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00.xml" ContentType="application/vnd.openxmlformats-officedocument.presentationml.slideMaster+xml"/>
  <Override PartName="/ppt/slideMasters/slideMaster101.xml" ContentType="application/vnd.openxmlformats-officedocument.presentationml.slideMaster+xml"/>
  <Override PartName="/ppt/slideMasters/slideMaster102.xml" ContentType="application/vnd.openxmlformats-officedocument.presentationml.slideMaster+xml"/>
  <Override PartName="/ppt/slideMasters/slideMaster103.xml" ContentType="application/vnd.openxmlformats-officedocument.presentationml.slideMaster+xml"/>
  <Override PartName="/ppt/slideMasters/slideMaster104.xml" ContentType="application/vnd.openxmlformats-officedocument.presentationml.slideMaster+xml"/>
  <Override PartName="/ppt/slideMasters/slideMaster105.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00.xml" ContentType="application/vnd.openxmlformats-officedocument.theme+xml"/>
  <Override PartName="/ppt/theme/theme101.xml" ContentType="application/vnd.openxmlformats-officedocument.theme+xml"/>
  <Override PartName="/ppt/theme/theme102.xml" ContentType="application/vnd.openxmlformats-officedocument.theme+xml"/>
  <Override PartName="/ppt/theme/theme103.xml" ContentType="application/vnd.openxmlformats-officedocument.theme+xml"/>
  <Override PartName="/ppt/theme/theme104.xml" ContentType="application/vnd.openxmlformats-officedocument.theme+xml"/>
  <Override PartName="/ppt/theme/theme105.xml" ContentType="application/vnd.openxmlformats-officedocument.theme+xml"/>
  <Override PartName="/ppt/theme/theme106.xml" ContentType="application/vnd.openxmlformats-officedocument.theme+xml"/>
  <Override PartName="/ppt/theme/theme107.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Override PartName="/ppt/theme/theme98.xml" ContentType="application/vnd.openxmlformats-officedocument.theme+xml"/>
  <Override PartName="/ppt/theme/theme9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 id="2147483650" r:id="rId3"/>
    <p:sldMasterId id="2147483652" r:id="rId4"/>
    <p:sldMasterId id="2147483654" r:id="rId5"/>
    <p:sldMasterId id="2147483657" r:id="rId6"/>
    <p:sldMasterId id="2147483660" r:id="rId7"/>
    <p:sldMasterId id="2147483663" r:id="rId8"/>
    <p:sldMasterId id="2147483666" r:id="rId9"/>
    <p:sldMasterId id="2147483670"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 id="2147483716" r:id="rId33"/>
    <p:sldMasterId id="2147483718" r:id="rId34"/>
    <p:sldMasterId id="2147483720" r:id="rId35"/>
    <p:sldMasterId id="2147483722" r:id="rId36"/>
    <p:sldMasterId id="2147483724" r:id="rId37"/>
    <p:sldMasterId id="2147483726" r:id="rId38"/>
    <p:sldMasterId id="2147483728" r:id="rId39"/>
    <p:sldMasterId id="2147483730" r:id="rId40"/>
    <p:sldMasterId id="2147483732" r:id="rId41"/>
    <p:sldMasterId id="2147483734" r:id="rId42"/>
    <p:sldMasterId id="2147483736" r:id="rId43"/>
    <p:sldMasterId id="2147483738" r:id="rId44"/>
    <p:sldMasterId id="2147483740" r:id="rId45"/>
    <p:sldMasterId id="2147483742" r:id="rId46"/>
    <p:sldMasterId id="2147483744" r:id="rId47"/>
    <p:sldMasterId id="2147483746" r:id="rId48"/>
    <p:sldMasterId id="2147483748" r:id="rId49"/>
    <p:sldMasterId id="2147483750" r:id="rId50"/>
    <p:sldMasterId id="2147483752" r:id="rId51"/>
    <p:sldMasterId id="2147483754" r:id="rId52"/>
    <p:sldMasterId id="2147483756" r:id="rId53"/>
    <p:sldMasterId id="2147483758" r:id="rId54"/>
    <p:sldMasterId id="2147483760" r:id="rId55"/>
    <p:sldMasterId id="2147483762" r:id="rId56"/>
    <p:sldMasterId id="2147483764" r:id="rId57"/>
    <p:sldMasterId id="2147483766" r:id="rId58"/>
    <p:sldMasterId id="2147483768" r:id="rId59"/>
    <p:sldMasterId id="2147483770" r:id="rId60"/>
    <p:sldMasterId id="2147483772" r:id="rId61"/>
    <p:sldMasterId id="2147483774" r:id="rId62"/>
    <p:sldMasterId id="2147483776" r:id="rId63"/>
    <p:sldMasterId id="2147483778" r:id="rId64"/>
    <p:sldMasterId id="2147483780" r:id="rId65"/>
    <p:sldMasterId id="2147483782" r:id="rId66"/>
    <p:sldMasterId id="2147483784" r:id="rId67"/>
    <p:sldMasterId id="2147483786" r:id="rId68"/>
    <p:sldMasterId id="2147483788" r:id="rId69"/>
    <p:sldMasterId id="2147483790" r:id="rId70"/>
    <p:sldMasterId id="2147483792" r:id="rId71"/>
    <p:sldMasterId id="2147483794" r:id="rId72"/>
    <p:sldMasterId id="2147483796" r:id="rId73"/>
    <p:sldMasterId id="2147483798" r:id="rId74"/>
    <p:sldMasterId id="2147483800" r:id="rId75"/>
    <p:sldMasterId id="2147483802" r:id="rId76"/>
    <p:sldMasterId id="2147483804" r:id="rId77"/>
    <p:sldMasterId id="2147483806" r:id="rId78"/>
    <p:sldMasterId id="2147483808" r:id="rId79"/>
    <p:sldMasterId id="2147483810" r:id="rId80"/>
    <p:sldMasterId id="2147483812" r:id="rId81"/>
    <p:sldMasterId id="2147483814" r:id="rId82"/>
    <p:sldMasterId id="2147483816" r:id="rId83"/>
    <p:sldMasterId id="2147483818" r:id="rId84"/>
    <p:sldMasterId id="2147483820" r:id="rId85"/>
    <p:sldMasterId id="2147483822" r:id="rId86"/>
    <p:sldMasterId id="2147483824" r:id="rId87"/>
    <p:sldMasterId id="2147483826" r:id="rId88"/>
    <p:sldMasterId id="2147483828" r:id="rId89"/>
    <p:sldMasterId id="2147483830" r:id="rId90"/>
    <p:sldMasterId id="2147483832" r:id="rId91"/>
    <p:sldMasterId id="2147483834" r:id="rId92"/>
    <p:sldMasterId id="2147483836" r:id="rId93"/>
    <p:sldMasterId id="2147483838" r:id="rId94"/>
    <p:sldMasterId id="2147483840" r:id="rId95"/>
    <p:sldMasterId id="2147483842" r:id="rId96"/>
    <p:sldMasterId id="2147483844" r:id="rId97"/>
    <p:sldMasterId id="2147483846" r:id="rId98"/>
    <p:sldMasterId id="2147483848" r:id="rId99"/>
    <p:sldMasterId id="2147483850" r:id="rId100"/>
    <p:sldMasterId id="2147483852" r:id="rId101"/>
    <p:sldMasterId id="2147483854" r:id="rId102"/>
    <p:sldMasterId id="2147483856" r:id="rId103"/>
    <p:sldMasterId id="2147483858" r:id="rId104"/>
    <p:sldMasterId id="2147483860" r:id="rId105"/>
    <p:sldMasterId id="2147483862" r:id="rId106"/>
  </p:sldMasterIdLst>
  <p:notesMasterIdLst>
    <p:notesMasterId r:id="rId118"/>
  </p:notesMasterIdLst>
  <p:handoutMasterIdLst>
    <p:handoutMasterId r:id="rId143"/>
  </p:handoutMasterIdLst>
  <p:sldIdLst>
    <p:sldId id="487" r:id="rId107"/>
    <p:sldId id="263" r:id="rId108"/>
    <p:sldId id="264" r:id="rId109"/>
    <p:sldId id="265" r:id="rId110"/>
    <p:sldId id="377" r:id="rId111"/>
    <p:sldId id="378" r:id="rId112"/>
    <p:sldId id="379" r:id="rId113"/>
    <p:sldId id="471" r:id="rId114"/>
    <p:sldId id="472" r:id="rId115"/>
    <p:sldId id="282" r:id="rId116"/>
    <p:sldId id="285" r:id="rId117"/>
    <p:sldId id="298" r:id="rId119"/>
    <p:sldId id="300" r:id="rId120"/>
    <p:sldId id="402" r:id="rId121"/>
    <p:sldId id="403" r:id="rId122"/>
    <p:sldId id="474" r:id="rId123"/>
    <p:sldId id="475" r:id="rId124"/>
    <p:sldId id="476" r:id="rId125"/>
    <p:sldId id="477" r:id="rId126"/>
    <p:sldId id="305" r:id="rId127"/>
    <p:sldId id="415" r:id="rId128"/>
    <p:sldId id="479" r:id="rId129"/>
    <p:sldId id="480" r:id="rId130"/>
    <p:sldId id="481" r:id="rId131"/>
    <p:sldId id="482" r:id="rId132"/>
    <p:sldId id="483" r:id="rId133"/>
    <p:sldId id="484" r:id="rId134"/>
    <p:sldId id="485" r:id="rId135"/>
    <p:sldId id="312" r:id="rId136"/>
    <p:sldId id="437" r:id="rId137"/>
    <p:sldId id="438" r:id="rId138"/>
    <p:sldId id="439" r:id="rId139"/>
    <p:sldId id="440" r:id="rId140"/>
    <p:sldId id="441" r:id="rId141"/>
    <p:sldId id="486" r:id="rId142"/>
  </p:sldIdLst>
  <p:sldSz cx="12192000" cy="6858000"/>
  <p:notesSz cx="6858000" cy="9144000"/>
  <p:embeddedFontLst>
    <p:embeddedFont>
      <p:font typeface="华文楷体" panose="02010600040101010101" pitchFamily="2" charset="-122"/>
      <p:regular r:id="rId148"/>
    </p:embeddedFont>
  </p:embeddedFontLst>
  <p:custDataLst>
    <p:tags r:id="rId1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刘 文杰" initials="刘" lastIdx="0" clrIdx="0"/>
  <p:cmAuthor id="8" name="姜伟光" initials="姜" lastIdx="1" clrIdx="0"/>
  <p:cmAuthor id="2" name="钟 方天" initials="钟" lastIdx="4" clrIdx="1"/>
  <p:cmAuthor id="3" name="lenovo" initials="l" lastIdx="1"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7D03"/>
    <a:srgbClr val="3366FE"/>
    <a:srgbClr val="07A7AF"/>
    <a:srgbClr val="D1202F"/>
    <a:srgbClr val="A728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47537ED-85E0-43F2-A7F5-E7EDC2A94A9F}" styleName="{1c11e0ce-8795-4a8a-8479-611ce8434d9d}">
    <a:wholeTbl>
      <a:tcTxStyle>
        <a:fontRef idx="none">
          <a:prstClr val="black"/>
        </a:fontRef>
      </a:tcTxStyle>
      <a:tcStyle>
        <a:tcBdr>
          <a:bottom>
            <a:ln w="38100" cmpd="sng">
              <a:solidFill>
                <a:srgbClr val="FA7925"/>
              </a:solidFill>
            </a:ln>
          </a:bottom>
        </a:tcBdr>
        <a:fill>
          <a:solidFill>
            <a:srgbClr val="FFFFFF"/>
          </a:solidFill>
        </a:fill>
      </a:tcStyle>
    </a:wholeTbl>
    <a:band1H>
      <a:tcTxStyle>
        <a:fontRef idx="none">
          <a:prstClr val="black"/>
        </a:fontRef>
      </a:tcTxStyle>
      <a:tcStyle>
        <a:tcBdr>
          <a:insideV>
            <a:ln w="12700" cmpd="sng">
              <a:solidFill>
                <a:srgbClr val="FFFFFF"/>
              </a:solidFill>
            </a:ln>
          </a:insideV>
        </a:tcBdr>
        <a:fill>
          <a:solidFill>
            <a:srgbClr val="FFFFFF"/>
          </a:solidFill>
        </a:fill>
      </a:tcStyle>
    </a:band1H>
    <a:band2H>
      <a:tcTxStyle>
        <a:fontRef idx="none">
          <a:prstClr val="black"/>
        </a:fontRef>
      </a:tcTxStyle>
      <a:tcStyle>
        <a:tcBdr>
          <a:insideV>
            <a:ln w="12700" cmpd="sng">
              <a:solidFill>
                <a:srgbClr val="FFFFFF"/>
              </a:solidFill>
            </a:ln>
          </a:insideV>
        </a:tcBdr>
        <a:fill>
          <a:solidFill>
            <a:srgbClr val="F8F8F8"/>
          </a:solidFill>
        </a:fill>
      </a:tcStyle>
    </a:band2H>
    <a:firstRow>
      <a:tcTxStyle>
        <a:fontRef idx="none">
          <a:prstClr val="black"/>
        </a:fontRef>
      </a:tcTxStyle>
      <a:tcStyle>
        <a:tcBdr>
          <a:insideV>
            <a:ln w="12700" cmpd="sng">
              <a:solidFill>
                <a:srgbClr val="FFFFFF"/>
              </a:solidFill>
            </a:ln>
          </a:insideV>
        </a:tcBdr>
        <a:fill>
          <a:solidFill>
            <a:srgbClr val="FA792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88296" autoAdjust="0"/>
  </p:normalViewPr>
  <p:slideViewPr>
    <p:cSldViewPr snapToGrid="0">
      <p:cViewPr varScale="1">
        <p:scale>
          <a:sx n="53" d="100"/>
          <a:sy n="53" d="100"/>
        </p:scale>
        <p:origin x="11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Master" Target="slideMasters/slideMaster98.xml"/><Relationship Id="rId98" Type="http://schemas.openxmlformats.org/officeDocument/2006/relationships/slideMaster" Target="slideMasters/slideMaster97.xml"/><Relationship Id="rId97" Type="http://schemas.openxmlformats.org/officeDocument/2006/relationships/slideMaster" Target="slideMasters/slideMaster96.xml"/><Relationship Id="rId96" Type="http://schemas.openxmlformats.org/officeDocument/2006/relationships/slideMaster" Target="slideMasters/slideMaster95.xml"/><Relationship Id="rId95" Type="http://schemas.openxmlformats.org/officeDocument/2006/relationships/slideMaster" Target="slideMasters/slideMaster94.xml"/><Relationship Id="rId94" Type="http://schemas.openxmlformats.org/officeDocument/2006/relationships/slideMaster" Target="slideMasters/slideMaster93.xml"/><Relationship Id="rId93" Type="http://schemas.openxmlformats.org/officeDocument/2006/relationships/slideMaster" Target="slideMasters/slideMaster92.xml"/><Relationship Id="rId92" Type="http://schemas.openxmlformats.org/officeDocument/2006/relationships/slideMaster" Target="slideMasters/slideMaster91.xml"/><Relationship Id="rId91" Type="http://schemas.openxmlformats.org/officeDocument/2006/relationships/slideMaster" Target="slideMasters/slideMaster90.xml"/><Relationship Id="rId90" Type="http://schemas.openxmlformats.org/officeDocument/2006/relationships/slideMaster" Target="slideMasters/slideMaster89.xml"/><Relationship Id="rId9" Type="http://schemas.openxmlformats.org/officeDocument/2006/relationships/slideMaster" Target="slideMasters/slideMaster8.xml"/><Relationship Id="rId89" Type="http://schemas.openxmlformats.org/officeDocument/2006/relationships/slideMaster" Target="slideMasters/slideMaster88.xml"/><Relationship Id="rId88" Type="http://schemas.openxmlformats.org/officeDocument/2006/relationships/slideMaster" Target="slideMasters/slideMaster87.xml"/><Relationship Id="rId87" Type="http://schemas.openxmlformats.org/officeDocument/2006/relationships/slideMaster" Target="slideMasters/slideMaster86.xml"/><Relationship Id="rId86" Type="http://schemas.openxmlformats.org/officeDocument/2006/relationships/slideMaster" Target="slideMasters/slideMaster85.xml"/><Relationship Id="rId85" Type="http://schemas.openxmlformats.org/officeDocument/2006/relationships/slideMaster" Target="slideMasters/slideMaster84.xml"/><Relationship Id="rId84" Type="http://schemas.openxmlformats.org/officeDocument/2006/relationships/slideMaster" Target="slideMasters/slideMaster83.xml"/><Relationship Id="rId83" Type="http://schemas.openxmlformats.org/officeDocument/2006/relationships/slideMaster" Target="slideMasters/slideMaster82.xml"/><Relationship Id="rId82" Type="http://schemas.openxmlformats.org/officeDocument/2006/relationships/slideMaster" Target="slideMasters/slideMaster81.xml"/><Relationship Id="rId81" Type="http://schemas.openxmlformats.org/officeDocument/2006/relationships/slideMaster" Target="slideMasters/slideMaster80.xml"/><Relationship Id="rId80" Type="http://schemas.openxmlformats.org/officeDocument/2006/relationships/slideMaster" Target="slideMasters/slideMaster79.xml"/><Relationship Id="rId8" Type="http://schemas.openxmlformats.org/officeDocument/2006/relationships/slideMaster" Target="slideMasters/slideMaster7.xml"/><Relationship Id="rId79" Type="http://schemas.openxmlformats.org/officeDocument/2006/relationships/slideMaster" Target="slideMasters/slideMaster78.xml"/><Relationship Id="rId78" Type="http://schemas.openxmlformats.org/officeDocument/2006/relationships/slideMaster" Target="slideMasters/slideMaster77.xml"/><Relationship Id="rId77" Type="http://schemas.openxmlformats.org/officeDocument/2006/relationships/slideMaster" Target="slideMasters/slideMaster76.xml"/><Relationship Id="rId76" Type="http://schemas.openxmlformats.org/officeDocument/2006/relationships/slideMaster" Target="slideMasters/slideMaster75.xml"/><Relationship Id="rId75" Type="http://schemas.openxmlformats.org/officeDocument/2006/relationships/slideMaster" Target="slideMasters/slideMaster74.xml"/><Relationship Id="rId74" Type="http://schemas.openxmlformats.org/officeDocument/2006/relationships/slideMaster" Target="slideMasters/slideMaster73.xml"/><Relationship Id="rId73" Type="http://schemas.openxmlformats.org/officeDocument/2006/relationships/slideMaster" Target="slideMasters/slideMaster72.xml"/><Relationship Id="rId72" Type="http://schemas.openxmlformats.org/officeDocument/2006/relationships/slideMaster" Target="slideMasters/slideMaster71.xml"/><Relationship Id="rId71" Type="http://schemas.openxmlformats.org/officeDocument/2006/relationships/slideMaster" Target="slideMasters/slideMaster70.xml"/><Relationship Id="rId70" Type="http://schemas.openxmlformats.org/officeDocument/2006/relationships/slideMaster" Target="slideMasters/slideMaster69.xml"/><Relationship Id="rId7" Type="http://schemas.openxmlformats.org/officeDocument/2006/relationships/slideMaster" Target="slideMasters/slideMaster6.xml"/><Relationship Id="rId69" Type="http://schemas.openxmlformats.org/officeDocument/2006/relationships/slideMaster" Target="slideMasters/slideMaster68.xml"/><Relationship Id="rId68" Type="http://schemas.openxmlformats.org/officeDocument/2006/relationships/slideMaster" Target="slideMasters/slideMaster67.xml"/><Relationship Id="rId67" Type="http://schemas.openxmlformats.org/officeDocument/2006/relationships/slideMaster" Target="slideMasters/slideMaster66.xml"/><Relationship Id="rId66" Type="http://schemas.openxmlformats.org/officeDocument/2006/relationships/slideMaster" Target="slideMasters/slideMaster65.xml"/><Relationship Id="rId65" Type="http://schemas.openxmlformats.org/officeDocument/2006/relationships/slideMaster" Target="slideMasters/slideMaster64.xml"/><Relationship Id="rId64" Type="http://schemas.openxmlformats.org/officeDocument/2006/relationships/slideMaster" Target="slideMasters/slideMaster63.xml"/><Relationship Id="rId63" Type="http://schemas.openxmlformats.org/officeDocument/2006/relationships/slideMaster" Target="slideMasters/slideMaster62.xml"/><Relationship Id="rId62" Type="http://schemas.openxmlformats.org/officeDocument/2006/relationships/slideMaster" Target="slideMasters/slideMaster61.xml"/><Relationship Id="rId61" Type="http://schemas.openxmlformats.org/officeDocument/2006/relationships/slideMaster" Target="slideMasters/slideMaster60.xml"/><Relationship Id="rId60" Type="http://schemas.openxmlformats.org/officeDocument/2006/relationships/slideMaster" Target="slideMasters/slideMaster59.xml"/><Relationship Id="rId6" Type="http://schemas.openxmlformats.org/officeDocument/2006/relationships/slideMaster" Target="slideMasters/slideMaster5.xml"/><Relationship Id="rId59" Type="http://schemas.openxmlformats.org/officeDocument/2006/relationships/slideMaster" Target="slideMasters/slideMaster58.xml"/><Relationship Id="rId58" Type="http://schemas.openxmlformats.org/officeDocument/2006/relationships/slideMaster" Target="slideMasters/slideMaster57.xml"/><Relationship Id="rId57" Type="http://schemas.openxmlformats.org/officeDocument/2006/relationships/slideMaster" Target="slideMasters/slideMaster56.xml"/><Relationship Id="rId56" Type="http://schemas.openxmlformats.org/officeDocument/2006/relationships/slideMaster" Target="slideMasters/slideMaster55.xml"/><Relationship Id="rId55" Type="http://schemas.openxmlformats.org/officeDocument/2006/relationships/slideMaster" Target="slideMasters/slideMaster54.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9" Type="http://schemas.openxmlformats.org/officeDocument/2006/relationships/tags" Target="tags/tag722.xml"/><Relationship Id="rId148" Type="http://schemas.openxmlformats.org/officeDocument/2006/relationships/font" Target="fonts/font1.fntdata"/><Relationship Id="rId147" Type="http://schemas.openxmlformats.org/officeDocument/2006/relationships/commentAuthors" Target="commentAuthors.xml"/><Relationship Id="rId146" Type="http://schemas.openxmlformats.org/officeDocument/2006/relationships/tableStyles" Target="tableStyles.xml"/><Relationship Id="rId145" Type="http://schemas.openxmlformats.org/officeDocument/2006/relationships/viewProps" Target="viewProps.xml"/><Relationship Id="rId144" Type="http://schemas.openxmlformats.org/officeDocument/2006/relationships/presProps" Target="presProps.xml"/><Relationship Id="rId143" Type="http://schemas.openxmlformats.org/officeDocument/2006/relationships/handoutMaster" Target="handoutMasters/handoutMaster1.xml"/><Relationship Id="rId142" Type="http://schemas.openxmlformats.org/officeDocument/2006/relationships/slide" Target="slides/slide35.xml"/><Relationship Id="rId141" Type="http://schemas.openxmlformats.org/officeDocument/2006/relationships/slide" Target="slides/slide34.xml"/><Relationship Id="rId140" Type="http://schemas.openxmlformats.org/officeDocument/2006/relationships/slide" Target="slides/slide33.xml"/><Relationship Id="rId14" Type="http://schemas.openxmlformats.org/officeDocument/2006/relationships/slideMaster" Target="slideMasters/slideMaster13.xml"/><Relationship Id="rId139" Type="http://schemas.openxmlformats.org/officeDocument/2006/relationships/slide" Target="slides/slide32.xml"/><Relationship Id="rId138" Type="http://schemas.openxmlformats.org/officeDocument/2006/relationships/slide" Target="slides/slide31.xml"/><Relationship Id="rId137" Type="http://schemas.openxmlformats.org/officeDocument/2006/relationships/slide" Target="slides/slide30.xml"/><Relationship Id="rId136" Type="http://schemas.openxmlformats.org/officeDocument/2006/relationships/slide" Target="slides/slide29.xml"/><Relationship Id="rId135" Type="http://schemas.openxmlformats.org/officeDocument/2006/relationships/slide" Target="slides/slide28.xml"/><Relationship Id="rId134" Type="http://schemas.openxmlformats.org/officeDocument/2006/relationships/slide" Target="slides/slide27.xml"/><Relationship Id="rId133" Type="http://schemas.openxmlformats.org/officeDocument/2006/relationships/slide" Target="slides/slide26.xml"/><Relationship Id="rId132" Type="http://schemas.openxmlformats.org/officeDocument/2006/relationships/slide" Target="slides/slide25.xml"/><Relationship Id="rId131" Type="http://schemas.openxmlformats.org/officeDocument/2006/relationships/slide" Target="slides/slide24.xml"/><Relationship Id="rId130" Type="http://schemas.openxmlformats.org/officeDocument/2006/relationships/slide" Target="slides/slide23.xml"/><Relationship Id="rId13" Type="http://schemas.openxmlformats.org/officeDocument/2006/relationships/slideMaster" Target="slideMasters/slideMaster12.xml"/><Relationship Id="rId129" Type="http://schemas.openxmlformats.org/officeDocument/2006/relationships/slide" Target="slides/slide22.xml"/><Relationship Id="rId128" Type="http://schemas.openxmlformats.org/officeDocument/2006/relationships/slide" Target="slides/slide21.xml"/><Relationship Id="rId127" Type="http://schemas.openxmlformats.org/officeDocument/2006/relationships/slide" Target="slides/slide20.xml"/><Relationship Id="rId126" Type="http://schemas.openxmlformats.org/officeDocument/2006/relationships/slide" Target="slides/slide19.xml"/><Relationship Id="rId125" Type="http://schemas.openxmlformats.org/officeDocument/2006/relationships/slide" Target="slides/slide18.xml"/><Relationship Id="rId124" Type="http://schemas.openxmlformats.org/officeDocument/2006/relationships/slide" Target="slides/slide17.xml"/><Relationship Id="rId123" Type="http://schemas.openxmlformats.org/officeDocument/2006/relationships/slide" Target="slides/slide16.xml"/><Relationship Id="rId122" Type="http://schemas.openxmlformats.org/officeDocument/2006/relationships/slide" Target="slides/slide15.xml"/><Relationship Id="rId121" Type="http://schemas.openxmlformats.org/officeDocument/2006/relationships/slide" Target="slides/slide14.xml"/><Relationship Id="rId120" Type="http://schemas.openxmlformats.org/officeDocument/2006/relationships/slide" Target="slides/slide13.xml"/><Relationship Id="rId12" Type="http://schemas.openxmlformats.org/officeDocument/2006/relationships/slideMaster" Target="slideMasters/slideMaster11.xml"/><Relationship Id="rId119" Type="http://schemas.openxmlformats.org/officeDocument/2006/relationships/slide" Target="slides/slide12.xml"/><Relationship Id="rId118" Type="http://schemas.openxmlformats.org/officeDocument/2006/relationships/notesMaster" Target="notesMasters/notesMaster1.xml"/><Relationship Id="rId117" Type="http://schemas.openxmlformats.org/officeDocument/2006/relationships/slide" Target="slides/slide11.xml"/><Relationship Id="rId116" Type="http://schemas.openxmlformats.org/officeDocument/2006/relationships/slide" Target="slides/slide10.xml"/><Relationship Id="rId115" Type="http://schemas.openxmlformats.org/officeDocument/2006/relationships/slide" Target="slides/slide9.xml"/><Relationship Id="rId114" Type="http://schemas.openxmlformats.org/officeDocument/2006/relationships/slide" Target="slides/slide8.xml"/><Relationship Id="rId113" Type="http://schemas.openxmlformats.org/officeDocument/2006/relationships/slide" Target="slides/slide7.xml"/><Relationship Id="rId112" Type="http://schemas.openxmlformats.org/officeDocument/2006/relationships/slide" Target="slides/slide6.xml"/><Relationship Id="rId111" Type="http://schemas.openxmlformats.org/officeDocument/2006/relationships/slide" Target="slides/slide5.xml"/><Relationship Id="rId110" Type="http://schemas.openxmlformats.org/officeDocument/2006/relationships/slide" Target="slides/slide4.xml"/><Relationship Id="rId11" Type="http://schemas.openxmlformats.org/officeDocument/2006/relationships/slideMaster" Target="slideMasters/slideMaster10.xml"/><Relationship Id="rId109" Type="http://schemas.openxmlformats.org/officeDocument/2006/relationships/slide" Target="slides/slide3.xml"/><Relationship Id="rId108" Type="http://schemas.openxmlformats.org/officeDocument/2006/relationships/slide" Target="slides/slide2.xml"/><Relationship Id="rId107" Type="http://schemas.openxmlformats.org/officeDocument/2006/relationships/slide" Target="slides/slide1.xml"/><Relationship Id="rId106" Type="http://schemas.openxmlformats.org/officeDocument/2006/relationships/slideMaster" Target="slideMasters/slideMaster105.xml"/><Relationship Id="rId105" Type="http://schemas.openxmlformats.org/officeDocument/2006/relationships/slideMaster" Target="slideMasters/slideMaster104.xml"/><Relationship Id="rId104" Type="http://schemas.openxmlformats.org/officeDocument/2006/relationships/slideMaster" Target="slideMasters/slideMaster103.xml"/><Relationship Id="rId103" Type="http://schemas.openxmlformats.org/officeDocument/2006/relationships/slideMaster" Target="slideMasters/slideMaster102.xml"/><Relationship Id="rId102" Type="http://schemas.openxmlformats.org/officeDocument/2006/relationships/slideMaster" Target="slideMasters/slideMaster101.xml"/><Relationship Id="rId101" Type="http://schemas.openxmlformats.org/officeDocument/2006/relationships/slideMaster" Target="slideMasters/slideMaster100.xml"/><Relationship Id="rId100" Type="http://schemas.openxmlformats.org/officeDocument/2006/relationships/slideMaster" Target="slideMasters/slideMaster99.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9B0BEA-76DE-4287-BBA1-DF40C70A483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1A58A6-7A86-4FFA-8579-CF7AA79F06C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D9B99-81A9-43B1-8A0C-A71755FF026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284FBA-1E51-41CA-94CE-3C4A9B97CA20}"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41.xml"/><Relationship Id="rId7" Type="http://schemas.openxmlformats.org/officeDocument/2006/relationships/image" Target="../media/image1.svg"/><Relationship Id="rId6" Type="http://schemas.openxmlformats.org/officeDocument/2006/relationships/image" Target="../media/image1.png"/><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6" name="矩形 5"/>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7" name="矩形 6"/>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4" name="内容占位符 3"/>
          <p:cNvSpPr>
            <a:spLocks noGrp="1"/>
          </p:cNvSpPr>
          <p:nvPr>
            <p:ph sz="quarter" idx="10" hasCustomPrompt="1"/>
            <p:custDataLst>
              <p:tags r:id="rId4"/>
            </p:custDataLst>
          </p:nvPr>
        </p:nvSpPr>
        <p:spPr>
          <a:xfrm>
            <a:off x="975360" y="318770"/>
            <a:ext cx="5685155" cy="441960"/>
          </a:xfrm>
          <a:prstGeom prst="rect">
            <a:avLst/>
          </a:prstGeom>
        </p:spPr>
        <p:txBody>
          <a:bodyPr/>
          <a:lstStyle>
            <a:lvl1pPr marL="0" indent="0">
              <a:buNone/>
              <a:defRPr sz="3600" b="1">
                <a:solidFill>
                  <a:srgbClr val="D1202F"/>
                </a:solidFill>
                <a:latin typeface="Arial" panose="020B0604020202020204" pitchFamily="34" charset="0"/>
                <a:ea typeface="Microsoft YaHei" panose="020B0503020204020204" charset="-122"/>
              </a:defRPr>
            </a:lvl1pPr>
            <a:lvl2pPr marL="457200" indent="0">
              <a:buNone/>
              <a:defRPr b="1">
                <a:solidFill>
                  <a:schemeClr val="accent1"/>
                </a:solidFill>
                <a:latin typeface="+mj-ea"/>
                <a:ea typeface="+mj-ea"/>
              </a:defRPr>
            </a:lvl2pPr>
          </a:lstStyle>
          <a:p>
            <a:pPr lvl="0"/>
            <a:r>
              <a:rPr lang="en-US" altLang="zh-CN" dirty="0"/>
              <a:t>abc</a:t>
            </a:r>
            <a:endParaRPr lang="en-US" altLang="zh-CN" dirty="0"/>
          </a:p>
        </p:txBody>
      </p:sp>
      <p:pic>
        <p:nvPicPr>
          <p:cNvPr id="5"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2" name="直接连接符 1"/>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8" Type="http://schemas.openxmlformats.org/officeDocument/2006/relationships/theme" Target="../theme/theme10.xml"/><Relationship Id="rId7" Type="http://schemas.openxmlformats.org/officeDocument/2006/relationships/tags" Target="../tags/tag53.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Layout" Target="../slideLayouts/slideLayout16.xml"/></Relationships>
</file>

<file path=ppt/slideMasters/_rels/slideMaster100.xml.rels><?xml version="1.0" encoding="UTF-8" standalone="yes"?>
<Relationships xmlns="http://schemas.openxmlformats.org/package/2006/relationships"><Relationship Id="rId9" Type="http://schemas.openxmlformats.org/officeDocument/2006/relationships/tags" Target="../tags/tag545.xml"/><Relationship Id="rId8" Type="http://schemas.openxmlformats.org/officeDocument/2006/relationships/tags" Target="../tags/tag544.xml"/><Relationship Id="rId7" Type="http://schemas.openxmlformats.org/officeDocument/2006/relationships/tags" Target="../tags/tag54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42.xml"/><Relationship Id="rId3" Type="http://schemas.openxmlformats.org/officeDocument/2006/relationships/tags" Target="../tags/tag541.xml"/><Relationship Id="rId2" Type="http://schemas.openxmlformats.org/officeDocument/2006/relationships/tags" Target="../tags/tag540.xml"/><Relationship Id="rId10" Type="http://schemas.openxmlformats.org/officeDocument/2006/relationships/theme" Target="../theme/theme100.xml"/><Relationship Id="rId1" Type="http://schemas.openxmlformats.org/officeDocument/2006/relationships/slideLayout" Target="../slideLayouts/slideLayout106.xml"/></Relationships>
</file>

<file path=ppt/slideMasters/_rels/slideMaster101.xml.rels><?xml version="1.0" encoding="UTF-8" standalone="yes"?>
<Relationships xmlns="http://schemas.openxmlformats.org/package/2006/relationships"><Relationship Id="rId9" Type="http://schemas.openxmlformats.org/officeDocument/2006/relationships/tags" Target="../tags/tag551.xml"/><Relationship Id="rId8" Type="http://schemas.openxmlformats.org/officeDocument/2006/relationships/tags" Target="../tags/tag550.xml"/><Relationship Id="rId7" Type="http://schemas.openxmlformats.org/officeDocument/2006/relationships/tags" Target="../tags/tag54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48.xml"/><Relationship Id="rId3" Type="http://schemas.openxmlformats.org/officeDocument/2006/relationships/tags" Target="../tags/tag547.xml"/><Relationship Id="rId2" Type="http://schemas.openxmlformats.org/officeDocument/2006/relationships/tags" Target="../tags/tag546.xml"/><Relationship Id="rId10" Type="http://schemas.openxmlformats.org/officeDocument/2006/relationships/theme" Target="../theme/theme101.xml"/><Relationship Id="rId1" Type="http://schemas.openxmlformats.org/officeDocument/2006/relationships/slideLayout" Target="../slideLayouts/slideLayout107.xml"/></Relationships>
</file>

<file path=ppt/slideMasters/_rels/slideMaster102.xml.rels><?xml version="1.0" encoding="UTF-8" standalone="yes"?>
<Relationships xmlns="http://schemas.openxmlformats.org/package/2006/relationships"><Relationship Id="rId9" Type="http://schemas.openxmlformats.org/officeDocument/2006/relationships/tags" Target="../tags/tag557.xml"/><Relationship Id="rId8" Type="http://schemas.openxmlformats.org/officeDocument/2006/relationships/tags" Target="../tags/tag556.xml"/><Relationship Id="rId7" Type="http://schemas.openxmlformats.org/officeDocument/2006/relationships/tags" Target="../tags/tag55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54.xml"/><Relationship Id="rId3" Type="http://schemas.openxmlformats.org/officeDocument/2006/relationships/tags" Target="../tags/tag553.xml"/><Relationship Id="rId2" Type="http://schemas.openxmlformats.org/officeDocument/2006/relationships/tags" Target="../tags/tag552.xml"/><Relationship Id="rId10" Type="http://schemas.openxmlformats.org/officeDocument/2006/relationships/theme" Target="../theme/theme102.xml"/><Relationship Id="rId1" Type="http://schemas.openxmlformats.org/officeDocument/2006/relationships/slideLayout" Target="../slideLayouts/slideLayout108.xml"/></Relationships>
</file>

<file path=ppt/slideMasters/_rels/slideMaster103.xml.rels><?xml version="1.0" encoding="UTF-8" standalone="yes"?>
<Relationships xmlns="http://schemas.openxmlformats.org/package/2006/relationships"><Relationship Id="rId9" Type="http://schemas.openxmlformats.org/officeDocument/2006/relationships/tags" Target="../tags/tag563.xml"/><Relationship Id="rId8" Type="http://schemas.openxmlformats.org/officeDocument/2006/relationships/tags" Target="../tags/tag562.xml"/><Relationship Id="rId7" Type="http://schemas.openxmlformats.org/officeDocument/2006/relationships/tags" Target="../tags/tag56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60.xml"/><Relationship Id="rId3" Type="http://schemas.openxmlformats.org/officeDocument/2006/relationships/tags" Target="../tags/tag559.xml"/><Relationship Id="rId2" Type="http://schemas.openxmlformats.org/officeDocument/2006/relationships/tags" Target="../tags/tag558.xml"/><Relationship Id="rId10" Type="http://schemas.openxmlformats.org/officeDocument/2006/relationships/theme" Target="../theme/theme103.xml"/><Relationship Id="rId1" Type="http://schemas.openxmlformats.org/officeDocument/2006/relationships/slideLayout" Target="../slideLayouts/slideLayout109.xml"/></Relationships>
</file>

<file path=ppt/slideMasters/_rels/slideMaster104.xml.rels><?xml version="1.0" encoding="UTF-8" standalone="yes"?>
<Relationships xmlns="http://schemas.openxmlformats.org/package/2006/relationships"><Relationship Id="rId9" Type="http://schemas.openxmlformats.org/officeDocument/2006/relationships/tags" Target="../tags/tag569.xml"/><Relationship Id="rId8" Type="http://schemas.openxmlformats.org/officeDocument/2006/relationships/tags" Target="../tags/tag568.xml"/><Relationship Id="rId7" Type="http://schemas.openxmlformats.org/officeDocument/2006/relationships/tags" Target="../tags/tag56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66.xml"/><Relationship Id="rId3" Type="http://schemas.openxmlformats.org/officeDocument/2006/relationships/tags" Target="../tags/tag565.xml"/><Relationship Id="rId2" Type="http://schemas.openxmlformats.org/officeDocument/2006/relationships/tags" Target="../tags/tag564.xml"/><Relationship Id="rId10" Type="http://schemas.openxmlformats.org/officeDocument/2006/relationships/theme" Target="../theme/theme104.xml"/><Relationship Id="rId1" Type="http://schemas.openxmlformats.org/officeDocument/2006/relationships/slideLayout" Target="../slideLayouts/slideLayout110.xml"/></Relationships>
</file>

<file path=ppt/slideMasters/_rels/slideMaster105.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3" Type="http://schemas.openxmlformats.org/officeDocument/2006/relationships/theme" Target="../theme/theme105.xml"/><Relationship Id="rId12" Type="http://schemas.openxmlformats.org/officeDocument/2006/relationships/slideLayout" Target="../slideLayouts/slideLayout122.xml"/><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7" Type="http://schemas.openxmlformats.org/officeDocument/2006/relationships/tags" Target="../tags/tag57.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Layout" Target="../slideLayouts/slideLayout17.xml"/></Relationships>
</file>

<file path=ppt/slideMasters/_rels/slideMaster12.xml.rels><?xml version="1.0" encoding="UTF-8" standalone="yes"?>
<Relationships xmlns="http://schemas.openxmlformats.org/package/2006/relationships"><Relationship Id="rId8" Type="http://schemas.openxmlformats.org/officeDocument/2006/relationships/theme" Target="../theme/theme12.xml"/><Relationship Id="rId7" Type="http://schemas.openxmlformats.org/officeDocument/2006/relationships/tags" Target="../tags/tag6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Layout" Target="../slideLayouts/slideLayout18.xml"/></Relationships>
</file>

<file path=ppt/slideMasters/_rels/slideMaster13.xml.rels><?xml version="1.0" encoding="UTF-8" standalone="yes"?>
<Relationships xmlns="http://schemas.openxmlformats.org/package/2006/relationships"><Relationship Id="rId8" Type="http://schemas.openxmlformats.org/officeDocument/2006/relationships/theme" Target="../theme/theme13.xml"/><Relationship Id="rId7" Type="http://schemas.openxmlformats.org/officeDocument/2006/relationships/tags" Target="../tags/tag6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Layout" Target="../slideLayouts/slideLayout19.xml"/></Relationships>
</file>

<file path=ppt/slideMasters/_rels/slideMaster14.xml.rels><?xml version="1.0" encoding="UTF-8" standalone="yes"?>
<Relationships xmlns="http://schemas.openxmlformats.org/package/2006/relationships"><Relationship Id="rId8" Type="http://schemas.openxmlformats.org/officeDocument/2006/relationships/theme" Target="../theme/theme14.xml"/><Relationship Id="rId7" Type="http://schemas.openxmlformats.org/officeDocument/2006/relationships/tags" Target="../tags/tag6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Layout" Target="../slideLayouts/slideLayout20.xml"/></Relationships>
</file>

<file path=ppt/slideMasters/_rels/slideMaster15.xml.rels><?xml version="1.0" encoding="UTF-8" standalone="yes"?>
<Relationships xmlns="http://schemas.openxmlformats.org/package/2006/relationships"><Relationship Id="rId8" Type="http://schemas.openxmlformats.org/officeDocument/2006/relationships/theme" Target="../theme/theme15.xml"/><Relationship Id="rId7" Type="http://schemas.openxmlformats.org/officeDocument/2006/relationships/tags" Target="../tags/tag73.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Layout" Target="../slideLayouts/slideLayout21.xml"/></Relationships>
</file>

<file path=ppt/slideMasters/_rels/slideMaster16.xml.rels><?xml version="1.0" encoding="UTF-8" standalone="yes"?>
<Relationships xmlns="http://schemas.openxmlformats.org/package/2006/relationships"><Relationship Id="rId8" Type="http://schemas.openxmlformats.org/officeDocument/2006/relationships/theme" Target="../theme/theme16.xml"/><Relationship Id="rId7" Type="http://schemas.openxmlformats.org/officeDocument/2006/relationships/tags" Target="../tags/tag77.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Layout" Target="../slideLayouts/slideLayout22.xml"/></Relationships>
</file>

<file path=ppt/slideMasters/_rels/slideMaster17.xml.rels><?xml version="1.0" encoding="UTF-8" standalone="yes"?>
<Relationships xmlns="http://schemas.openxmlformats.org/package/2006/relationships"><Relationship Id="rId8" Type="http://schemas.openxmlformats.org/officeDocument/2006/relationships/theme" Target="../theme/theme17.xml"/><Relationship Id="rId7" Type="http://schemas.openxmlformats.org/officeDocument/2006/relationships/tags" Target="../tags/tag8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Layout" Target="../slideLayouts/slideLayout23.xml"/></Relationships>
</file>

<file path=ppt/slideMasters/_rels/slideMaster18.xml.rels><?xml version="1.0" encoding="UTF-8" standalone="yes"?>
<Relationships xmlns="http://schemas.openxmlformats.org/package/2006/relationships"><Relationship Id="rId8" Type="http://schemas.openxmlformats.org/officeDocument/2006/relationships/theme" Target="../theme/theme18.xml"/><Relationship Id="rId7" Type="http://schemas.openxmlformats.org/officeDocument/2006/relationships/tags" Target="../tags/tag8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Layout" Target="../slideLayouts/slideLayout24.xml"/></Relationships>
</file>

<file path=ppt/slideMasters/_rels/slideMaster19.xml.rels><?xml version="1.0" encoding="UTF-8" standalone="yes"?>
<Relationships xmlns="http://schemas.openxmlformats.org/package/2006/relationships"><Relationship Id="rId8" Type="http://schemas.openxmlformats.org/officeDocument/2006/relationships/theme" Target="../theme/theme19.xml"/><Relationship Id="rId7" Type="http://schemas.openxmlformats.org/officeDocument/2006/relationships/tags" Target="../tags/tag8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slideLayout" Target="../slideLayouts/slideLayout25.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8" Type="http://schemas.openxmlformats.org/officeDocument/2006/relationships/theme" Target="../theme/theme20.xml"/><Relationship Id="rId7" Type="http://schemas.openxmlformats.org/officeDocument/2006/relationships/tags" Target="../tags/tag93.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Layout" Target="../slideLayouts/slideLayout26.xml"/></Relationships>
</file>

<file path=ppt/slideMasters/_rels/slideMaster21.xml.rels><?xml version="1.0" encoding="UTF-8" standalone="yes"?>
<Relationships xmlns="http://schemas.openxmlformats.org/package/2006/relationships"><Relationship Id="rId8" Type="http://schemas.openxmlformats.org/officeDocument/2006/relationships/theme" Target="../theme/theme21.xml"/><Relationship Id="rId7" Type="http://schemas.openxmlformats.org/officeDocument/2006/relationships/tags" Target="../tags/tag97.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Layout" Target="../slideLayouts/slideLayout27.xml"/></Relationships>
</file>

<file path=ppt/slideMasters/_rels/slideMaster22.xml.rels><?xml version="1.0" encoding="UTF-8" standalone="yes"?>
<Relationships xmlns="http://schemas.openxmlformats.org/package/2006/relationships"><Relationship Id="rId8" Type="http://schemas.openxmlformats.org/officeDocument/2006/relationships/theme" Target="../theme/theme22.xml"/><Relationship Id="rId7" Type="http://schemas.openxmlformats.org/officeDocument/2006/relationships/tags" Target="../tags/tag10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00.xml"/><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slideLayout" Target="../slideLayouts/slideLayout28.xml"/></Relationships>
</file>

<file path=ppt/slideMasters/_rels/slideMaster23.xml.rels><?xml version="1.0" encoding="UTF-8" standalone="yes"?>
<Relationships xmlns="http://schemas.openxmlformats.org/package/2006/relationships"><Relationship Id="rId8" Type="http://schemas.openxmlformats.org/officeDocument/2006/relationships/theme" Target="../theme/theme23.xml"/><Relationship Id="rId7" Type="http://schemas.openxmlformats.org/officeDocument/2006/relationships/tags" Target="../tags/tag10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slideLayout" Target="../slideLayouts/slideLayout29.xml"/></Relationships>
</file>

<file path=ppt/slideMasters/_rels/slideMaster24.xml.rels><?xml version="1.0" encoding="UTF-8" standalone="yes"?>
<Relationships xmlns="http://schemas.openxmlformats.org/package/2006/relationships"><Relationship Id="rId8" Type="http://schemas.openxmlformats.org/officeDocument/2006/relationships/theme" Target="../theme/theme24.xml"/><Relationship Id="rId7" Type="http://schemas.openxmlformats.org/officeDocument/2006/relationships/tags" Target="../tags/tag10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slideLayout" Target="../slideLayouts/slideLayout30.xml"/></Relationships>
</file>

<file path=ppt/slideMasters/_rels/slideMaster25.xml.rels><?xml version="1.0" encoding="UTF-8" standalone="yes"?>
<Relationships xmlns="http://schemas.openxmlformats.org/package/2006/relationships"><Relationship Id="rId8" Type="http://schemas.openxmlformats.org/officeDocument/2006/relationships/theme" Target="../theme/theme25.xml"/><Relationship Id="rId7" Type="http://schemas.openxmlformats.org/officeDocument/2006/relationships/tags" Target="../tags/tag113.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Layout" Target="../slideLayouts/slideLayout31.xml"/></Relationships>
</file>

<file path=ppt/slideMasters/_rels/slideMaster26.xml.rels><?xml version="1.0" encoding="UTF-8" standalone="yes"?>
<Relationships xmlns="http://schemas.openxmlformats.org/package/2006/relationships"><Relationship Id="rId8" Type="http://schemas.openxmlformats.org/officeDocument/2006/relationships/theme" Target="../theme/theme26.xml"/><Relationship Id="rId7" Type="http://schemas.openxmlformats.org/officeDocument/2006/relationships/tags" Target="../tags/tag117.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Layout" Target="../slideLayouts/slideLayout32.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2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20.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slideLayout" Target="../slideLayouts/slideLayout33.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2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slideLayout" Target="../slideLayouts/slideLayout34.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2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0" Type="http://schemas.openxmlformats.org/officeDocument/2006/relationships/theme" Target="../theme/theme30.xml"/><Relationship Id="rId1" Type="http://schemas.openxmlformats.org/officeDocument/2006/relationships/slideLayout" Target="../slideLayouts/slideLayout36.xml"/></Relationships>
</file>

<file path=ppt/slideMasters/_rels/slideMaster31.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0" Type="http://schemas.openxmlformats.org/officeDocument/2006/relationships/theme" Target="../theme/theme31.xml"/><Relationship Id="rId1" Type="http://schemas.openxmlformats.org/officeDocument/2006/relationships/slideLayout" Target="../slideLayouts/slideLayout37.xml"/></Relationships>
</file>

<file path=ppt/slideMasters/_rels/slideMaster32.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0" Type="http://schemas.openxmlformats.org/officeDocument/2006/relationships/theme" Target="../theme/theme32.xml"/><Relationship Id="rId1" Type="http://schemas.openxmlformats.org/officeDocument/2006/relationships/slideLayout" Target="../slideLayouts/slideLayout38.xml"/></Relationships>
</file>

<file path=ppt/slideMasters/_rels/slideMaster33.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tags" Target="../tags/tag148.xml"/><Relationship Id="rId10" Type="http://schemas.openxmlformats.org/officeDocument/2006/relationships/theme" Target="../theme/theme33.xml"/><Relationship Id="rId1" Type="http://schemas.openxmlformats.org/officeDocument/2006/relationships/slideLayout" Target="../slideLayouts/slideLayout39.xml"/></Relationships>
</file>

<file path=ppt/slideMasters/_rels/slideMaster34.xml.rels><?xml version="1.0" encoding="UTF-8" standalone="yes"?>
<Relationships xmlns="http://schemas.openxmlformats.org/package/2006/relationships"><Relationship Id="rId9" Type="http://schemas.openxmlformats.org/officeDocument/2006/relationships/tags" Target="../tags/tag159.xml"/><Relationship Id="rId8" Type="http://schemas.openxmlformats.org/officeDocument/2006/relationships/tags" Target="../tags/tag158.xml"/><Relationship Id="rId7" Type="http://schemas.openxmlformats.org/officeDocument/2006/relationships/tags" Target="../tags/tag15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0" Type="http://schemas.openxmlformats.org/officeDocument/2006/relationships/theme" Target="../theme/theme34.xml"/><Relationship Id="rId1" Type="http://schemas.openxmlformats.org/officeDocument/2006/relationships/slideLayout" Target="../slideLayouts/slideLayout40.xml"/></Relationships>
</file>

<file path=ppt/slideMasters/_rels/slideMaster35.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0" Type="http://schemas.openxmlformats.org/officeDocument/2006/relationships/theme" Target="../theme/theme35.xml"/><Relationship Id="rId1" Type="http://schemas.openxmlformats.org/officeDocument/2006/relationships/slideLayout" Target="../slideLayouts/slideLayout41.xml"/></Relationships>
</file>

<file path=ppt/slideMasters/_rels/slideMaster36.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0" Type="http://schemas.openxmlformats.org/officeDocument/2006/relationships/theme" Target="../theme/theme36.xml"/><Relationship Id="rId1" Type="http://schemas.openxmlformats.org/officeDocument/2006/relationships/slideLayout" Target="../slideLayouts/slideLayout42.xml"/></Relationships>
</file>

<file path=ppt/slideMasters/_rels/slideMaster37.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0" Type="http://schemas.openxmlformats.org/officeDocument/2006/relationships/theme" Target="../theme/theme37.xml"/><Relationship Id="rId1" Type="http://schemas.openxmlformats.org/officeDocument/2006/relationships/slideLayout" Target="../slideLayouts/slideLayout43.xml"/></Relationships>
</file>

<file path=ppt/slideMasters/_rels/slideMaster38.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80.xml"/><Relationship Id="rId3" Type="http://schemas.openxmlformats.org/officeDocument/2006/relationships/tags" Target="../tags/tag179.xml"/><Relationship Id="rId2" Type="http://schemas.openxmlformats.org/officeDocument/2006/relationships/tags" Target="../tags/tag178.xml"/><Relationship Id="rId10" Type="http://schemas.openxmlformats.org/officeDocument/2006/relationships/theme" Target="../theme/theme38.xml"/><Relationship Id="rId1" Type="http://schemas.openxmlformats.org/officeDocument/2006/relationships/slideLayout" Target="../slideLayouts/slideLayout44.xml"/></Relationships>
</file>

<file path=ppt/slideMasters/_rels/slideMaster39.xml.rels><?xml version="1.0" encoding="UTF-8" standalone="yes"?>
<Relationships xmlns="http://schemas.openxmlformats.org/package/2006/relationships"><Relationship Id="rId9" Type="http://schemas.openxmlformats.org/officeDocument/2006/relationships/tags" Target="../tags/tag189.xml"/><Relationship Id="rId8" Type="http://schemas.openxmlformats.org/officeDocument/2006/relationships/tags" Target="../tags/tag188.xml"/><Relationship Id="rId7" Type="http://schemas.openxmlformats.org/officeDocument/2006/relationships/tags" Target="../tags/tag18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0" Type="http://schemas.openxmlformats.org/officeDocument/2006/relationships/theme" Target="../theme/theme39.xml"/><Relationship Id="rId1"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0" Type="http://schemas.openxmlformats.org/officeDocument/2006/relationships/theme" Target="../theme/theme40.xml"/><Relationship Id="rId1" Type="http://schemas.openxmlformats.org/officeDocument/2006/relationships/slideLayout" Target="../slideLayouts/slideLayout46.xml"/></Relationships>
</file>

<file path=ppt/slideMasters/_rels/slideMaster41.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0" Type="http://schemas.openxmlformats.org/officeDocument/2006/relationships/theme" Target="../theme/theme41.xml"/><Relationship Id="rId1" Type="http://schemas.openxmlformats.org/officeDocument/2006/relationships/slideLayout" Target="../slideLayouts/slideLayout47.xml"/></Relationships>
</file>

<file path=ppt/slideMasters/_rels/slideMaster42.xml.rels><?xml version="1.0" encoding="UTF-8" standalone="yes"?>
<Relationships xmlns="http://schemas.openxmlformats.org/package/2006/relationships"><Relationship Id="rId9" Type="http://schemas.openxmlformats.org/officeDocument/2006/relationships/tags" Target="../tags/tag207.xml"/><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0" Type="http://schemas.openxmlformats.org/officeDocument/2006/relationships/theme" Target="../theme/theme42.xml"/><Relationship Id="rId1" Type="http://schemas.openxmlformats.org/officeDocument/2006/relationships/slideLayout" Target="../slideLayouts/slideLayout48.xml"/></Relationships>
</file>

<file path=ppt/slideMasters/_rels/slideMaster43.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0" Type="http://schemas.openxmlformats.org/officeDocument/2006/relationships/theme" Target="../theme/theme43.xml"/><Relationship Id="rId1" Type="http://schemas.openxmlformats.org/officeDocument/2006/relationships/slideLayout" Target="../slideLayouts/slideLayout49.xml"/></Relationships>
</file>

<file path=ppt/slideMasters/_rels/slideMaster44.xml.rels><?xml version="1.0" encoding="UTF-8" standalone="yes"?>
<Relationships xmlns="http://schemas.openxmlformats.org/package/2006/relationships"><Relationship Id="rId9" Type="http://schemas.openxmlformats.org/officeDocument/2006/relationships/tags" Target="../tags/tag219.xml"/><Relationship Id="rId8" Type="http://schemas.openxmlformats.org/officeDocument/2006/relationships/tags" Target="../tags/tag218.xml"/><Relationship Id="rId7" Type="http://schemas.openxmlformats.org/officeDocument/2006/relationships/tags" Target="../tags/tag21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0" Type="http://schemas.openxmlformats.org/officeDocument/2006/relationships/theme" Target="../theme/theme44.xml"/><Relationship Id="rId1" Type="http://schemas.openxmlformats.org/officeDocument/2006/relationships/slideLayout" Target="../slideLayouts/slideLayout50.xml"/></Relationships>
</file>

<file path=ppt/slideMasters/_rels/slideMaster45.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0" Type="http://schemas.openxmlformats.org/officeDocument/2006/relationships/theme" Target="../theme/theme45.xml"/><Relationship Id="rId1" Type="http://schemas.openxmlformats.org/officeDocument/2006/relationships/slideLayout" Target="../slideLayouts/slideLayout51.xml"/></Relationships>
</file>

<file path=ppt/slideMasters/_rels/slideMaster46.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tags" Target="../tags/tag22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28.xml"/><Relationship Id="rId3" Type="http://schemas.openxmlformats.org/officeDocument/2006/relationships/tags" Target="../tags/tag227.xml"/><Relationship Id="rId2" Type="http://schemas.openxmlformats.org/officeDocument/2006/relationships/tags" Target="../tags/tag226.xml"/><Relationship Id="rId10" Type="http://schemas.openxmlformats.org/officeDocument/2006/relationships/theme" Target="../theme/theme46.xml"/><Relationship Id="rId1" Type="http://schemas.openxmlformats.org/officeDocument/2006/relationships/slideLayout" Target="../slideLayouts/slideLayout52.xml"/></Relationships>
</file>

<file path=ppt/slideMasters/_rels/slideMaster47.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34.xml"/><Relationship Id="rId3" Type="http://schemas.openxmlformats.org/officeDocument/2006/relationships/tags" Target="../tags/tag233.xml"/><Relationship Id="rId2" Type="http://schemas.openxmlformats.org/officeDocument/2006/relationships/tags" Target="../tags/tag232.xml"/><Relationship Id="rId10" Type="http://schemas.openxmlformats.org/officeDocument/2006/relationships/theme" Target="../theme/theme47.xml"/><Relationship Id="rId1" Type="http://schemas.openxmlformats.org/officeDocument/2006/relationships/slideLayout" Target="../slideLayouts/slideLayout53.xml"/></Relationships>
</file>

<file path=ppt/slideMasters/_rels/slideMaster48.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0" Type="http://schemas.openxmlformats.org/officeDocument/2006/relationships/theme" Target="../theme/theme48.xml"/><Relationship Id="rId1" Type="http://schemas.openxmlformats.org/officeDocument/2006/relationships/slideLayout" Target="../slideLayouts/slideLayout54.xml"/></Relationships>
</file>

<file path=ppt/slideMasters/_rels/slideMaster49.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0" Type="http://schemas.openxmlformats.org/officeDocument/2006/relationships/theme" Target="../theme/theme49.xml"/><Relationship Id="rId1"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media/image4.svg"/><Relationship Id="rId6" Type="http://schemas.openxmlformats.org/officeDocument/2006/relationships/image" Target="../media/image4.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slideLayout" Target="../slideLayouts/slideLayout7.xml"/><Relationship Id="rId11" Type="http://schemas.openxmlformats.org/officeDocument/2006/relationships/theme" Target="../theme/theme5.xml"/><Relationship Id="rId10" Type="http://schemas.openxmlformats.org/officeDocument/2006/relationships/tags" Target="../tags/tag26.xml"/><Relationship Id="rId1" Type="http://schemas.openxmlformats.org/officeDocument/2006/relationships/slideLayout" Target="../slideLayouts/slideLayout6.xml"/></Relationships>
</file>

<file path=ppt/slideMasters/_rels/slideMaster50.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0" Type="http://schemas.openxmlformats.org/officeDocument/2006/relationships/theme" Target="../theme/theme50.xml"/><Relationship Id="rId1" Type="http://schemas.openxmlformats.org/officeDocument/2006/relationships/slideLayout" Target="../slideLayouts/slideLayout56.xml"/></Relationships>
</file>

<file path=ppt/slideMasters/_rels/slideMaster51.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tags" Target="../tags/tag260.xml"/><Relationship Id="rId7" Type="http://schemas.openxmlformats.org/officeDocument/2006/relationships/tags" Target="../tags/tag25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58.xml"/><Relationship Id="rId3" Type="http://schemas.openxmlformats.org/officeDocument/2006/relationships/tags" Target="../tags/tag257.xml"/><Relationship Id="rId2" Type="http://schemas.openxmlformats.org/officeDocument/2006/relationships/tags" Target="../tags/tag256.xml"/><Relationship Id="rId10" Type="http://schemas.openxmlformats.org/officeDocument/2006/relationships/theme" Target="../theme/theme51.xml"/><Relationship Id="rId1" Type="http://schemas.openxmlformats.org/officeDocument/2006/relationships/slideLayout" Target="../slideLayouts/slideLayout57.xml"/></Relationships>
</file>

<file path=ppt/slideMasters/_rels/slideMaster52.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tags" Target="../tags/tag26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0" Type="http://schemas.openxmlformats.org/officeDocument/2006/relationships/theme" Target="../theme/theme52.xml"/><Relationship Id="rId1" Type="http://schemas.openxmlformats.org/officeDocument/2006/relationships/slideLayout" Target="../slideLayouts/slideLayout58.xml"/></Relationships>
</file>

<file path=ppt/slideMasters/_rels/slideMaster53.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70.xml"/><Relationship Id="rId3" Type="http://schemas.openxmlformats.org/officeDocument/2006/relationships/tags" Target="../tags/tag269.xml"/><Relationship Id="rId2" Type="http://schemas.openxmlformats.org/officeDocument/2006/relationships/tags" Target="../tags/tag268.xml"/><Relationship Id="rId10" Type="http://schemas.openxmlformats.org/officeDocument/2006/relationships/theme" Target="../theme/theme53.xml"/><Relationship Id="rId1" Type="http://schemas.openxmlformats.org/officeDocument/2006/relationships/slideLayout" Target="../slideLayouts/slideLayout59.xml"/></Relationships>
</file>

<file path=ppt/slideMasters/_rels/slideMaster54.xml.rels><?xml version="1.0" encoding="UTF-8" standalone="yes"?>
<Relationships xmlns="http://schemas.openxmlformats.org/package/2006/relationships"><Relationship Id="rId9" Type="http://schemas.openxmlformats.org/officeDocument/2006/relationships/tags" Target="../tags/tag279.xml"/><Relationship Id="rId8" Type="http://schemas.openxmlformats.org/officeDocument/2006/relationships/tags" Target="../tags/tag278.xml"/><Relationship Id="rId7" Type="http://schemas.openxmlformats.org/officeDocument/2006/relationships/tags" Target="../tags/tag27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0" Type="http://schemas.openxmlformats.org/officeDocument/2006/relationships/theme" Target="../theme/theme54.xml"/><Relationship Id="rId1" Type="http://schemas.openxmlformats.org/officeDocument/2006/relationships/slideLayout" Target="../slideLayouts/slideLayout60.xml"/></Relationships>
</file>

<file path=ppt/slideMasters/_rels/slideMaster55.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0" Type="http://schemas.openxmlformats.org/officeDocument/2006/relationships/theme" Target="../theme/theme55.xml"/><Relationship Id="rId1" Type="http://schemas.openxmlformats.org/officeDocument/2006/relationships/slideLayout" Target="../slideLayouts/slideLayout61.xml"/></Relationships>
</file>

<file path=ppt/slideMasters/_rels/slideMaster56.xml.rels><?xml version="1.0" encoding="UTF-8" standalone="yes"?>
<Relationships xmlns="http://schemas.openxmlformats.org/package/2006/relationships"><Relationship Id="rId9" Type="http://schemas.openxmlformats.org/officeDocument/2006/relationships/tags" Target="../tags/tag291.xml"/><Relationship Id="rId8" Type="http://schemas.openxmlformats.org/officeDocument/2006/relationships/tags" Target="../tags/tag290.xml"/><Relationship Id="rId7" Type="http://schemas.openxmlformats.org/officeDocument/2006/relationships/tags" Target="../tags/tag289.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0" Type="http://schemas.openxmlformats.org/officeDocument/2006/relationships/theme" Target="../theme/theme56.xml"/><Relationship Id="rId1" Type="http://schemas.openxmlformats.org/officeDocument/2006/relationships/slideLayout" Target="../slideLayouts/slideLayout62.xml"/></Relationships>
</file>

<file path=ppt/slideMasters/_rels/slideMaster57.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0" Type="http://schemas.openxmlformats.org/officeDocument/2006/relationships/theme" Target="../theme/theme57.xml"/><Relationship Id="rId1" Type="http://schemas.openxmlformats.org/officeDocument/2006/relationships/slideLayout" Target="../slideLayouts/slideLayout63.xml"/></Relationships>
</file>

<file path=ppt/slideMasters/_rels/slideMaster58.xml.rels><?xml version="1.0" encoding="UTF-8" standalone="yes"?>
<Relationships xmlns="http://schemas.openxmlformats.org/package/2006/relationships"><Relationship Id="rId9" Type="http://schemas.openxmlformats.org/officeDocument/2006/relationships/tags" Target="../tags/tag303.xml"/><Relationship Id="rId8" Type="http://schemas.openxmlformats.org/officeDocument/2006/relationships/tags" Target="../tags/tag302.xml"/><Relationship Id="rId7" Type="http://schemas.openxmlformats.org/officeDocument/2006/relationships/tags" Target="../tags/tag30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300.xml"/><Relationship Id="rId3" Type="http://schemas.openxmlformats.org/officeDocument/2006/relationships/tags" Target="../tags/tag299.xml"/><Relationship Id="rId2" Type="http://schemas.openxmlformats.org/officeDocument/2006/relationships/tags" Target="../tags/tag298.xml"/><Relationship Id="rId10" Type="http://schemas.openxmlformats.org/officeDocument/2006/relationships/theme" Target="../theme/theme58.xml"/><Relationship Id="rId1" Type="http://schemas.openxmlformats.org/officeDocument/2006/relationships/slideLayout" Target="../slideLayouts/slideLayout64.xml"/></Relationships>
</file>

<file path=ppt/slideMasters/_rels/slideMaster59.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0" Type="http://schemas.openxmlformats.org/officeDocument/2006/relationships/theme" Target="../theme/theme59.xml"/><Relationship Id="rId1" Type="http://schemas.openxmlformats.org/officeDocument/2006/relationships/slideLayout" Target="../slideLayouts/slideLayout65.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image" Target="../media/image5.svg"/><Relationship Id="rId6" Type="http://schemas.openxmlformats.org/officeDocument/2006/relationships/image" Target="../media/image5.png"/><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slideLayout" Target="../slideLayouts/slideLayout9.xml"/><Relationship Id="rId11" Type="http://schemas.openxmlformats.org/officeDocument/2006/relationships/theme" Target="../theme/theme6.xml"/><Relationship Id="rId10" Type="http://schemas.openxmlformats.org/officeDocument/2006/relationships/tags" Target="../tags/tag32.xml"/><Relationship Id="rId1" Type="http://schemas.openxmlformats.org/officeDocument/2006/relationships/slideLayout" Target="../slideLayouts/slideLayout8.xml"/></Relationships>
</file>

<file path=ppt/slideMasters/_rels/slideMaster60.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tags" Target="../tags/tag310.xml"/><Relationship Id="rId10" Type="http://schemas.openxmlformats.org/officeDocument/2006/relationships/theme" Target="../theme/theme60.xml"/><Relationship Id="rId1" Type="http://schemas.openxmlformats.org/officeDocument/2006/relationships/slideLayout" Target="../slideLayouts/slideLayout66.xml"/></Relationships>
</file>

<file path=ppt/slideMasters/_rels/slideMaster61.xml.rels><?xml version="1.0" encoding="UTF-8" standalone="yes"?>
<Relationships xmlns="http://schemas.openxmlformats.org/package/2006/relationships"><Relationship Id="rId9" Type="http://schemas.openxmlformats.org/officeDocument/2006/relationships/tags" Target="../tags/tag321.xml"/><Relationship Id="rId8" Type="http://schemas.openxmlformats.org/officeDocument/2006/relationships/tags" Target="../tags/tag320.xml"/><Relationship Id="rId7" Type="http://schemas.openxmlformats.org/officeDocument/2006/relationships/tags" Target="../tags/tag31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0" Type="http://schemas.openxmlformats.org/officeDocument/2006/relationships/theme" Target="../theme/theme61.xml"/><Relationship Id="rId1" Type="http://schemas.openxmlformats.org/officeDocument/2006/relationships/slideLayout" Target="../slideLayouts/slideLayout67.xml"/></Relationships>
</file>

<file path=ppt/slideMasters/_rels/slideMaster62.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0" Type="http://schemas.openxmlformats.org/officeDocument/2006/relationships/theme" Target="../theme/theme62.xml"/><Relationship Id="rId1" Type="http://schemas.openxmlformats.org/officeDocument/2006/relationships/slideLayout" Target="../slideLayouts/slideLayout68.xml"/></Relationships>
</file>

<file path=ppt/slideMasters/_rels/slideMaster63.xml.rels><?xml version="1.0" encoding="UTF-8" standalone="yes"?>
<Relationships xmlns="http://schemas.openxmlformats.org/package/2006/relationships"><Relationship Id="rId9" Type="http://schemas.openxmlformats.org/officeDocument/2006/relationships/tags" Target="../tags/tag333.xml"/><Relationship Id="rId8" Type="http://schemas.openxmlformats.org/officeDocument/2006/relationships/tags" Target="../tags/tag332.xml"/><Relationship Id="rId7" Type="http://schemas.openxmlformats.org/officeDocument/2006/relationships/tags" Target="../tags/tag33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0" Type="http://schemas.openxmlformats.org/officeDocument/2006/relationships/theme" Target="../theme/theme63.xml"/><Relationship Id="rId1" Type="http://schemas.openxmlformats.org/officeDocument/2006/relationships/slideLayout" Target="../slideLayouts/slideLayout69.xml"/></Relationships>
</file>

<file path=ppt/slideMasters/_rels/slideMaster64.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0" Type="http://schemas.openxmlformats.org/officeDocument/2006/relationships/theme" Target="../theme/theme64.xml"/><Relationship Id="rId1" Type="http://schemas.openxmlformats.org/officeDocument/2006/relationships/slideLayout" Target="../slideLayouts/slideLayout70.xml"/></Relationships>
</file>

<file path=ppt/slideMasters/_rels/slideMaster65.xml.rels><?xml version="1.0" encoding="UTF-8" standalone="yes"?>
<Relationships xmlns="http://schemas.openxmlformats.org/package/2006/relationships"><Relationship Id="rId9" Type="http://schemas.openxmlformats.org/officeDocument/2006/relationships/tags" Target="../tags/tag345.xml"/><Relationship Id="rId8" Type="http://schemas.openxmlformats.org/officeDocument/2006/relationships/tags" Target="../tags/tag344.xml"/><Relationship Id="rId7" Type="http://schemas.openxmlformats.org/officeDocument/2006/relationships/tags" Target="../tags/tag34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42.xml"/><Relationship Id="rId3" Type="http://schemas.openxmlformats.org/officeDocument/2006/relationships/tags" Target="../tags/tag341.xml"/><Relationship Id="rId2" Type="http://schemas.openxmlformats.org/officeDocument/2006/relationships/tags" Target="../tags/tag340.xml"/><Relationship Id="rId10" Type="http://schemas.openxmlformats.org/officeDocument/2006/relationships/theme" Target="../theme/theme65.xml"/><Relationship Id="rId1" Type="http://schemas.openxmlformats.org/officeDocument/2006/relationships/slideLayout" Target="../slideLayouts/slideLayout71.xml"/></Relationships>
</file>

<file path=ppt/slideMasters/_rels/slideMaster66.xml.rels><?xml version="1.0" encoding="UTF-8" standalone="yes"?>
<Relationships xmlns="http://schemas.openxmlformats.org/package/2006/relationships"><Relationship Id="rId9" Type="http://schemas.openxmlformats.org/officeDocument/2006/relationships/tags" Target="../tags/tag351.xml"/><Relationship Id="rId8" Type="http://schemas.openxmlformats.org/officeDocument/2006/relationships/tags" Target="../tags/tag350.xml"/><Relationship Id="rId7" Type="http://schemas.openxmlformats.org/officeDocument/2006/relationships/tags" Target="../tags/tag34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48.xml"/><Relationship Id="rId3" Type="http://schemas.openxmlformats.org/officeDocument/2006/relationships/tags" Target="../tags/tag347.xml"/><Relationship Id="rId2" Type="http://schemas.openxmlformats.org/officeDocument/2006/relationships/tags" Target="../tags/tag346.xml"/><Relationship Id="rId10" Type="http://schemas.openxmlformats.org/officeDocument/2006/relationships/theme" Target="../theme/theme66.xml"/><Relationship Id="rId1" Type="http://schemas.openxmlformats.org/officeDocument/2006/relationships/slideLayout" Target="../slideLayouts/slideLayout72.xml"/></Relationships>
</file>

<file path=ppt/slideMasters/_rels/slideMaster67.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0" Type="http://schemas.openxmlformats.org/officeDocument/2006/relationships/theme" Target="../theme/theme67.xml"/><Relationship Id="rId1" Type="http://schemas.openxmlformats.org/officeDocument/2006/relationships/slideLayout" Target="../slideLayouts/slideLayout73.xml"/></Relationships>
</file>

<file path=ppt/slideMasters/_rels/slideMaster68.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tags" Target="../tags/tag36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60.xml"/><Relationship Id="rId3" Type="http://schemas.openxmlformats.org/officeDocument/2006/relationships/tags" Target="../tags/tag359.xml"/><Relationship Id="rId2" Type="http://schemas.openxmlformats.org/officeDocument/2006/relationships/tags" Target="../tags/tag358.xml"/><Relationship Id="rId10" Type="http://schemas.openxmlformats.org/officeDocument/2006/relationships/theme" Target="../theme/theme68.xml"/><Relationship Id="rId1" Type="http://schemas.openxmlformats.org/officeDocument/2006/relationships/slideLayout" Target="../slideLayouts/slideLayout74.xml"/></Relationships>
</file>

<file path=ppt/slideMasters/_rels/slideMaster69.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0" Type="http://schemas.openxmlformats.org/officeDocument/2006/relationships/theme" Target="../theme/theme69.xml"/><Relationship Id="rId1" Type="http://schemas.openxmlformats.org/officeDocument/2006/relationships/slideLayout" Target="../slideLayouts/slideLayout75.xml"/></Relationships>
</file>

<file path=ppt/slideMasters/_rels/slideMaster7.xml.rels><?xml version="1.0" encoding="UTF-8" standalone="yes"?>
<Relationships xmlns="http://schemas.openxmlformats.org/package/2006/relationships"><Relationship Id="rId9" Type="http://schemas.openxmlformats.org/officeDocument/2006/relationships/theme" Target="../theme/theme7.xml"/><Relationship Id="rId8" Type="http://schemas.openxmlformats.org/officeDocument/2006/relationships/tags" Target="../tags/tag36.xml"/><Relationship Id="rId7" Type="http://schemas.openxmlformats.org/officeDocument/2006/relationships/image" Target="../media/image2.svg"/><Relationship Id="rId6" Type="http://schemas.openxmlformats.org/officeDocument/2006/relationships/image" Target="../media/image2.png"/><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70.xml.rels><?xml version="1.0" encoding="UTF-8" standalone="yes"?>
<Relationships xmlns="http://schemas.openxmlformats.org/package/2006/relationships"><Relationship Id="rId9" Type="http://schemas.openxmlformats.org/officeDocument/2006/relationships/tags" Target="../tags/tag375.xml"/><Relationship Id="rId8" Type="http://schemas.openxmlformats.org/officeDocument/2006/relationships/tags" Target="../tags/tag374.xml"/><Relationship Id="rId7" Type="http://schemas.openxmlformats.org/officeDocument/2006/relationships/tags" Target="../tags/tag37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tags" Target="../tags/tag370.xml"/><Relationship Id="rId10" Type="http://schemas.openxmlformats.org/officeDocument/2006/relationships/theme" Target="../theme/theme70.xml"/><Relationship Id="rId1" Type="http://schemas.openxmlformats.org/officeDocument/2006/relationships/slideLayout" Target="../slideLayouts/slideLayout76.xml"/></Relationships>
</file>

<file path=ppt/slideMasters/_rels/slideMaster71.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0" Type="http://schemas.openxmlformats.org/officeDocument/2006/relationships/theme" Target="../theme/theme71.xml"/><Relationship Id="rId1" Type="http://schemas.openxmlformats.org/officeDocument/2006/relationships/slideLayout" Target="../slideLayouts/slideLayout77.xml"/></Relationships>
</file>

<file path=ppt/slideMasters/_rels/slideMaster72.xml.rels><?xml version="1.0" encoding="UTF-8" standalone="yes"?>
<Relationships xmlns="http://schemas.openxmlformats.org/package/2006/relationships"><Relationship Id="rId9" Type="http://schemas.openxmlformats.org/officeDocument/2006/relationships/tags" Target="../tags/tag387.xml"/><Relationship Id="rId8" Type="http://schemas.openxmlformats.org/officeDocument/2006/relationships/tags" Target="../tags/tag386.xml"/><Relationship Id="rId7" Type="http://schemas.openxmlformats.org/officeDocument/2006/relationships/tags" Target="../tags/tag38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0" Type="http://schemas.openxmlformats.org/officeDocument/2006/relationships/theme" Target="../theme/theme72.xml"/><Relationship Id="rId1" Type="http://schemas.openxmlformats.org/officeDocument/2006/relationships/slideLayout" Target="../slideLayouts/slideLayout78.xml"/></Relationships>
</file>

<file path=ppt/slideMasters/_rels/slideMaster73.xml.rels><?xml version="1.0" encoding="UTF-8" standalone="yes"?>
<Relationships xmlns="http://schemas.openxmlformats.org/package/2006/relationships"><Relationship Id="rId9" Type="http://schemas.openxmlformats.org/officeDocument/2006/relationships/tags" Target="../tags/tag393.xml"/><Relationship Id="rId8" Type="http://schemas.openxmlformats.org/officeDocument/2006/relationships/tags" Target="../tags/tag392.xml"/><Relationship Id="rId7" Type="http://schemas.openxmlformats.org/officeDocument/2006/relationships/tags" Target="../tags/tag39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0" Type="http://schemas.openxmlformats.org/officeDocument/2006/relationships/theme" Target="../theme/theme73.xml"/><Relationship Id="rId1" Type="http://schemas.openxmlformats.org/officeDocument/2006/relationships/slideLayout" Target="../slideLayouts/slideLayout79.xml"/></Relationships>
</file>

<file path=ppt/slideMasters/_rels/slideMaster74.xml.rels><?xml version="1.0" encoding="UTF-8" standalone="yes"?>
<Relationships xmlns="http://schemas.openxmlformats.org/package/2006/relationships"><Relationship Id="rId9" Type="http://schemas.openxmlformats.org/officeDocument/2006/relationships/tags" Target="../tags/tag399.xml"/><Relationship Id="rId8" Type="http://schemas.openxmlformats.org/officeDocument/2006/relationships/tags" Target="../tags/tag398.xml"/><Relationship Id="rId7" Type="http://schemas.openxmlformats.org/officeDocument/2006/relationships/tags" Target="../tags/tag39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tags" Target="../tags/tag394.xml"/><Relationship Id="rId10" Type="http://schemas.openxmlformats.org/officeDocument/2006/relationships/theme" Target="../theme/theme74.xml"/><Relationship Id="rId1" Type="http://schemas.openxmlformats.org/officeDocument/2006/relationships/slideLayout" Target="../slideLayouts/slideLayout80.xml"/></Relationships>
</file>

<file path=ppt/slideMasters/_rels/slideMaster75.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0" Type="http://schemas.openxmlformats.org/officeDocument/2006/relationships/theme" Target="../theme/theme75.xml"/><Relationship Id="rId1" Type="http://schemas.openxmlformats.org/officeDocument/2006/relationships/slideLayout" Target="../slideLayouts/slideLayout81.xml"/></Relationships>
</file>

<file path=ppt/slideMasters/_rels/slideMaster76.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08.xml"/><Relationship Id="rId3" Type="http://schemas.openxmlformats.org/officeDocument/2006/relationships/tags" Target="../tags/tag407.xml"/><Relationship Id="rId2" Type="http://schemas.openxmlformats.org/officeDocument/2006/relationships/tags" Target="../tags/tag406.xml"/><Relationship Id="rId10" Type="http://schemas.openxmlformats.org/officeDocument/2006/relationships/theme" Target="../theme/theme76.xml"/><Relationship Id="rId1" Type="http://schemas.openxmlformats.org/officeDocument/2006/relationships/slideLayout" Target="../slideLayouts/slideLayout82.xml"/></Relationships>
</file>

<file path=ppt/slideMasters/_rels/slideMaster77.xml.rels><?xml version="1.0" encoding="UTF-8" standalone="yes"?>
<Relationships xmlns="http://schemas.openxmlformats.org/package/2006/relationships"><Relationship Id="rId9" Type="http://schemas.openxmlformats.org/officeDocument/2006/relationships/tags" Target="../tags/tag417.xml"/><Relationship Id="rId8" Type="http://schemas.openxmlformats.org/officeDocument/2006/relationships/tags" Target="../tags/tag416.xml"/><Relationship Id="rId7" Type="http://schemas.openxmlformats.org/officeDocument/2006/relationships/tags" Target="../tags/tag41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0" Type="http://schemas.openxmlformats.org/officeDocument/2006/relationships/theme" Target="../theme/theme77.xml"/><Relationship Id="rId1" Type="http://schemas.openxmlformats.org/officeDocument/2006/relationships/slideLayout" Target="../slideLayouts/slideLayout83.xml"/></Relationships>
</file>

<file path=ppt/slideMasters/_rels/slideMaster78.xml.rels><?xml version="1.0" encoding="UTF-8" standalone="yes"?>
<Relationships xmlns="http://schemas.openxmlformats.org/package/2006/relationships"><Relationship Id="rId9" Type="http://schemas.openxmlformats.org/officeDocument/2006/relationships/tags" Target="../tags/tag423.xml"/><Relationship Id="rId8" Type="http://schemas.openxmlformats.org/officeDocument/2006/relationships/tags" Target="../tags/tag422.xml"/><Relationship Id="rId7" Type="http://schemas.openxmlformats.org/officeDocument/2006/relationships/tags" Target="../tags/tag42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tags" Target="../tags/tag418.xml"/><Relationship Id="rId10" Type="http://schemas.openxmlformats.org/officeDocument/2006/relationships/theme" Target="../theme/theme78.xml"/><Relationship Id="rId1" Type="http://schemas.openxmlformats.org/officeDocument/2006/relationships/slideLayout" Target="../slideLayouts/slideLayout84.xml"/></Relationships>
</file>

<file path=ppt/slideMasters/_rels/slideMaster79.xml.rels><?xml version="1.0" encoding="UTF-8" standalone="yes"?>
<Relationships xmlns="http://schemas.openxmlformats.org/package/2006/relationships"><Relationship Id="rId9" Type="http://schemas.openxmlformats.org/officeDocument/2006/relationships/tags" Target="../tags/tag429.xml"/><Relationship Id="rId8" Type="http://schemas.openxmlformats.org/officeDocument/2006/relationships/tags" Target="../tags/tag428.xml"/><Relationship Id="rId7" Type="http://schemas.openxmlformats.org/officeDocument/2006/relationships/tags" Target="../tags/tag42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tags" Target="../tags/tag424.xml"/><Relationship Id="rId10" Type="http://schemas.openxmlformats.org/officeDocument/2006/relationships/theme" Target="../theme/theme79.xml"/><Relationship Id="rId1"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image" Target="../media/image2.svg"/><Relationship Id="rId7" Type="http://schemas.openxmlformats.org/officeDocument/2006/relationships/image" Target="../media/image2.png"/><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0" Type="http://schemas.openxmlformats.org/officeDocument/2006/relationships/theme" Target="../theme/theme8.xml"/><Relationship Id="rId1" Type="http://schemas.openxmlformats.org/officeDocument/2006/relationships/slideLayout" Target="../slideLayouts/slideLayout12.xml"/></Relationships>
</file>

<file path=ppt/slideMasters/_rels/slideMaster80.xml.rels><?xml version="1.0" encoding="UTF-8" standalone="yes"?>
<Relationships xmlns="http://schemas.openxmlformats.org/package/2006/relationships"><Relationship Id="rId9" Type="http://schemas.openxmlformats.org/officeDocument/2006/relationships/tags" Target="../tags/tag435.xml"/><Relationship Id="rId8" Type="http://schemas.openxmlformats.org/officeDocument/2006/relationships/tags" Target="../tags/tag434.xml"/><Relationship Id="rId7" Type="http://schemas.openxmlformats.org/officeDocument/2006/relationships/tags" Target="../tags/tag43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0" Type="http://schemas.openxmlformats.org/officeDocument/2006/relationships/theme" Target="../theme/theme80.xml"/><Relationship Id="rId1" Type="http://schemas.openxmlformats.org/officeDocument/2006/relationships/slideLayout" Target="../slideLayouts/slideLayout86.xml"/></Relationships>
</file>

<file path=ppt/slideMasters/_rels/slideMaster81.xml.rels><?xml version="1.0" encoding="UTF-8" standalone="yes"?>
<Relationships xmlns="http://schemas.openxmlformats.org/package/2006/relationships"><Relationship Id="rId9" Type="http://schemas.openxmlformats.org/officeDocument/2006/relationships/tags" Target="../tags/tag441.xml"/><Relationship Id="rId8" Type="http://schemas.openxmlformats.org/officeDocument/2006/relationships/tags" Target="../tags/tag440.xml"/><Relationship Id="rId7" Type="http://schemas.openxmlformats.org/officeDocument/2006/relationships/tags" Target="../tags/tag43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38.xml"/><Relationship Id="rId3" Type="http://schemas.openxmlformats.org/officeDocument/2006/relationships/tags" Target="../tags/tag437.xml"/><Relationship Id="rId2" Type="http://schemas.openxmlformats.org/officeDocument/2006/relationships/tags" Target="../tags/tag436.xml"/><Relationship Id="rId10" Type="http://schemas.openxmlformats.org/officeDocument/2006/relationships/theme" Target="../theme/theme81.xml"/><Relationship Id="rId1" Type="http://schemas.openxmlformats.org/officeDocument/2006/relationships/slideLayout" Target="../slideLayouts/slideLayout87.xml"/></Relationships>
</file>

<file path=ppt/slideMasters/_rels/slideMaster82.xml.rels><?xml version="1.0" encoding="UTF-8" standalone="yes"?>
<Relationships xmlns="http://schemas.openxmlformats.org/package/2006/relationships"><Relationship Id="rId9" Type="http://schemas.openxmlformats.org/officeDocument/2006/relationships/tags" Target="../tags/tag447.xml"/><Relationship Id="rId8" Type="http://schemas.openxmlformats.org/officeDocument/2006/relationships/tags" Target="../tags/tag446.xml"/><Relationship Id="rId7" Type="http://schemas.openxmlformats.org/officeDocument/2006/relationships/tags" Target="../tags/tag44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tags" Target="../tags/tag442.xml"/><Relationship Id="rId10" Type="http://schemas.openxmlformats.org/officeDocument/2006/relationships/theme" Target="../theme/theme82.xml"/><Relationship Id="rId1" Type="http://schemas.openxmlformats.org/officeDocument/2006/relationships/slideLayout" Target="../slideLayouts/slideLayout88.xml"/></Relationships>
</file>

<file path=ppt/slideMasters/_rels/slideMaster83.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tags" Target="../tags/tag448.xml"/><Relationship Id="rId10" Type="http://schemas.openxmlformats.org/officeDocument/2006/relationships/theme" Target="../theme/theme83.xml"/><Relationship Id="rId1" Type="http://schemas.openxmlformats.org/officeDocument/2006/relationships/slideLayout" Target="../slideLayouts/slideLayout89.xml"/></Relationships>
</file>

<file path=ppt/slideMasters/_rels/slideMaster84.xml.rels><?xml version="1.0" encoding="UTF-8" standalone="yes"?>
<Relationships xmlns="http://schemas.openxmlformats.org/package/2006/relationships"><Relationship Id="rId9" Type="http://schemas.openxmlformats.org/officeDocument/2006/relationships/tags" Target="../tags/tag459.xml"/><Relationship Id="rId8" Type="http://schemas.openxmlformats.org/officeDocument/2006/relationships/tags" Target="../tags/tag458.xml"/><Relationship Id="rId7" Type="http://schemas.openxmlformats.org/officeDocument/2006/relationships/tags" Target="../tags/tag457.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0" Type="http://schemas.openxmlformats.org/officeDocument/2006/relationships/theme" Target="../theme/theme84.xml"/><Relationship Id="rId1" Type="http://schemas.openxmlformats.org/officeDocument/2006/relationships/slideLayout" Target="../slideLayouts/slideLayout90.xml"/></Relationships>
</file>

<file path=ppt/slideMasters/_rels/slideMaster85.xml.rels><?xml version="1.0" encoding="UTF-8" standalone="yes"?>
<Relationships xmlns="http://schemas.openxmlformats.org/package/2006/relationships"><Relationship Id="rId9" Type="http://schemas.openxmlformats.org/officeDocument/2006/relationships/tags" Target="../tags/tag465.xml"/><Relationship Id="rId8" Type="http://schemas.openxmlformats.org/officeDocument/2006/relationships/tags" Target="../tags/tag464.xml"/><Relationship Id="rId7" Type="http://schemas.openxmlformats.org/officeDocument/2006/relationships/tags" Target="../tags/tag463.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0" Type="http://schemas.openxmlformats.org/officeDocument/2006/relationships/theme" Target="../theme/theme85.xml"/><Relationship Id="rId1" Type="http://schemas.openxmlformats.org/officeDocument/2006/relationships/slideLayout" Target="../slideLayouts/slideLayout91.xml"/></Relationships>
</file>

<file path=ppt/slideMasters/_rels/slideMaster86.xml.rels><?xml version="1.0" encoding="UTF-8" standalone="yes"?>
<Relationships xmlns="http://schemas.openxmlformats.org/package/2006/relationships"><Relationship Id="rId9" Type="http://schemas.openxmlformats.org/officeDocument/2006/relationships/tags" Target="../tags/tag471.xml"/><Relationship Id="rId8" Type="http://schemas.openxmlformats.org/officeDocument/2006/relationships/tags" Target="../tags/tag470.xml"/><Relationship Id="rId7" Type="http://schemas.openxmlformats.org/officeDocument/2006/relationships/tags" Target="../tags/tag469.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tags" Target="../tags/tag466.xml"/><Relationship Id="rId10" Type="http://schemas.openxmlformats.org/officeDocument/2006/relationships/theme" Target="../theme/theme86.xml"/><Relationship Id="rId1" Type="http://schemas.openxmlformats.org/officeDocument/2006/relationships/slideLayout" Target="../slideLayouts/slideLayout92.xml"/></Relationships>
</file>

<file path=ppt/slideMasters/_rels/slideMaster87.xml.rels><?xml version="1.0" encoding="UTF-8" standalone="yes"?>
<Relationships xmlns="http://schemas.openxmlformats.org/package/2006/relationships"><Relationship Id="rId9" Type="http://schemas.openxmlformats.org/officeDocument/2006/relationships/tags" Target="../tags/tag477.xml"/><Relationship Id="rId8" Type="http://schemas.openxmlformats.org/officeDocument/2006/relationships/tags" Target="../tags/tag476.xml"/><Relationship Id="rId7" Type="http://schemas.openxmlformats.org/officeDocument/2006/relationships/tags" Target="../tags/tag475.xml"/><Relationship Id="rId6" Type="http://schemas.openxmlformats.org/officeDocument/2006/relationships/image" Target="../media/image5.svg"/><Relationship Id="rId5" Type="http://schemas.openxmlformats.org/officeDocument/2006/relationships/image" Target="../media/image5.png"/><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tags" Target="../tags/tag472.xml"/><Relationship Id="rId10" Type="http://schemas.openxmlformats.org/officeDocument/2006/relationships/theme" Target="../theme/theme87.xml"/><Relationship Id="rId1" Type="http://schemas.openxmlformats.org/officeDocument/2006/relationships/slideLayout" Target="../slideLayouts/slideLayout93.xml"/></Relationships>
</file>

<file path=ppt/slideMasters/_rels/slideMaster88.xml.rels><?xml version="1.0" encoding="UTF-8" standalone="yes"?>
<Relationships xmlns="http://schemas.openxmlformats.org/package/2006/relationships"><Relationship Id="rId8" Type="http://schemas.openxmlformats.org/officeDocument/2006/relationships/theme" Target="../theme/theme88.xml"/><Relationship Id="rId7" Type="http://schemas.openxmlformats.org/officeDocument/2006/relationships/tags" Target="../tags/tag48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480.xml"/><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slideLayout" Target="../slideLayouts/slideLayout94.xml"/></Relationships>
</file>

<file path=ppt/slideMasters/_rels/slideMaster89.xml.rels><?xml version="1.0" encoding="UTF-8" standalone="yes"?>
<Relationships xmlns="http://schemas.openxmlformats.org/package/2006/relationships"><Relationship Id="rId8" Type="http://schemas.openxmlformats.org/officeDocument/2006/relationships/theme" Target="../theme/theme89.xml"/><Relationship Id="rId7" Type="http://schemas.openxmlformats.org/officeDocument/2006/relationships/tags" Target="../tags/tag485.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slideLayout" Target="../slideLayouts/slideLayout95.xml"/></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7" Type="http://schemas.openxmlformats.org/officeDocument/2006/relationships/tags" Target="../tags/tag49.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Layout" Target="../slideLayouts/slideLayout15.xml"/></Relationships>
</file>

<file path=ppt/slideMasters/_rels/slideMaster90.xml.rels><?xml version="1.0" encoding="UTF-8" standalone="yes"?>
<Relationships xmlns="http://schemas.openxmlformats.org/package/2006/relationships"><Relationship Id="rId8" Type="http://schemas.openxmlformats.org/officeDocument/2006/relationships/theme" Target="../theme/theme90.xml"/><Relationship Id="rId7" Type="http://schemas.openxmlformats.org/officeDocument/2006/relationships/tags" Target="../tags/tag489.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488.xml"/><Relationship Id="rId3" Type="http://schemas.openxmlformats.org/officeDocument/2006/relationships/tags" Target="../tags/tag487.xml"/><Relationship Id="rId2" Type="http://schemas.openxmlformats.org/officeDocument/2006/relationships/tags" Target="../tags/tag486.xml"/><Relationship Id="rId1" Type="http://schemas.openxmlformats.org/officeDocument/2006/relationships/slideLayout" Target="../slideLayouts/slideLayout96.xml"/></Relationships>
</file>

<file path=ppt/slideMasters/_rels/slideMaster91.xml.rels><?xml version="1.0" encoding="UTF-8" standalone="yes"?>
<Relationships xmlns="http://schemas.openxmlformats.org/package/2006/relationships"><Relationship Id="rId8" Type="http://schemas.openxmlformats.org/officeDocument/2006/relationships/theme" Target="../theme/theme91.xml"/><Relationship Id="rId7" Type="http://schemas.openxmlformats.org/officeDocument/2006/relationships/tags" Target="../tags/tag493.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492.xml"/><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slideLayout" Target="../slideLayouts/slideLayout97.xml"/></Relationships>
</file>

<file path=ppt/slideMasters/_rels/slideMaster92.xml.rels><?xml version="1.0" encoding="UTF-8" standalone="yes"?>
<Relationships xmlns="http://schemas.openxmlformats.org/package/2006/relationships"><Relationship Id="rId8" Type="http://schemas.openxmlformats.org/officeDocument/2006/relationships/theme" Target="../theme/theme92.xml"/><Relationship Id="rId7" Type="http://schemas.openxmlformats.org/officeDocument/2006/relationships/tags" Target="../tags/tag497.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496.xml"/><Relationship Id="rId3" Type="http://schemas.openxmlformats.org/officeDocument/2006/relationships/tags" Target="../tags/tag495.xml"/><Relationship Id="rId2" Type="http://schemas.openxmlformats.org/officeDocument/2006/relationships/tags" Target="../tags/tag494.xml"/><Relationship Id="rId1" Type="http://schemas.openxmlformats.org/officeDocument/2006/relationships/slideLayout" Target="../slideLayouts/slideLayout98.xml"/></Relationships>
</file>

<file path=ppt/slideMasters/_rels/slideMaster93.xml.rels><?xml version="1.0" encoding="UTF-8" standalone="yes"?>
<Relationships xmlns="http://schemas.openxmlformats.org/package/2006/relationships"><Relationship Id="rId9" Type="http://schemas.openxmlformats.org/officeDocument/2006/relationships/tags" Target="../tags/tag503.xml"/><Relationship Id="rId8" Type="http://schemas.openxmlformats.org/officeDocument/2006/relationships/tags" Target="../tags/tag502.xml"/><Relationship Id="rId7" Type="http://schemas.openxmlformats.org/officeDocument/2006/relationships/tags" Target="../tags/tag501.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00.xml"/><Relationship Id="rId3" Type="http://schemas.openxmlformats.org/officeDocument/2006/relationships/tags" Target="../tags/tag499.xml"/><Relationship Id="rId2" Type="http://schemas.openxmlformats.org/officeDocument/2006/relationships/tags" Target="../tags/tag498.xml"/><Relationship Id="rId10" Type="http://schemas.openxmlformats.org/officeDocument/2006/relationships/theme" Target="../theme/theme93.xml"/><Relationship Id="rId1" Type="http://schemas.openxmlformats.org/officeDocument/2006/relationships/slideLayout" Target="../slideLayouts/slideLayout99.xml"/></Relationships>
</file>

<file path=ppt/slideMasters/_rels/slideMaster94.xml.rels><?xml version="1.0" encoding="UTF-8" standalone="yes"?>
<Relationships xmlns="http://schemas.openxmlformats.org/package/2006/relationships"><Relationship Id="rId9" Type="http://schemas.openxmlformats.org/officeDocument/2006/relationships/tags" Target="../tags/tag509.xml"/><Relationship Id="rId8" Type="http://schemas.openxmlformats.org/officeDocument/2006/relationships/tags" Target="../tags/tag508.xml"/><Relationship Id="rId7" Type="http://schemas.openxmlformats.org/officeDocument/2006/relationships/tags" Target="../tags/tag507.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06.xml"/><Relationship Id="rId3" Type="http://schemas.openxmlformats.org/officeDocument/2006/relationships/tags" Target="../tags/tag505.xml"/><Relationship Id="rId2" Type="http://schemas.openxmlformats.org/officeDocument/2006/relationships/tags" Target="../tags/tag504.xml"/><Relationship Id="rId10" Type="http://schemas.openxmlformats.org/officeDocument/2006/relationships/theme" Target="../theme/theme94.xml"/><Relationship Id="rId1" Type="http://schemas.openxmlformats.org/officeDocument/2006/relationships/slideLayout" Target="../slideLayouts/slideLayout100.xml"/></Relationships>
</file>

<file path=ppt/slideMasters/_rels/slideMaster95.xml.rels><?xml version="1.0" encoding="UTF-8" standalone="yes"?>
<Relationships xmlns="http://schemas.openxmlformats.org/package/2006/relationships"><Relationship Id="rId9" Type="http://schemas.openxmlformats.org/officeDocument/2006/relationships/tags" Target="../tags/tag515.xml"/><Relationship Id="rId8" Type="http://schemas.openxmlformats.org/officeDocument/2006/relationships/tags" Target="../tags/tag514.xml"/><Relationship Id="rId7" Type="http://schemas.openxmlformats.org/officeDocument/2006/relationships/tags" Target="../tags/tag513.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2.xml"/><Relationship Id="rId3" Type="http://schemas.openxmlformats.org/officeDocument/2006/relationships/tags" Target="../tags/tag511.xml"/><Relationship Id="rId2" Type="http://schemas.openxmlformats.org/officeDocument/2006/relationships/tags" Target="../tags/tag510.xml"/><Relationship Id="rId10" Type="http://schemas.openxmlformats.org/officeDocument/2006/relationships/theme" Target="../theme/theme95.xml"/><Relationship Id="rId1" Type="http://schemas.openxmlformats.org/officeDocument/2006/relationships/slideLayout" Target="../slideLayouts/slideLayout101.xml"/></Relationships>
</file>

<file path=ppt/slideMasters/_rels/slideMaster96.xml.rels><?xml version="1.0" encoding="UTF-8" standalone="yes"?>
<Relationships xmlns="http://schemas.openxmlformats.org/package/2006/relationships"><Relationship Id="rId9" Type="http://schemas.openxmlformats.org/officeDocument/2006/relationships/tags" Target="../tags/tag521.xml"/><Relationship Id="rId8" Type="http://schemas.openxmlformats.org/officeDocument/2006/relationships/tags" Target="../tags/tag520.xml"/><Relationship Id="rId7" Type="http://schemas.openxmlformats.org/officeDocument/2006/relationships/tags" Target="../tags/tag519.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8.xml"/><Relationship Id="rId3" Type="http://schemas.openxmlformats.org/officeDocument/2006/relationships/tags" Target="../tags/tag517.xml"/><Relationship Id="rId2" Type="http://schemas.openxmlformats.org/officeDocument/2006/relationships/tags" Target="../tags/tag516.xml"/><Relationship Id="rId10" Type="http://schemas.openxmlformats.org/officeDocument/2006/relationships/theme" Target="../theme/theme96.xml"/><Relationship Id="rId1" Type="http://schemas.openxmlformats.org/officeDocument/2006/relationships/slideLayout" Target="../slideLayouts/slideLayout102.xml"/></Relationships>
</file>

<file path=ppt/slideMasters/_rels/slideMaster97.xml.rels><?xml version="1.0" encoding="UTF-8" standalone="yes"?>
<Relationships xmlns="http://schemas.openxmlformats.org/package/2006/relationships"><Relationship Id="rId9" Type="http://schemas.openxmlformats.org/officeDocument/2006/relationships/tags" Target="../tags/tag527.xml"/><Relationship Id="rId8" Type="http://schemas.openxmlformats.org/officeDocument/2006/relationships/tags" Target="../tags/tag526.xml"/><Relationship Id="rId7" Type="http://schemas.openxmlformats.org/officeDocument/2006/relationships/tags" Target="../tags/tag525.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24.xml"/><Relationship Id="rId3" Type="http://schemas.openxmlformats.org/officeDocument/2006/relationships/tags" Target="../tags/tag523.xml"/><Relationship Id="rId2" Type="http://schemas.openxmlformats.org/officeDocument/2006/relationships/tags" Target="../tags/tag522.xml"/><Relationship Id="rId10" Type="http://schemas.openxmlformats.org/officeDocument/2006/relationships/theme" Target="../theme/theme97.xml"/><Relationship Id="rId1" Type="http://schemas.openxmlformats.org/officeDocument/2006/relationships/slideLayout" Target="../slideLayouts/slideLayout103.xml"/></Relationships>
</file>

<file path=ppt/slideMasters/_rels/slideMaster98.xml.rels><?xml version="1.0" encoding="UTF-8" standalone="yes"?>
<Relationships xmlns="http://schemas.openxmlformats.org/package/2006/relationships"><Relationship Id="rId9" Type="http://schemas.openxmlformats.org/officeDocument/2006/relationships/tags" Target="../tags/tag533.xml"/><Relationship Id="rId8" Type="http://schemas.openxmlformats.org/officeDocument/2006/relationships/tags" Target="../tags/tag532.xml"/><Relationship Id="rId7" Type="http://schemas.openxmlformats.org/officeDocument/2006/relationships/tags" Target="../tags/tag531.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30.xml"/><Relationship Id="rId3" Type="http://schemas.openxmlformats.org/officeDocument/2006/relationships/tags" Target="../tags/tag529.xml"/><Relationship Id="rId2" Type="http://schemas.openxmlformats.org/officeDocument/2006/relationships/tags" Target="../tags/tag528.xml"/><Relationship Id="rId10" Type="http://schemas.openxmlformats.org/officeDocument/2006/relationships/theme" Target="../theme/theme98.xml"/><Relationship Id="rId1" Type="http://schemas.openxmlformats.org/officeDocument/2006/relationships/slideLayout" Target="../slideLayouts/slideLayout104.xml"/></Relationships>
</file>

<file path=ppt/slideMasters/_rels/slideMaster99.xml.rels><?xml version="1.0" encoding="UTF-8" standalone="yes"?>
<Relationships xmlns="http://schemas.openxmlformats.org/package/2006/relationships"><Relationship Id="rId9" Type="http://schemas.openxmlformats.org/officeDocument/2006/relationships/tags" Target="../tags/tag539.xml"/><Relationship Id="rId8" Type="http://schemas.openxmlformats.org/officeDocument/2006/relationships/tags" Target="../tags/tag538.xml"/><Relationship Id="rId7" Type="http://schemas.openxmlformats.org/officeDocument/2006/relationships/tags" Target="../tags/tag537.xml"/><Relationship Id="rId6" Type="http://schemas.openxmlformats.org/officeDocument/2006/relationships/image" Target="../media/image4.svg"/><Relationship Id="rId5" Type="http://schemas.openxmlformats.org/officeDocument/2006/relationships/image" Target="../media/image4.png"/><Relationship Id="rId4" Type="http://schemas.openxmlformats.org/officeDocument/2006/relationships/tags" Target="../tags/tag536.xml"/><Relationship Id="rId3" Type="http://schemas.openxmlformats.org/officeDocument/2006/relationships/tags" Target="../tags/tag535.xml"/><Relationship Id="rId2" Type="http://schemas.openxmlformats.org/officeDocument/2006/relationships/tags" Target="../tags/tag534.xml"/><Relationship Id="rId10" Type="http://schemas.openxmlformats.org/officeDocument/2006/relationships/theme" Target="../theme/theme99.xml"/><Relationship Id="rId1"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6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5"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1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2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3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8" r:id="rId1"/>
    <p:sldLayoutId id="2147483659"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5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6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7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8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9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0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4"/>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5"/>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6"/>
            </p:custDataLst>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9"/>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1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EF7D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EF7D03"/>
                </a:gs>
                <a:gs pos="100000">
                  <a:schemeClr val="bg1">
                    <a:lumMod val="95000"/>
                  </a:schemeClr>
                </a:gs>
                <a:gs pos="47000">
                  <a:srgbClr val="EF7D03">
                    <a:alpha val="30000"/>
                  </a:srgbClr>
                </a:gs>
              </a:gsLst>
              <a:lin ang="5400000" scaled="0"/>
              <a:tileRect/>
            </a:gradFill>
            <a:prstDash val="solid"/>
            <a:miter lim="800000"/>
          </a:ln>
          <a:effectLst/>
        </p:spPr>
      </p:cxnSp>
      <p:sp>
        <p:nvSpPr>
          <p:cNvPr id="16" name="灯片编号占位符 14"/>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2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35"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837"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3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5"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7"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49"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336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3366FE"/>
                </a:gs>
                <a:gs pos="100000">
                  <a:schemeClr val="bg1">
                    <a:lumMod val="95000"/>
                  </a:schemeClr>
                </a:gs>
                <a:gs pos="47000">
                  <a:srgbClr val="3366F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851"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22.xml"/><Relationship Id="rId7" Type="http://schemas.openxmlformats.org/officeDocument/2006/relationships/tags" Target="../tags/tag574.xml"/><Relationship Id="rId6" Type="http://schemas.openxmlformats.org/officeDocument/2006/relationships/tags" Target="../tags/tag573.xml"/><Relationship Id="rId5" Type="http://schemas.openxmlformats.org/officeDocument/2006/relationships/image" Target="../media/image7.png"/><Relationship Id="rId4" Type="http://schemas.openxmlformats.org/officeDocument/2006/relationships/tags" Target="../tags/tag572.xml"/><Relationship Id="rId3" Type="http://schemas.openxmlformats.org/officeDocument/2006/relationships/tags" Target="../tags/tag571.xml"/><Relationship Id="rId2" Type="http://schemas.openxmlformats.org/officeDocument/2006/relationships/image" Target="../media/image6.png"/><Relationship Id="rId1" Type="http://schemas.openxmlformats.org/officeDocument/2006/relationships/tags" Target="../tags/tag570.xml"/></Relationships>
</file>

<file path=ppt/slides/_rels/slide10.xml.rels><?xml version="1.0" encoding="UTF-8" standalone="yes"?>
<Relationships xmlns="http://schemas.openxmlformats.org/package/2006/relationships"><Relationship Id="rId9" Type="http://schemas.openxmlformats.org/officeDocument/2006/relationships/tags" Target="../tags/tag625.xml"/><Relationship Id="rId8" Type="http://schemas.openxmlformats.org/officeDocument/2006/relationships/tags" Target="../tags/tag624.xml"/><Relationship Id="rId7" Type="http://schemas.openxmlformats.org/officeDocument/2006/relationships/tags" Target="../tags/tag623.xml"/><Relationship Id="rId6" Type="http://schemas.openxmlformats.org/officeDocument/2006/relationships/tags" Target="../tags/tag622.xml"/><Relationship Id="rId5" Type="http://schemas.openxmlformats.org/officeDocument/2006/relationships/tags" Target="../tags/tag621.xml"/><Relationship Id="rId4" Type="http://schemas.openxmlformats.org/officeDocument/2006/relationships/tags" Target="../tags/tag620.xml"/><Relationship Id="rId3" Type="http://schemas.openxmlformats.org/officeDocument/2006/relationships/tags" Target="../tags/tag619.xml"/><Relationship Id="rId2" Type="http://schemas.openxmlformats.org/officeDocument/2006/relationships/tags" Target="../tags/tag618.xml"/><Relationship Id="rId12" Type="http://schemas.openxmlformats.org/officeDocument/2006/relationships/slideLayout" Target="../slideLayouts/slideLayout1.xml"/><Relationship Id="rId11" Type="http://schemas.openxmlformats.org/officeDocument/2006/relationships/tags" Target="../tags/tag627.xml"/><Relationship Id="rId10" Type="http://schemas.openxmlformats.org/officeDocument/2006/relationships/tags" Target="../tags/tag626.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28.xml"/></Relationships>
</file>

<file path=ppt/slides/_rels/slide12.xml.rels><?xml version="1.0" encoding="UTF-8" standalone="yes"?>
<Relationships xmlns="http://schemas.openxmlformats.org/package/2006/relationships"><Relationship Id="rId9" Type="http://schemas.openxmlformats.org/officeDocument/2006/relationships/tags" Target="../tags/tag636.xml"/><Relationship Id="rId8" Type="http://schemas.openxmlformats.org/officeDocument/2006/relationships/tags" Target="../tags/tag635.xml"/><Relationship Id="rId7" Type="http://schemas.openxmlformats.org/officeDocument/2006/relationships/tags" Target="../tags/tag634.xml"/><Relationship Id="rId6" Type="http://schemas.openxmlformats.org/officeDocument/2006/relationships/tags" Target="../tags/tag633.xml"/><Relationship Id="rId5" Type="http://schemas.openxmlformats.org/officeDocument/2006/relationships/tags" Target="../tags/tag632.xml"/><Relationship Id="rId4" Type="http://schemas.openxmlformats.org/officeDocument/2006/relationships/tags" Target="../tags/tag631.xml"/><Relationship Id="rId3" Type="http://schemas.openxmlformats.org/officeDocument/2006/relationships/tags" Target="../tags/tag630.xml"/><Relationship Id="rId2" Type="http://schemas.openxmlformats.org/officeDocument/2006/relationships/image" Target="../media/image8.jpeg"/><Relationship Id="rId14" Type="http://schemas.openxmlformats.org/officeDocument/2006/relationships/slideLayout" Target="../slideLayouts/slideLayout2.xml"/><Relationship Id="rId13" Type="http://schemas.openxmlformats.org/officeDocument/2006/relationships/tags" Target="../tags/tag640.xml"/><Relationship Id="rId12" Type="http://schemas.openxmlformats.org/officeDocument/2006/relationships/tags" Target="../tags/tag639.xml"/><Relationship Id="rId11" Type="http://schemas.openxmlformats.org/officeDocument/2006/relationships/tags" Target="../tags/tag638.xml"/><Relationship Id="rId10" Type="http://schemas.openxmlformats.org/officeDocument/2006/relationships/tags" Target="../tags/tag637.xml"/><Relationship Id="rId1" Type="http://schemas.openxmlformats.org/officeDocument/2006/relationships/tags" Target="../tags/tag629.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643.xml"/><Relationship Id="rId3" Type="http://schemas.openxmlformats.org/officeDocument/2006/relationships/image" Target="../media/image9.png"/><Relationship Id="rId2" Type="http://schemas.openxmlformats.org/officeDocument/2006/relationships/tags" Target="../tags/tag642.xml"/><Relationship Id="rId1" Type="http://schemas.openxmlformats.org/officeDocument/2006/relationships/tags" Target="../tags/tag64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tags" Target="../tags/tag645.xml"/><Relationship Id="rId1" Type="http://schemas.openxmlformats.org/officeDocument/2006/relationships/tags" Target="../tags/tag64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647.xml"/><Relationship Id="rId1" Type="http://schemas.openxmlformats.org/officeDocument/2006/relationships/tags" Target="../tags/tag64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9.xml"/><Relationship Id="rId2" Type="http://schemas.openxmlformats.org/officeDocument/2006/relationships/tags" Target="../tags/tag649.xml"/><Relationship Id="rId1" Type="http://schemas.openxmlformats.org/officeDocument/2006/relationships/tags" Target="../tags/tag64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00.xml"/><Relationship Id="rId2" Type="http://schemas.openxmlformats.org/officeDocument/2006/relationships/tags" Target="../tags/tag651.xml"/><Relationship Id="rId1" Type="http://schemas.openxmlformats.org/officeDocument/2006/relationships/tags" Target="../tags/tag65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1.xml"/><Relationship Id="rId2" Type="http://schemas.openxmlformats.org/officeDocument/2006/relationships/tags" Target="../tags/tag653.xml"/><Relationship Id="rId1" Type="http://schemas.openxmlformats.org/officeDocument/2006/relationships/tags" Target="../tags/tag65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2.xml"/><Relationship Id="rId2" Type="http://schemas.openxmlformats.org/officeDocument/2006/relationships/tags" Target="../tags/tag655.xml"/><Relationship Id="rId1" Type="http://schemas.openxmlformats.org/officeDocument/2006/relationships/tags" Target="../tags/tag654.xml"/></Relationships>
</file>

<file path=ppt/slides/_rels/slide2.xml.rels><?xml version="1.0" encoding="UTF-8" standalone="yes"?>
<Relationships xmlns="http://schemas.openxmlformats.org/package/2006/relationships"><Relationship Id="rId9" Type="http://schemas.openxmlformats.org/officeDocument/2006/relationships/tags" Target="../tags/tag583.xml"/><Relationship Id="rId8" Type="http://schemas.openxmlformats.org/officeDocument/2006/relationships/tags" Target="../tags/tag582.xml"/><Relationship Id="rId7" Type="http://schemas.openxmlformats.org/officeDocument/2006/relationships/tags" Target="../tags/tag581.xml"/><Relationship Id="rId6" Type="http://schemas.openxmlformats.org/officeDocument/2006/relationships/tags" Target="../tags/tag580.xml"/><Relationship Id="rId5" Type="http://schemas.openxmlformats.org/officeDocument/2006/relationships/tags" Target="../tags/tag579.xml"/><Relationship Id="rId4" Type="http://schemas.openxmlformats.org/officeDocument/2006/relationships/tags" Target="../tags/tag578.xml"/><Relationship Id="rId3" Type="http://schemas.openxmlformats.org/officeDocument/2006/relationships/tags" Target="../tags/tag577.xml"/><Relationship Id="rId26" Type="http://schemas.openxmlformats.org/officeDocument/2006/relationships/slideLayout" Target="../slideLayouts/slideLayout1.xml"/><Relationship Id="rId25" Type="http://schemas.openxmlformats.org/officeDocument/2006/relationships/tags" Target="../tags/tag599.xml"/><Relationship Id="rId24" Type="http://schemas.openxmlformats.org/officeDocument/2006/relationships/tags" Target="../tags/tag598.xml"/><Relationship Id="rId23" Type="http://schemas.openxmlformats.org/officeDocument/2006/relationships/tags" Target="../tags/tag597.xml"/><Relationship Id="rId22" Type="http://schemas.openxmlformats.org/officeDocument/2006/relationships/tags" Target="../tags/tag596.xml"/><Relationship Id="rId21" Type="http://schemas.openxmlformats.org/officeDocument/2006/relationships/tags" Target="../tags/tag595.xml"/><Relationship Id="rId20" Type="http://schemas.openxmlformats.org/officeDocument/2006/relationships/tags" Target="../tags/tag594.xml"/><Relationship Id="rId2" Type="http://schemas.openxmlformats.org/officeDocument/2006/relationships/tags" Target="../tags/tag576.xml"/><Relationship Id="rId19" Type="http://schemas.openxmlformats.org/officeDocument/2006/relationships/tags" Target="../tags/tag593.xml"/><Relationship Id="rId18" Type="http://schemas.openxmlformats.org/officeDocument/2006/relationships/tags" Target="../tags/tag592.xml"/><Relationship Id="rId17" Type="http://schemas.openxmlformats.org/officeDocument/2006/relationships/tags" Target="../tags/tag591.xml"/><Relationship Id="rId16" Type="http://schemas.openxmlformats.org/officeDocument/2006/relationships/tags" Target="../tags/tag590.xml"/><Relationship Id="rId15" Type="http://schemas.openxmlformats.org/officeDocument/2006/relationships/tags" Target="../tags/tag589.xml"/><Relationship Id="rId14" Type="http://schemas.openxmlformats.org/officeDocument/2006/relationships/tags" Target="../tags/tag588.xml"/><Relationship Id="rId13" Type="http://schemas.openxmlformats.org/officeDocument/2006/relationships/tags" Target="../tags/tag587.xml"/><Relationship Id="rId12" Type="http://schemas.openxmlformats.org/officeDocument/2006/relationships/tags" Target="../tags/tag586.xml"/><Relationship Id="rId11" Type="http://schemas.openxmlformats.org/officeDocument/2006/relationships/tags" Target="../tags/tag585.xml"/><Relationship Id="rId10" Type="http://schemas.openxmlformats.org/officeDocument/2006/relationships/tags" Target="../tags/tag584.xml"/><Relationship Id="rId1" Type="http://schemas.openxmlformats.org/officeDocument/2006/relationships/tags" Target="../tags/tag575.xml"/></Relationships>
</file>

<file path=ppt/slides/_rels/slide20.xml.rels><?xml version="1.0" encoding="UTF-8" standalone="yes"?>
<Relationships xmlns="http://schemas.openxmlformats.org/package/2006/relationships"><Relationship Id="rId9" Type="http://schemas.openxmlformats.org/officeDocument/2006/relationships/tags" Target="../tags/tag663.xml"/><Relationship Id="rId8" Type="http://schemas.openxmlformats.org/officeDocument/2006/relationships/tags" Target="../tags/tag662.xml"/><Relationship Id="rId7" Type="http://schemas.openxmlformats.org/officeDocument/2006/relationships/tags" Target="../tags/tag661.xml"/><Relationship Id="rId6" Type="http://schemas.openxmlformats.org/officeDocument/2006/relationships/tags" Target="../tags/tag660.xml"/><Relationship Id="rId5" Type="http://schemas.openxmlformats.org/officeDocument/2006/relationships/tags" Target="../tags/tag659.xml"/><Relationship Id="rId4" Type="http://schemas.openxmlformats.org/officeDocument/2006/relationships/tags" Target="../tags/tag658.xml"/><Relationship Id="rId3" Type="http://schemas.openxmlformats.org/officeDocument/2006/relationships/tags" Target="../tags/tag657.xml"/><Relationship Id="rId2" Type="http://schemas.openxmlformats.org/officeDocument/2006/relationships/image" Target="../media/image8.jpeg"/><Relationship Id="rId15" Type="http://schemas.openxmlformats.org/officeDocument/2006/relationships/slideLayout" Target="../slideLayouts/slideLayout4.xml"/><Relationship Id="rId14" Type="http://schemas.openxmlformats.org/officeDocument/2006/relationships/tags" Target="../tags/tag668.xml"/><Relationship Id="rId13" Type="http://schemas.openxmlformats.org/officeDocument/2006/relationships/tags" Target="../tags/tag667.xml"/><Relationship Id="rId12" Type="http://schemas.openxmlformats.org/officeDocument/2006/relationships/tags" Target="../tags/tag666.xml"/><Relationship Id="rId11" Type="http://schemas.openxmlformats.org/officeDocument/2006/relationships/tags" Target="../tags/tag665.xml"/><Relationship Id="rId10" Type="http://schemas.openxmlformats.org/officeDocument/2006/relationships/tags" Target="../tags/tag664.xml"/><Relationship Id="rId1" Type="http://schemas.openxmlformats.org/officeDocument/2006/relationships/tags" Target="../tags/tag65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8.xml"/><Relationship Id="rId2" Type="http://schemas.openxmlformats.org/officeDocument/2006/relationships/tags" Target="../tags/tag670.xml"/><Relationship Id="rId1" Type="http://schemas.openxmlformats.org/officeDocument/2006/relationships/tags" Target="../tags/tag66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4.xml"/><Relationship Id="rId2" Type="http://schemas.openxmlformats.org/officeDocument/2006/relationships/tags" Target="../tags/tag672.xml"/><Relationship Id="rId1" Type="http://schemas.openxmlformats.org/officeDocument/2006/relationships/tags" Target="../tags/tag67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5.xml"/><Relationship Id="rId2" Type="http://schemas.openxmlformats.org/officeDocument/2006/relationships/tags" Target="../tags/tag674.xml"/><Relationship Id="rId1" Type="http://schemas.openxmlformats.org/officeDocument/2006/relationships/tags" Target="../tags/tag67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tags" Target="../tags/tag676.xml"/><Relationship Id="rId1" Type="http://schemas.openxmlformats.org/officeDocument/2006/relationships/tags" Target="../tags/tag675.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107.xml"/><Relationship Id="rId7" Type="http://schemas.openxmlformats.org/officeDocument/2006/relationships/tags" Target="../tags/tag682.xml"/><Relationship Id="rId6" Type="http://schemas.openxmlformats.org/officeDocument/2006/relationships/image" Target="../media/image10.jpeg"/><Relationship Id="rId5" Type="http://schemas.openxmlformats.org/officeDocument/2006/relationships/tags" Target="../tags/tag681.xml"/><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tags" Target="../tags/tag678.xml"/><Relationship Id="rId1" Type="http://schemas.openxmlformats.org/officeDocument/2006/relationships/tags" Target="../tags/tag67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08.xml"/><Relationship Id="rId2" Type="http://schemas.openxmlformats.org/officeDocument/2006/relationships/tags" Target="../tags/tag684.xml"/><Relationship Id="rId1" Type="http://schemas.openxmlformats.org/officeDocument/2006/relationships/tags" Target="../tags/tag68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09.xml"/><Relationship Id="rId2" Type="http://schemas.openxmlformats.org/officeDocument/2006/relationships/tags" Target="../tags/tag686.xml"/><Relationship Id="rId1" Type="http://schemas.openxmlformats.org/officeDocument/2006/relationships/tags" Target="../tags/tag685.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10.xml"/><Relationship Id="rId2" Type="http://schemas.openxmlformats.org/officeDocument/2006/relationships/tags" Target="../tags/tag688.xml"/><Relationship Id="rId1" Type="http://schemas.openxmlformats.org/officeDocument/2006/relationships/tags" Target="../tags/tag687.xml"/></Relationships>
</file>

<file path=ppt/slides/_rels/slide29.xml.rels><?xml version="1.0" encoding="UTF-8" standalone="yes"?>
<Relationships xmlns="http://schemas.openxmlformats.org/package/2006/relationships"><Relationship Id="rId9" Type="http://schemas.openxmlformats.org/officeDocument/2006/relationships/tags" Target="../tags/tag696.xml"/><Relationship Id="rId8" Type="http://schemas.openxmlformats.org/officeDocument/2006/relationships/tags" Target="../tags/tag695.xml"/><Relationship Id="rId7" Type="http://schemas.openxmlformats.org/officeDocument/2006/relationships/tags" Target="../tags/tag694.xml"/><Relationship Id="rId6" Type="http://schemas.openxmlformats.org/officeDocument/2006/relationships/tags" Target="../tags/tag693.xml"/><Relationship Id="rId5" Type="http://schemas.openxmlformats.org/officeDocument/2006/relationships/tags" Target="../tags/tag692.xml"/><Relationship Id="rId4" Type="http://schemas.openxmlformats.org/officeDocument/2006/relationships/tags" Target="../tags/tag691.xml"/><Relationship Id="rId3" Type="http://schemas.openxmlformats.org/officeDocument/2006/relationships/tags" Target="../tags/tag690.xml"/><Relationship Id="rId2" Type="http://schemas.openxmlformats.org/officeDocument/2006/relationships/image" Target="../media/image8.jpeg"/><Relationship Id="rId16" Type="http://schemas.openxmlformats.org/officeDocument/2006/relationships/notesSlide" Target="../notesSlides/notesSlide2.xml"/><Relationship Id="rId15" Type="http://schemas.openxmlformats.org/officeDocument/2006/relationships/slideLayout" Target="../slideLayouts/slideLayout6.xml"/><Relationship Id="rId14" Type="http://schemas.openxmlformats.org/officeDocument/2006/relationships/tags" Target="../tags/tag701.xml"/><Relationship Id="rId13" Type="http://schemas.openxmlformats.org/officeDocument/2006/relationships/tags" Target="../tags/tag700.xml"/><Relationship Id="rId12" Type="http://schemas.openxmlformats.org/officeDocument/2006/relationships/tags" Target="../tags/tag699.xml"/><Relationship Id="rId11" Type="http://schemas.openxmlformats.org/officeDocument/2006/relationships/tags" Target="../tags/tag698.xml"/><Relationship Id="rId10" Type="http://schemas.openxmlformats.org/officeDocument/2006/relationships/tags" Target="../tags/tag697.xml"/><Relationship Id="rId1" Type="http://schemas.openxmlformats.org/officeDocument/2006/relationships/tags" Target="../tags/tag689.xml"/></Relationships>
</file>

<file path=ppt/slides/_rels/slide3.xml.rels><?xml version="1.0" encoding="UTF-8" standalone="yes"?>
<Relationships xmlns="http://schemas.openxmlformats.org/package/2006/relationships"><Relationship Id="rId9" Type="http://schemas.openxmlformats.org/officeDocument/2006/relationships/tags" Target="../tags/tag607.xml"/><Relationship Id="rId8" Type="http://schemas.openxmlformats.org/officeDocument/2006/relationships/tags" Target="../tags/tag606.xml"/><Relationship Id="rId7" Type="http://schemas.openxmlformats.org/officeDocument/2006/relationships/tags" Target="../tags/tag605.xml"/><Relationship Id="rId6" Type="http://schemas.openxmlformats.org/officeDocument/2006/relationships/tags" Target="../tags/tag604.xml"/><Relationship Id="rId5" Type="http://schemas.openxmlformats.org/officeDocument/2006/relationships/tags" Target="../tags/tag603.xml"/><Relationship Id="rId4" Type="http://schemas.openxmlformats.org/officeDocument/2006/relationships/tags" Target="../tags/tag602.xml"/><Relationship Id="rId3" Type="http://schemas.openxmlformats.org/officeDocument/2006/relationships/tags" Target="../tags/tag601.xml"/><Relationship Id="rId2" Type="http://schemas.openxmlformats.org/officeDocument/2006/relationships/tags" Target="../tags/tag600.xml"/><Relationship Id="rId12" Type="http://schemas.openxmlformats.org/officeDocument/2006/relationships/slideLayout" Target="../slideLayouts/slideLayout1.xml"/><Relationship Id="rId11" Type="http://schemas.openxmlformats.org/officeDocument/2006/relationships/tags" Target="../tags/tag609.xml"/><Relationship Id="rId10" Type="http://schemas.openxmlformats.org/officeDocument/2006/relationships/tags" Target="../tags/tag608.xml"/><Relationship Id="rId1" Type="http://schemas.openxmlformats.org/officeDocument/2006/relationships/image" Target="../media/image8.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7.xml"/><Relationship Id="rId2" Type="http://schemas.openxmlformats.org/officeDocument/2006/relationships/tags" Target="../tags/tag703.xml"/><Relationship Id="rId1" Type="http://schemas.openxmlformats.org/officeDocument/2006/relationships/tags" Target="../tags/tag70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8.xml"/><Relationship Id="rId2" Type="http://schemas.openxmlformats.org/officeDocument/2006/relationships/tags" Target="../tags/tag705.xml"/><Relationship Id="rId1" Type="http://schemas.openxmlformats.org/officeDocument/2006/relationships/tags" Target="../tags/tag704.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69.xml"/><Relationship Id="rId3" Type="http://schemas.openxmlformats.org/officeDocument/2006/relationships/image" Target="../media/image11.png"/><Relationship Id="rId2" Type="http://schemas.openxmlformats.org/officeDocument/2006/relationships/tags" Target="../tags/tag707.xml"/><Relationship Id="rId1" Type="http://schemas.openxmlformats.org/officeDocument/2006/relationships/tags" Target="../tags/tag706.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0.xml"/><Relationship Id="rId3" Type="http://schemas.openxmlformats.org/officeDocument/2006/relationships/image" Target="../media/image11.png"/><Relationship Id="rId2" Type="http://schemas.openxmlformats.org/officeDocument/2006/relationships/tags" Target="../tags/tag709.xml"/><Relationship Id="rId1" Type="http://schemas.openxmlformats.org/officeDocument/2006/relationships/tags" Target="../tags/tag708.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1.xml"/><Relationship Id="rId3" Type="http://schemas.openxmlformats.org/officeDocument/2006/relationships/image" Target="../media/image11.png"/><Relationship Id="rId2" Type="http://schemas.openxmlformats.org/officeDocument/2006/relationships/tags" Target="../tags/tag711.xml"/><Relationship Id="rId1" Type="http://schemas.openxmlformats.org/officeDocument/2006/relationships/tags" Target="../tags/tag710.xml"/></Relationships>
</file>

<file path=ppt/slides/_rels/slide35.xml.rels><?xml version="1.0" encoding="UTF-8" standalone="yes"?>
<Relationships xmlns="http://schemas.openxmlformats.org/package/2006/relationships"><Relationship Id="rId9" Type="http://schemas.openxmlformats.org/officeDocument/2006/relationships/tags" Target="../tags/tag719.xml"/><Relationship Id="rId8" Type="http://schemas.openxmlformats.org/officeDocument/2006/relationships/tags" Target="../tags/tag718.xml"/><Relationship Id="rId7" Type="http://schemas.openxmlformats.org/officeDocument/2006/relationships/tags" Target="../tags/tag717.xml"/><Relationship Id="rId6" Type="http://schemas.openxmlformats.org/officeDocument/2006/relationships/tags" Target="../tags/tag716.xml"/><Relationship Id="rId5" Type="http://schemas.openxmlformats.org/officeDocument/2006/relationships/tags" Target="../tags/tag715.xml"/><Relationship Id="rId4" Type="http://schemas.openxmlformats.org/officeDocument/2006/relationships/tags" Target="../tags/tag714.xml"/><Relationship Id="rId3" Type="http://schemas.openxmlformats.org/officeDocument/2006/relationships/tags" Target="../tags/tag713.xml"/><Relationship Id="rId2" Type="http://schemas.openxmlformats.org/officeDocument/2006/relationships/tags" Target="../tags/tag712.xml"/><Relationship Id="rId13" Type="http://schemas.openxmlformats.org/officeDocument/2006/relationships/notesSlide" Target="../notesSlides/notesSlide8.xml"/><Relationship Id="rId12" Type="http://schemas.openxmlformats.org/officeDocument/2006/relationships/slideLayout" Target="../slideLayouts/slideLayout117.xml"/><Relationship Id="rId11" Type="http://schemas.openxmlformats.org/officeDocument/2006/relationships/tags" Target="../tags/tag721.xml"/><Relationship Id="rId10" Type="http://schemas.openxmlformats.org/officeDocument/2006/relationships/tags" Target="../tags/tag720.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6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61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tags" Target="../tags/tag615.xml"/><Relationship Id="rId2" Type="http://schemas.openxmlformats.org/officeDocument/2006/relationships/tags" Target="../tags/tag614.xml"/><Relationship Id="rId1" Type="http://schemas.openxmlformats.org/officeDocument/2006/relationships/tags" Target="../tags/tag6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7.xml"/><Relationship Id="rId1" Type="http://schemas.openxmlformats.org/officeDocument/2006/relationships/tags" Target="../tags/tag61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8.xml"/><Relationship Id="rId1" Type="http://schemas.openxmlformats.org/officeDocument/2006/relationships/tags" Target="../tags/tag6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2023.11.07</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485708"/>
            <a:ext cx="7913370" cy="1886585"/>
          </a:xfrm>
          <a:prstGeom prst="rect">
            <a:avLst/>
          </a:prstGeom>
          <a:noFill/>
        </p:spPr>
        <p:txBody>
          <a:bodyPr wrap="square" rtlCol="0">
            <a:spAutoFit/>
          </a:bodyPr>
          <a:lstStyle/>
          <a:p>
            <a:pPr algn="ctr">
              <a:lnSpc>
                <a:spcPts val="7000"/>
              </a:lnSpc>
              <a:spcBef>
                <a:spcPts val="600"/>
              </a:spcBef>
            </a:pPr>
            <a:r>
              <a:rPr sz="5500" dirty="0">
                <a:solidFill>
                  <a:srgbClr val="09DEE9">
                    <a:lumMod val="75000"/>
                  </a:srgbClr>
                </a:solidFill>
                <a:latin typeface="Arial Black" panose="020B0A04020102020204" charset="0"/>
                <a:ea typeface="微软雅黑 Light" panose="020B0502040204020203" charset="-122"/>
                <a:cs typeface="Arial Black" panose="020B0A04020102020204" charset="0"/>
                <a:sym typeface="+mn-lt"/>
              </a:rPr>
              <a:t>Simulation Procedures </a:t>
            </a:r>
            <a:endParaRPr sz="5500" dirty="0">
              <a:solidFill>
                <a:srgbClr val="09DEE9">
                  <a:lumMod val="75000"/>
                </a:srgbClr>
              </a:solidFill>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微软雅黑 Light" panose="020B0502040204020203" charset="-122"/>
              </a:rPr>
            </a:fld>
            <a:endParaRPr lang="zh-CN" altLang="en-US">
              <a:solidFill>
                <a:prstClr val="black"/>
              </a:solidFill>
              <a:latin typeface="Segoe UI" panose="020B0502040204020203"/>
              <a:ea typeface="微软雅黑 Light" panose="020B0502040204020203" charset="-122"/>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微软雅黑 Light" panose="020B0502040204020203" charset="-122"/>
              </a:rPr>
              <a:t>02</a:t>
            </a:r>
            <a:endParaRPr lang="zh-CN" altLang="en-US" dirty="0">
              <a:solidFill>
                <a:prstClr val="white"/>
              </a:solidFill>
              <a:latin typeface="Segoe UI" panose="020B0502040204020203"/>
              <a:ea typeface="微软雅黑 Light" panose="020B0502040204020203" charset="-122"/>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微软雅黑 Light" panose="020B0502040204020203" charset="-122"/>
              </a:rPr>
              <a:t>Part Two</a:t>
            </a:r>
            <a:endParaRPr lang="en-US" altLang="zh-CN" dirty="0">
              <a:solidFill>
                <a:prstClr val="white"/>
              </a:solidFill>
              <a:latin typeface="Segoe UI" panose="020B0502040204020203"/>
              <a:ea typeface="微软雅黑 Light" panose="020B0502040204020203" charset="-122"/>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Simulation Procedures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4" name="Text Box 2"/>
          <p:cNvSpPr txBox="1"/>
          <p:nvPr>
            <p:custDataLst>
              <p:tags r:id="rId1"/>
            </p:custDataLst>
          </p:nvPr>
        </p:nvSpPr>
        <p:spPr>
          <a:xfrm>
            <a:off x="1074420" y="1147445"/>
            <a:ext cx="10043160" cy="5169535"/>
          </a:xfrm>
          <a:prstGeom prst="rect">
            <a:avLst/>
          </a:prstGeom>
          <a:solidFill>
            <a:srgbClr val="07A7AF">
              <a:alpha val="5000"/>
            </a:srgbClr>
          </a:solidFill>
          <a:ln>
            <a:solidFill>
              <a:srgbClr val="07A7AF"/>
            </a:solidFill>
          </a:ln>
        </p:spPr>
        <p:txBody>
          <a:bodyPr wrap="square" rtlCol="0">
            <a:spAutoFit/>
          </a:bodyPr>
          <a:p>
            <a:pPr algn="l"/>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Simulation Procedures</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stub_func = angr.SIM_PROCEDURES[‘stubs’][‘ReturnUnconstrained’] #this is a Class</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proj.hook(0x10000, stub_func()) # hook with an instance of the class</a:t>
            </a:r>
            <a:endParaRPr lang="en-US" sz="2200">
              <a:latin typeface="Times New Roman" panose="02020603050405020304" charset="0"/>
              <a:cs typeface="Times New Roman" panose="02020603050405020304" charset="0"/>
            </a:endParaRPr>
          </a:p>
          <a:p>
            <a:pPr algn="l"/>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rPr>
              <a:t>print(proj.is_hooked(0x10000))</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sym typeface="+mn-ea"/>
              </a:rPr>
              <a:t>print(proj.hooked_by(0x10000))</a:t>
            </a:r>
            <a:endParaRPr lang="en-US" sz="2200">
              <a:latin typeface="Times New Roman" panose="02020603050405020304" charset="0"/>
              <a:cs typeface="Times New Roman" panose="02020603050405020304" charset="0"/>
            </a:endParaRPr>
          </a:p>
          <a:p>
            <a:pPr algn="l"/>
            <a:r>
              <a:rPr lang="en-US" sz="2200">
                <a:latin typeface="Times New Roman" panose="02020603050405020304" charset="0"/>
                <a:cs typeface="Times New Roman" panose="02020603050405020304" charset="0"/>
                <a:sym typeface="+mn-ea"/>
              </a:rPr>
              <a:t>print(proj.unhook(0x10000))</a:t>
            </a:r>
            <a:endParaRPr lang="en-US" sz="2200">
              <a:latin typeface="Times New Roman" panose="02020603050405020304" charset="0"/>
              <a:cs typeface="Times New Roman" panose="02020603050405020304" charset="0"/>
            </a:endParaRPr>
          </a:p>
          <a:p>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@proj.hook(0x20000, length=5)</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def my_hook(state):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       state.regs.rax = 1</a:t>
            </a:r>
            <a:endParaRPr lang="en-US" sz="2200">
              <a:latin typeface="Times New Roman" panose="02020603050405020304" charset="0"/>
              <a:cs typeface="Times New Roman" panose="02020603050405020304" charset="0"/>
            </a:endParaRPr>
          </a:p>
          <a:p>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print(proj.is_hooked(0x20000))</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文本框 3"/>
          <p:cNvSpPr txBox="1"/>
          <p:nvPr>
            <p:custDataLst>
              <p:tags r:id="rId4"/>
            </p:custDataLst>
          </p:nvPr>
        </p:nvSpPr>
        <p:spPr>
          <a:xfrm>
            <a:off x="4610735" y="2934653"/>
            <a:ext cx="6845300" cy="988695"/>
          </a:xfrm>
          <a:prstGeom prst="rect">
            <a:avLst/>
          </a:prstGeom>
          <a:noFill/>
        </p:spPr>
        <p:txBody>
          <a:bodyPr wrap="square" rtlCol="0">
            <a:spAutoFit/>
          </a:bodyPr>
          <a:lstStyle/>
          <a:p>
            <a:pPr indent="0" algn="ctr" fontAlgn="auto">
              <a:lnSpc>
                <a:spcPts val="7000"/>
              </a:lnSpc>
              <a:spcBef>
                <a:spcPts val="600"/>
              </a:spcBef>
            </a:pPr>
            <a:r>
              <a:rPr sz="5500" dirty="0">
                <a:solidFill>
                  <a:srgbClr val="88219F"/>
                </a:solidFill>
                <a:latin typeface="Arial Black" panose="020B0A04020102020204" charset="0"/>
                <a:cs typeface="Arial Black" panose="020B0A04020102020204" charset="0"/>
                <a:sym typeface="+mn-lt"/>
              </a:rPr>
              <a:t>Solver Engine</a:t>
            </a:r>
            <a:endParaRPr sz="5500" dirty="0">
              <a:solidFill>
                <a:srgbClr val="88219F"/>
              </a:solidFill>
              <a:latin typeface="Arial Black" panose="020B0A04020102020204" charset="0"/>
              <a:cs typeface="Arial Black" panose="020B0A04020102020204" charset="0"/>
              <a:sym typeface="+mn-lt"/>
            </a:endParaRPr>
          </a:p>
        </p:txBody>
      </p:sp>
      <p:sp>
        <p:nvSpPr>
          <p:cNvPr id="5" name="矩形 4"/>
          <p:cNvSpPr/>
          <p:nvPr userDrawn="1">
            <p:custDataLst>
              <p:tags r:id="rId5"/>
            </p:custDataLst>
          </p:nvPr>
        </p:nvSpPr>
        <p:spPr>
          <a:xfrm>
            <a:off x="707653" y="-2"/>
            <a:ext cx="3391877" cy="6858002"/>
          </a:xfrm>
          <a:prstGeom prst="rect">
            <a:avLst/>
          </a:prstGeom>
          <a:solidFill>
            <a:srgbClr val="A728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31"/>
          <p:cNvSpPr>
            <a:spLocks noGrp="1"/>
          </p:cNvSpPr>
          <p:nvPr>
            <p:custDataLst>
              <p:tags r:id="rId6"/>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lvl="0"/>
            <a:r>
              <a:rPr lang="en-US" altLang="zh-CN" dirty="0"/>
              <a:t>03</a:t>
            </a:r>
            <a:endParaRPr lang="zh-CN" altLang="en-US" dirty="0"/>
          </a:p>
        </p:txBody>
      </p:sp>
      <p:sp>
        <p:nvSpPr>
          <p:cNvPr id="11" name="文本占位符 31"/>
          <p:cNvSpPr>
            <a:spLocks noGrp="1"/>
          </p:cNvSpPr>
          <p:nvPr>
            <p:custDataLst>
              <p:tags r:id="rId7"/>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lvl="0"/>
            <a:r>
              <a:rPr lang="en-US" altLang="zh-CN" dirty="0"/>
              <a:t>Part Three</a:t>
            </a:r>
            <a:endParaRPr lang="en-US" altLang="zh-CN" dirty="0"/>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8"/>
              </p:custDataLst>
            </p:nvPr>
          </p:nvSpPr>
          <p:spPr>
            <a:xfrm rot="13500000">
              <a:off x="4663956"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8" name="L 形 697"/>
            <p:cNvSpPr/>
            <p:nvPr userDrawn="1">
              <p:custDataLst>
                <p:tags r:id="rId9"/>
              </p:custDataLst>
            </p:nvPr>
          </p:nvSpPr>
          <p:spPr>
            <a:xfrm rot="13500000">
              <a:off x="4818077"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L 形 699"/>
            <p:cNvSpPr/>
            <p:nvPr userDrawn="1">
              <p:custDataLst>
                <p:tags r:id="rId10"/>
              </p:custDataLst>
            </p:nvPr>
          </p:nvSpPr>
          <p:spPr>
            <a:xfrm rot="13500000">
              <a:off x="4972199" y="6008864"/>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2" name="直角三角形 701"/>
            <p:cNvSpPr/>
            <p:nvPr userDrawn="1">
              <p:custDataLst>
                <p:tags r:id="rId11"/>
              </p:custDataLst>
            </p:nvPr>
          </p:nvSpPr>
          <p:spPr>
            <a:xfrm rot="13500000">
              <a:off x="4510429" y="6007426"/>
              <a:ext cx="199812" cy="199812"/>
            </a:xfrm>
            <a:prstGeom prst="rtTriangle">
              <a:avLst/>
            </a:prstGeom>
            <a:solidFill>
              <a:srgbClr val="862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4" name="矩形 703"/>
          <p:cNvSpPr/>
          <p:nvPr userDrawn="1">
            <p:custDataLst>
              <p:tags r:id="rId12"/>
            </p:custDataLst>
          </p:nvPr>
        </p:nvSpPr>
        <p:spPr>
          <a:xfrm>
            <a:off x="545426"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5" name="矩形 704"/>
          <p:cNvSpPr/>
          <p:nvPr userDrawn="1">
            <p:custDataLst>
              <p:tags r:id="rId13"/>
            </p:custDataLst>
          </p:nvPr>
        </p:nvSpPr>
        <p:spPr>
          <a:xfrm flipV="1">
            <a:off x="4158103"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pic>
        <p:nvPicPr>
          <p:cNvPr id="8" name="图片 7" descr="2378 [转换]"/>
          <p:cNvPicPr>
            <a:picLocks noChangeAspect="1"/>
          </p:cNvPicPr>
          <p:nvPr>
            <p:custDataLst>
              <p:tags r:id="rId2"/>
            </p:custDataLst>
          </p:nvPr>
        </p:nvPicPr>
        <p:blipFill>
          <a:blip r:embed="rId3"/>
          <a:srcRect l="-644" r="84596" b="8932"/>
          <a:stretch>
            <a:fillRect/>
          </a:stretch>
        </p:blipFill>
        <p:spPr>
          <a:xfrm>
            <a:off x="236220" y="5055620"/>
            <a:ext cx="1029547" cy="1440000"/>
          </a:xfrm>
          <a:prstGeom prst="rect">
            <a:avLst/>
          </a:prstGeom>
        </p:spPr>
      </p:pic>
      <p:sp>
        <p:nvSpPr>
          <p:cNvPr id="2" name="Text Box 3"/>
          <p:cNvSpPr txBox="1"/>
          <p:nvPr>
            <p:custDataLst>
              <p:tags r:id="rId4"/>
            </p:custDataLst>
          </p:nvPr>
        </p:nvSpPr>
        <p:spPr>
          <a:xfrm>
            <a:off x="3469640" y="1122680"/>
            <a:ext cx="5252720" cy="5169535"/>
          </a:xfrm>
          <a:prstGeom prst="rect">
            <a:avLst/>
          </a:prstGeom>
          <a:solidFill>
            <a:srgbClr val="A728BE">
              <a:alpha val="5000"/>
            </a:srgbClr>
          </a:solidFill>
          <a:ln>
            <a:solidFill>
              <a:srgbClr val="A728BE"/>
            </a:solidFill>
          </a:ln>
        </p:spPr>
        <p:txBody>
          <a:bodyPr wrap="square" rtlCol="0">
            <a:spAutoFit/>
          </a:bodyPr>
          <a:p>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Solver Engine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state = proj.factory.entry_state()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one =  state.solver.BVV(1, 64)</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one_hundred = state.solver.BVV(100, 64)</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print(one_hundred)</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weird_nine = state.solver.BVV(9, 27)</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print(weird_nine)</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print(one+one_hundred)</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print(one_hundred + 0x100)</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print(one_hundred - one*200)</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weird_nine.zero_extend(64-27)</a:t>
            </a:r>
            <a:endParaRPr lang="en-US" sz="2200">
              <a:latin typeface="Times New Roman" panose="02020603050405020304" charset="0"/>
              <a:cs typeface="Times New Roman" panose="02020603050405020304" charset="0"/>
            </a:endParaRPr>
          </a:p>
          <a:p>
            <a:r>
              <a:rPr lang="en-US" sz="2200">
                <a:latin typeface="Times New Roman" panose="02020603050405020304" charset="0"/>
                <a:cs typeface="Times New Roman" panose="02020603050405020304" charset="0"/>
              </a:rPr>
              <a:t>print(one + weird_nine.zero_extend(64-27))</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3" name="Text Box 2"/>
          <p:cNvSpPr txBox="1"/>
          <p:nvPr>
            <p:custDataLst>
              <p:tags r:id="rId2"/>
            </p:custDataLst>
          </p:nvPr>
        </p:nvSpPr>
        <p:spPr>
          <a:xfrm>
            <a:off x="4209415" y="1235710"/>
            <a:ext cx="3773170" cy="4831080"/>
          </a:xfrm>
          <a:prstGeom prst="rect">
            <a:avLst/>
          </a:prstGeom>
          <a:solidFill>
            <a:srgbClr val="A728BE">
              <a:alpha val="5000"/>
            </a:srgbClr>
          </a:solidFill>
          <a:ln>
            <a:solidFill>
              <a:srgbClr val="A728BE"/>
            </a:solidFill>
          </a:ln>
        </p:spPr>
        <p:txBody>
          <a:bodyPr wrap="square" rtlCol="0">
            <a:spAutoFit/>
          </a:bodyPr>
          <a:p>
            <a:pPr algn="l">
              <a:lnSpc>
                <a:spcPct val="100000"/>
              </a:lnSpc>
            </a:pPr>
            <a:r>
              <a:rPr lang="en-US" sz="2200">
                <a:latin typeface="Times New Roman" panose="02020603050405020304" charset="0"/>
                <a:cs typeface="Times New Roman" panose="02020603050405020304" charset="0"/>
              </a:rPr>
              <a:t>x = state.solver.BVS(“x”, 64)</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y = state.solver.BVS(“y”, 64)</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 y)</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 + one)</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print((x+one)/2)</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print(x - y)</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tree = (x + 1)/ (y + 2)</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print(tree.op)</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print(tree.args)</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print(tree.args[0].op)</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rPr>
              <a:t>print(</a:t>
            </a:r>
            <a:r>
              <a:rPr lang="en-US" sz="2200">
                <a:latin typeface="Times New Roman" panose="02020603050405020304" charset="0"/>
                <a:cs typeface="Times New Roman" panose="02020603050405020304" charset="0"/>
                <a:sym typeface="+mn-ea"/>
              </a:rPr>
              <a:t>tree.args[0].args</a:t>
            </a: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lnSpc>
                <a:spcPct val="100000"/>
              </a:lnSpc>
            </a:pPr>
            <a:r>
              <a:rPr lang="en-US" sz="2200">
                <a:latin typeface="Times New Roman" panose="02020603050405020304" charset="0"/>
                <a:cs typeface="Times New Roman" panose="02020603050405020304" charset="0"/>
                <a:sym typeface="+mn-ea"/>
              </a:rPr>
              <a:t>print(tree.args[0].args[1].op)</a:t>
            </a:r>
            <a:endParaRPr lang="en-US" sz="2200">
              <a:latin typeface="Times New Roman" panose="02020603050405020304" charset="0"/>
              <a:cs typeface="Times New Roman" panose="02020603050405020304" charset="0"/>
              <a:sym typeface="+mn-ea"/>
            </a:endParaRPr>
          </a:p>
          <a:p>
            <a:pPr algn="l">
              <a:lnSpc>
                <a:spcPct val="100000"/>
              </a:lnSpc>
            </a:pPr>
            <a:r>
              <a:rPr lang="en-US" sz="2200">
                <a:latin typeface="Times New Roman" panose="02020603050405020304" charset="0"/>
                <a:cs typeface="Times New Roman" panose="02020603050405020304" charset="0"/>
                <a:sym typeface="+mn-ea"/>
              </a:rPr>
              <a:t>print(tree.args[0].args[1].args)</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4" name="Text Box 3"/>
          <p:cNvSpPr txBox="1"/>
          <p:nvPr>
            <p:custDataLst>
              <p:tags r:id="rId2"/>
            </p:custDataLst>
          </p:nvPr>
        </p:nvSpPr>
        <p:spPr>
          <a:xfrm>
            <a:off x="4347210" y="1076325"/>
            <a:ext cx="3497580" cy="5354320"/>
          </a:xfrm>
          <a:prstGeom prst="rect">
            <a:avLst/>
          </a:prstGeom>
          <a:solidFill>
            <a:srgbClr val="A728BE">
              <a:alpha val="5000"/>
            </a:srgbClr>
          </a:solidFill>
          <a:ln>
            <a:solidFill>
              <a:srgbClr val="A728BE"/>
            </a:solidFill>
          </a:ln>
        </p:spPr>
        <p:txBody>
          <a:bodyPr wrap="square" rtlCol="0">
            <a:spAutoFit/>
          </a:bodyPr>
          <a:p>
            <a:pPr algn="l"/>
            <a:r>
              <a:rPr lang="en-US" sz="1900">
                <a:latin typeface="Times New Roman" panose="02020603050405020304" charset="0"/>
                <a:cs typeface="Times New Roman" panose="02020603050405020304" charset="0"/>
              </a:rPr>
              <a:t>print(x == 1)</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print(x==one)</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print(x &gt; 2)</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print(x+y == one_hundred+5)</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print(one_hundred &gt; 5)</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print(one_hundred &gt; -5)</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yes = one == 1</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no = one == 2</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maybe = x==y</a:t>
            </a:r>
            <a:endParaRPr lang="en-US" sz="1900">
              <a:latin typeface="Times New Roman" panose="02020603050405020304" charset="0"/>
              <a:cs typeface="Times New Roman" panose="02020603050405020304" charset="0"/>
            </a:endParaRPr>
          </a:p>
          <a:p>
            <a:pPr algn="l"/>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print(state.solver.is_true(yes))</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print(state.solver.is_false(yes))</a:t>
            </a:r>
            <a:endParaRPr lang="en-US" sz="1900">
              <a:latin typeface="Times New Roman" panose="02020603050405020304" charset="0"/>
              <a:cs typeface="Times New Roman" panose="02020603050405020304" charset="0"/>
            </a:endParaRPr>
          </a:p>
          <a:p>
            <a:pPr algn="l"/>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print(state.solver.is_true(no))</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rPr>
              <a:t>print(state.solver.is_false(no))</a:t>
            </a:r>
            <a:endParaRPr lang="en-US" sz="1900">
              <a:latin typeface="Times New Roman" panose="02020603050405020304" charset="0"/>
              <a:cs typeface="Times New Roman" panose="02020603050405020304" charset="0"/>
            </a:endParaRPr>
          </a:p>
          <a:p>
            <a:pPr algn="l"/>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sym typeface="+mn-ea"/>
              </a:rPr>
              <a:t>print(state.solver.is_true(maybe))</a:t>
            </a:r>
            <a:endParaRPr lang="en-US" sz="1900">
              <a:latin typeface="Times New Roman" panose="02020603050405020304" charset="0"/>
              <a:cs typeface="Times New Roman" panose="02020603050405020304" charset="0"/>
            </a:endParaRPr>
          </a:p>
          <a:p>
            <a:pPr algn="l"/>
            <a:r>
              <a:rPr lang="en-US" sz="1900">
                <a:latin typeface="Times New Roman" panose="02020603050405020304" charset="0"/>
                <a:cs typeface="Times New Roman" panose="02020603050405020304" charset="0"/>
                <a:sym typeface="+mn-ea"/>
              </a:rPr>
              <a:t>print(state.solver.is_false(maybe))</a:t>
            </a:r>
            <a:endParaRPr lang="en-US" sz="190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3" name="Text Box 2"/>
          <p:cNvSpPr txBox="1"/>
          <p:nvPr>
            <p:custDataLst>
              <p:tags r:id="rId2"/>
            </p:custDataLst>
          </p:nvPr>
        </p:nvSpPr>
        <p:spPr>
          <a:xfrm>
            <a:off x="3511868" y="1225550"/>
            <a:ext cx="5168265" cy="4892675"/>
          </a:xfrm>
          <a:prstGeom prst="rect">
            <a:avLst/>
          </a:prstGeom>
          <a:solidFill>
            <a:srgbClr val="A728BE">
              <a:alpha val="5000"/>
            </a:srgbClr>
          </a:solidFill>
          <a:ln>
            <a:solidFill>
              <a:srgbClr val="A728BE"/>
            </a:solidFill>
          </a:ln>
        </p:spPr>
        <p:txBody>
          <a:bodyPr wrap="square" rtlCol="0">
            <a:spAutoFit/>
          </a:bodyPr>
          <a:p>
            <a:pPr algn="l"/>
            <a:r>
              <a:rPr lang="en-US" sz="2400">
                <a:latin typeface="Times New Roman" panose="02020603050405020304" charset="0"/>
                <a:cs typeface="Times New Roman" panose="02020603050405020304" charset="0"/>
              </a:rPr>
              <a:t>state.solver.add(x &gt; y)</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state.solver.add(y &gt; 2)</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state.solver.add(10 &gt; x)</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print(state.solver.eval(x))</a:t>
            </a:r>
            <a:endParaRPr lang="en-US" sz="2400">
              <a:latin typeface="Times New Roman" panose="02020603050405020304" charset="0"/>
              <a:cs typeface="Times New Roman" panose="02020603050405020304" charset="0"/>
            </a:endParaRPr>
          </a:p>
          <a:p>
            <a:pPr algn="l"/>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sym typeface="+mn-ea"/>
              </a:rPr>
              <a:t>#get a fresh state without constraints</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 = proj.factory.entry_state()</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input = state.solver.BVS(‘input’, 64)</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operation = (((input + 4)*3)&gt;&gt;1) + input</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output = 200</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state.solver.add(operation ==output)</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print(state.solver.eval(input &lt; 2**32))</a:t>
            </a:r>
            <a:endParaRPr lang="en-US" sz="2400">
              <a:latin typeface="Times New Roman" panose="02020603050405020304" charset="0"/>
              <a:cs typeface="Times New Roman" panose="02020603050405020304" charset="0"/>
            </a:endParaRPr>
          </a:p>
          <a:p>
            <a:pPr algn="l"/>
            <a:r>
              <a:rPr lang="en-US" sz="2400">
                <a:latin typeface="Times New Roman" panose="02020603050405020304" charset="0"/>
                <a:cs typeface="Times New Roman" panose="02020603050405020304" charset="0"/>
              </a:rPr>
              <a:t>print(state.satisfiable())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4" name="Text Box 3"/>
          <p:cNvSpPr txBox="1"/>
          <p:nvPr>
            <p:custDataLst>
              <p:tags r:id="rId2"/>
            </p:custDataLst>
          </p:nvPr>
        </p:nvSpPr>
        <p:spPr>
          <a:xfrm>
            <a:off x="3943350" y="1957070"/>
            <a:ext cx="4305300" cy="2707640"/>
          </a:xfrm>
          <a:prstGeom prst="rect">
            <a:avLst/>
          </a:prstGeom>
          <a:solidFill>
            <a:srgbClr val="A728BE">
              <a:alpha val="5000"/>
            </a:srgbClr>
          </a:solidFill>
          <a:ln>
            <a:solidFill>
              <a:srgbClr val="A728BE"/>
            </a:solidFill>
          </a:ln>
        </p:spPr>
        <p:txBody>
          <a:bodyPr wrap="none" rtlCol="0" anchor="ctr" anchorCtr="0">
            <a:noAutofit/>
          </a:bodyPr>
          <a:p>
            <a:pPr>
              <a:lnSpc>
                <a:spcPct val="110000"/>
              </a:lnSpc>
            </a:pPr>
            <a:r>
              <a:rPr lang="en-US" sz="2400">
                <a:latin typeface="Times New Roman" panose="02020603050405020304" charset="0"/>
                <a:cs typeface="Times New Roman" panose="02020603050405020304" charset="0"/>
              </a:rPr>
              <a:t>state = proj.factory.entry_state()</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state.solver.add(x-y&gt;=4)</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state.solver.add(y &gt; 0)</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print(state.solver.eval(x))</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print(state.solver.eval(y))</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print(state.solver.eval(x+y))</a:t>
            </a:r>
            <a:endParaRPr 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Engine-floating point numbers</a:t>
            </a:r>
            <a:endParaRPr lang="en-US" altLang="zh-CN" dirty="0"/>
          </a:p>
        </p:txBody>
      </p:sp>
      <p:sp>
        <p:nvSpPr>
          <p:cNvPr id="3" name="Text Box 2"/>
          <p:cNvSpPr txBox="1"/>
          <p:nvPr>
            <p:custDataLst>
              <p:tags r:id="rId2"/>
            </p:custDataLst>
          </p:nvPr>
        </p:nvSpPr>
        <p:spPr>
          <a:xfrm>
            <a:off x="2661920" y="1214120"/>
            <a:ext cx="6868160" cy="4831080"/>
          </a:xfrm>
          <a:prstGeom prst="rect">
            <a:avLst/>
          </a:prstGeom>
          <a:solidFill>
            <a:srgbClr val="A728BE">
              <a:alpha val="5000"/>
            </a:srgbClr>
          </a:solidFill>
          <a:ln>
            <a:solidFill>
              <a:srgbClr val="A728BE"/>
            </a:solidFill>
          </a:ln>
        </p:spPr>
        <p:txBody>
          <a:bodyPr wrap="square" rtlCol="0">
            <a:spAutoFit/>
          </a:bodyPr>
          <a:p>
            <a:pPr>
              <a:lnSpc>
                <a:spcPct val="10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Floating point numbers</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state = proj.factory.entry_state()</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a = state.solver.FPV(3.2, state.solver.fp.FSORT_DOUBLE)</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print(a)</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b = state.solver.FPS(‘b’, state.solver.fp.FSORT_DOUBLE)</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print(b)</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print(a+b)</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print(a+4.4)</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print(b+2&lt;0)</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state.solver.add(b+2&lt;0)</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state.solver.add(b+2&gt;-1)</a:t>
            </a:r>
            <a:endParaRPr lang="en-US" sz="2200">
              <a:latin typeface="Times New Roman" panose="02020603050405020304" charset="0"/>
              <a:cs typeface="Times New Roman" panose="02020603050405020304" charset="0"/>
            </a:endParaRPr>
          </a:p>
          <a:p>
            <a:pPr>
              <a:lnSpc>
                <a:spcPct val="100000"/>
              </a:lnSpc>
            </a:pPr>
            <a:r>
              <a:rPr lang="en-US" sz="2200">
                <a:latin typeface="Times New Roman" panose="02020603050405020304" charset="0"/>
                <a:cs typeface="Times New Roman" panose="02020603050405020304" charset="0"/>
              </a:rPr>
              <a:t>print(state.solver.eval(b))</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Solver Engine</a:t>
            </a:r>
            <a:endParaRPr lang="en-US" altLang="zh-CN" dirty="0"/>
          </a:p>
        </p:txBody>
      </p:sp>
      <p:sp>
        <p:nvSpPr>
          <p:cNvPr id="4" name="Text Box 3"/>
          <p:cNvSpPr txBox="1"/>
          <p:nvPr>
            <p:custDataLst>
              <p:tags r:id="rId2"/>
            </p:custDataLst>
          </p:nvPr>
        </p:nvSpPr>
        <p:spPr>
          <a:xfrm>
            <a:off x="1949450" y="2364105"/>
            <a:ext cx="8293100" cy="2729230"/>
          </a:xfrm>
          <a:prstGeom prst="rect">
            <a:avLst/>
          </a:prstGeom>
          <a:solidFill>
            <a:srgbClr val="A728BE">
              <a:alpha val="5000"/>
            </a:srgbClr>
          </a:solidFill>
          <a:ln>
            <a:solidFill>
              <a:srgbClr val="A728BE"/>
            </a:solidFill>
          </a:ln>
        </p:spPr>
        <p:txBody>
          <a:bodyPr wrap="square" rtlCol="0" anchor="ctr" anchorCtr="0">
            <a:noAutofit/>
          </a:bodyPr>
          <a:p>
            <a:pPr>
              <a:lnSpc>
                <a:spcPct val="110000"/>
              </a:lnSpc>
            </a:pPr>
            <a:r>
              <a:rPr lang="en-US" sz="2400">
                <a:latin typeface="Times New Roman" panose="02020603050405020304" charset="0"/>
                <a:cs typeface="Times New Roman" panose="02020603050405020304" charset="0"/>
              </a:rPr>
              <a:t>print(a.raw_to_bv())</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print(b.raw_to_bv())</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print(state.solver.BVV(0, 64).raw_to_fp())</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print(state.solver.BVS(‘x’, 64).raw_to_fp())</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print(a.val_to_bv(12))</a:t>
            </a:r>
            <a:endParaRPr lang="en-US" sz="2400">
              <a:latin typeface="Times New Roman" panose="02020603050405020304" charset="0"/>
              <a:cs typeface="Times New Roman" panose="02020603050405020304" charset="0"/>
            </a:endParaRPr>
          </a:p>
          <a:p>
            <a:pPr>
              <a:lnSpc>
                <a:spcPct val="110000"/>
              </a:lnSpc>
            </a:pPr>
            <a:r>
              <a:rPr lang="en-US" sz="2400">
                <a:latin typeface="Times New Roman" panose="02020603050405020304" charset="0"/>
                <a:cs typeface="Times New Roman" panose="02020603050405020304" charset="0"/>
              </a:rPr>
              <a:t>print(a.val_to_bv(12).val_to_fp(state.solver.fp.FSORT_FLOAT))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charset="-122"/>
              <a:cs typeface="+mn-cs"/>
            </a:endParaRPr>
          </a:p>
        </p:txBody>
      </p:sp>
      <p:grpSp>
        <p:nvGrpSpPr>
          <p:cNvPr id="40" name="组合 39"/>
          <p:cNvGrpSpPr/>
          <p:nvPr/>
        </p:nvGrpSpPr>
        <p:grpSpPr>
          <a:xfrm>
            <a:off x="1094105" y="1353820"/>
            <a:ext cx="4282440" cy="1278890"/>
            <a:chOff x="1726" y="2132"/>
            <a:chExt cx="6744" cy="2014"/>
          </a:xfrm>
        </p:grpSpPr>
        <p:sp>
          <p:nvSpPr>
            <p:cNvPr id="4" name="圆角矩形 6"/>
            <p:cNvSpPr/>
            <p:nvPr>
              <p:custDataLst>
                <p:tags r:id="rId1"/>
              </p:custDataLst>
            </p:nvPr>
          </p:nvSpPr>
          <p:spPr>
            <a:xfrm>
              <a:off x="2238" y="2251"/>
              <a:ext cx="6232"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5" name="椭圆 4"/>
            <p:cNvSpPr/>
            <p:nvPr>
              <p:custDataLst>
                <p:tags r:id="rId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6" name="椭圆 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7" name="文本框 6"/>
            <p:cNvSpPr txBox="1"/>
            <p:nvPr>
              <p:custDataLst>
                <p:tags r:id="rId4"/>
              </p:custDataLst>
            </p:nvPr>
          </p:nvSpPr>
          <p:spPr>
            <a:xfrm>
              <a:off x="2134" y="2665"/>
              <a:ext cx="1199" cy="949"/>
            </a:xfrm>
            <a:prstGeom prst="rect">
              <a:avLst/>
            </a:prstGeom>
            <a:noFill/>
          </p:spPr>
          <p:txBody>
            <a:bodyPr wrap="square" bIns="0" rtlCol="0" anchor="ctr" anchorCtr="0">
              <a:normAutofit fontScale="80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8" name="文本框 7"/>
            <p:cNvSpPr txBox="1"/>
            <p:nvPr>
              <p:custDataLst>
                <p:tags r:id="rId5"/>
              </p:custDataLst>
            </p:nvPr>
          </p:nvSpPr>
          <p:spPr>
            <a:xfrm>
              <a:off x="3738" y="2281"/>
              <a:ext cx="4732"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Loader</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1" name="组合 40"/>
          <p:cNvGrpSpPr/>
          <p:nvPr/>
        </p:nvGrpSpPr>
        <p:grpSpPr>
          <a:xfrm>
            <a:off x="1094105" y="3069590"/>
            <a:ext cx="4282440" cy="1278890"/>
            <a:chOff x="1725" y="4834"/>
            <a:chExt cx="6744" cy="2014"/>
          </a:xfrm>
        </p:grpSpPr>
        <p:sp>
          <p:nvSpPr>
            <p:cNvPr id="10" name="圆角矩形 11"/>
            <p:cNvSpPr/>
            <p:nvPr>
              <p:custDataLst>
                <p:tags r:id="rId6"/>
              </p:custDataLst>
            </p:nvPr>
          </p:nvSpPr>
          <p:spPr>
            <a:xfrm>
              <a:off x="2237" y="4953"/>
              <a:ext cx="6232"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1" name="椭圆 10"/>
            <p:cNvSpPr/>
            <p:nvPr>
              <p:custDataLst>
                <p:tags r:id="rId7"/>
              </p:custDataLst>
            </p:nvPr>
          </p:nvSpPr>
          <p:spPr>
            <a:xfrm>
              <a:off x="1725" y="4834"/>
              <a:ext cx="2014" cy="2014"/>
            </a:xfrm>
            <a:prstGeom prst="ellipse">
              <a:avLst/>
            </a:prstGeom>
            <a:solidFill>
              <a:srgbClr val="05BE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2" name="椭圆 1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3" name="文本框 1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4" name="文本框 13"/>
            <p:cNvSpPr txBox="1"/>
            <p:nvPr>
              <p:custDataLst>
                <p:tags r:id="rId10"/>
              </p:custDataLst>
            </p:nvPr>
          </p:nvSpPr>
          <p:spPr>
            <a:xfrm>
              <a:off x="3740" y="4971"/>
              <a:ext cx="4671"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Simulation Procedures </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2" name="组合 41"/>
          <p:cNvGrpSpPr/>
          <p:nvPr/>
        </p:nvGrpSpPr>
        <p:grpSpPr>
          <a:xfrm>
            <a:off x="1094105" y="4785360"/>
            <a:ext cx="4283710" cy="1278890"/>
            <a:chOff x="1724" y="7536"/>
            <a:chExt cx="6746" cy="2014"/>
          </a:xfrm>
        </p:grpSpPr>
        <p:sp>
          <p:nvSpPr>
            <p:cNvPr id="16" name="圆角矩形 59"/>
            <p:cNvSpPr/>
            <p:nvPr>
              <p:custDataLst>
                <p:tags r:id="rId11"/>
              </p:custDataLst>
            </p:nvPr>
          </p:nvSpPr>
          <p:spPr>
            <a:xfrm>
              <a:off x="2236" y="7655"/>
              <a:ext cx="6232"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7" name="椭圆 16"/>
            <p:cNvSpPr/>
            <p:nvPr>
              <p:custDataLst>
                <p:tags r:id="rId12"/>
              </p:custDataLst>
            </p:nvPr>
          </p:nvSpPr>
          <p:spPr>
            <a:xfrm>
              <a:off x="1724" y="7536"/>
              <a:ext cx="2014" cy="2014"/>
            </a:xfrm>
            <a:prstGeom prst="ellipse">
              <a:avLst/>
            </a:prstGeom>
            <a:solidFill>
              <a:srgbClr val="811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8" name="椭圆 17"/>
            <p:cNvSpPr/>
            <p:nvPr>
              <p:custDataLst>
                <p:tags r:id="rId13"/>
              </p:custDataLst>
            </p:nvPr>
          </p:nvSpPr>
          <p:spPr>
            <a:xfrm>
              <a:off x="1863"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9" name="文本框 18"/>
            <p:cNvSpPr txBox="1"/>
            <p:nvPr>
              <p:custDataLst>
                <p:tags r:id="rId14"/>
              </p:custDataLst>
            </p:nvPr>
          </p:nvSpPr>
          <p:spPr>
            <a:xfrm>
              <a:off x="2071" y="8069"/>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0" name="文本框 19"/>
            <p:cNvSpPr txBox="1"/>
            <p:nvPr>
              <p:custDataLst>
                <p:tags r:id="rId15"/>
              </p:custDataLst>
            </p:nvPr>
          </p:nvSpPr>
          <p:spPr>
            <a:xfrm>
              <a:off x="3738" y="7654"/>
              <a:ext cx="4733" cy="1778"/>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Solver Engine</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3" name="组合 42"/>
          <p:cNvGrpSpPr/>
          <p:nvPr/>
        </p:nvGrpSpPr>
        <p:grpSpPr>
          <a:xfrm>
            <a:off x="6814185" y="1353820"/>
            <a:ext cx="4283710" cy="1278890"/>
            <a:chOff x="10733" y="2132"/>
            <a:chExt cx="6746" cy="2014"/>
          </a:xfrm>
        </p:grpSpPr>
        <p:sp>
          <p:nvSpPr>
            <p:cNvPr id="22" name="圆角矩形 18"/>
            <p:cNvSpPr/>
            <p:nvPr>
              <p:custDataLst>
                <p:tags r:id="rId16"/>
              </p:custDataLst>
            </p:nvPr>
          </p:nvSpPr>
          <p:spPr>
            <a:xfrm>
              <a:off x="11245" y="2251"/>
              <a:ext cx="6232" cy="1776"/>
            </a:xfrm>
            <a:prstGeom prst="roundRect">
              <a:avLst>
                <a:gd name="adj" fmla="val 50000"/>
              </a:avLst>
            </a:prstGeom>
            <a:solidFill>
              <a:srgbClr val="3366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3" name="椭圆 22"/>
            <p:cNvSpPr/>
            <p:nvPr>
              <p:custDataLst>
                <p:tags r:id="rId17"/>
              </p:custDataLst>
            </p:nvPr>
          </p:nvSpPr>
          <p:spPr>
            <a:xfrm>
              <a:off x="10733" y="2132"/>
              <a:ext cx="2014" cy="2014"/>
            </a:xfrm>
            <a:prstGeom prst="ellipse">
              <a:avLst/>
            </a:prstGeom>
            <a:solidFill>
              <a:srgbClr val="0243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4" name="椭圆 23"/>
            <p:cNvSpPr/>
            <p:nvPr>
              <p:custDataLst>
                <p:tags r:id="rId18"/>
              </p:custDataLst>
            </p:nvPr>
          </p:nvSpPr>
          <p:spPr>
            <a:xfrm>
              <a:off x="10872"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5" name="文本框 24"/>
            <p:cNvSpPr txBox="1"/>
            <p:nvPr>
              <p:custDataLst>
                <p:tags r:id="rId19"/>
              </p:custDataLst>
            </p:nvPr>
          </p:nvSpPr>
          <p:spPr>
            <a:xfrm>
              <a:off x="11080" y="2665"/>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rPr>
                <a:t>04</a:t>
              </a:r>
              <a:endPar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6" name="文本框 25"/>
            <p:cNvSpPr txBox="1"/>
            <p:nvPr>
              <p:custDataLst>
                <p:tags r:id="rId20"/>
              </p:custDataLst>
            </p:nvPr>
          </p:nvSpPr>
          <p:spPr>
            <a:xfrm>
              <a:off x="12747" y="2272"/>
              <a:ext cx="4732" cy="1735"/>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Simulate</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State</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44" name="组合 43"/>
          <p:cNvGrpSpPr/>
          <p:nvPr/>
        </p:nvGrpSpPr>
        <p:grpSpPr>
          <a:xfrm>
            <a:off x="6814185" y="3069590"/>
            <a:ext cx="4282440" cy="1278890"/>
            <a:chOff x="10732" y="4834"/>
            <a:chExt cx="6744" cy="2014"/>
          </a:xfrm>
        </p:grpSpPr>
        <p:sp>
          <p:nvSpPr>
            <p:cNvPr id="28" name="圆角矩形 75"/>
            <p:cNvSpPr/>
            <p:nvPr>
              <p:custDataLst>
                <p:tags r:id="rId21"/>
              </p:custDataLst>
            </p:nvPr>
          </p:nvSpPr>
          <p:spPr>
            <a:xfrm>
              <a:off x="11244" y="4953"/>
              <a:ext cx="6232" cy="1776"/>
            </a:xfrm>
            <a:prstGeom prst="roundRect">
              <a:avLst>
                <a:gd name="adj" fmla="val 50000"/>
              </a:avLst>
            </a:prstGeom>
            <a:solidFill>
              <a:srgbClr val="FB9B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9" name="椭圆 28"/>
            <p:cNvSpPr/>
            <p:nvPr>
              <p:custDataLst>
                <p:tags r:id="rId22"/>
              </p:custDataLst>
            </p:nvPr>
          </p:nvSpPr>
          <p:spPr>
            <a:xfrm>
              <a:off x="10732" y="4834"/>
              <a:ext cx="2014" cy="2014"/>
            </a:xfrm>
            <a:prstGeom prst="ellipse">
              <a:avLst/>
            </a:prstGeom>
            <a:solidFill>
              <a:srgbClr val="F1887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0" name="椭圆 29"/>
            <p:cNvSpPr/>
            <p:nvPr>
              <p:custDataLst>
                <p:tags r:id="rId23"/>
              </p:custDataLst>
            </p:nvPr>
          </p:nvSpPr>
          <p:spPr>
            <a:xfrm>
              <a:off x="10871"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1" name="文本框 30"/>
            <p:cNvSpPr txBox="1"/>
            <p:nvPr>
              <p:custDataLst>
                <p:tags r:id="rId24"/>
              </p:custDataLst>
            </p:nvPr>
          </p:nvSpPr>
          <p:spPr>
            <a:xfrm>
              <a:off x="11079" y="5367"/>
              <a:ext cx="1321"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F08871"/>
                  </a:solidFill>
                  <a:effectLst/>
                  <a:uLnTx/>
                  <a:uFillTx/>
                  <a:latin typeface="Arial Black" panose="020B0A04020102020204" charset="0"/>
                  <a:ea typeface="思源黑体 CN Bold" panose="020B0800000000000000" charset="-122"/>
                  <a:cs typeface="Arial Black" panose="020B0A04020102020204" charset="0"/>
                </a:rPr>
                <a:t>05</a:t>
              </a:r>
              <a:endParaRPr kumimoji="0" lang="en-US" altLang="zh-CN" sz="3200" b="0" i="0" u="none" strike="noStrike" kern="0" cap="none" spc="300" normalizeH="0" baseline="0" noProof="0">
                <a:ln>
                  <a:noFill/>
                </a:ln>
                <a:solidFill>
                  <a:srgbClr val="F08871"/>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2" name="文本框 31"/>
            <p:cNvSpPr txBox="1"/>
            <p:nvPr>
              <p:custDataLst>
                <p:tags r:id="rId25"/>
              </p:custDataLst>
            </p:nvPr>
          </p:nvSpPr>
          <p:spPr>
            <a:xfrm>
              <a:off x="12745" y="4936"/>
              <a:ext cx="4730" cy="181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Simulation Managers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文本框 1"/>
          <p:cNvSpPr txBox="1"/>
          <p:nvPr>
            <p:custDataLst>
              <p:tags r:id="rId4"/>
            </p:custDataLst>
          </p:nvPr>
        </p:nvSpPr>
        <p:spPr>
          <a:xfrm>
            <a:off x="4915535" y="2934653"/>
            <a:ext cx="6381750" cy="988695"/>
          </a:xfrm>
          <a:prstGeom prst="rect">
            <a:avLst/>
          </a:prstGeom>
          <a:noFill/>
        </p:spPr>
        <p:txBody>
          <a:bodyPr wrap="square" rtlCol="0">
            <a:spAutoFit/>
          </a:bodyPr>
          <a:lstStyle/>
          <a:p>
            <a:pPr indent="0" algn="ctr" fontAlgn="auto">
              <a:lnSpc>
                <a:spcPts val="7000"/>
              </a:lnSpc>
              <a:spcBef>
                <a:spcPts val="600"/>
              </a:spcBef>
            </a:pPr>
            <a:r>
              <a:rPr sz="5500" dirty="0">
                <a:solidFill>
                  <a:srgbClr val="3366FE"/>
                </a:solidFill>
                <a:latin typeface="Arial Black" panose="020B0A04020102020204" charset="0"/>
                <a:cs typeface="Arial Black" panose="020B0A04020102020204" charset="0"/>
                <a:sym typeface="Segoe UI" panose="020B0502040204020203"/>
              </a:rPr>
              <a:t>Simulate State </a:t>
            </a:r>
            <a:endParaRPr sz="5500" dirty="0">
              <a:solidFill>
                <a:srgbClr val="3366FE"/>
              </a:solidFill>
              <a:latin typeface="Arial Black" panose="020B0A04020102020204" charset="0"/>
              <a:cs typeface="Arial Black" panose="020B0A04020102020204" charset="0"/>
              <a:sym typeface="Segoe UI" panose="020B0502040204020203"/>
            </a:endParaRPr>
          </a:p>
        </p:txBody>
      </p:sp>
      <p:sp>
        <p:nvSpPr>
          <p:cNvPr id="6" name="日期占位符 2"/>
          <p:cNvSpPr>
            <a:spLocks noGrp="1"/>
          </p:cNvSpPr>
          <p:nvPr>
            <p:custDataLst>
              <p:tags r:id="rId5"/>
            </p:custDataLst>
          </p:nvPr>
        </p:nvSpPr>
        <p:spPr>
          <a:xfrm>
            <a:off x="838200" y="6356350"/>
            <a:ext cx="2743200" cy="365125"/>
          </a:xfrm>
        </p:spPr>
        <p:txBody>
          <a:bodyPr/>
          <a:lstStyle>
            <a:defPPr>
              <a:defRPr lang="zh-CN"/>
            </a:defPPr>
            <a:lvl1pPr marL="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fld id="{74E7442A-BA00-4274-AC47-95D95C23D1C8}" type="datetimeFigureOut">
              <a:rPr lang="zh-CN" altLang="en-US" smtClean="0"/>
            </a:fld>
            <a:endParaRPr lang="zh-CN" altLang="en-US"/>
          </a:p>
        </p:txBody>
      </p:sp>
      <p:sp>
        <p:nvSpPr>
          <p:cNvPr id="8" name="矩形 7"/>
          <p:cNvSpPr/>
          <p:nvPr userDrawn="1">
            <p:custDataLst>
              <p:tags r:id="rId6"/>
            </p:custDataLst>
          </p:nvPr>
        </p:nvSpPr>
        <p:spPr>
          <a:xfrm>
            <a:off x="707653" y="-2"/>
            <a:ext cx="3391877" cy="6858002"/>
          </a:xfrm>
          <a:prstGeom prst="rect">
            <a:avLst/>
          </a:prstGeom>
          <a:solidFill>
            <a:srgbClr val="3366FE">
              <a:alpha val="90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9" name="文本占位符 31"/>
          <p:cNvSpPr>
            <a:spLocks noGrp="1"/>
          </p:cNvSpPr>
          <p:nvPr>
            <p:custDataLst>
              <p:tags r:id="rId7"/>
            </p:custDataLst>
          </p:nvPr>
        </p:nvSpPr>
        <p:spPr>
          <a:xfrm>
            <a:off x="1289843" y="3127425"/>
            <a:ext cx="2157413" cy="1695450"/>
          </a:xfrm>
        </p:spPr>
        <p:txBody>
          <a:bodyPr anchor="ctr">
            <a:normAutofit/>
          </a:bodyPr>
          <a:lstStyle>
            <a:lvl1pPr marL="0" indent="0" algn="ctr">
              <a:buNone/>
              <a:defRPr sz="9600" b="1">
                <a:solidFill>
                  <a:sysClr val="window" lastClr="FFFFFF"/>
                </a:solidFill>
              </a:defRPr>
            </a:lvl1pPr>
          </a:lstStyle>
          <a:p>
            <a:pPr lvl="0"/>
            <a:r>
              <a:rPr lang="en-US" altLang="zh-CN" dirty="0"/>
              <a:t>04</a:t>
            </a:r>
            <a:endParaRPr lang="zh-CN" altLang="en-US" dirty="0"/>
          </a:p>
        </p:txBody>
      </p:sp>
      <p:sp>
        <p:nvSpPr>
          <p:cNvPr id="12" name="文本占位符 31"/>
          <p:cNvSpPr>
            <a:spLocks noGrp="1"/>
          </p:cNvSpPr>
          <p:nvPr>
            <p:custDataLst>
              <p:tags r:id="rId8"/>
            </p:custDataLst>
          </p:nvPr>
        </p:nvSpPr>
        <p:spPr>
          <a:xfrm>
            <a:off x="1289843" y="2729084"/>
            <a:ext cx="2157413" cy="523631"/>
          </a:xfrm>
        </p:spPr>
        <p:txBody>
          <a:bodyPr anchor="ctr">
            <a:noAutofit/>
          </a:bodyPr>
          <a:lstStyle>
            <a:lvl1pPr marL="0" indent="0" algn="ctr">
              <a:buNone/>
              <a:defRPr sz="2400" b="1" i="1">
                <a:solidFill>
                  <a:sysClr val="window" lastClr="FFFFFF"/>
                </a:solidFill>
              </a:defRPr>
            </a:lvl1pPr>
          </a:lstStyle>
          <a:p>
            <a:pPr lvl="0"/>
            <a:r>
              <a:rPr lang="en-US" altLang="zh-CN" dirty="0"/>
              <a:t>Part Four</a:t>
            </a:r>
            <a:endParaRPr lang="en-US" altLang="zh-CN" dirty="0"/>
          </a:p>
        </p:txBody>
      </p:sp>
      <p:grpSp>
        <p:nvGrpSpPr>
          <p:cNvPr id="13" name="组合 12"/>
          <p:cNvGrpSpPr/>
          <p:nvPr userDrawn="1"/>
        </p:nvGrpSpPr>
        <p:grpSpPr>
          <a:xfrm>
            <a:off x="1952199" y="2121506"/>
            <a:ext cx="658709" cy="199812"/>
            <a:chOff x="4510429" y="6007426"/>
            <a:chExt cx="658709" cy="199812"/>
          </a:xfrm>
        </p:grpSpPr>
        <p:sp>
          <p:nvSpPr>
            <p:cNvPr id="14" name="L 形 13"/>
            <p:cNvSpPr/>
            <p:nvPr userDrawn="1">
              <p:custDataLst>
                <p:tags r:id="rId9"/>
              </p:custDataLst>
            </p:nvPr>
          </p:nvSpPr>
          <p:spPr>
            <a:xfrm rot="13500000">
              <a:off x="4663956"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5" name="L 形 14"/>
            <p:cNvSpPr/>
            <p:nvPr userDrawn="1">
              <p:custDataLst>
                <p:tags r:id="rId10"/>
              </p:custDataLst>
            </p:nvPr>
          </p:nvSpPr>
          <p:spPr>
            <a:xfrm rot="13500000">
              <a:off x="4818077"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6" name="L 形 15"/>
            <p:cNvSpPr/>
            <p:nvPr userDrawn="1">
              <p:custDataLst>
                <p:tags r:id="rId11"/>
              </p:custDataLst>
            </p:nvPr>
          </p:nvSpPr>
          <p:spPr>
            <a:xfrm rot="13500000">
              <a:off x="4972199" y="6008864"/>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7" name="直角三角形 16"/>
            <p:cNvSpPr/>
            <p:nvPr userDrawn="1">
              <p:custDataLst>
                <p:tags r:id="rId12"/>
              </p:custDataLst>
            </p:nvPr>
          </p:nvSpPr>
          <p:spPr>
            <a:xfrm rot="13500000">
              <a:off x="4510429" y="6007426"/>
              <a:ext cx="199812" cy="199812"/>
            </a:xfrm>
            <a:prstGeom prst="rtTriangle">
              <a:avLst/>
            </a:prstGeom>
            <a:solidFill>
              <a:srgbClr val="06DCA9">
                <a:lumMod val="50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grpSp>
      <p:sp>
        <p:nvSpPr>
          <p:cNvPr id="18" name="矩形 17"/>
          <p:cNvSpPr/>
          <p:nvPr userDrawn="1">
            <p:custDataLst>
              <p:tags r:id="rId13"/>
            </p:custDataLst>
          </p:nvPr>
        </p:nvSpPr>
        <p:spPr>
          <a:xfrm>
            <a:off x="545426" y="-2"/>
            <a:ext cx="101886" cy="6858002"/>
          </a:xfrm>
          <a:prstGeom prst="rect">
            <a:avLst/>
          </a:prstGeom>
          <a:gradFill>
            <a:gsLst>
              <a:gs pos="80000">
                <a:srgbClr val="3366FE"/>
              </a:gs>
              <a:gs pos="0">
                <a:srgbClr val="3366FE">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9" name="矩形 18"/>
          <p:cNvSpPr/>
          <p:nvPr userDrawn="1">
            <p:custDataLst>
              <p:tags r:id="rId14"/>
            </p:custDataLst>
          </p:nvPr>
        </p:nvSpPr>
        <p:spPr>
          <a:xfrm flipV="1">
            <a:off x="4158103" y="-2"/>
            <a:ext cx="101886" cy="6858002"/>
          </a:xfrm>
          <a:prstGeom prst="rect">
            <a:avLst/>
          </a:prstGeom>
          <a:gradFill>
            <a:gsLst>
              <a:gs pos="80000">
                <a:srgbClr val="3366FE"/>
              </a:gs>
              <a:gs pos="0">
                <a:srgbClr val="3366FE">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4" name="Text Box 1"/>
          <p:cNvSpPr txBox="1"/>
          <p:nvPr>
            <p:custDataLst>
              <p:tags r:id="rId2"/>
            </p:custDataLst>
          </p:nvPr>
        </p:nvSpPr>
        <p:spPr>
          <a:xfrm>
            <a:off x="3424555" y="1219200"/>
            <a:ext cx="5342890" cy="5077460"/>
          </a:xfrm>
          <a:prstGeom prst="rect">
            <a:avLst/>
          </a:prstGeom>
          <a:solidFill>
            <a:srgbClr val="3366FE">
              <a:alpha val="5000"/>
            </a:srgbClr>
          </a:solidFill>
          <a:ln>
            <a:solidFill>
              <a:srgbClr val="3366FE"/>
            </a:solidFill>
          </a:ln>
        </p:spPr>
        <p:txBody>
          <a:bodyPr wrap="square" rtlCol="0">
            <a:spAutoFit/>
          </a:bodyPr>
          <a:p>
            <a:pPr>
              <a:lnSpc>
                <a:spcPct val="9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SimState</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state = proj.factory.entry_state()</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print(state.regs.rip)</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print(state.regs.eax)</a:t>
            </a:r>
            <a:endParaRPr lang="en-US" sz="2000">
              <a:latin typeface="Times New Roman" panose="02020603050405020304" charset="0"/>
              <a:cs typeface="Times New Roman" panose="02020603050405020304" charset="0"/>
            </a:endParaRPr>
          </a:p>
          <a:p>
            <a:pPr>
              <a:lnSpc>
                <a:spcPct val="90000"/>
              </a:lnSpc>
            </a:pP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#interpret the memory at the entry point as a C int</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print(state.mem[proj.entry].int.resolved)</a:t>
            </a:r>
            <a:endParaRPr lang="en-US" sz="2000">
              <a:latin typeface="Times New Roman" panose="02020603050405020304" charset="0"/>
              <a:cs typeface="Times New Roman" panose="02020603050405020304" charset="0"/>
            </a:endParaRPr>
          </a:p>
          <a:p>
            <a:pPr>
              <a:lnSpc>
                <a:spcPct val="90000"/>
              </a:lnSpc>
            </a:pP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bv=state.solver.BVV(0x1234, 32)</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print(bv)</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ev = state.solver.eval(bv)</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print(ev)</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state.regs.esi = state.solver.BVV(3, 64)</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print(state.regs.esi)</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state.mem[0x1000].long = 4</a:t>
            </a:r>
            <a:endParaRPr lang="en-US" sz="2000">
              <a:latin typeface="Times New Roman" panose="02020603050405020304" charset="0"/>
              <a:cs typeface="Times New Roman" panose="02020603050405020304" charset="0"/>
            </a:endParaRPr>
          </a:p>
          <a:p>
            <a:pPr>
              <a:lnSpc>
                <a:spcPct val="90000"/>
              </a:lnSpc>
            </a:pPr>
            <a:r>
              <a:rPr lang="en-US" sz="2000">
                <a:latin typeface="Times New Roman" panose="02020603050405020304" charset="0"/>
                <a:cs typeface="Times New Roman" panose="02020603050405020304" charset="0"/>
              </a:rPr>
              <a:t>print(state.mem[0x1000].long.resolved)</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2117408" y="1729105"/>
            <a:ext cx="7957185" cy="3636010"/>
          </a:xfrm>
          <a:prstGeom prst="rect">
            <a:avLst/>
          </a:prstGeom>
          <a:solidFill>
            <a:srgbClr val="3366FE">
              <a:alpha val="5000"/>
            </a:srgbClr>
          </a:solidFill>
          <a:ln>
            <a:solidFill>
              <a:srgbClr val="3366FE"/>
            </a:solidFill>
          </a:ln>
        </p:spPr>
        <p:txBody>
          <a:bodyPr wrap="square" rtlCol="0" anchor="ctr" anchorCtr="0">
            <a:spAutoFit/>
          </a:bodyPr>
          <a:p>
            <a:pPr>
              <a:lnSpc>
                <a:spcPct val="120000"/>
              </a:lnSpc>
            </a:pPr>
            <a:r>
              <a:rPr lang="en-US" sz="2400">
                <a:latin typeface="Times New Roman" panose="02020603050405020304" charset="0"/>
                <a:cs typeface="Times New Roman" panose="02020603050405020304" charset="0"/>
              </a:rPr>
              <a:t>#copy rsp to rbp</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state.regs.rbp = state.regs.rsp</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#store rdx to memory at 0x1000</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state.mem[0x1000].uint64_t = state.regs.rdx</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#dereference rbp</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state.regs.rbp = state.mem[state.regs.rbp].uint64_t.resolved</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#add rax, qword ptr [rsp+8]</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state.regs.rax+=state.mem[state.regs.rsp+8].uint64_t.resolved</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3" name="Text Box 2"/>
          <p:cNvSpPr txBox="1"/>
          <p:nvPr>
            <p:custDataLst>
              <p:tags r:id="rId2"/>
            </p:custDataLst>
          </p:nvPr>
        </p:nvSpPr>
        <p:spPr>
          <a:xfrm>
            <a:off x="2000885" y="1235075"/>
            <a:ext cx="8190230" cy="4892675"/>
          </a:xfrm>
          <a:prstGeom prst="rect">
            <a:avLst/>
          </a:prstGeom>
          <a:solidFill>
            <a:srgbClr val="3366FE">
              <a:alpha val="5000"/>
            </a:srgbClr>
          </a:solidFill>
          <a:ln>
            <a:solidFill>
              <a:srgbClr val="3366FE"/>
            </a:solidFill>
          </a:ln>
        </p:spPr>
        <p:txBody>
          <a:bodyPr wrap="square" rtlCol="0" anchor="ctr" anchorCtr="0">
            <a:spAutoFit/>
          </a:bodyPr>
          <a:p>
            <a:r>
              <a:rPr lang="en-US" sz="2400">
                <a:latin typeface="Times New Roman" panose="02020603050405020304" charset="0"/>
                <a:cs typeface="Times New Roman" panose="02020603050405020304" charset="0"/>
              </a:rPr>
              <a:t>state = proj.factory.entry_state(stdin=angr.SimFile)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while True: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succ = state.step()</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if len(succ.successors)==2: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break</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            state = succ.successors[0]</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state1, state2 = succ.successors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print(state1)</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print(state2)</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input_data = state1.posix.stdin.load(0, state1.posix.stdin.size)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print(input_data, state1.posix.stdin.size)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print(“input_data”, state1.solver.eval(input_data, cast_to=bytes))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673100" y="2418715"/>
            <a:ext cx="10845800" cy="2306320"/>
          </a:xfrm>
          <a:prstGeom prst="rect">
            <a:avLst/>
          </a:prstGeom>
          <a:solidFill>
            <a:srgbClr val="3366FE">
              <a:alpha val="5000"/>
            </a:srgbClr>
          </a:solidFill>
          <a:ln>
            <a:solidFill>
              <a:srgbClr val="3366FE"/>
            </a:solidFill>
          </a:ln>
        </p:spPr>
        <p:txBody>
          <a:bodyPr wrap="square" rtlCol="0" anchor="ctr" anchorCtr="0">
            <a:spAutoFit/>
          </a:bodyPr>
          <a:p>
            <a:pPr>
              <a:lnSpc>
                <a:spcPct val="120000"/>
              </a:lnSpc>
            </a:pPr>
            <a:r>
              <a:rPr lang="en-US" sz="2400">
                <a:latin typeface="Times New Roman" panose="02020603050405020304" charset="0"/>
                <a:cs typeface="Times New Roman" panose="02020603050405020304" charset="0"/>
              </a:rPr>
              <a:t>#store and load can also be used for registers</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 = proj.factory.blank_state()</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s.memory.store(0x4000, s.solver.BVV(0x0123456789abcdef0123456789abcdef, 128))</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print(s.memory.load(0x4004, 6))</a:t>
            </a:r>
            <a:endParaRPr lang="en-US" sz="2400">
              <a:latin typeface="Times New Roman" panose="02020603050405020304" charset="0"/>
              <a:cs typeface="Times New Roman" panose="02020603050405020304" charset="0"/>
            </a:endParaRPr>
          </a:p>
          <a:p>
            <a:pPr>
              <a:lnSpc>
                <a:spcPct val="120000"/>
              </a:lnSpc>
            </a:pPr>
            <a:r>
              <a:rPr lang="en-US" sz="2400">
                <a:latin typeface="Times New Roman" panose="02020603050405020304" charset="0"/>
                <a:cs typeface="Times New Roman" panose="02020603050405020304" charset="0"/>
              </a:rPr>
              <a:t>print(s.memory.load(0x4000, 4, endness=archinfo.Endness.LE))</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SimState-practice</a:t>
            </a:r>
            <a:endParaRPr lang="en-US" altLang="zh-CN" dirty="0"/>
          </a:p>
        </p:txBody>
      </p:sp>
      <p:grpSp>
        <p:nvGrpSpPr>
          <p:cNvPr id="4" name="组合 3"/>
          <p:cNvGrpSpPr/>
          <p:nvPr/>
        </p:nvGrpSpPr>
        <p:grpSpPr>
          <a:xfrm>
            <a:off x="828675" y="1496695"/>
            <a:ext cx="10534650" cy="4648200"/>
            <a:chOff x="890" y="2549"/>
            <a:chExt cx="16590" cy="7320"/>
          </a:xfrm>
        </p:grpSpPr>
        <p:grpSp>
          <p:nvGrpSpPr>
            <p:cNvPr id="2" name="组合 1"/>
            <p:cNvGrpSpPr/>
            <p:nvPr/>
          </p:nvGrpSpPr>
          <p:grpSpPr>
            <a:xfrm>
              <a:off x="1210" y="2549"/>
              <a:ext cx="16271" cy="7181"/>
              <a:chOff x="5547" y="3421"/>
              <a:chExt cx="8255" cy="3969"/>
            </a:xfrm>
          </p:grpSpPr>
          <p:sp>
            <p:nvSpPr>
              <p:cNvPr id="6267" name="图形 6265"/>
              <p:cNvSpPr/>
              <p:nvPr>
                <p:custDataLst>
                  <p:tags r:id="rId2"/>
                </p:custDataLst>
              </p:nvPr>
            </p:nvSpPr>
            <p:spPr>
              <a:xfrm>
                <a:off x="5547" y="3645"/>
                <a:ext cx="8255" cy="3745"/>
              </a:xfrm>
              <a:custGeom>
                <a:avLst/>
                <a:gdLst>
                  <a:gd name="connsiteX0" fmla="*/ 5241874 w 5241873"/>
                  <a:gd name="connsiteY0" fmla="*/ 2378021 h 2378020"/>
                  <a:gd name="connsiteX1" fmla="*/ 0 w 5241873"/>
                  <a:gd name="connsiteY1" fmla="*/ 2378021 h 2378020"/>
                  <a:gd name="connsiteX2" fmla="*/ 0 w 5241873"/>
                  <a:gd name="connsiteY2" fmla="*/ 151657 h 2378020"/>
                  <a:gd name="connsiteX3" fmla="*/ 151657 w 5241873"/>
                  <a:gd name="connsiteY3" fmla="*/ 0 h 2378020"/>
                  <a:gd name="connsiteX4" fmla="*/ 5090217 w 5241873"/>
                  <a:gd name="connsiteY4" fmla="*/ 0 h 2378020"/>
                  <a:gd name="connsiteX5" fmla="*/ 5241874 w 5241873"/>
                  <a:gd name="connsiteY5" fmla="*/ 151657 h 2378020"/>
                  <a:gd name="connsiteX6" fmla="*/ 5241874 w 5241873"/>
                  <a:gd name="connsiteY6" fmla="*/ 2378021 h 237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41873" h="2378020">
                    <a:moveTo>
                      <a:pt x="5241874" y="2378021"/>
                    </a:moveTo>
                    <a:lnTo>
                      <a:pt x="0" y="2378021"/>
                    </a:lnTo>
                    <a:lnTo>
                      <a:pt x="0" y="151657"/>
                    </a:lnTo>
                    <a:cubicBezTo>
                      <a:pt x="0" y="67893"/>
                      <a:pt x="67893" y="0"/>
                      <a:pt x="151657" y="0"/>
                    </a:cubicBezTo>
                    <a:lnTo>
                      <a:pt x="5090217" y="0"/>
                    </a:lnTo>
                    <a:cubicBezTo>
                      <a:pt x="5173981" y="0"/>
                      <a:pt x="5241874" y="67893"/>
                      <a:pt x="5241874" y="151657"/>
                    </a:cubicBezTo>
                    <a:lnTo>
                      <a:pt x="5241874" y="2378021"/>
                    </a:lnTo>
                    <a:close/>
                  </a:path>
                </a:pathLst>
              </a:custGeom>
              <a:solidFill>
                <a:srgbClr val="578CFF"/>
              </a:solidFill>
              <a:ln w="8817" cap="flat">
                <a:noFill/>
                <a:prstDash val="solid"/>
                <a:miter/>
              </a:ln>
            </p:spPr>
            <p:txBody>
              <a:bodyPr rtlCol="0" anchor="ctr"/>
              <a:p>
                <a:endParaRPr lang="zh-CN" altLang="en-US"/>
              </a:p>
            </p:txBody>
          </p:sp>
          <p:sp>
            <p:nvSpPr>
              <p:cNvPr id="6268" name="图形 6265"/>
              <p:cNvSpPr/>
              <p:nvPr>
                <p:custDataLst>
                  <p:tags r:id="rId3"/>
                </p:custDataLst>
              </p:nvPr>
            </p:nvSpPr>
            <p:spPr>
              <a:xfrm>
                <a:off x="5883" y="3494"/>
                <a:ext cx="7718" cy="3782"/>
              </a:xfrm>
              <a:custGeom>
                <a:avLst/>
                <a:gdLst>
                  <a:gd name="connsiteX0" fmla="*/ 0 w 4900644"/>
                  <a:gd name="connsiteY0" fmla="*/ 0 h 2401827"/>
                  <a:gd name="connsiteX1" fmla="*/ 4900645 w 4900644"/>
                  <a:gd name="connsiteY1" fmla="*/ 0 h 2401827"/>
                  <a:gd name="connsiteX2" fmla="*/ 4900645 w 4900644"/>
                  <a:gd name="connsiteY2" fmla="*/ 2401828 h 2401827"/>
                  <a:gd name="connsiteX3" fmla="*/ 0 w 4900644"/>
                  <a:gd name="connsiteY3" fmla="*/ 2401828 h 2401827"/>
                </a:gdLst>
                <a:ahLst/>
                <a:cxnLst>
                  <a:cxn ang="0">
                    <a:pos x="connsiteX0" y="connsiteY0"/>
                  </a:cxn>
                  <a:cxn ang="0">
                    <a:pos x="connsiteX1" y="connsiteY1"/>
                  </a:cxn>
                  <a:cxn ang="0">
                    <a:pos x="connsiteX2" y="connsiteY2"/>
                  </a:cxn>
                  <a:cxn ang="0">
                    <a:pos x="connsiteX3" y="connsiteY3"/>
                  </a:cxn>
                </a:cxnLst>
                <a:rect l="l" t="t" r="r" b="b"/>
                <a:pathLst>
                  <a:path w="4900644" h="2401827">
                    <a:moveTo>
                      <a:pt x="0" y="0"/>
                    </a:moveTo>
                    <a:lnTo>
                      <a:pt x="4900645" y="0"/>
                    </a:lnTo>
                    <a:lnTo>
                      <a:pt x="4900645" y="2401828"/>
                    </a:lnTo>
                    <a:lnTo>
                      <a:pt x="0" y="2401828"/>
                    </a:lnTo>
                    <a:close/>
                  </a:path>
                </a:pathLst>
              </a:custGeom>
              <a:solidFill>
                <a:srgbClr val="9EC0FF"/>
              </a:solidFill>
              <a:ln w="17633" cap="flat">
                <a:solidFill>
                  <a:srgbClr val="456FC9"/>
                </a:solidFill>
                <a:prstDash val="solid"/>
                <a:miter/>
              </a:ln>
            </p:spPr>
            <p:txBody>
              <a:bodyPr rtlCol="0" anchor="ctr"/>
              <a:p>
                <a:endParaRPr lang="zh-CN" altLang="en-US"/>
              </a:p>
            </p:txBody>
          </p:sp>
          <p:sp>
            <p:nvSpPr>
              <p:cNvPr id="6269" name="图形 6265"/>
              <p:cNvSpPr/>
              <p:nvPr>
                <p:custDataLst>
                  <p:tags r:id="rId4"/>
                </p:custDataLst>
              </p:nvPr>
            </p:nvSpPr>
            <p:spPr>
              <a:xfrm>
                <a:off x="5815" y="3421"/>
                <a:ext cx="7718" cy="3782"/>
              </a:xfrm>
              <a:custGeom>
                <a:avLst/>
                <a:gdLst>
                  <a:gd name="connsiteX0" fmla="*/ 0 w 4900644"/>
                  <a:gd name="connsiteY0" fmla="*/ 0 h 2401827"/>
                  <a:gd name="connsiteX1" fmla="*/ 4900645 w 4900644"/>
                  <a:gd name="connsiteY1" fmla="*/ 0 h 2401827"/>
                  <a:gd name="connsiteX2" fmla="*/ 4900645 w 4900644"/>
                  <a:gd name="connsiteY2" fmla="*/ 2401828 h 2401827"/>
                  <a:gd name="connsiteX3" fmla="*/ 0 w 4900644"/>
                  <a:gd name="connsiteY3" fmla="*/ 2401828 h 2401827"/>
                </a:gdLst>
                <a:ahLst/>
                <a:cxnLst>
                  <a:cxn ang="0">
                    <a:pos x="connsiteX0" y="connsiteY0"/>
                  </a:cxn>
                  <a:cxn ang="0">
                    <a:pos x="connsiteX1" y="connsiteY1"/>
                  </a:cxn>
                  <a:cxn ang="0">
                    <a:pos x="connsiteX2" y="connsiteY2"/>
                  </a:cxn>
                  <a:cxn ang="0">
                    <a:pos x="connsiteX3" y="connsiteY3"/>
                  </a:cxn>
                </a:cxnLst>
                <a:rect l="l" t="t" r="r" b="b"/>
                <a:pathLst>
                  <a:path w="4900644" h="2401827">
                    <a:moveTo>
                      <a:pt x="0" y="0"/>
                    </a:moveTo>
                    <a:lnTo>
                      <a:pt x="4900645" y="0"/>
                    </a:lnTo>
                    <a:lnTo>
                      <a:pt x="4900645" y="2401828"/>
                    </a:lnTo>
                    <a:lnTo>
                      <a:pt x="0" y="2401828"/>
                    </a:lnTo>
                    <a:close/>
                  </a:path>
                </a:pathLst>
              </a:custGeom>
              <a:solidFill>
                <a:srgbClr val="FFFFFF"/>
              </a:solidFill>
              <a:ln w="17633" cap="flat">
                <a:solidFill>
                  <a:srgbClr val="456FC9"/>
                </a:solidFill>
                <a:prstDash val="solid"/>
                <a:miter/>
              </a:ln>
            </p:spPr>
            <p:txBody>
              <a:bodyPr rtlCol="0" anchor="ctr"/>
              <a:p>
                <a:endParaRPr lang="zh-CN" altLang="en-US" dirty="0"/>
              </a:p>
            </p:txBody>
          </p:sp>
        </p:grpSp>
        <p:pic>
          <p:nvPicPr>
            <p:cNvPr id="2542" name="http://photo-static-api.fotomore.com/creative/vcg/400/new/VCG41N1198621586.jpg" descr="&amp;pky300_sjzg_VCG41N1198621586&amp;2&amp;src_rpledit_likech&amp;"/>
            <p:cNvPicPr>
              <a:picLocks noChangeAspect="1"/>
            </p:cNvPicPr>
            <p:nvPr>
              <p:custDataLst>
                <p:tags r:id="rId5"/>
              </p:custDataLst>
            </p:nvPr>
          </p:nvPicPr>
          <p:blipFill>
            <a:blip r:embed="rId6">
              <a:clrChange>
                <a:clrFrom>
                  <a:srgbClr val="FFFFFF">
                    <a:alpha val="100000"/>
                  </a:srgbClr>
                </a:clrFrom>
                <a:clrTo>
                  <a:srgbClr val="FFFFFF">
                    <a:alpha val="100000"/>
                    <a:alpha val="0"/>
                  </a:srgbClr>
                </a:clrTo>
              </a:clrChange>
            </a:blip>
            <a:srcRect/>
            <a:stretch>
              <a:fillRect/>
            </a:stretch>
          </p:blipFill>
          <p:spPr>
            <a:xfrm flipH="1">
              <a:off x="890" y="7607"/>
              <a:ext cx="2263" cy="2263"/>
            </a:xfrm>
            <a:prstGeom prst="rect">
              <a:avLst/>
            </a:prstGeom>
          </p:spPr>
        </p:pic>
        <p:sp>
          <p:nvSpPr>
            <p:cNvPr id="30" name="文本框 29" descr="7b0a202020202262756c6c6574223a20227b5c2263617465676f727949645c223a31303030352c5c2274656d706c61746549645c223a32303233313331337d222c0a20202020227461726765744964223a202270726f636573734f6e6c696e6542756c6c6574220a7d0a"/>
            <p:cNvSpPr txBox="1"/>
            <p:nvPr>
              <p:custDataLst>
                <p:tags r:id="rId7"/>
              </p:custDataLst>
            </p:nvPr>
          </p:nvSpPr>
          <p:spPr>
            <a:xfrm>
              <a:off x="2415" y="3519"/>
              <a:ext cx="14396" cy="3749"/>
            </a:xfrm>
            <a:prstGeom prst="rect">
              <a:avLst/>
            </a:prstGeom>
            <a:noFill/>
          </p:spPr>
          <p:txBody>
            <a:bodyPr wrap="square" rtlCol="0">
              <a:noAutofit/>
            </a:bodyPr>
            <a:p>
              <a:pPr marL="571500" indent="-571500" fontAlgn="auto">
                <a:lnSpc>
                  <a:spcPts val="3700"/>
                </a:lnSpc>
                <a:spcAft>
                  <a:spcPts val="5000"/>
                </a:spcAft>
                <a:buClr>
                  <a:srgbClr val="3366FE"/>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dirty="0">
                  <a:latin typeface="Arial" panose="020B0604020202020204" pitchFamily="34" charset="0"/>
                  <a:cs typeface="Arial" panose="020B0604020202020204" pitchFamily="34" charset="0"/>
                </a:rPr>
                <a:t>Use load and store to read and write values in register rax, rbx, rcx, and rdx.</a:t>
              </a:r>
              <a:endParaRPr lang="en-US" altLang="zh-CN" sz="3000" dirty="0">
                <a:latin typeface="Arial" panose="020B0604020202020204" pitchFamily="34" charset="0"/>
                <a:cs typeface="Arial" panose="020B0604020202020204" pitchFamily="34" charset="0"/>
              </a:endParaRPr>
            </a:p>
            <a:p>
              <a:pPr marL="571500" indent="-571500" fontAlgn="auto">
                <a:lnSpc>
                  <a:spcPts val="3700"/>
                </a:lnSpc>
                <a:spcAft>
                  <a:spcPts val="5000"/>
                </a:spcAft>
                <a:buClr>
                  <a:srgbClr val="3366FE"/>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dirty="0">
                  <a:latin typeface="Arial" panose="020B0604020202020204" pitchFamily="34" charset="0"/>
                  <a:cs typeface="Arial" panose="020B0604020202020204" pitchFamily="34" charset="0"/>
                </a:rPr>
                <a:t>Then use solver.eval to print out their values.</a:t>
              </a:r>
              <a:endParaRPr lang="en-US" altLang="zh-CN" sz="3000" dirty="0">
                <a:latin typeface="Arial" panose="020B0604020202020204" pitchFamily="34" charset="0"/>
                <a:cs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732155" y="1251585"/>
            <a:ext cx="10727690" cy="4892675"/>
          </a:xfrm>
          <a:prstGeom prst="rect">
            <a:avLst/>
          </a:prstGeom>
          <a:solidFill>
            <a:srgbClr val="3366FE">
              <a:alpha val="5000"/>
            </a:srgbClr>
          </a:solidFill>
          <a:ln>
            <a:solidFill>
              <a:srgbClr val="3366FE"/>
            </a:solidFill>
          </a:ln>
        </p:spPr>
        <p:txBody>
          <a:bodyPr wrap="square" rtlCol="0" anchor="ctr" anchorCtr="0">
            <a:spAutoFit/>
          </a:bodyPr>
          <a:p>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Example: enable lazy solves, an option that causes state satisfiability to be checked as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infrequently as possible.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change to the settings will be propagated to all successor states created from this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state after this line.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s.options.add(angr.options.LAZY_SOLVES)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#create a new state with solves enabled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 = proj.factory.entry_state(add_options={angr.options.LAZY_SOLVES})</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#Create a new state without simplification options enabled</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 = proj.factory.entry_state(remove_options = angr.options.simplification)</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2" name="Text Box 1"/>
          <p:cNvSpPr txBox="1"/>
          <p:nvPr>
            <p:custDataLst>
              <p:tags r:id="rId2"/>
            </p:custDataLst>
          </p:nvPr>
        </p:nvSpPr>
        <p:spPr>
          <a:xfrm>
            <a:off x="3304540" y="1061085"/>
            <a:ext cx="5582920" cy="5315585"/>
          </a:xfrm>
          <a:prstGeom prst="rect">
            <a:avLst/>
          </a:prstGeom>
          <a:solidFill>
            <a:srgbClr val="3366FE">
              <a:alpha val="5000"/>
            </a:srgbClr>
          </a:solidFill>
          <a:ln>
            <a:solidFill>
              <a:srgbClr val="3366FE"/>
            </a:solidFill>
          </a:ln>
        </p:spPr>
        <p:txBody>
          <a:bodyPr wrap="square" rtlCol="0">
            <a:spAutoFit/>
          </a:bodyPr>
          <a:p>
            <a:pPr>
              <a:lnSpc>
                <a:spcPct val="90000"/>
              </a:lnSpc>
            </a:pPr>
            <a:r>
              <a:rPr lang="en-US">
                <a:latin typeface="Times New Roman" panose="02020603050405020304" charset="0"/>
                <a:cs typeface="Times New Roman" panose="02020603050405020304" charset="0"/>
              </a:rPr>
              <a:t>#Create an angr state at the entry point</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state = proj.factory.entry_state()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successors = state.step()</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#Iterate over the state’s history and print each history node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for succ_state in successors: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#check the length of the state’s history again</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print(len(succ_state.history))</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node = succ_state.history</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count = 0 </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while node: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print(f”History node :”)</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count +=1</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print(node)</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node = node.parent</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for addr in succ_state.history.bbl_addrs: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print(addr)</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for kind in succ_state.history.jumpkinds: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print(kind)</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for guard in succ_state.history.jump_guards:</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print(guard)</a:t>
            </a:r>
            <a:endParaRPr lang="en-US">
              <a:latin typeface="Times New Roman" panose="02020603050405020304" charset="0"/>
              <a:cs typeface="Times New Roman" panose="02020603050405020304" charset="0"/>
            </a:endParaRPr>
          </a:p>
          <a:p>
            <a:pPr>
              <a:lnSpc>
                <a:spcPct val="90000"/>
              </a:lnSpc>
            </a:pPr>
            <a:r>
              <a:rPr lang="en-US">
                <a:latin typeface="Times New Roman" panose="02020603050405020304" charset="0"/>
                <a:cs typeface="Times New Roman" panose="02020603050405020304" charset="0"/>
              </a:rPr>
              <a:t>           print(count)</a:t>
            </a:r>
            <a:endParaRPr lang="en-US">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3366FE"/>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SimState</a:t>
            </a:r>
            <a:endParaRPr lang="en-US" altLang="zh-CN" dirty="0"/>
          </a:p>
        </p:txBody>
      </p:sp>
      <p:sp>
        <p:nvSpPr>
          <p:cNvPr id="3" name="Text Box 2"/>
          <p:cNvSpPr txBox="1"/>
          <p:nvPr>
            <p:custDataLst>
              <p:tags r:id="rId2"/>
            </p:custDataLst>
          </p:nvPr>
        </p:nvSpPr>
        <p:spPr>
          <a:xfrm>
            <a:off x="662305" y="1047115"/>
            <a:ext cx="10867390" cy="5323205"/>
          </a:xfrm>
          <a:prstGeom prst="rect">
            <a:avLst/>
          </a:prstGeom>
          <a:solidFill>
            <a:srgbClr val="3366FE">
              <a:alpha val="5000"/>
            </a:srgbClr>
          </a:solidFill>
          <a:ln>
            <a:solidFill>
              <a:srgbClr val="3366FE"/>
            </a:solidFill>
          </a:ln>
        </p:spPr>
        <p:txBody>
          <a:bodyPr wrap="square" rtlCol="0">
            <a:spAutoFit/>
          </a:bodyPr>
          <a:p>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copy and merge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 = proj.factory.blank_state()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s1 = s.copy()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s2 = s.copy()</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s1.mem[0x1000].uint32_t = 0x41414141</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s2.mem[0x1000].uint32_t = 0x42424242</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merge will return a tuple. the first element is  the merged state. the second element is a symbolic variable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describing a state flag. the third element is a boolean describing whether any merging was done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(s_merged, m, anything_merged) = s1.merge(s2)</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print(s_merged)</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print(anything_merged)</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aaaa_or_bbbb = s_merged.mem[0x1000].uint32_t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print(“aaaa_or_bbbb”, aaaa_or_bbbb)</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ysClr val="window" lastClr="FFFFFF">
              <a:alpha val="91765"/>
            </a:sysClr>
          </a:solidFill>
          <a:ln>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4" name="文本框 3"/>
          <p:cNvSpPr txBox="1"/>
          <p:nvPr>
            <p:custDataLst>
              <p:tags r:id="rId4"/>
            </p:custDataLst>
          </p:nvPr>
        </p:nvSpPr>
        <p:spPr>
          <a:xfrm>
            <a:off x="4090035" y="2447290"/>
            <a:ext cx="8114665" cy="1963420"/>
          </a:xfrm>
          <a:prstGeom prst="rect">
            <a:avLst/>
          </a:prstGeom>
          <a:noFill/>
        </p:spPr>
        <p:txBody>
          <a:bodyPr wrap="square" rtlCol="0">
            <a:spAutoFit/>
          </a:bodyPr>
          <a:lstStyle/>
          <a:p>
            <a:pPr indent="0" algn="ctr" fontAlgn="auto">
              <a:lnSpc>
                <a:spcPts val="7000"/>
              </a:lnSpc>
              <a:spcBef>
                <a:spcPts val="600"/>
              </a:spcBef>
            </a:pPr>
            <a:r>
              <a:rPr sz="5500" dirty="0">
                <a:solidFill>
                  <a:srgbClr val="EC8204"/>
                </a:solidFill>
                <a:latin typeface="Arial Black" panose="020B0A04020102020204" charset="0"/>
                <a:cs typeface="Arial Black" panose="020B0A04020102020204" charset="0"/>
                <a:sym typeface="Segoe UI" panose="020B0502040204020203"/>
              </a:rPr>
              <a:t>Simulation</a:t>
            </a:r>
            <a:endParaRPr sz="5500" dirty="0">
              <a:solidFill>
                <a:srgbClr val="EC8204"/>
              </a:solidFill>
              <a:latin typeface="Arial Black" panose="020B0A04020102020204" charset="0"/>
              <a:cs typeface="Arial Black" panose="020B0A04020102020204" charset="0"/>
              <a:sym typeface="Segoe UI" panose="020B0502040204020203"/>
            </a:endParaRPr>
          </a:p>
          <a:p>
            <a:pPr indent="0" algn="ctr" fontAlgn="auto">
              <a:lnSpc>
                <a:spcPts val="7000"/>
              </a:lnSpc>
              <a:spcBef>
                <a:spcPts val="600"/>
              </a:spcBef>
            </a:pPr>
            <a:r>
              <a:rPr sz="5500" dirty="0">
                <a:solidFill>
                  <a:srgbClr val="EC8204"/>
                </a:solidFill>
                <a:latin typeface="Arial Black" panose="020B0A04020102020204" charset="0"/>
                <a:cs typeface="Arial Black" panose="020B0A04020102020204" charset="0"/>
                <a:sym typeface="Segoe UI" panose="020B0502040204020203"/>
              </a:rPr>
              <a:t>Managers</a:t>
            </a:r>
            <a:endParaRPr sz="5500" dirty="0">
              <a:solidFill>
                <a:srgbClr val="EC8204"/>
              </a:solidFill>
              <a:latin typeface="Arial Black" panose="020B0A04020102020204" charset="0"/>
              <a:cs typeface="Arial Black" panose="020B0A04020102020204" charset="0"/>
              <a:sym typeface="Segoe UI" panose="020B0502040204020203"/>
            </a:endParaRPr>
          </a:p>
        </p:txBody>
      </p:sp>
      <p:sp>
        <p:nvSpPr>
          <p:cNvPr id="3" name="日期占位符 2"/>
          <p:cNvSpPr>
            <a:spLocks noGrp="1"/>
          </p:cNvSpPr>
          <p:nvPr>
            <p:custDataLst>
              <p:tags r:id="rId5"/>
            </p:custDataLst>
          </p:nvPr>
        </p:nvSpPr>
        <p:spPr>
          <a:xfrm>
            <a:off x="838200" y="6356350"/>
            <a:ext cx="2743200" cy="365125"/>
          </a:xfrm>
        </p:spPr>
        <p:txBody>
          <a:bodyPr/>
          <a:lstStyle>
            <a:defPPr>
              <a:defRPr lang="zh-CN"/>
            </a:defPPr>
            <a:lvl1pPr marL="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9144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fld id="{74E7442A-BA00-4274-AC47-95D95C23D1C8}" type="datetimeFigureOut">
              <a:rPr lang="zh-CN" altLang="en-US" smtClean="0"/>
            </a:fld>
            <a:endParaRPr lang="zh-CN" altLang="en-US"/>
          </a:p>
        </p:txBody>
      </p:sp>
      <p:sp>
        <p:nvSpPr>
          <p:cNvPr id="5" name="矩形 4"/>
          <p:cNvSpPr/>
          <p:nvPr userDrawn="1">
            <p:custDataLst>
              <p:tags r:id="rId6"/>
            </p:custDataLst>
          </p:nvPr>
        </p:nvSpPr>
        <p:spPr>
          <a:xfrm>
            <a:off x="707653" y="-2"/>
            <a:ext cx="3391877" cy="6858002"/>
          </a:xfrm>
          <a:prstGeom prst="rect">
            <a:avLst/>
          </a:prstGeom>
          <a:solidFill>
            <a:srgbClr val="EF7D03">
              <a:alpha val="90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10" name="文本占位符 31"/>
          <p:cNvSpPr>
            <a:spLocks noGrp="1"/>
          </p:cNvSpPr>
          <p:nvPr>
            <p:custDataLst>
              <p:tags r:id="rId7"/>
            </p:custDataLst>
          </p:nvPr>
        </p:nvSpPr>
        <p:spPr>
          <a:xfrm>
            <a:off x="1289843" y="3127425"/>
            <a:ext cx="2157413" cy="1695450"/>
          </a:xfrm>
        </p:spPr>
        <p:txBody>
          <a:bodyPr anchor="ctr">
            <a:normAutofit/>
          </a:bodyPr>
          <a:lstStyle>
            <a:lvl1pPr marL="0" indent="0" algn="ctr">
              <a:buNone/>
              <a:defRPr sz="9600" b="1">
                <a:solidFill>
                  <a:sysClr val="window" lastClr="FFFFFF"/>
                </a:solidFill>
              </a:defRPr>
            </a:lvl1pPr>
          </a:lstStyle>
          <a:p>
            <a:pPr lvl="0"/>
            <a:r>
              <a:rPr lang="en-US" altLang="zh-CN" dirty="0"/>
              <a:t>05</a:t>
            </a:r>
            <a:endParaRPr lang="zh-CN" altLang="en-US" dirty="0"/>
          </a:p>
        </p:txBody>
      </p:sp>
      <p:sp>
        <p:nvSpPr>
          <p:cNvPr id="11" name="文本占位符 31"/>
          <p:cNvSpPr>
            <a:spLocks noGrp="1"/>
          </p:cNvSpPr>
          <p:nvPr>
            <p:custDataLst>
              <p:tags r:id="rId8"/>
            </p:custDataLst>
          </p:nvPr>
        </p:nvSpPr>
        <p:spPr>
          <a:xfrm>
            <a:off x="1289843" y="2729084"/>
            <a:ext cx="2157413" cy="523631"/>
          </a:xfrm>
        </p:spPr>
        <p:txBody>
          <a:bodyPr anchor="ctr">
            <a:noAutofit/>
          </a:bodyPr>
          <a:lstStyle>
            <a:lvl1pPr marL="0" indent="0" algn="ctr">
              <a:buNone/>
              <a:defRPr sz="2400" b="1" i="1">
                <a:solidFill>
                  <a:sysClr val="window" lastClr="FFFFFF"/>
                </a:solidFill>
              </a:defRPr>
            </a:lvl1pPr>
          </a:lstStyle>
          <a:p>
            <a:pPr lvl="0"/>
            <a:r>
              <a:rPr lang="en-US" altLang="zh-CN" dirty="0"/>
              <a:t>Part Five</a:t>
            </a:r>
            <a:endParaRPr lang="en-US" altLang="zh-CN" dirty="0"/>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9"/>
              </p:custDataLst>
            </p:nvPr>
          </p:nvSpPr>
          <p:spPr>
            <a:xfrm rot="13500000">
              <a:off x="4663956"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698" name="L 形 697"/>
            <p:cNvSpPr/>
            <p:nvPr userDrawn="1">
              <p:custDataLst>
                <p:tags r:id="rId10"/>
              </p:custDataLst>
            </p:nvPr>
          </p:nvSpPr>
          <p:spPr>
            <a:xfrm rot="13500000">
              <a:off x="4818077" y="6008863"/>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700" name="L 形 699"/>
            <p:cNvSpPr/>
            <p:nvPr userDrawn="1">
              <p:custDataLst>
                <p:tags r:id="rId11"/>
              </p:custDataLst>
            </p:nvPr>
          </p:nvSpPr>
          <p:spPr>
            <a:xfrm rot="13500000">
              <a:off x="4972199" y="6008864"/>
              <a:ext cx="196938" cy="196940"/>
            </a:xfrm>
            <a:prstGeom prst="corner">
              <a:avLst>
                <a:gd name="adj1" fmla="val 19000"/>
                <a:gd name="adj2" fmla="val 19000"/>
              </a:avLst>
            </a:prstGeom>
            <a:solidFill>
              <a:sysClr val="window" lastClr="FFFFF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702" name="直角三角形 701"/>
            <p:cNvSpPr/>
            <p:nvPr userDrawn="1">
              <p:custDataLst>
                <p:tags r:id="rId12"/>
              </p:custDataLst>
            </p:nvPr>
          </p:nvSpPr>
          <p:spPr>
            <a:xfrm rot="13500000">
              <a:off x="4510429" y="6007426"/>
              <a:ext cx="199812" cy="199812"/>
            </a:xfrm>
            <a:prstGeom prst="rtTriangle">
              <a:avLst/>
            </a:prstGeom>
            <a:solidFill>
              <a:srgbClr val="EB9641">
                <a:lumMod val="75000"/>
              </a:srgbClr>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grpSp>
      <p:sp>
        <p:nvSpPr>
          <p:cNvPr id="704" name="矩形 703"/>
          <p:cNvSpPr/>
          <p:nvPr userDrawn="1">
            <p:custDataLst>
              <p:tags r:id="rId13"/>
            </p:custDataLst>
          </p:nvPr>
        </p:nvSpPr>
        <p:spPr>
          <a:xfrm>
            <a:off x="545426" y="-2"/>
            <a:ext cx="101886" cy="6858002"/>
          </a:xfrm>
          <a:prstGeom prst="rect">
            <a:avLst/>
          </a:prstGeom>
          <a:gradFill>
            <a:gsLst>
              <a:gs pos="80000">
                <a:srgbClr val="EF881B"/>
              </a:gs>
              <a:gs pos="0">
                <a:srgbClr val="EF881B">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705" name="矩形 704"/>
          <p:cNvSpPr/>
          <p:nvPr userDrawn="1">
            <p:custDataLst>
              <p:tags r:id="rId14"/>
            </p:custDataLst>
          </p:nvPr>
        </p:nvSpPr>
        <p:spPr>
          <a:xfrm flipV="1">
            <a:off x="4158103" y="-2"/>
            <a:ext cx="101886" cy="6858002"/>
          </a:xfrm>
          <a:prstGeom prst="rect">
            <a:avLst/>
          </a:prstGeom>
          <a:gradFill>
            <a:gsLst>
              <a:gs pos="80000">
                <a:srgbClr val="EF8A1C"/>
              </a:gs>
              <a:gs pos="0">
                <a:srgbClr val="EF891C">
                  <a:alpha val="0"/>
                </a:srgbClr>
              </a:gs>
            </a:gsLst>
            <a:lin ang="5400000" scaled="0"/>
          </a:gra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4260215" y="2934653"/>
            <a:ext cx="7919720" cy="988695"/>
          </a:xfrm>
          <a:prstGeom prst="rect">
            <a:avLst/>
          </a:prstGeom>
          <a:noFill/>
        </p:spPr>
        <p:txBody>
          <a:bodyPr wrap="square" rtlCol="0">
            <a:spAutoFit/>
          </a:bodyPr>
          <a:lstStyle/>
          <a:p>
            <a:pPr algn="ctr">
              <a:lnSpc>
                <a:spcPts val="7000"/>
              </a:lnSpc>
              <a:spcBef>
                <a:spcPts val="600"/>
              </a:spcBef>
            </a:pPr>
            <a:r>
              <a:rPr sz="5500" dirty="0">
                <a:solidFill>
                  <a:srgbClr val="BF191A"/>
                </a:solidFill>
                <a:latin typeface="Arial Black" panose="020B0A04020102020204" charset="0"/>
                <a:ea typeface="微软雅黑 Light" panose="020B0502040204020203" charset="-122"/>
                <a:cs typeface="Arial Black" panose="020B0A04020102020204" charset="0"/>
                <a:sym typeface="+mn-lt"/>
              </a:rPr>
              <a:t>Loader</a:t>
            </a:r>
            <a:endParaRPr sz="5500" dirty="0">
              <a:solidFill>
                <a:srgbClr val="BF191A"/>
              </a:solidFill>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微软雅黑 Light" panose="020B0502040204020203" charset="-122"/>
              </a:rPr>
            </a:fld>
            <a:endParaRPr lang="zh-CN" altLang="en-US">
              <a:solidFill>
                <a:prstClr val="black"/>
              </a:solidFill>
              <a:latin typeface="Segoe UI" panose="020B0502040204020203"/>
              <a:ea typeface="微软雅黑 Light" panose="020B0502040204020203" charset="-122"/>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微软雅黑 Light" panose="020B0502040204020203" charset="-122"/>
              </a:rPr>
              <a:t>01</a:t>
            </a:r>
            <a:endParaRPr lang="zh-CN" altLang="en-US" dirty="0">
              <a:solidFill>
                <a:prstClr val="white"/>
              </a:solidFill>
              <a:latin typeface="Segoe UI" panose="020B0502040204020203"/>
              <a:ea typeface="微软雅黑 Light" panose="020B0502040204020203" charset="-122"/>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微软雅黑 Light" panose="020B0502040204020203" charset="-122"/>
              </a:rPr>
              <a:t>Part One</a:t>
            </a:r>
            <a:endParaRPr lang="en-US" altLang="zh-CN" dirty="0">
              <a:solidFill>
                <a:prstClr val="white"/>
              </a:solidFill>
              <a:latin typeface="Segoe UI" panose="020B0502040204020203"/>
              <a:ea typeface="微软雅黑 Light" panose="020B0502040204020203" charset="-122"/>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
          <p:cNvSpPr txBox="1"/>
          <p:nvPr>
            <p:custDataLst>
              <p:tags r:id="rId1"/>
            </p:custDataLst>
          </p:nvPr>
        </p:nvSpPr>
        <p:spPr>
          <a:xfrm>
            <a:off x="3845878" y="1138555"/>
            <a:ext cx="4500245" cy="5086350"/>
          </a:xfrm>
          <a:prstGeom prst="rect">
            <a:avLst/>
          </a:prstGeom>
          <a:solidFill>
            <a:srgbClr val="EF7D03">
              <a:alpha val="5000"/>
            </a:srgbClr>
          </a:solidFill>
          <a:ln>
            <a:solidFill>
              <a:srgbClr val="EF7D03"/>
            </a:solidFill>
          </a:ln>
        </p:spPr>
        <p:txBody>
          <a:bodyPr wrap="square" rtlCol="0" anchor="ctr" anchorCtr="0">
            <a:spAutoFit/>
          </a:bodyPr>
          <a:p>
            <a:pPr indent="0" fontAlgn="auto">
              <a:lnSpc>
                <a:spcPct val="95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Simulation Managers</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 = proj.factory.simulation_manager(state)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print(simgr.active[0])</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simgr.step()</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print(simgr.active[0].regs.rip)</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print(state.regs.rip)</a:t>
            </a:r>
            <a:endParaRPr lang="en-US">
              <a:latin typeface="Times New Roman" panose="02020603050405020304" charset="0"/>
              <a:cs typeface="Times New Roman" panose="02020603050405020304" charset="0"/>
            </a:endParaRPr>
          </a:p>
          <a:p>
            <a:pPr indent="0" fontAlgn="auto">
              <a:lnSpc>
                <a:spcPct val="95000"/>
              </a:lnSpc>
            </a:pP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state = proj.factory.entry_state()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 = proj.factory.simgr(state)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while len(simgr.active)==1</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         simgr.step()</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print(simgr.active)</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simgr.run()</a:t>
            </a:r>
            <a:endParaRPr lang="en-US">
              <a:latin typeface="Times New Roman" panose="02020603050405020304" charset="0"/>
              <a:cs typeface="Times New Roman" panose="02020603050405020304" charset="0"/>
            </a:endParaRPr>
          </a:p>
          <a:p>
            <a:pPr indent="0" fontAlgn="auto">
              <a:lnSpc>
                <a:spcPct val="95000"/>
              </a:lnSpc>
            </a:pPr>
            <a:r>
              <a:rPr lang="en-US">
                <a:latin typeface="Times New Roman" panose="02020603050405020304" charset="0"/>
                <a:cs typeface="Times New Roman" panose="02020603050405020304" charset="0"/>
              </a:rPr>
              <a:t>print(simgr)</a:t>
            </a:r>
            <a:endParaRPr lang="en-US">
              <a:latin typeface="Times New Roman" panose="02020603050405020304" charset="0"/>
              <a:cs typeface="Times New Roman" panose="02020603050405020304" charset="0"/>
            </a:endParaRPr>
          </a:p>
        </p:txBody>
      </p:sp>
      <p:sp>
        <p:nvSpPr>
          <p:cNvPr id="10" name="内容占位符 9"/>
          <p:cNvSpPr>
            <a:spLocks noGrp="1"/>
          </p:cNvSpPr>
          <p:nvPr>
            <p:custDataLst>
              <p:tags r:id="rId2"/>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Simulation Managers</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Stash types</a:t>
            </a:r>
            <a:endParaRPr lang="en-US" altLang="zh-CN" dirty="0"/>
          </a:p>
        </p:txBody>
      </p:sp>
      <p:graphicFrame>
        <p:nvGraphicFramePr>
          <p:cNvPr id="29" name="表格 28"/>
          <p:cNvGraphicFramePr/>
          <p:nvPr>
            <p:custDataLst>
              <p:tags r:id="rId2"/>
            </p:custDataLst>
          </p:nvPr>
        </p:nvGraphicFramePr>
        <p:xfrm>
          <a:off x="551815" y="1437306"/>
          <a:ext cx="11088000" cy="4634230"/>
        </p:xfrm>
        <a:graphic>
          <a:graphicData uri="http://schemas.openxmlformats.org/drawingml/2006/table">
            <a:tbl>
              <a:tblPr firstRow="1" bandRow="1">
                <a:tableStyleId>{E47537ED-85E0-43F2-A7F5-E7EDC2A94A9F}</a:tableStyleId>
              </a:tblPr>
              <a:tblGrid>
                <a:gridCol w="1620000"/>
                <a:gridCol w="9468000"/>
              </a:tblGrid>
              <a:tr h="511810">
                <a:tc>
                  <a:txBody>
                    <a:bodyPr/>
                    <a:p>
                      <a:pPr algn="ctr">
                        <a:buNone/>
                      </a:pPr>
                      <a:r>
                        <a:rPr lang="en-US" altLang="zh-CN" sz="2400" b="1" dirty="0">
                          <a:latin typeface="Times New Roman" panose="02020603050405020304" charset="0"/>
                          <a:cs typeface="Times New Roman" panose="02020603050405020304" charset="0"/>
                        </a:rPr>
                        <a:t>Stash</a:t>
                      </a:r>
                      <a:endParaRPr lang="en-US" altLang="zh-CN" sz="2400" b="1" dirty="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tcPr>
                </a:tc>
                <a:tc>
                  <a:txBody>
                    <a:bodyPr/>
                    <a:p>
                      <a:pPr algn="ctr">
                        <a:buNone/>
                      </a:pPr>
                      <a:r>
                        <a:rPr lang="en-US" altLang="zh-CN" sz="2400" b="1" dirty="0">
                          <a:latin typeface="Times New Roman" panose="02020603050405020304" charset="0"/>
                          <a:cs typeface="Times New Roman" panose="02020603050405020304" charset="0"/>
                        </a:rPr>
                        <a:t>Description</a:t>
                      </a:r>
                      <a:endParaRPr lang="en-US" altLang="zh-CN" sz="2400" b="1"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464820">
                <a:tc>
                  <a:txBody>
                    <a:bodyPr/>
                    <a:p>
                      <a:pPr algn="ctr">
                        <a:buNone/>
                      </a:pPr>
                      <a:r>
                        <a:rPr lang="en-US" altLang="zh-CN" sz="1800" dirty="0">
                          <a:latin typeface="Times New Roman" panose="02020603050405020304" charset="0"/>
                          <a:cs typeface="Times New Roman" panose="02020603050405020304" charset="0"/>
                        </a:rPr>
                        <a:t>active</a:t>
                      </a:r>
                      <a:endParaRPr lang="en-US" altLang="zh-CN" sz="1800" dirty="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tcPr>
                </a:tc>
                <a:tc>
                  <a:txBody>
                    <a:bodyPr/>
                    <a:p>
                      <a:pPr algn="l">
                        <a:buNone/>
                      </a:pPr>
                      <a:r>
                        <a:rPr lang="en-US" altLang="zh-CN" sz="1800" dirty="0">
                          <a:latin typeface="Times New Roman" panose="02020603050405020304" charset="0"/>
                          <a:cs typeface="Times New Roman" panose="02020603050405020304" charset="0"/>
                        </a:rPr>
                        <a:t>This stash contains the states that will be stepped by default, unless an alternate stash is specified.</a:t>
                      </a:r>
                      <a:endParaRPr lang="en-US" altLang="zh-CN"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640080">
                <a:tc>
                  <a:txBody>
                    <a:bodyPr/>
                    <a:p>
                      <a:pPr algn="ctr">
                        <a:buNone/>
                      </a:pPr>
                      <a:r>
                        <a:rPr lang="en-US" altLang="zh-CN" sz="1800" dirty="0" err="1">
                          <a:latin typeface="Times New Roman" panose="02020603050405020304" charset="0"/>
                          <a:cs typeface="Times New Roman" panose="02020603050405020304" charset="0"/>
                        </a:rPr>
                        <a:t>deadended</a:t>
                      </a:r>
                      <a:endParaRPr lang="en-US" altLang="zh-CN" sz="1800" dirty="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c>
                  <a:txBody>
                    <a:bodyPr/>
                    <a:p>
                      <a:pPr algn="l">
                        <a:buNone/>
                      </a:pPr>
                      <a:r>
                        <a:rPr lang="zh-CN" altLang="en-US" sz="1800" dirty="0">
                          <a:latin typeface="Times New Roman" panose="02020603050405020304" charset="0"/>
                          <a:cs typeface="Times New Roman" panose="02020603050405020304" charset="0"/>
                        </a:rPr>
                        <a:t>A state goes to the deadended stash when it cannot continue the execution for some reason, including no more valid instructions, unsat state of all of its successors, or an invalid instruction pointer.</a:t>
                      </a:r>
                      <a:endParaRPr lang="zh-CN" altLang="en-US"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r>
              <a:tr h="1107440">
                <a:tc>
                  <a:txBody>
                    <a:bodyPr/>
                    <a:p>
                      <a:pPr algn="ctr">
                        <a:buNone/>
                      </a:pPr>
                      <a:r>
                        <a:rPr lang="en-US" altLang="zh-CN" sz="1800">
                          <a:latin typeface="Times New Roman" panose="02020603050405020304" charset="0"/>
                          <a:cs typeface="Times New Roman" panose="02020603050405020304" charset="0"/>
                        </a:rPr>
                        <a:t>pruned</a:t>
                      </a:r>
                      <a:endParaRPr lang="en-US" altLang="zh-CN" sz="180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tcPr>
                </a:tc>
                <a:tc>
                  <a:txBody>
                    <a:bodyPr/>
                    <a:p>
                      <a:pPr algn="l">
                        <a:buNone/>
                      </a:pPr>
                      <a:r>
                        <a:rPr lang="zh-CN" altLang="en-US" sz="1800" dirty="0">
                          <a:latin typeface="Times New Roman" panose="02020603050405020304" charset="0"/>
                          <a:cs typeface="Times New Roman" panose="02020603050405020304" charset="0"/>
                        </a:rPr>
                        <a:t>When using LAZY_SOLVES,states are not checked for satisfiability unless absolutely necessary. When a state is found to be unsat in the presence of LAZY_SOLVES, the state hierarchy is traversed to identify when, in its history, it initially became unsat. All states that are descendants of that point(which will also be unsat, since a state cannot become un-unsat) are pruned and put in this stash.</a:t>
                      </a:r>
                      <a:endParaRPr lang="zh-CN" altLang="en-US"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r h="396240">
                <a:tc>
                  <a:txBody>
                    <a:bodyPr/>
                    <a:p>
                      <a:pPr algn="ctr">
                        <a:buNone/>
                      </a:pPr>
                      <a:r>
                        <a:rPr lang="en-US" altLang="zh-CN" sz="1800">
                          <a:latin typeface="Times New Roman" panose="02020603050405020304" charset="0"/>
                          <a:cs typeface="Times New Roman" panose="02020603050405020304" charset="0"/>
                        </a:rPr>
                        <a:t>unconstrained</a:t>
                      </a:r>
                      <a:endParaRPr lang="en-US" altLang="zh-CN" sz="1800">
                        <a:latin typeface="Times New Roman" panose="02020603050405020304" charset="0"/>
                        <a:cs typeface="Times New Roman" panose="02020603050405020304" charset="0"/>
                      </a:endParaRPr>
                    </a:p>
                  </a:txBody>
                  <a:tcPr anchor="ctr">
                    <a:lnL w="12700" cmpd="sng">
                      <a:noFill/>
                      <a:prstDash val="solid"/>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c>
                  <a:txBody>
                    <a:bodyPr/>
                    <a:p>
                      <a:pPr algn="l">
                        <a:buNone/>
                      </a:pPr>
                      <a:r>
                        <a:rPr lang="zh-CN" altLang="en-US" sz="1800" dirty="0">
                          <a:latin typeface="Times New Roman" panose="02020603050405020304" charset="0"/>
                          <a:cs typeface="Times New Roman" panose="02020603050405020304" charset="0"/>
                        </a:rPr>
                        <a:t>If the save_unconstrained option is provided to the SimulationManager constructor, states that are determined to be unconstrained (i.e.,with the instruction pointer controlled by user data or some other source of symbolic data) are placed here.</a:t>
                      </a:r>
                      <a:endParaRPr lang="zh-CN" altLang="en-US" sz="1800" dirty="0">
                        <a:latin typeface="Times New Roman" panose="02020603050405020304" charset="0"/>
                        <a:cs typeface="Times New Roman" panose="02020603050405020304" charset="0"/>
                      </a:endParaRPr>
                    </a:p>
                  </a:txBody>
                  <a:tcPr anchor="ctr">
                    <a:lnL w="12700" cmpd="sng">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2">
                        <a:lumMod val="85000"/>
                      </a:schemeClr>
                    </a:solidFill>
                  </a:tcPr>
                </a:tc>
              </a:tr>
              <a:tr h="396240">
                <a:tc>
                  <a:txBody>
                    <a:bodyPr/>
                    <a:p>
                      <a:pPr algn="ctr">
                        <a:buNone/>
                      </a:pPr>
                      <a:r>
                        <a:rPr lang="en-US" altLang="zh-CN" sz="1800" dirty="0" err="1">
                          <a:latin typeface="Times New Roman" panose="02020603050405020304" charset="0"/>
                          <a:cs typeface="Times New Roman" panose="02020603050405020304" charset="0"/>
                        </a:rPr>
                        <a:t>unsat</a:t>
                      </a:r>
                      <a:endParaRPr lang="en-US" altLang="zh-CN" sz="1800" dirty="0">
                        <a:latin typeface="Times New Roman" panose="02020603050405020304" charset="0"/>
                        <a:cs typeface="Times New Roman" panose="02020603050405020304" charset="0"/>
                      </a:endParaRPr>
                    </a:p>
                  </a:txBody>
                  <a:tcPr anchor="ctr">
                    <a:lnL w="12700" cap="flat" cmpd="sng" algn="ctr">
                      <a:solidFill>
                        <a:schemeClr val="bg1"/>
                      </a:solidFill>
                      <a:prstDash val="solid"/>
                      <a:round/>
                      <a:headEnd type="none" w="med" len="med"/>
                      <a:tailEnd type="none" w="med" len="med"/>
                    </a:lnL>
                    <a:lnT w="12700" cmpd="sng">
                      <a:noFill/>
                      <a:prstDash val="solid"/>
                    </a:lnT>
                  </a:tcPr>
                </a:tc>
                <a:tc>
                  <a:txBody>
                    <a:bodyPr/>
                    <a:p>
                      <a:pPr algn="l">
                        <a:buNone/>
                      </a:pPr>
                      <a:r>
                        <a:rPr lang="zh-CN" altLang="en-US" sz="1800" dirty="0">
                          <a:latin typeface="Times New Roman" panose="02020603050405020304" charset="0"/>
                          <a:cs typeface="Times New Roman" panose="02020603050405020304" charset="0"/>
                        </a:rPr>
                        <a:t>If the save_unsat option is provided to the SimulationManager constructor,states that are determined to be unsatisfiable(i.e.,they have constraints that are contradictory, like the input having to be both "AAAA" and "BBBB" at the same time) are placed here.</a:t>
                      </a:r>
                      <a:endParaRPr lang="zh-CN" altLang="en-US" sz="1800" dirty="0">
                        <a:latin typeface="Times New Roman" panose="02020603050405020304" charset="0"/>
                        <a:cs typeface="Times New Roman" panose="02020603050405020304" charset="0"/>
                      </a:endParaRPr>
                    </a:p>
                  </a:txBody>
                  <a:tcPr anchor="ctr">
                    <a:lnR w="12700" cap="flat" cmpd="sng" algn="ctr">
                      <a:solidFill>
                        <a:schemeClr val="bg1"/>
                      </a:solidFill>
                      <a:prstDash val="solid"/>
                      <a:round/>
                      <a:headEnd type="none" w="med" len="med"/>
                      <a:tailEnd type="none" w="med" len="med"/>
                    </a:lnR>
                    <a:lnT w="12700" cmpd="sng">
                      <a:noFill/>
                      <a:prstDash val="solid"/>
                    </a:lnT>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Exploration Techniques</a:t>
            </a:r>
            <a:endParaRPr lang="en-US" altLang="zh-CN" dirty="0"/>
          </a:p>
        </p:txBody>
      </p:sp>
      <p:sp>
        <p:nvSpPr>
          <p:cNvPr id="2" name="Text Box 8" descr="7b0a202020202262756c6c6574223a20227b5c2263617465676f727949645c223a31303030362c5c2274656d706c61746549645c223a32303233313438337d222c0a20202020227461726765744964223a202270726f636573734f6e6c696e6542756c6c6574220a7d0a"/>
          <p:cNvSpPr txBox="1">
            <a:spLocks noChangeArrowheads="1"/>
          </p:cNvSpPr>
          <p:nvPr>
            <p:custDataLst>
              <p:tags r:id="rId2"/>
            </p:custDataLst>
          </p:nvPr>
        </p:nvSpPr>
        <p:spPr bwMode="auto">
          <a:xfrm>
            <a:off x="336550" y="1214120"/>
            <a:ext cx="11282045" cy="5020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DFS:</a:t>
            </a:r>
            <a:r>
              <a:rPr lang="en-US" altLang="zh-CN" sz="3300" b="0" dirty="0">
                <a:latin typeface="Arial" panose="020B0604020202020204" pitchFamily="34" charset="0"/>
                <a:cs typeface="Arial" panose="020B0604020202020204" pitchFamily="34" charset="0"/>
                <a:sym typeface="微软雅黑 Light" panose="020B0502040204020203" charset="-122"/>
              </a:rPr>
              <a:t> Depth first search, as mentioned earlier. Keeps only one state active at once, putting the rest in the deferred stash until it deadends or errors.</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Explorer:</a:t>
            </a:r>
            <a:r>
              <a:rPr lang="en-US" altLang="zh-CN" sz="3300" b="0" dirty="0">
                <a:latin typeface="Arial" panose="020B0604020202020204" pitchFamily="34" charset="0"/>
                <a:cs typeface="Arial" panose="020B0604020202020204" pitchFamily="34" charset="0"/>
                <a:sym typeface="微软雅黑 Light" panose="020B0502040204020203" charset="-122"/>
              </a:rPr>
              <a:t> This technique implements the .explore() functionality, allowing you to search for and avoid addresses.</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LengthLimiter:</a:t>
            </a:r>
            <a:r>
              <a:rPr lang="en-US" altLang="zh-CN" sz="3300" b="0" dirty="0">
                <a:latin typeface="Arial" panose="020B0604020202020204" pitchFamily="34" charset="0"/>
                <a:cs typeface="Arial" panose="020B0604020202020204" pitchFamily="34" charset="0"/>
                <a:sym typeface="微软雅黑 Light" panose="020B0502040204020203" charset="-122"/>
              </a:rPr>
              <a:t> Puts a cap on the maximum length of the path a state goes through.</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Exploration Techniques</a:t>
            </a:r>
            <a:endParaRPr lang="en-US" altLang="zh-CN" dirty="0"/>
          </a:p>
        </p:txBody>
      </p:sp>
      <p:sp>
        <p:nvSpPr>
          <p:cNvPr id="3" name="Text Box 8" descr="7b0a202020202262756c6c6574223a20227b5c2263617465676f727949645c223a31303030362c5c2274656d706c61746549645c223a32303233313438337d222c0a20202020227461726765744964223a202270726f636573734f6e6c696e6542756c6c6574220a7d0a"/>
          <p:cNvSpPr txBox="1">
            <a:spLocks noChangeArrowheads="1"/>
          </p:cNvSpPr>
          <p:nvPr>
            <p:custDataLst>
              <p:tags r:id="rId2"/>
            </p:custDataLst>
          </p:nvPr>
        </p:nvSpPr>
        <p:spPr bwMode="auto">
          <a:xfrm>
            <a:off x="229235" y="1139190"/>
            <a:ext cx="11282045" cy="4903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571500" indent="-571500" fontAlgn="auto">
              <a:lnSpc>
                <a:spcPts val="3300"/>
              </a:lnSpc>
              <a:spcBef>
                <a:spcPts val="0"/>
              </a:spcBef>
              <a:spcAft>
                <a:spcPts val="1000"/>
              </a:spcAft>
              <a:buClrTx/>
              <a:buSzPct val="160000"/>
              <a:buFontTx/>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solidFill>
                  <a:srgbClr val="FF0000"/>
                </a:solidFill>
                <a:latin typeface="Arial" panose="020B0604020202020204" pitchFamily="34" charset="0"/>
                <a:cs typeface="Arial" panose="020B0604020202020204" pitchFamily="34" charset="0"/>
                <a:sym typeface="微软雅黑 Light" panose="020B0502040204020203" charset="-122"/>
              </a:rPr>
              <a:t>LoopSeer:</a:t>
            </a:r>
            <a:r>
              <a:rPr lang="en-US" altLang="zh-CN" sz="3000" b="0" dirty="0">
                <a:latin typeface="Arial" panose="020B0604020202020204" pitchFamily="34" charset="0"/>
                <a:cs typeface="Arial" panose="020B0604020202020204" pitchFamily="34" charset="0"/>
                <a:sym typeface="微软雅黑 Light" panose="020B0502040204020203" charset="-122"/>
              </a:rPr>
              <a:t> Uses a reasonable approximation of loop counting to discard states that appear to be going through a loop too many times, putting them in a spinning stash and pulling them out again if we run out of otherwise viable states.</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fontAlgn="auto">
              <a:lnSpc>
                <a:spcPts val="3300"/>
              </a:lnSpc>
              <a:spcBef>
                <a:spcPts val="0"/>
              </a:spcBef>
              <a:spcAft>
                <a:spcPts val="1000"/>
              </a:spcAft>
              <a:buClrTx/>
              <a:buSzPct val="160000"/>
              <a:buFontTx/>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solidFill>
                  <a:srgbClr val="FF0000"/>
                </a:solidFill>
                <a:latin typeface="Arial" panose="020B0604020202020204" pitchFamily="34" charset="0"/>
                <a:cs typeface="Arial" panose="020B0604020202020204" pitchFamily="34" charset="0"/>
                <a:sym typeface="微软雅黑 Light" panose="020B0502040204020203" charset="-122"/>
              </a:rPr>
              <a:t>ManualMergepoint:</a:t>
            </a:r>
            <a:r>
              <a:rPr lang="en-US" altLang="zh-CN" sz="3000" b="0" dirty="0">
                <a:latin typeface="Arial" panose="020B0604020202020204" pitchFamily="34" charset="0"/>
                <a:cs typeface="Arial" panose="020B0604020202020204" pitchFamily="34" charset="0"/>
                <a:sym typeface="微软雅黑 Light" panose="020B0502040204020203" charset="-122"/>
              </a:rPr>
              <a:t> Marks an address in the program as a merge point, so states that reach that address will be briefly held, and any other states that reach that same point within a timeout will be merged together.</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fontAlgn="auto">
              <a:lnSpc>
                <a:spcPts val="3300"/>
              </a:lnSpc>
              <a:spcBef>
                <a:spcPts val="0"/>
              </a:spcBef>
              <a:spcAft>
                <a:spcPts val="1000"/>
              </a:spcAft>
              <a:buClrTx/>
              <a:buSzPct val="160000"/>
              <a:buFontTx/>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solidFill>
                  <a:srgbClr val="FF0000"/>
                </a:solidFill>
                <a:latin typeface="Arial" panose="020B0604020202020204" pitchFamily="34" charset="0"/>
                <a:cs typeface="Arial" panose="020B0604020202020204" pitchFamily="34" charset="0"/>
                <a:sym typeface="微软雅黑 Light" panose="020B0502040204020203" charset="-122"/>
              </a:rPr>
              <a:t>MemoryWatcher</a:t>
            </a:r>
            <a:r>
              <a:rPr lang="en-US" altLang="zh-CN" sz="3000" b="0" dirty="0">
                <a:latin typeface="Arial" panose="020B0604020202020204" pitchFamily="34" charset="0"/>
                <a:cs typeface="Arial" panose="020B0604020202020204" pitchFamily="34" charset="0"/>
                <a:sym typeface="微软雅黑 Light" panose="020B0502040204020203" charset="-122"/>
              </a:rPr>
              <a:t>: Monitors how much memory is free/available on the system between simgr steps and stops exploration if it gets too low.</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EF7D03"/>
                </a:solidFill>
                <a:latin typeface="Arial" panose="020B0604020202020204" pitchFamily="34" charset="0"/>
                <a:ea typeface="Microsoft YaHei" panose="020B050302020402020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charset="-122"/>
                <a:ea typeface="Microsoft YaHei" panose="020B050302020402020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r>
              <a:rPr lang="en-US" altLang="zh-CN" dirty="0"/>
              <a:t>Exploration Techniques</a:t>
            </a:r>
            <a:endParaRPr lang="en-US" altLang="zh-CN" dirty="0"/>
          </a:p>
        </p:txBody>
      </p:sp>
      <p:sp>
        <p:nvSpPr>
          <p:cNvPr id="2" name="Text Box 8" descr="7b0a202020202262756c6c6574223a20227b5c2263617465676f727949645c223a31303030362c5c2274656d706c61746549645c223a32303233313438337d222c0a20202020227461726765744964223a202270726f636573734f6e6c696e6542756c6c6574220a7d0a"/>
          <p:cNvSpPr txBox="1">
            <a:spLocks noChangeArrowheads="1"/>
          </p:cNvSpPr>
          <p:nvPr>
            <p:custDataLst>
              <p:tags r:id="rId2"/>
            </p:custDataLst>
          </p:nvPr>
        </p:nvSpPr>
        <p:spPr bwMode="auto">
          <a:xfrm>
            <a:off x="277495" y="1131570"/>
            <a:ext cx="11282045" cy="5026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Spiller:</a:t>
            </a:r>
            <a:r>
              <a:rPr lang="en-US" altLang="zh-CN" sz="3300" b="0" dirty="0">
                <a:latin typeface="Arial" panose="020B0604020202020204" pitchFamily="34" charset="0"/>
                <a:cs typeface="Arial" panose="020B0604020202020204" pitchFamily="34" charset="0"/>
                <a:sym typeface="微软雅黑 Light" panose="020B0502040204020203" charset="-122"/>
              </a:rPr>
              <a:t> When there are too many states active, this technique can dump some of them to disk in order to keep memory consumption low.</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a:p>
            <a:pPr marL="571500" indent="-628650" fontAlgn="auto">
              <a:lnSpc>
                <a:spcPts val="4000"/>
              </a:lnSpc>
              <a:spcBef>
                <a:spcPts val="0"/>
              </a:spcBef>
              <a:spcAft>
                <a:spcPts val="2500"/>
              </a:spcAft>
              <a:buClrTx/>
              <a:buSzPct val="160000"/>
              <a:buFontTx/>
              <a:buBlip>
                <a:blip r:embed="rId3"/>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r>
              <a:rPr lang="en-US" altLang="zh-CN" sz="3300" b="1" dirty="0">
                <a:solidFill>
                  <a:srgbClr val="FF0000"/>
                </a:solidFill>
                <a:latin typeface="Arial" panose="020B0604020202020204" pitchFamily="34" charset="0"/>
                <a:cs typeface="Arial" panose="020B0604020202020204" pitchFamily="34" charset="0"/>
                <a:sym typeface="微软雅黑 Light" panose="020B0502040204020203" charset="-122"/>
              </a:rPr>
              <a:t>Threading:</a:t>
            </a:r>
            <a:r>
              <a:rPr lang="en-US" altLang="zh-CN" sz="3300" b="0" dirty="0">
                <a:latin typeface="Arial" panose="020B0604020202020204" pitchFamily="34" charset="0"/>
                <a:cs typeface="Arial" panose="020B0604020202020204" pitchFamily="34" charset="0"/>
                <a:sym typeface="微软雅黑 Light" panose="020B0502040204020203" charset="-122"/>
              </a:rPr>
              <a:t> Adds thread-level parallelism to the stepping process. This doesn't help much because of Python's global interpreter locks, but if you have a program whose analysis spends a lot of time in angr's native-code dependencies (unicorn, z3, libvex) you can seem some gains.</a:t>
            </a:r>
            <a:endParaRPr lang="en-US" altLang="zh-CN" sz="33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rcRect b="14287"/>
          <a:stretch>
            <a:fillRect/>
          </a:stretch>
        </p:blipFill>
        <p:spPr>
          <a:xfrm>
            <a:off x="0" y="-32385"/>
            <a:ext cx="12179300" cy="6900545"/>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algn="ctr"/>
            <a:endParaRPr lang="zh-CN" altLang="en-US" dirty="0">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200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sym typeface="+mn-ea"/>
              </a:rPr>
              <a:t>2023.11.07</a:t>
            </a:r>
            <a:endParaRPr kumimoji="0" lang="en-US" altLang="zh-CN" sz="1600" i="0" u="none" strike="noStrike" kern="1200" cap="none" spc="0" normalizeH="0" baseline="0" noProof="0" dirty="0">
              <a:ln>
                <a:noFill/>
              </a:ln>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0" name="矩形 9"/>
          <p:cNvSpPr/>
          <p:nvPr>
            <p:custDataLst>
              <p:tags r:id="rId3"/>
            </p:custDataLst>
          </p:nvPr>
        </p:nvSpPr>
        <p:spPr>
          <a:xfrm>
            <a:off x="2886710" y="4955540"/>
            <a:ext cx="6418580" cy="1139825"/>
          </a:xfrm>
          <a:prstGeom prst="rect">
            <a:avLst/>
          </a:prstGeom>
        </p:spPr>
        <p:txBody>
          <a:bodyPr wrap="square">
            <a:noAutofit/>
          </a:bodyPr>
          <a:lstStyle/>
          <a:p>
            <a:pPr indent="0" algn="ctr" fontAlgn="auto">
              <a:lnSpc>
                <a:spcPts val="2800"/>
              </a:lnSpc>
              <a:spcBef>
                <a:spcPts val="1500"/>
              </a:spcBef>
              <a:defRPr/>
            </a:pPr>
            <a:r>
              <a:rPr lang="en-US" altLang="zh-CN" dirty="0">
                <a:latin typeface="Palatino Linotype" panose="02040502050505030304" charset="0"/>
                <a:cs typeface="Palatino Linotype" panose="02040502050505030304" charset="0"/>
              </a:rPr>
              <a:t>Gianforte School of Computing </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r>
              <a:rPr lang="en-US" altLang="en-GB" dirty="0">
                <a:solidFill>
                  <a:srgbClr val="000000"/>
                </a:solidFill>
                <a:latin typeface="Palatino Linotype" panose="02040502050505030304" charset="0"/>
                <a:cs typeface="Palatino Linotype" panose="02040502050505030304" charset="0"/>
                <a:sym typeface="+mn-ea"/>
              </a:rPr>
              <a:t>Norm Asbjornson College of Engineerin</a:t>
            </a:r>
            <a:endParaRPr lang="en-US" altLang="en-GB" dirty="0">
              <a:solidFill>
                <a:srgbClr val="000000"/>
              </a:solidFill>
              <a:latin typeface="Palatino Linotype" panose="02040502050505030304" charset="0"/>
              <a:cs typeface="Palatino Linotype" panose="02040502050505030304" charset="0"/>
              <a:sym typeface="+mn-ea"/>
            </a:endParaRPr>
          </a:p>
          <a:p>
            <a:pPr indent="0" algn="ctr" fontAlgn="auto">
              <a:lnSpc>
                <a:spcPts val="2800"/>
              </a:lnSpc>
              <a:spcBef>
                <a:spcPts val="0"/>
              </a:spcBef>
              <a:defRPr/>
            </a:pPr>
            <a:r>
              <a:rPr lang="en-US" altLang="zh-CN" dirty="0">
                <a:latin typeface="Palatino Linotype" panose="02040502050505030304" charset="0"/>
                <a:cs typeface="Palatino Linotype" panose="02040502050505030304" charset="0"/>
              </a:rPr>
              <a:t>E-mail: fzhong@montana.edu</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endParaRPr lang="en-US" altLang="zh-CN" dirty="0">
              <a:latin typeface="Palatino Linotype" panose="02040502050505030304" charset="0"/>
              <a:cs typeface="Palatino Linotype" panose="02040502050505030304" charset="0"/>
            </a:endParaRPr>
          </a:p>
        </p:txBody>
      </p:sp>
      <p:sp>
        <p:nvSpPr>
          <p:cNvPr id="12" name="文本框 11"/>
          <p:cNvSpPr txBox="1"/>
          <p:nvPr>
            <p:custDataLst>
              <p:tags r:id="rId4"/>
            </p:custDataLst>
          </p:nvPr>
        </p:nvSpPr>
        <p:spPr>
          <a:xfrm>
            <a:off x="4768215" y="3101340"/>
            <a:ext cx="2655570" cy="1001395"/>
          </a:xfrm>
          <a:prstGeom prst="rect">
            <a:avLst/>
          </a:prstGeom>
          <a:noFill/>
        </p:spPr>
        <p:txBody>
          <a:bodyPr wrap="square" rtlCol="0">
            <a:spAutoFit/>
          </a:bodyPr>
          <a:lstStyle/>
          <a:p>
            <a:pPr marR="0" indent="0" algn="ctr" defTabSz="914400" fontAlgn="auto">
              <a:lnSpc>
                <a:spcPct val="150000"/>
              </a:lnSpc>
              <a:spcBef>
                <a:spcPts val="0"/>
              </a:spcBef>
              <a:spcAft>
                <a:spcPts val="0"/>
              </a:spcAft>
              <a:buClrTx/>
              <a:buSzTx/>
              <a:buFontTx/>
              <a:buNone/>
              <a:defRPr/>
            </a:pPr>
            <a:r>
              <a:rPr lang="en-US" altLang="zh-CN" sz="2500" b="1" noProof="0" dirty="0" err="1">
                <a:latin typeface="Palatino Linotype" panose="02040502050505030304" charset="0"/>
                <a:ea typeface="华文楷体" panose="02010600040101010101" pitchFamily="2" charset="-122"/>
                <a:cs typeface="Palatino Linotype" panose="02040502050505030304" charset="0"/>
                <a:sym typeface="+mn-ea"/>
              </a:rPr>
              <a:t>Fangtian</a:t>
            </a:r>
            <a:r>
              <a:rPr lang="en-US" altLang="zh-CN" sz="2500" b="1" noProof="0" dirty="0">
                <a:latin typeface="Palatino Linotype" panose="02040502050505030304" charset="0"/>
                <a:ea typeface="华文楷体" panose="02010600040101010101" pitchFamily="2" charset="-122"/>
                <a:cs typeface="Palatino Linotype" panose="02040502050505030304" charset="0"/>
                <a:sym typeface="+mn-ea"/>
              </a:rPr>
              <a:t> </a:t>
            </a:r>
            <a:r>
              <a:rPr lang="en-US" altLang="zh-CN" sz="2500" b="1" noProof="0" dirty="0" err="1">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kern="1200" cap="none" spc="0" normalizeH="0" baseline="0" noProof="0" dirty="0" err="1">
              <a:latin typeface="Palatino Linotype" panose="02040502050505030304" charset="0"/>
              <a:ea typeface="华文楷体" panose="02010600040101010101" pitchFamily="2" charset="-122"/>
              <a:cs typeface="Palatino Linotype" panose="02040502050505030304" charset="0"/>
            </a:endParaRPr>
          </a:p>
          <a:p>
            <a:pPr marR="0" indent="0" algn="ctr" defTabSz="914400" fontAlgn="auto">
              <a:lnSpc>
                <a:spcPts val="2600"/>
              </a:lnSpc>
              <a:spcBef>
                <a:spcPts val="0"/>
              </a:spcBef>
              <a:spcAft>
                <a:spcPts val="0"/>
              </a:spcAft>
              <a:buClrTx/>
              <a:buSzTx/>
              <a:buFontTx/>
              <a:buNone/>
              <a:defRPr/>
            </a:pPr>
            <a:r>
              <a:rPr lang="en-US" altLang="zh-CN" sz="2500" b="1" noProof="0" dirty="0">
                <a:latin typeface="Palatino Linotype" panose="02040502050505030304" charset="0"/>
                <a:ea typeface="华文楷体" panose="02010600040101010101" pitchFamily="2" charset="-122"/>
                <a:cs typeface="Palatino Linotype" panose="02040502050505030304" charset="0"/>
                <a:sym typeface="+mn-ea"/>
              </a:rPr>
              <a:t>CSCI 591 </a:t>
            </a:r>
            <a:endParaRPr lang="zh-CN" altLang="en-US" sz="2500">
              <a:latin typeface="Palatino Linotype" panose="02040502050505030304" charset="0"/>
              <a:cs typeface="Palatino Linotype" panose="02040502050505030304" charset="0"/>
            </a:endParaRPr>
          </a:p>
        </p:txBody>
      </p:sp>
      <p:sp>
        <p:nvSpPr>
          <p:cNvPr id="4" name="Freeform 159"/>
          <p:cNvSpPr>
            <a:spLocks noEditPoints="1"/>
          </p:cNvSpPr>
          <p:nvPr>
            <p:custDataLst>
              <p:tags r:id="rId5"/>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endParaRPr lang="es-ES" dirty="0"/>
          </a:p>
        </p:txBody>
      </p:sp>
      <p:sp>
        <p:nvSpPr>
          <p:cNvPr id="5" name="Freeform 159"/>
          <p:cNvSpPr>
            <a:spLocks noEditPoints="1"/>
          </p:cNvSpPr>
          <p:nvPr>
            <p:custDataLst>
              <p:tags r:id="rId6"/>
            </p:custDataLst>
          </p:nvPr>
        </p:nvSpPr>
        <p:spPr bwMode="auto">
          <a:xfrm>
            <a:off x="1379361" y="1382802"/>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endParaRPr lang="es-ES" dirty="0"/>
          </a:p>
        </p:txBody>
      </p:sp>
      <p:sp>
        <p:nvSpPr>
          <p:cNvPr id="11" name="Freeform 159"/>
          <p:cNvSpPr>
            <a:spLocks noEditPoints="1"/>
          </p:cNvSpPr>
          <p:nvPr>
            <p:custDataLst>
              <p:tags r:id="rId7"/>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endParaRPr lang="es-ES" dirty="0"/>
          </a:p>
        </p:txBody>
      </p:sp>
      <p:sp>
        <p:nvSpPr>
          <p:cNvPr id="17" name="Freeform 298"/>
          <p:cNvSpPr/>
          <p:nvPr>
            <p:custDataLst>
              <p:tags r:id="rId8"/>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18" name="Freeform 302"/>
          <p:cNvSpPr/>
          <p:nvPr>
            <p:custDataLst>
              <p:tags r:id="rId9"/>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25" name="Freeform 157"/>
          <p:cNvSpPr>
            <a:spLocks noEditPoints="1"/>
          </p:cNvSpPr>
          <p:nvPr>
            <p:custDataLst>
              <p:tags r:id="rId10"/>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dirty="0"/>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custDataLst>
              <p:tags r:id="rId1"/>
            </p:custDataLst>
          </p:nvPr>
        </p:nvSpPr>
        <p:spPr>
          <a:xfrm>
            <a:off x="613093" y="1301750"/>
            <a:ext cx="10965815" cy="4523105"/>
          </a:xfrm>
          <a:prstGeom prst="rect">
            <a:avLst/>
          </a:prstGeom>
          <a:solidFill>
            <a:srgbClr val="D1202F">
              <a:alpha val="5000"/>
            </a:srgbClr>
          </a:solidFill>
          <a:ln>
            <a:solidFill>
              <a:srgbClr val="D1202F"/>
            </a:solidFill>
          </a:ln>
        </p:spPr>
        <p:txBody>
          <a:bodyPr wrap="square" rtlCol="0">
            <a:spAutoFit/>
          </a:bodyPr>
          <a:p>
            <a:pPr>
              <a:lnSpc>
                <a:spcPct val="120000"/>
              </a:lnSpc>
            </a:pPr>
            <a:r>
              <a:rPr lang="en-US" sz="2000">
                <a:latin typeface="Times New Roman" panose="02020603050405020304" charset="0"/>
                <a:cs typeface="Times New Roman" panose="02020603050405020304" charset="0"/>
              </a:rPr>
              <a:t>import angr</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import archinfo</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proj = angr.Project(‘C:\\users\\defaultuser0.DESKTOP-931HL80\\Downloads\\project1-1\\Stardust.exe’)</a:t>
            </a:r>
            <a:endParaRPr lang="en-US" sz="2000">
              <a:latin typeface="Times New Roman" panose="02020603050405020304" charset="0"/>
              <a:cs typeface="Times New Roman" panose="02020603050405020304" charset="0"/>
            </a:endParaRPr>
          </a:p>
          <a:p>
            <a:pPr>
              <a:lnSpc>
                <a:spcPct val="120000"/>
              </a:lnSpc>
            </a:pP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arch information</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nSpc>
                <a:spcPct val="120000"/>
              </a:lnSpc>
            </a:pP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print(proj.arch)</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print(proj.entry)</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print(proj.filename)</a:t>
            </a:r>
            <a:endParaRPr lang="en-US" sz="2000">
              <a:latin typeface="Times New Roman" panose="02020603050405020304" charset="0"/>
              <a:cs typeface="Times New Roman" panose="02020603050405020304" charset="0"/>
            </a:endParaRPr>
          </a:p>
          <a:p>
            <a:pPr>
              <a:lnSpc>
                <a:spcPct val="120000"/>
              </a:lnSpc>
            </a:pPr>
            <a:r>
              <a:rPr lang="en-US" sz="2000">
                <a:latin typeface="Times New Roman" panose="02020603050405020304" charset="0"/>
                <a:cs typeface="Times New Roman" panose="02020603050405020304" charset="0"/>
              </a:rPr>
              <a:t>print(proj.arch.bits)</a:t>
            </a:r>
            <a:endParaRPr lang="en-US" sz="2000">
              <a:latin typeface="Times New Roman" panose="02020603050405020304" charset="0"/>
              <a:cs typeface="Times New Roman" panose="02020603050405020304" charset="0"/>
            </a:endParaRPr>
          </a:p>
        </p:txBody>
      </p:sp>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Arch Information</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custDataLst>
              <p:tags r:id="rId1"/>
            </p:custDataLst>
          </p:nvPr>
        </p:nvSpPr>
        <p:spPr>
          <a:xfrm>
            <a:off x="700088" y="1151890"/>
            <a:ext cx="10791825" cy="4892675"/>
          </a:xfrm>
          <a:prstGeom prst="rect">
            <a:avLst/>
          </a:prstGeom>
          <a:solidFill>
            <a:srgbClr val="D1202F">
              <a:alpha val="5000"/>
            </a:srgbClr>
          </a:solidFill>
          <a:ln>
            <a:solidFill>
              <a:srgbClr val="D1202F"/>
            </a:solidFill>
          </a:ln>
        </p:spPr>
        <p:txBody>
          <a:bodyPr wrap="square" rtlCol="0">
            <a:spAutoFit/>
          </a:bodyPr>
          <a:p>
            <a:pPr>
              <a:lnSpc>
                <a:spcPct val="10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loader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print(proj.loader.shared_objects)</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print(proj.loader.min_addr)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print(proj.loader.max_addr)</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print(proj.loader.main_object.execstack) # sample query: does this binary have an executable stack?</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print(proj.loader.main_object.pic)  #sample query: is this binary position-independent?</a:t>
            </a:r>
            <a:endParaRPr lang="en-US" sz="2400">
              <a:latin typeface="Times New Roman" panose="02020603050405020304" charset="0"/>
              <a:cs typeface="Times New Roman" panose="02020603050405020304" charset="0"/>
            </a:endParaRPr>
          </a:p>
          <a:p>
            <a:pPr>
              <a:lnSpc>
                <a:spcPct val="100000"/>
              </a:lnSpc>
            </a:pP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print(proj.loader.all_objects)</a:t>
            </a:r>
            <a:endParaRPr lang="en-US" sz="2400">
              <a:latin typeface="Times New Roman" panose="02020603050405020304" charset="0"/>
              <a:cs typeface="Times New Roman" panose="02020603050405020304" charset="0"/>
            </a:endParaRPr>
          </a:p>
          <a:p>
            <a:pPr>
              <a:lnSpc>
                <a:spcPct val="100000"/>
              </a:lnSpc>
            </a:pPr>
            <a:r>
              <a:rPr lang="en-US" sz="2400">
                <a:latin typeface="Times New Roman" panose="02020603050405020304" charset="0"/>
                <a:cs typeface="Times New Roman" panose="02020603050405020304" charset="0"/>
              </a:rPr>
              <a:t>print(proj.loader.all_pe_objects)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4" name="Text Box 3"/>
          <p:cNvSpPr txBox="1"/>
          <p:nvPr>
            <p:custDataLst>
              <p:tags r:id="rId1"/>
            </p:custDataLst>
          </p:nvPr>
        </p:nvSpPr>
        <p:spPr>
          <a:xfrm>
            <a:off x="415925" y="1769110"/>
            <a:ext cx="11360150" cy="3643630"/>
          </a:xfrm>
          <a:prstGeom prst="rect">
            <a:avLst/>
          </a:prstGeom>
          <a:solidFill>
            <a:srgbClr val="D1202F">
              <a:alpha val="5000"/>
            </a:srgbClr>
          </a:solidFill>
          <a:ln>
            <a:solidFill>
              <a:srgbClr val="D1202F"/>
            </a:solidFill>
          </a:ln>
        </p:spPr>
        <p:txBody>
          <a:bodyPr wrap="none" rtlCol="0">
            <a:spAutoFit/>
          </a:bodyPr>
          <a:p>
            <a:pPr>
              <a:lnSpc>
                <a:spcPct val="110000"/>
              </a:lnSpc>
            </a:pPr>
            <a:r>
              <a:rPr lang="en-US" sz="2100">
                <a:latin typeface="Times New Roman" panose="02020603050405020304" charset="0"/>
                <a:cs typeface="Times New Roman" panose="02020603050405020304" charset="0"/>
              </a:rPr>
              <a:t>“””</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Here’s the “externs object”, which we use to provide addresses for unresolved imports and angr internals</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print(proj.loader.extern_object)</a:t>
            </a:r>
            <a:endParaRPr lang="en-US" sz="2100">
              <a:latin typeface="Times New Roman" panose="02020603050405020304" charset="0"/>
              <a:cs typeface="Times New Roman" panose="02020603050405020304" charset="0"/>
            </a:endParaRPr>
          </a:p>
          <a:p>
            <a:pPr>
              <a:lnSpc>
                <a:spcPct val="110000"/>
              </a:lnSpc>
            </a:pP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#This object is used to provide addresses for emulated syscalls</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print(proj.loader.find_object_containing(0x400000))</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print(proj.loader.main_object.entry)</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print(proj.loader.main_object.min_addr)</a:t>
            </a:r>
            <a:endParaRPr lang="en-US" sz="2100">
              <a:latin typeface="Times New Roman" panose="02020603050405020304" charset="0"/>
              <a:cs typeface="Times New Roman" panose="02020603050405020304" charset="0"/>
            </a:endParaRPr>
          </a:p>
          <a:p>
            <a:pPr>
              <a:lnSpc>
                <a:spcPct val="110000"/>
              </a:lnSpc>
            </a:pPr>
            <a:r>
              <a:rPr lang="en-US" sz="2100">
                <a:latin typeface="Times New Roman" panose="02020603050405020304" charset="0"/>
                <a:cs typeface="Times New Roman" panose="02020603050405020304" charset="0"/>
              </a:rPr>
              <a:t>print(proj.loader.main_object.max_addr)</a:t>
            </a:r>
            <a:endParaRPr lang="en-US" sz="21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Address</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4"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1"/>
            </p:custDataLst>
          </p:nvPr>
        </p:nvSpPr>
        <p:spPr bwMode="auto">
          <a:xfrm>
            <a:off x="513080" y="1193165"/>
            <a:ext cx="8678545"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fontAlgn="auto">
              <a:lnSpc>
                <a:spcPts val="4500"/>
              </a:lnSpc>
              <a:spcBef>
                <a:spcPts val="0"/>
              </a:spcBef>
              <a:buClr>
                <a:srgbClr val="C00000"/>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latin typeface="Arial" panose="020B0604020202020204" pitchFamily="34" charset="0"/>
                <a:cs typeface="Arial" panose="020B0604020202020204" pitchFamily="34" charset="0"/>
                <a:sym typeface="微软雅黑 Light" panose="020B0502040204020203" charset="-122"/>
              </a:rPr>
              <a:t>rebased_addr</a:t>
            </a:r>
            <a:endParaRPr lang="en-US" altLang="zh-CN" sz="3000" b="1" dirty="0">
              <a:latin typeface="Arial" panose="020B0604020202020204" pitchFamily="34" charset="0"/>
              <a:cs typeface="Arial" panose="020B0604020202020204" pitchFamily="34" charset="0"/>
              <a:sym typeface="微软雅黑 Light" panose="020B0502040204020203" charset="-122"/>
            </a:endParaRPr>
          </a:p>
          <a:p>
            <a:pPr marL="914400" indent="-381000" fontAlgn="auto">
              <a:lnSpc>
                <a:spcPts val="4500"/>
              </a:lnSpc>
              <a:spcBef>
                <a:spcPts val="0"/>
              </a:spcBef>
              <a:buClrTx/>
              <a:buSzPct val="100000"/>
              <a:buFont typeface="Arial" panose="020B0604020202020204" pitchFamily="34" charset="0"/>
              <a:buChar char="•"/>
              <a:extLst>
                <a:ext uri="{35155182-B16C-46BC-9424-99874614C6A1}">
                  <wpsdc:indentchars xmlns:wpsdc="http://www.wps.cn/officeDocument/2017/drawingmlCustomData" val="-100" checksum="16228008"/>
                  <wpsdc:marlchars xmlns:wpsdc="http://www.wps.cn/officeDocument/2017/drawingmlCustomData" val="400" checksum="1645423262"/>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It is an </a:t>
            </a:r>
            <a:r>
              <a:rPr lang="en-US" altLang="zh-CN" sz="3000" b="0" dirty="0">
                <a:solidFill>
                  <a:srgbClr val="FF0000"/>
                </a:solidFill>
                <a:latin typeface="Arial" panose="020B0604020202020204" pitchFamily="34" charset="0"/>
                <a:cs typeface="Arial" panose="020B0604020202020204" pitchFamily="34" charset="0"/>
                <a:sym typeface="微软雅黑 Light" panose="020B0502040204020203" charset="-122"/>
              </a:rPr>
              <a:t>actual </a:t>
            </a:r>
            <a:r>
              <a:rPr lang="en-US" altLang="zh-CN" sz="3000" b="0" dirty="0">
                <a:latin typeface="Arial" panose="020B0604020202020204" pitchFamily="34" charset="0"/>
                <a:cs typeface="Arial" panose="020B0604020202020204" pitchFamily="34" charset="0"/>
                <a:sym typeface="微软雅黑 Light" panose="020B0502040204020203" charset="-122"/>
              </a:rPr>
              <a:t>address in the global address space. </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
        <p:nvSpPr>
          <p:cNvPr id="5"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513080" y="2741295"/>
            <a:ext cx="11548110"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fontAlgn="auto">
              <a:lnSpc>
                <a:spcPts val="4500"/>
              </a:lnSpc>
              <a:spcBef>
                <a:spcPts val="0"/>
              </a:spcBef>
              <a:buClr>
                <a:srgbClr val="C00000"/>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latin typeface="Arial" panose="020B0604020202020204" pitchFamily="34" charset="0"/>
                <a:cs typeface="Arial" panose="020B0604020202020204" pitchFamily="34" charset="0"/>
                <a:sym typeface="微软雅黑 Light" panose="020B0502040204020203" charset="-122"/>
              </a:rPr>
              <a:t>linked_addr</a:t>
            </a:r>
            <a:endParaRPr lang="en-US" altLang="zh-CN" sz="3000" b="1" dirty="0">
              <a:latin typeface="Arial" panose="020B0604020202020204" pitchFamily="34" charset="0"/>
              <a:cs typeface="Arial" panose="020B0604020202020204" pitchFamily="34" charset="0"/>
              <a:sym typeface="微软雅黑 Light" panose="020B0502040204020203" charset="-122"/>
            </a:endParaRPr>
          </a:p>
          <a:p>
            <a:pPr marL="914400" indent="-381000" fontAlgn="auto">
              <a:lnSpc>
                <a:spcPts val="4500"/>
              </a:lnSpc>
              <a:spcBef>
                <a:spcPts val="0"/>
              </a:spcBef>
              <a:buClrTx/>
              <a:buSzPct val="100000"/>
              <a:buFont typeface="Arial" panose="020B0604020202020204" pitchFamily="34" charset="0"/>
              <a:buChar char="•"/>
              <a:extLst>
                <a:ext uri="{35155182-B16C-46BC-9424-99874614C6A1}">
                  <wpsdc:indentchars xmlns:wpsdc="http://www.wps.cn/officeDocument/2017/drawingmlCustomData" val="-100" checksum="16228008"/>
                  <wpsdc:marlchars xmlns:wpsdc="http://www.wps.cn/officeDocument/2017/drawingmlCustomData" val="400" checksum="1645423262"/>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It is an address relative to the </a:t>
            </a:r>
            <a:r>
              <a:rPr lang="en-US" altLang="zh-CN" sz="3000" b="0" dirty="0">
                <a:solidFill>
                  <a:srgbClr val="FF0000"/>
                </a:solidFill>
                <a:latin typeface="Arial" panose="020B0604020202020204" pitchFamily="34" charset="0"/>
                <a:cs typeface="Arial" panose="020B0604020202020204" pitchFamily="34" charset="0"/>
                <a:sym typeface="微软雅黑 Light" panose="020B0502040204020203" charset="-122"/>
              </a:rPr>
              <a:t>prelinked </a:t>
            </a:r>
            <a:r>
              <a:rPr lang="en-US" altLang="zh-CN" sz="3000" b="0" dirty="0">
                <a:latin typeface="Arial" panose="020B0604020202020204" pitchFamily="34" charset="0"/>
                <a:cs typeface="Arial" panose="020B0604020202020204" pitchFamily="34" charset="0"/>
                <a:sym typeface="微软雅黑 Light" panose="020B0502040204020203" charset="-122"/>
              </a:rPr>
              <a:t>base of the binary (the address in the table). </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3"/>
            </p:custDataLst>
          </p:nvPr>
        </p:nvSpPr>
        <p:spPr bwMode="auto">
          <a:xfrm>
            <a:off x="513080" y="4289425"/>
            <a:ext cx="10278110" cy="1202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571500" indent="-571500" fontAlgn="auto">
              <a:lnSpc>
                <a:spcPts val="4500"/>
              </a:lnSpc>
              <a:spcBef>
                <a:spcPts val="0"/>
              </a:spcBef>
              <a:buClr>
                <a:srgbClr val="C00000"/>
              </a:buClr>
              <a:buSzPct val="100000"/>
              <a:buFont typeface="Wingdings" panose="05000000000000000000" charset="0"/>
              <a:buChar char="q"/>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1" dirty="0">
                <a:latin typeface="Arial" panose="020B0604020202020204" pitchFamily="34" charset="0"/>
                <a:cs typeface="Arial" panose="020B0604020202020204" pitchFamily="34" charset="0"/>
                <a:sym typeface="微软雅黑 Light" panose="020B0502040204020203" charset="-122"/>
              </a:rPr>
              <a:t>relative_addr</a:t>
            </a:r>
            <a:endParaRPr lang="en-US" altLang="zh-CN" sz="3000" b="1" dirty="0">
              <a:latin typeface="Arial" panose="020B0604020202020204" pitchFamily="34" charset="0"/>
              <a:cs typeface="Arial" panose="020B0604020202020204" pitchFamily="34" charset="0"/>
              <a:sym typeface="微软雅黑 Light" panose="020B0502040204020203" charset="-122"/>
            </a:endParaRPr>
          </a:p>
          <a:p>
            <a:pPr marL="914400" indent="-381000" fontAlgn="auto">
              <a:lnSpc>
                <a:spcPts val="4500"/>
              </a:lnSpc>
              <a:spcBef>
                <a:spcPts val="0"/>
              </a:spcBef>
              <a:buClrTx/>
              <a:buSzPct val="100000"/>
              <a:buFont typeface="Arial" panose="020B0604020202020204" pitchFamily="34" charset="0"/>
              <a:buChar char="•"/>
              <a:extLst>
                <a:ext uri="{35155182-B16C-46BC-9424-99874614C6A1}">
                  <wpsdc:indentchars xmlns:wpsdc="http://www.wps.cn/officeDocument/2017/drawingmlCustomData" val="-100" checksum="16228008"/>
                  <wpsdc:marlchars xmlns:wpsdc="http://www.wps.cn/officeDocument/2017/drawingmlCustomData" val="400" checksum="1645423262"/>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It is an address relative to the object base.</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2" name="Text Box 3"/>
          <p:cNvSpPr txBox="1"/>
          <p:nvPr>
            <p:custDataLst>
              <p:tags r:id="rId1"/>
            </p:custDataLst>
          </p:nvPr>
        </p:nvSpPr>
        <p:spPr>
          <a:xfrm>
            <a:off x="1342708" y="1222375"/>
            <a:ext cx="9506585" cy="5015865"/>
          </a:xfrm>
          <a:prstGeom prst="rect">
            <a:avLst/>
          </a:prstGeom>
          <a:solidFill>
            <a:srgbClr val="D1202F">
              <a:alpha val="5000"/>
            </a:srgbClr>
          </a:solidFill>
          <a:ln>
            <a:solidFill>
              <a:srgbClr val="D1202F"/>
            </a:solidFill>
          </a:ln>
        </p:spPr>
        <p:txBody>
          <a:bodyPr wrap="square" rtlCol="0">
            <a:spAutoFit/>
          </a:bodyPr>
          <a:p>
            <a:pPr algn="l">
              <a:lnSpc>
                <a:spcPct val="100000"/>
              </a:lnSpc>
            </a:pPr>
            <a:r>
              <a:rPr lang="en-US" sz="2000">
                <a:latin typeface="Times New Roman" panose="02020603050405020304" charset="0"/>
                <a:cs typeface="Times New Roman" panose="02020603050405020304" charset="0"/>
              </a:rPr>
              <a:t>print(proj.loader.main_object.segments)</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print(proj.loader.main_object.sections)</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print(proj.loader.main_object.find_segment_containing(proj.loader.main_object.entry))</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print(proj.loader.main_object.find_section_containing(proj.loader.main_object.entry))</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print(proj.loader.main_object.imports[‘CloseHandle’])#Get the import address for a symbol</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print(“rebased_addr”, proj.loader.main_object.imports[‘CloseHandle’].rebased_addr)</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CloseHandle = proj.loader.find_symbol(‘CloseHandle’)</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print(closeHandle)</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rPr>
              <a:t>print(closeHandle.name)</a:t>
            </a:r>
            <a:endParaRPr lang="en-US" sz="2000">
              <a:latin typeface="Times New Roman" panose="02020603050405020304" charset="0"/>
              <a:cs typeface="Times New Roman" panose="02020603050405020304" charset="0"/>
            </a:endParaRPr>
          </a:p>
          <a:p>
            <a:pPr algn="l">
              <a:lnSpc>
                <a:spcPct val="100000"/>
              </a:lnSpc>
            </a:pPr>
            <a:r>
              <a:rPr lang="en-US" sz="2000">
                <a:latin typeface="Times New Roman" panose="02020603050405020304" charset="0"/>
                <a:cs typeface="Times New Roman" panose="02020603050405020304" charset="0"/>
                <a:sym typeface="+mn-ea"/>
              </a:rPr>
              <a:t>print(closeHandle.owner)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sym typeface="+mn-ea"/>
              </a:rPr>
              <a:t>print(hex(closeHandle.rebased_addr))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sym typeface="+mn-ea"/>
              </a:rPr>
              <a:t>print(hex(closeHandle.linked_addr))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sym typeface="+mn-ea"/>
              </a:rPr>
              <a:t>print(hex(closeHandle.relative_addr))</a:t>
            </a:r>
            <a:endParaRPr lang="en-US" sz="2000">
              <a:latin typeface="Times New Roman" panose="02020603050405020304" charset="0"/>
              <a:cs typeface="Times New Roman" panose="02020603050405020304" charset="0"/>
              <a:sym typeface="+mn-ea"/>
            </a:endParaRPr>
          </a:p>
          <a:p>
            <a:pPr algn="l">
              <a:lnSpc>
                <a:spcPct val="100000"/>
              </a:lnSpc>
            </a:pPr>
            <a:r>
              <a:rPr lang="en-US" sz="2000">
                <a:latin typeface="Times New Roman" panose="02020603050405020304" charset="0"/>
                <a:cs typeface="Times New Roman" panose="02020603050405020304" charset="0"/>
              </a:rPr>
              <a:t>print(hex(proj.loader.main_object.linked_base))</a:t>
            </a:r>
            <a:endParaRPr lang="en-US" sz="2000">
              <a:latin typeface="Times New Roman" panose="02020603050405020304" charset="0"/>
              <a:cs typeface="Times New Roman" panose="02020603050405020304" charset="0"/>
            </a:endParaRPr>
          </a:p>
          <a:p>
            <a:pPr>
              <a:lnSpc>
                <a:spcPct val="100000"/>
              </a:lnSpc>
            </a:pPr>
            <a:r>
              <a:rPr lang="en-US" sz="2000">
                <a:latin typeface="Times New Roman" panose="02020603050405020304" charset="0"/>
                <a:cs typeface="Times New Roman" panose="02020603050405020304" charset="0"/>
              </a:rPr>
              <a:t>print(hex(proj.loader.main_object.mapped_base))</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Loader</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2" name="Text Box 2"/>
          <p:cNvSpPr txBox="1"/>
          <p:nvPr>
            <p:custDataLst>
              <p:tags r:id="rId1"/>
            </p:custDataLst>
          </p:nvPr>
        </p:nvSpPr>
        <p:spPr>
          <a:xfrm>
            <a:off x="456248" y="1119505"/>
            <a:ext cx="11279505" cy="5015865"/>
          </a:xfrm>
          <a:prstGeom prst="rect">
            <a:avLst/>
          </a:prstGeom>
          <a:solidFill>
            <a:srgbClr val="D1202F">
              <a:alpha val="5000"/>
            </a:srgbClr>
          </a:solidFill>
          <a:ln>
            <a:solidFill>
              <a:srgbClr val="D1202F"/>
            </a:solidFill>
          </a:ln>
        </p:spPr>
        <p:txBody>
          <a:bodyPr wrap="square" rtlCol="0">
            <a:spAutoFit/>
          </a:bodyPr>
          <a:p>
            <a:pPr algn="l"/>
            <a:r>
              <a:rPr lang="en-US" sz="2000">
                <a:latin typeface="Times New Roman" panose="02020603050405020304" charset="0"/>
                <a:cs typeface="Times New Roman" panose="02020603050405020304" charset="0"/>
              </a:rPr>
              <a:t>print(closeHandle.is_export)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print(closeHandle.is_import)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On loader, the method is find_symbol because it performs a search operation to find the symbol.</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On an individual object, the method is get_symbol because there can only be one symbol with a given name.</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main_symbols = proj.loader.main_object.symbols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print(main_symbols)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main_clHandle = proj.loader.main_object.imports[“CloseHandle”]</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print(“main_clHandle is export?”, main_clHandle.symbol.is_export)</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sym typeface="+mn-ea"/>
              </a:rPr>
              <a:t>print(“main_clHandle is import?”, main_clHandle.symbol.is_import)</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rPr>
              <a:t>print(main_clHandle.symbol.resolvedby)</a:t>
            </a:r>
            <a:endParaRPr lang="en-US" sz="2000">
              <a:latin typeface="Times New Roman" panose="02020603050405020304" charset="0"/>
              <a:cs typeface="Times New Roman" panose="02020603050405020304" charset="0"/>
            </a:endParaRPr>
          </a:p>
          <a:p>
            <a:pPr algn="l"/>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print(proj.loader.main_object.imports)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print(proj.loader.main_object.relocs)</a:t>
            </a:r>
            <a:endParaRPr lang="en-US" sz="2000">
              <a:latin typeface="Times New Roman" panose="02020603050405020304" charset="0"/>
              <a:cs typeface="Times New Roman" panose="02020603050405020304" charset="0"/>
            </a:endParaRPr>
          </a:p>
          <a:p>
            <a:pPr algn="l"/>
            <a:r>
              <a:rPr lang="en-US" sz="2000">
                <a:latin typeface="Times New Roman" panose="02020603050405020304" charset="0"/>
                <a:cs typeface="Times New Roman" panose="02020603050405020304" charset="0"/>
              </a:rPr>
              <a:t>print(proj.loader.shared_objects[‘kernel32.dll’].imports)</a:t>
            </a:r>
            <a:endParaRPr lang="en-US" sz="20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4.xml><?xml version="1.0" encoding="utf-8"?>
<p:tagLst xmlns:p="http://schemas.openxmlformats.org/presentationml/2006/main">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7.xml><?xml version="1.0" encoding="utf-8"?>
<p:tagLst xmlns:p="http://schemas.openxmlformats.org/presentationml/2006/main">
  <p:tag name="KSO_WM_BEAUTIFY_FLAG" val=""/>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wm#"/>
  <p:tag name="KSO_WM_UNIT_TEXT_FILL_FORE_SCHEMECOLOR_INDEX" val="5"/>
  <p:tag name="KSO_WM_UNIT_TEXT_FILL_TYPE" val="1"/>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wm#"/>
  <p:tag name="KSO_WM_UNIT_TEXT_FILL_FORE_SCHEMECOLOR_INDEX" val="6"/>
  <p:tag name="KSO_WM_UNIT_TEXT_FILL_TYPE" val="1"/>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58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5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8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wm#"/>
  <p:tag name="KSO_WM_UNIT_TEXT_FILL_FORE_SCHEMECOLOR_INDEX" val="7"/>
  <p:tag name="KSO_WM_UNIT_TEXT_FILL_TYPE" val="1"/>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679_5*l_h_i*1_4_1"/>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7679_5*l_h_i*1_4_3"/>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5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7679_5*l_h_i*1_4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7679_5*l_h_i*1_4_2"/>
  <p:tag name="KSO_WM_TEMPLATE_CATEGORY" val="diagram"/>
  <p:tag name="KSO_WM_TEMPLATE_INDEX" val="20227679"/>
  <p:tag name="KSO_WM_UNIT_LAYERLEVEL" val="1_1_1"/>
  <p:tag name="KSO_WM_TAG_VERSION" val="1.0"/>
  <p:tag name="KSO_WM_BEAUTIFY_FLAG" val="#wm#"/>
  <p:tag name="KSO_WM_UNIT_TEXT_FILL_FORE_SCHEMECOLOR_INDEX" val="8"/>
  <p:tag name="KSO_WM_UNIT_TEXT_FILL_TYPE" val="1"/>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27679_5*l_h_i*1_5_1"/>
  <p:tag name="KSO_WM_TEMPLATE_CATEGORY" val="diagram"/>
  <p:tag name="KSO_WM_TEMPLATE_INDEX" val="20227679"/>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5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27679_5*l_h_i*1_5_3"/>
  <p:tag name="KSO_WM_TEMPLATE_CATEGORY" val="diagram"/>
  <p:tag name="KSO_WM_TEMPLATE_INDEX" val="20227679"/>
  <p:tag name="KSO_WM_UNIT_LAYERLEVEL" val="1_1_1"/>
  <p:tag name="KSO_WM_TAG_VERSION" val="1.0"/>
  <p:tag name="KSO_WM_BEAUTIFY_FLAG" val="#wm#"/>
  <p:tag name="KSO_WM_UNIT_FILL_FORE_SCHEMECOLOR_INDEX" val="9"/>
  <p:tag name="KSO_WM_UNIT_FILL_TYPE" val="1"/>
  <p:tag name="KSO_WM_UNIT_TEXT_FILL_FORE_SCHEMECOLOR_INDEX" val="2"/>
  <p:tag name="KSO_WM_UNIT_TEXT_FILL_TYPE" val="1"/>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4"/>
  <p:tag name="KSO_WM_UNIT_ID" val="diagram20227679_5*l_h_i*1_5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2"/>
  <p:tag name="KSO_WM_UNIT_ID" val="diagram20227679_5*l_h_i*1_5_2"/>
  <p:tag name="KSO_WM_TEMPLATE_CATEGORY" val="diagram"/>
  <p:tag name="KSO_WM_TEMPLATE_INDEX" val="20227679"/>
  <p:tag name="KSO_WM_UNIT_LAYERLEVEL" val="1_1_1"/>
  <p:tag name="KSO_WM_TAG_VERSION" val="1.0"/>
  <p:tag name="KSO_WM_BEAUTIFY_FLAG" val="#wm#"/>
  <p:tag name="KSO_WM_UNIT_TEXT_FILL_FORE_SCHEMECOLOR_INDEX" val="9"/>
  <p:tag name="KSO_WM_UNIT_TEXT_FILL_TYPE" val="1"/>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M_BEAUTIFY_FLAG" val=""/>
</p:tagLst>
</file>

<file path=ppt/tags/tag623.xml><?xml version="1.0" encoding="utf-8"?>
<p:tagLst xmlns:p="http://schemas.openxmlformats.org/presentationml/2006/main">
  <p:tag name="KSO_WM_BEAUTIFY_FLAG" val=""/>
</p:tagLst>
</file>

<file path=ppt/tags/tag624.xml><?xml version="1.0" encoding="utf-8"?>
<p:tagLst xmlns:p="http://schemas.openxmlformats.org/presentationml/2006/main">
  <p:tag name="KSO_WM_BEAUTIFY_FLAG" val=""/>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30.xml><?xml version="1.0" encoding="utf-8"?>
<p:tagLst xmlns:p="http://schemas.openxmlformats.org/presentationml/2006/main">
  <p:tag name="KSO_WM_BEAUTIFY_FLAG" val=""/>
</p:tagLst>
</file>

<file path=ppt/tags/tag631.xml><?xml version="1.0" encoding="utf-8"?>
<p:tagLst xmlns:p="http://schemas.openxmlformats.org/presentationml/2006/main">
  <p:tag name="KSO_WM_BEAUTIFY_FLAG" val=""/>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BEAUTIFY_FLAG" val=""/>
</p:tagLst>
</file>

<file path=ppt/tags/tag634.xml><?xml version="1.0" encoding="utf-8"?>
<p:tagLst xmlns:p="http://schemas.openxmlformats.org/presentationml/2006/main">
  <p:tag name="KSO_WM_BEAUTIFY_FLAG" val=""/>
</p:tagLst>
</file>

<file path=ppt/tags/tag635.xml><?xml version="1.0" encoding="utf-8"?>
<p:tagLst xmlns:p="http://schemas.openxmlformats.org/presentationml/2006/main">
  <p:tag name="KSO_WM_BEAUTIFY_FLAG" val=""/>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BEAUTIFY_FLAG" val=""/>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KSO_WM_BEAUTIFY_FLAG" val=""/>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BEAUTIFY_FLAG" val=""/>
</p:tagLst>
</file>

<file path=ppt/tags/tag649.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BEAUTIFY_FLAG" val=""/>
</p:tagLst>
</file>

<file path=ppt/tags/tag652.xml><?xml version="1.0" encoding="utf-8"?>
<p:tagLst xmlns:p="http://schemas.openxmlformats.org/presentationml/2006/main">
  <p:tag name="KSO_WM_BEAUTIFY_FLAG" val=""/>
</p:tagLst>
</file>

<file path=ppt/tags/tag653.xml><?xml version="1.0" encoding="utf-8"?>
<p:tagLst xmlns:p="http://schemas.openxmlformats.org/presentationml/2006/main">
  <p:tag name="KSO_WM_BEAUTIFY_FLAG" val=""/>
</p:tagLst>
</file>

<file path=ppt/tags/tag654.xml><?xml version="1.0" encoding="utf-8"?>
<p:tagLst xmlns:p="http://schemas.openxmlformats.org/presentationml/2006/main">
  <p:tag name="KSO_WM_BEAUTIFY_FLAG" val=""/>
</p:tagLst>
</file>

<file path=ppt/tags/tag655.xml><?xml version="1.0" encoding="utf-8"?>
<p:tagLst xmlns:p="http://schemas.openxmlformats.org/presentationml/2006/main">
  <p:tag name="KSO_WM_BEAUTIFY_FLAG" val=""/>
</p:tagLst>
</file>

<file path=ppt/tags/tag656.xml><?xml version="1.0" encoding="utf-8"?>
<p:tagLst xmlns:p="http://schemas.openxmlformats.org/presentationml/2006/main">
  <p:tag name="KSO_WM_BEAUTIFY_FLAG" val=""/>
</p:tagLst>
</file>

<file path=ppt/tags/tag657.xml><?xml version="1.0" encoding="utf-8"?>
<p:tagLst xmlns:p="http://schemas.openxmlformats.org/presentationml/2006/main">
  <p:tag name="KSO_WM_BEAUTIFY_FLAG" val=""/>
</p:tagLst>
</file>

<file path=ppt/tags/tag658.xml><?xml version="1.0" encoding="utf-8"?>
<p:tagLst xmlns:p="http://schemas.openxmlformats.org/presentationml/2006/main">
  <p:tag name="KSO_WM_BEAUTIFY_FLAG" val=""/>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60.xml><?xml version="1.0" encoding="utf-8"?>
<p:tagLst xmlns:p="http://schemas.openxmlformats.org/presentationml/2006/main">
  <p:tag name="KSO_WM_BEAUTIFY_FLAG" val=""/>
</p:tagLst>
</file>

<file path=ppt/tags/tag661.xml><?xml version="1.0" encoding="utf-8"?>
<p:tagLst xmlns:p="http://schemas.openxmlformats.org/presentationml/2006/main">
  <p:tag name="KSO_WM_BEAUTIFY_FLAG" val=""/>
</p:tagLst>
</file>

<file path=ppt/tags/tag662.xml><?xml version="1.0" encoding="utf-8"?>
<p:tagLst xmlns:p="http://schemas.openxmlformats.org/presentationml/2006/main">
  <p:tag name="KSO_WM_BEAUTIFY_FLAG" val=""/>
</p:tagLst>
</file>

<file path=ppt/tags/tag663.xml><?xml version="1.0" encoding="utf-8"?>
<p:tagLst xmlns:p="http://schemas.openxmlformats.org/presentationml/2006/main">
  <p:tag name="KSO_WM_BEAUTIFY_FLAG" val=""/>
</p:tagLst>
</file>

<file path=ppt/tags/tag664.xml><?xml version="1.0" encoding="utf-8"?>
<p:tagLst xmlns:p="http://schemas.openxmlformats.org/presentationml/2006/main">
  <p:tag name="KSO_WM_BEAUTIFY_FLAG" val=""/>
</p:tagLst>
</file>

<file path=ppt/tags/tag665.xml><?xml version="1.0" encoding="utf-8"?>
<p:tagLst xmlns:p="http://schemas.openxmlformats.org/presentationml/2006/main">
  <p:tag name="KSO_WM_BEAUTIFY_FLAG" val=""/>
</p:tagLst>
</file>

<file path=ppt/tags/tag666.xml><?xml version="1.0" encoding="utf-8"?>
<p:tagLst xmlns:p="http://schemas.openxmlformats.org/presentationml/2006/main">
  <p:tag name="KSO_WM_BEAUTIFY_FLAG" val=""/>
</p:tagLst>
</file>

<file path=ppt/tags/tag667.xml><?xml version="1.0" encoding="utf-8"?>
<p:tagLst xmlns:p="http://schemas.openxmlformats.org/presentationml/2006/main">
  <p:tag name="KSO_WM_BEAUTIFY_FLAG" val=""/>
</p:tagLst>
</file>

<file path=ppt/tags/tag668.xml><?xml version="1.0" encoding="utf-8"?>
<p:tagLst xmlns:p="http://schemas.openxmlformats.org/presentationml/2006/main">
  <p:tag name="KSO_WM_BEAUTIFY_FLAG" val=""/>
</p:tagLst>
</file>

<file path=ppt/tags/tag669.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70.xml><?xml version="1.0" encoding="utf-8"?>
<p:tagLst xmlns:p="http://schemas.openxmlformats.org/presentationml/2006/main">
  <p:tag name="KSO_WM_BEAUTIFY_FLAG" val=""/>
</p:tagLst>
</file>

<file path=ppt/tags/tag671.xml><?xml version="1.0" encoding="utf-8"?>
<p:tagLst xmlns:p="http://schemas.openxmlformats.org/presentationml/2006/main">
  <p:tag name="KSO_WM_BEAUTIFY_FLAG" val=""/>
</p:tagLst>
</file>

<file path=ppt/tags/tag672.xml><?xml version="1.0" encoding="utf-8"?>
<p:tagLst xmlns:p="http://schemas.openxmlformats.org/presentationml/2006/main">
  <p:tag name="KSO_WM_BEAUTIFY_FLAG" val=""/>
</p:tagLst>
</file>

<file path=ppt/tags/tag673.xml><?xml version="1.0" encoding="utf-8"?>
<p:tagLst xmlns:p="http://schemas.openxmlformats.org/presentationml/2006/main">
  <p:tag name="KSO_WM_BEAUTIFY_FLAG" val=""/>
</p:tagLst>
</file>

<file path=ppt/tags/tag674.xml><?xml version="1.0" encoding="utf-8"?>
<p:tagLst xmlns:p="http://schemas.openxmlformats.org/presentationml/2006/main">
  <p:tag name="KSO_WM_BEAUTIFY_FLAG" val=""/>
</p:tagLst>
</file>

<file path=ppt/tags/tag675.xml><?xml version="1.0" encoding="utf-8"?>
<p:tagLst xmlns:p="http://schemas.openxmlformats.org/presentationml/2006/main">
  <p:tag name="KSO_WM_BEAUTIFY_FLAG" val=""/>
</p:tagLst>
</file>

<file path=ppt/tags/tag676.xml><?xml version="1.0" encoding="utf-8"?>
<p:tagLst xmlns:p="http://schemas.openxmlformats.org/presentationml/2006/main">
  <p:tag name="KSO_WM_BEAUTIFY_FLAG" val=""/>
</p:tagLst>
</file>

<file path=ppt/tags/tag677.xml><?xml version="1.0" encoding="utf-8"?>
<p:tagLst xmlns:p="http://schemas.openxmlformats.org/presentationml/2006/main">
  <p:tag name="KSO_WM_BEAUTIFY_FLAG" val=""/>
</p:tagLst>
</file>

<file path=ppt/tags/tag678.xml><?xml version="1.0" encoding="utf-8"?>
<p:tagLst xmlns:p="http://schemas.openxmlformats.org/presentationml/2006/main">
  <p:tag name="KSO_WM_BEAUTIFY_FLAG" val=""/>
</p:tagLst>
</file>

<file path=ppt/tags/tag679.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80.xml><?xml version="1.0" encoding="utf-8"?>
<p:tagLst xmlns:p="http://schemas.openxmlformats.org/presentationml/2006/main">
  <p:tag name="KSO_WM_BEAUTIFY_FLAG" val=""/>
</p:tagLst>
</file>

<file path=ppt/tags/tag681.xml><?xml version="1.0" encoding="utf-8"?>
<p:tagLst xmlns:p="http://schemas.openxmlformats.org/presentationml/2006/main">
  <p:tag name="KSO_WM_BEAUTIFY_FLAG" val=""/>
</p:tagLst>
</file>

<file path=ppt/tags/tag682.xml><?xml version="1.0" encoding="utf-8"?>
<p:tagLst xmlns:p="http://schemas.openxmlformats.org/presentationml/2006/main">
  <p:tag name="KSO_WM_BEAUTIFY_FLAG" val=""/>
</p:tagLst>
</file>

<file path=ppt/tags/tag683.xml><?xml version="1.0" encoding="utf-8"?>
<p:tagLst xmlns:p="http://schemas.openxmlformats.org/presentationml/2006/main">
  <p:tag name="KSO_WM_BEAUTIFY_FLAG" val=""/>
</p:tagLst>
</file>

<file path=ppt/tags/tag684.xml><?xml version="1.0" encoding="utf-8"?>
<p:tagLst xmlns:p="http://schemas.openxmlformats.org/presentationml/2006/main">
  <p:tag name="KSO_WM_BEAUTIFY_FLAG" val=""/>
</p:tagLst>
</file>

<file path=ppt/tags/tag685.xml><?xml version="1.0" encoding="utf-8"?>
<p:tagLst xmlns:p="http://schemas.openxmlformats.org/presentationml/2006/main">
  <p:tag name="KSO_WM_BEAUTIFY_FLAG" val=""/>
</p:tagLst>
</file>

<file path=ppt/tags/tag686.xml><?xml version="1.0" encoding="utf-8"?>
<p:tagLst xmlns:p="http://schemas.openxmlformats.org/presentationml/2006/main">
  <p:tag name="KSO_WM_BEAUTIFY_FLAG" val=""/>
</p:tagLst>
</file>

<file path=ppt/tags/tag687.xml><?xml version="1.0" encoding="utf-8"?>
<p:tagLst xmlns:p="http://schemas.openxmlformats.org/presentationml/2006/main">
  <p:tag name="KSO_WM_BEAUTIFY_FLAG" val=""/>
</p:tagLst>
</file>

<file path=ppt/tags/tag688.xml><?xml version="1.0" encoding="utf-8"?>
<p:tagLst xmlns:p="http://schemas.openxmlformats.org/presentationml/2006/main">
  <p:tag name="KSO_WM_BEAUTIFY_FLAG" val=""/>
</p:tagLst>
</file>

<file path=ppt/tags/tag689.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690.xml><?xml version="1.0" encoding="utf-8"?>
<p:tagLst xmlns:p="http://schemas.openxmlformats.org/presentationml/2006/main">
  <p:tag name="KSO_WM_BEAUTIFY_FLAG" val=""/>
</p:tagLst>
</file>

<file path=ppt/tags/tag691.xml><?xml version="1.0" encoding="utf-8"?>
<p:tagLst xmlns:p="http://schemas.openxmlformats.org/presentationml/2006/main">
  <p:tag name="KSO_WM_BEAUTIFY_FLAG" val=""/>
</p:tagLst>
</file>

<file path=ppt/tags/tag692.xml><?xml version="1.0" encoding="utf-8"?>
<p:tagLst xmlns:p="http://schemas.openxmlformats.org/presentationml/2006/main">
  <p:tag name="KSO_WM_BEAUTIFY_FLAG" val=""/>
</p:tagLst>
</file>

<file path=ppt/tags/tag693.xml><?xml version="1.0" encoding="utf-8"?>
<p:tagLst xmlns:p="http://schemas.openxmlformats.org/presentationml/2006/main">
  <p:tag name="KSO_WM_BEAUTIFY_FLAG" val=""/>
</p:tagLst>
</file>

<file path=ppt/tags/tag694.xml><?xml version="1.0" encoding="utf-8"?>
<p:tagLst xmlns:p="http://schemas.openxmlformats.org/presentationml/2006/main">
  <p:tag name="KSO_WM_BEAUTIFY_FLAG" val=""/>
</p:tagLst>
</file>

<file path=ppt/tags/tag695.xml><?xml version="1.0" encoding="utf-8"?>
<p:tagLst xmlns:p="http://schemas.openxmlformats.org/presentationml/2006/main">
  <p:tag name="KSO_WM_BEAUTIFY_FLAG" val=""/>
</p:tagLst>
</file>

<file path=ppt/tags/tag696.xml><?xml version="1.0" encoding="utf-8"?>
<p:tagLst xmlns:p="http://schemas.openxmlformats.org/presentationml/2006/main">
  <p:tag name="KSO_WM_BEAUTIFY_FLAG" val=""/>
</p:tagLst>
</file>

<file path=ppt/tags/tag697.xml><?xml version="1.0" encoding="utf-8"?>
<p:tagLst xmlns:p="http://schemas.openxmlformats.org/presentationml/2006/main">
  <p:tag name="KSO_WM_BEAUTIFY_FLAG" val=""/>
</p:tagLst>
</file>

<file path=ppt/tags/tag698.xml><?xml version="1.0" encoding="utf-8"?>
<p:tagLst xmlns:p="http://schemas.openxmlformats.org/presentationml/2006/main">
  <p:tag name="KSO_WM_BEAUTIFY_FLAG" val=""/>
</p:tagLst>
</file>

<file path=ppt/tags/tag69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00.xml><?xml version="1.0" encoding="utf-8"?>
<p:tagLst xmlns:p="http://schemas.openxmlformats.org/presentationml/2006/main">
  <p:tag name="KSO_WM_BEAUTIFY_FLAG" val=""/>
</p:tagLst>
</file>

<file path=ppt/tags/tag701.xml><?xml version="1.0" encoding="utf-8"?>
<p:tagLst xmlns:p="http://schemas.openxmlformats.org/presentationml/2006/main">
  <p:tag name="KSO_WM_BEAUTIFY_FLAG" val=""/>
</p:tagLst>
</file>

<file path=ppt/tags/tag702.xml><?xml version="1.0" encoding="utf-8"?>
<p:tagLst xmlns:p="http://schemas.openxmlformats.org/presentationml/2006/main">
  <p:tag name="KSO_WM_BEAUTIFY_FLAG" val=""/>
</p:tagLst>
</file>

<file path=ppt/tags/tag703.xml><?xml version="1.0" encoding="utf-8"?>
<p:tagLst xmlns:p="http://schemas.openxmlformats.org/presentationml/2006/main">
  <p:tag name="KSO_WM_BEAUTIFY_FLAG" val=""/>
</p:tagLst>
</file>

<file path=ppt/tags/tag704.xml><?xml version="1.0" encoding="utf-8"?>
<p:tagLst xmlns:p="http://schemas.openxmlformats.org/presentationml/2006/main">
  <p:tag name="KSO_WM_BEAUTIFY_FLAG" val=""/>
</p:tagLst>
</file>

<file path=ppt/tags/tag705.xml><?xml version="1.0" encoding="utf-8"?>
<p:tagLst xmlns:p="http://schemas.openxmlformats.org/presentationml/2006/main">
  <p:tag name="KSO_WM_UNIT_TABLE_BEAUTIFY" val="smartTable{ead0643d-b577-4c07-8e0a-e8bc0a8ed9bf}"/>
  <p:tag name="TABLE_ENDDRAG_ORIGIN_RECT" val="690*579"/>
  <p:tag name="TABLE_ENDDRAG_RECT" val="205*100*690*579"/>
  <p:tag name="KSO_WM_BEAUTIFY_FLAG" val=""/>
</p:tagLst>
</file>

<file path=ppt/tags/tag706.xml><?xml version="1.0" encoding="utf-8"?>
<p:tagLst xmlns:p="http://schemas.openxmlformats.org/presentationml/2006/main">
  <p:tag name="KSO_WM_BEAUTIFY_FLAG" val=""/>
</p:tagLst>
</file>

<file path=ppt/tags/tag707.xml><?xml version="1.0" encoding="utf-8"?>
<p:tagLst xmlns:p="http://schemas.openxmlformats.org/presentationml/2006/main">
  <p:tag name="KSO_WM_BEAUTIFY_FLAG" val=""/>
</p:tagLst>
</file>

<file path=ppt/tags/tag708.xml><?xml version="1.0" encoding="utf-8"?>
<p:tagLst xmlns:p="http://schemas.openxmlformats.org/presentationml/2006/main">
  <p:tag name="KSO_WM_BEAUTIFY_FLAG" val=""/>
</p:tagLst>
</file>

<file path=ppt/tags/tag709.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10.xml><?xml version="1.0" encoding="utf-8"?>
<p:tagLst xmlns:p="http://schemas.openxmlformats.org/presentationml/2006/main">
  <p:tag name="KSO_WM_BEAUTIFY_FLAG" val=""/>
</p:tagLst>
</file>

<file path=ppt/tags/tag711.xml><?xml version="1.0" encoding="utf-8"?>
<p:tagLst xmlns:p="http://schemas.openxmlformats.org/presentationml/2006/main">
  <p:tag name="KSO_WM_BEAUTIFY_FLAG" val=""/>
</p:tagLst>
</file>

<file path=ppt/tags/tag712.xml><?xml version="1.0" encoding="utf-8"?>
<p:tagLst xmlns:p="http://schemas.openxmlformats.org/presentationml/2006/main">
  <p:tag name="KSO_WM_BEAUTIFY_FLAG" val=""/>
</p:tagLst>
</file>

<file path=ppt/tags/tag713.xml><?xml version="1.0" encoding="utf-8"?>
<p:tagLst xmlns:p="http://schemas.openxmlformats.org/presentationml/2006/main">
  <p:tag name="KSO_WM_BEAUTIFY_FLAG" val=""/>
</p:tagLst>
</file>

<file path=ppt/tags/tag714.xml><?xml version="1.0" encoding="utf-8"?>
<p:tagLst xmlns:p="http://schemas.openxmlformats.org/presentationml/2006/main">
  <p:tag name="KSO_WM_BEAUTIFY_FLAG" val=""/>
</p:tagLst>
</file>

<file path=ppt/tags/tag715.xml><?xml version="1.0" encoding="utf-8"?>
<p:tagLst xmlns:p="http://schemas.openxmlformats.org/presentationml/2006/main">
  <p:tag name="KSO_WM_BEAUTIFY_FLAG" val=""/>
</p:tagLst>
</file>

<file path=ppt/tags/tag716.xml><?xml version="1.0" encoding="utf-8"?>
<p:tagLst xmlns:p="http://schemas.openxmlformats.org/presentationml/2006/main">
  <p:tag name="KSO_WM_BEAUTIFY_FLAG" val=""/>
</p:tagLst>
</file>

<file path=ppt/tags/tag717.xml><?xml version="1.0" encoding="utf-8"?>
<p:tagLst xmlns:p="http://schemas.openxmlformats.org/presentationml/2006/main">
  <p:tag name="KSO_WM_BEAUTIFY_FLAG" val=""/>
</p:tagLst>
</file>

<file path=ppt/tags/tag718.xml><?xml version="1.0" encoding="utf-8"?>
<p:tagLst xmlns:p="http://schemas.openxmlformats.org/presentationml/2006/main">
  <p:tag name="KSO_WM_BEAUTIFY_FLAG" val=""/>
</p:tagLst>
</file>

<file path=ppt/tags/tag719.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20.xml><?xml version="1.0" encoding="utf-8"?>
<p:tagLst xmlns:p="http://schemas.openxmlformats.org/presentationml/2006/main">
  <p:tag name="KSO_WM_BEAUTIFY_FLAG" val=""/>
</p:tagLst>
</file>

<file path=ppt/tags/tag721.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722.xml><?xml version="1.0" encoding="utf-8"?>
<p:tagLst xmlns:p="http://schemas.openxmlformats.org/presentationml/2006/main">
  <p:tag name="KSO_WPP_MARK_KEY" val="04b754d6-d318-4518-b036-e15b288d949f"/>
  <p:tag name="COMMONDATA" val="eyJoZGlkIjoiMjM1ZDY5MzU0NGI3ZGJmZTdiZTc0YzkyODVkMTMyZTUifQ=="/>
  <p:tag name="commondata" val="eyJoZGlkIjoiMmY5MzdhMTM4MGYwZjY3MmUyNDAwYWI5ODI4MjA4MzUifQ=="/>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0.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1.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2.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3.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4.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3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4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4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4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4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4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4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4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4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4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5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5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5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5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5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5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5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5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5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5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6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6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6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6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6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6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6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6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6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7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7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7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7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7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7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7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7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7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8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8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8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8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6.xml><?xml version="1.0" encoding="utf-8"?>
<a:theme xmlns:a="http://schemas.openxmlformats.org/drawingml/2006/main" name="8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7.xml><?xml version="1.0" encoding="utf-8"?>
<a:theme xmlns:a="http://schemas.openxmlformats.org/drawingml/2006/main" name="8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8.xml><?xml version="1.0" encoding="utf-8"?>
<a:theme xmlns:a="http://schemas.openxmlformats.org/drawingml/2006/main" name="8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9.xml><?xml version="1.0" encoding="utf-8"?>
<a:theme xmlns:a="http://schemas.openxmlformats.org/drawingml/2006/main" name="8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0.xml><?xml version="1.0" encoding="utf-8"?>
<a:theme xmlns:a="http://schemas.openxmlformats.org/drawingml/2006/main" name="8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1.xml><?xml version="1.0" encoding="utf-8"?>
<a:theme xmlns:a="http://schemas.openxmlformats.org/drawingml/2006/main" name="8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2.xml><?xml version="1.0" encoding="utf-8"?>
<a:theme xmlns:a="http://schemas.openxmlformats.org/drawingml/2006/main" name="9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3.xml><?xml version="1.0" encoding="utf-8"?>
<a:theme xmlns:a="http://schemas.openxmlformats.org/drawingml/2006/main" name="9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4.xml><?xml version="1.0" encoding="utf-8"?>
<a:theme xmlns:a="http://schemas.openxmlformats.org/drawingml/2006/main" name="9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5.xml><?xml version="1.0" encoding="utf-8"?>
<a:theme xmlns:a="http://schemas.openxmlformats.org/drawingml/2006/main" name="9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6.xml><?xml version="1.0" encoding="utf-8"?>
<a:theme xmlns:a="http://schemas.openxmlformats.org/drawingml/2006/main" name="9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7.xml><?xml version="1.0" encoding="utf-8"?>
<a:theme xmlns:a="http://schemas.openxmlformats.org/drawingml/2006/main" name="9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8.xml><?xml version="1.0" encoding="utf-8"?>
<a:theme xmlns:a="http://schemas.openxmlformats.org/drawingml/2006/main" name="9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9.xml><?xml version="1.0" encoding="utf-8"?>
<a:theme xmlns:a="http://schemas.openxmlformats.org/drawingml/2006/main" name="9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0.xml><?xml version="1.0" encoding="utf-8"?>
<a:theme xmlns:a="http://schemas.openxmlformats.org/drawingml/2006/main" name="9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1.xml><?xml version="1.0" encoding="utf-8"?>
<a:theme xmlns:a="http://schemas.openxmlformats.org/drawingml/2006/main" name="9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2.xml><?xml version="1.0" encoding="utf-8"?>
<a:theme xmlns:a="http://schemas.openxmlformats.org/drawingml/2006/main" name="10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3.xml><?xml version="1.0" encoding="utf-8"?>
<a:theme xmlns:a="http://schemas.openxmlformats.org/drawingml/2006/main" name="10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4.xml><?xml version="1.0" encoding="utf-8"?>
<a:theme xmlns:a="http://schemas.openxmlformats.org/drawingml/2006/main" name="10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5.xml><?xml version="1.0" encoding="utf-8"?>
<a:theme xmlns:a="http://schemas.openxmlformats.org/drawingml/2006/main" name="10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6.xml><?xml version="1.0" encoding="utf-8"?>
<a:theme xmlns:a="http://schemas.openxmlformats.org/drawingml/2006/main" name="10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7.xml><?xml version="1.0" encoding="utf-8"?>
<a:theme xmlns:a="http://schemas.openxmlformats.org/drawingml/2006/main" name="10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8.xml><?xml version="1.0" encoding="utf-8"?>
<a:theme xmlns:a="http://schemas.openxmlformats.org/drawingml/2006/main" name="10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9.xml><?xml version="1.0" encoding="utf-8"?>
<a:theme xmlns:a="http://schemas.openxmlformats.org/drawingml/2006/main" name="10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0.xml><?xml version="1.0" encoding="utf-8"?>
<a:theme xmlns:a="http://schemas.openxmlformats.org/drawingml/2006/main" name="10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2.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3.xml><?xml version="1.0" encoding="utf-8"?>
<a:theme xmlns:a="http://schemas.openxmlformats.org/drawingml/2006/main" name="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4.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5.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6.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7.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8.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9.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12102</Words>
  <Application>WPS Writer</Application>
  <PresentationFormat>宽屏</PresentationFormat>
  <Paragraphs>488</Paragraphs>
  <Slides>35</Slides>
  <Notes>48</Notes>
  <HiddenSlides>0</HiddenSlides>
  <MMClips>0</MMClips>
  <ScaleCrop>false</ScaleCrop>
  <HeadingPairs>
    <vt:vector size="6" baseType="variant">
      <vt:variant>
        <vt:lpstr>已用的字体</vt:lpstr>
      </vt:variant>
      <vt:variant>
        <vt:i4>26</vt:i4>
      </vt:variant>
      <vt:variant>
        <vt:lpstr>主题</vt:lpstr>
      </vt:variant>
      <vt:variant>
        <vt:i4>105</vt:i4>
      </vt:variant>
      <vt:variant>
        <vt:lpstr>幻灯片标题</vt:lpstr>
      </vt:variant>
      <vt:variant>
        <vt:i4>35</vt:i4>
      </vt:variant>
    </vt:vector>
  </HeadingPairs>
  <TitlesOfParts>
    <vt:vector size="166" baseType="lpstr">
      <vt:lpstr>Arial</vt:lpstr>
      <vt:lpstr>SimSun</vt:lpstr>
      <vt:lpstr>Wingdings</vt:lpstr>
      <vt:lpstr>阿里巴巴普惠体 R</vt:lpstr>
      <vt:lpstr>Wingdings</vt:lpstr>
      <vt:lpstr>Microsoft YaHei</vt:lpstr>
      <vt:lpstr>汉仪旗黑</vt:lpstr>
      <vt:lpstr>Arial</vt:lpstr>
      <vt:lpstr>华文楷体</vt:lpstr>
      <vt:lpstr>Arial Black</vt:lpstr>
      <vt:lpstr>Palatino Linotype</vt:lpstr>
      <vt:lpstr>苹方-简</vt:lpstr>
      <vt:lpstr>Segoe UI</vt:lpstr>
      <vt:lpstr>微软雅黑 Light</vt:lpstr>
      <vt:lpstr>思源黑体 CN Bold</vt:lpstr>
      <vt:lpstr>Calibri</vt:lpstr>
      <vt:lpstr>黑体-简</vt:lpstr>
      <vt:lpstr>Times New Roman</vt:lpstr>
      <vt:lpstr>Helvetica Neue</vt:lpstr>
      <vt:lpstr>思源黑体 CN Heavy</vt:lpstr>
      <vt:lpstr>思源黑体 CN Normal</vt:lpstr>
      <vt:lpstr>Arial Unicode MS</vt:lpstr>
      <vt:lpstr>等线</vt:lpstr>
      <vt:lpstr>Calibri Light</vt:lpstr>
      <vt:lpstr>SimSun</vt:lpstr>
      <vt:lpstr>宋体-简</vt:lpstr>
      <vt:lpstr>Office 主题</vt:lpstr>
      <vt:lpstr>自定义设计方案</vt:lpstr>
      <vt:lpstr>5_自定义设计方案</vt:lpstr>
      <vt:lpstr>10_自定义设计方案</vt:lpstr>
      <vt:lpstr>16_自定义设计方案</vt:lpstr>
      <vt:lpstr>25_自定义设计方案</vt:lpstr>
      <vt:lpstr>28_自定义设计方案</vt:lpstr>
      <vt:lpstr>32_自定义设计方案</vt:lpstr>
      <vt:lpstr>2_Office 主题</vt:lpstr>
      <vt:lpstr>3_Office 主题</vt:lpstr>
      <vt:lpstr>4_Office 主题</vt:lpstr>
      <vt:lpstr>4_自定义设计方案</vt:lpstr>
      <vt:lpstr>11_自定义设计方案</vt:lpstr>
      <vt:lpstr>17_自定义设计方案</vt:lpstr>
      <vt:lpstr>18_自定义设计方案</vt:lpstr>
      <vt:lpstr>26_自定义设计方案</vt:lpstr>
      <vt:lpstr>27_自定义设计方案</vt:lpstr>
      <vt:lpstr>33_自定义设计方案</vt:lpstr>
      <vt:lpstr>34_自定义设计方案</vt:lpstr>
      <vt:lpstr>35_自定义设计方案</vt:lpstr>
      <vt:lpstr>36_自定义设计方案</vt:lpstr>
      <vt:lpstr>37_自定义设计方案</vt:lpstr>
      <vt:lpstr>38_自定义设计方案</vt:lpstr>
      <vt:lpstr>39_自定义设计方案</vt:lpstr>
      <vt:lpstr>40_自定义设计方案</vt:lpstr>
      <vt:lpstr>41_自定义设计方案</vt:lpstr>
      <vt:lpstr>42_自定义设计方案</vt:lpstr>
      <vt:lpstr>43_自定义设计方案</vt:lpstr>
      <vt:lpstr>44_自定义设计方案</vt:lpstr>
      <vt:lpstr>46_自定义设计方案</vt:lpstr>
      <vt:lpstr>47_自定义设计方案</vt:lpstr>
      <vt:lpstr>48_自定义设计方案</vt:lpstr>
      <vt:lpstr>49_自定义设计方案</vt:lpstr>
      <vt:lpstr>50_自定义设计方案</vt:lpstr>
      <vt:lpstr>51_自定义设计方案</vt:lpstr>
      <vt:lpstr>52_自定义设计方案</vt:lpstr>
      <vt:lpstr>53_自定义设计方案</vt:lpstr>
      <vt:lpstr>54_自定义设计方案</vt:lpstr>
      <vt:lpstr>55_自定义设计方案</vt:lpstr>
      <vt:lpstr>56_自定义设计方案</vt:lpstr>
      <vt:lpstr>57_自定义设计方案</vt:lpstr>
      <vt:lpstr>58_自定义设计方案</vt:lpstr>
      <vt:lpstr>59_自定义设计方案</vt:lpstr>
      <vt:lpstr>60_自定义设计方案</vt:lpstr>
      <vt:lpstr>61_自定义设计方案</vt:lpstr>
      <vt:lpstr>62_自定义设计方案</vt:lpstr>
      <vt:lpstr>63_自定义设计方案</vt:lpstr>
      <vt:lpstr>64_自定义设计方案</vt:lpstr>
      <vt:lpstr>65_自定义设计方案</vt:lpstr>
      <vt:lpstr>66_自定义设计方案</vt:lpstr>
      <vt:lpstr>67_自定义设计方案</vt:lpstr>
      <vt:lpstr>68_自定义设计方案</vt:lpstr>
      <vt:lpstr>71_自定义设计方案</vt:lpstr>
      <vt:lpstr>72_自定义设计方案</vt:lpstr>
      <vt:lpstr>73_自定义设计方案</vt:lpstr>
      <vt:lpstr>74_自定义设计方案</vt:lpstr>
      <vt:lpstr>75_自定义设计方案</vt:lpstr>
      <vt:lpstr>76_自定义设计方案</vt:lpstr>
      <vt:lpstr>77_自定义设计方案</vt:lpstr>
      <vt:lpstr>78_自定义设计方案</vt:lpstr>
      <vt:lpstr>79_自定义设计方案</vt:lpstr>
      <vt:lpstr>80_自定义设计方案</vt:lpstr>
      <vt:lpstr>81_自定义设计方案</vt:lpstr>
      <vt:lpstr>82_自定义设计方案</vt:lpstr>
      <vt:lpstr>83_自定义设计方案</vt:lpstr>
      <vt:lpstr>84_自定义设计方案</vt:lpstr>
      <vt:lpstr>85_自定义设计方案</vt:lpstr>
      <vt:lpstr>86_自定义设计方案</vt:lpstr>
      <vt:lpstr>87_自定义设计方案</vt:lpstr>
      <vt:lpstr>88_自定义设计方案</vt:lpstr>
      <vt:lpstr>89_自定义设计方案</vt:lpstr>
      <vt:lpstr>90_自定义设计方案</vt:lpstr>
      <vt:lpstr>91_自定义设计方案</vt:lpstr>
      <vt:lpstr>92_自定义设计方案</vt:lpstr>
      <vt:lpstr>93_自定义设计方案</vt:lpstr>
      <vt:lpstr>94_自定义设计方案</vt:lpstr>
      <vt:lpstr>95_自定义设计方案</vt:lpstr>
      <vt:lpstr>96_自定义设计方案</vt:lpstr>
      <vt:lpstr>97_自定义设计方案</vt:lpstr>
      <vt:lpstr>98_自定义设计方案</vt:lpstr>
      <vt:lpstr>99_自定义设计方案</vt:lpstr>
      <vt:lpstr>100_自定义设计方案</vt:lpstr>
      <vt:lpstr>101_自定义设计方案</vt:lpstr>
      <vt:lpstr>102_自定义设计方案</vt:lpstr>
      <vt:lpstr>103_自定义设计方案</vt:lpstr>
      <vt:lpstr>104_自定义设计方案</vt:lpstr>
      <vt:lpstr>105_自定义设计方案</vt:lpstr>
      <vt:lpstr>106_自定义设计方案</vt:lpstr>
      <vt:lpstr>107_自定义设计方案</vt:lpstr>
      <vt:lpstr>108_自定义设计方案</vt:lpstr>
      <vt:lpstr>1_Office 主题</vt:lpstr>
      <vt:lpstr>5_Office 主题</vt:lpstr>
      <vt:lpstr>1_自定义设计方案</vt:lpstr>
      <vt:lpstr>2_自定义设计方案</vt:lpstr>
      <vt:lpstr>3_自定义设计方案</vt:lpstr>
      <vt:lpstr>6_自定义设计方案</vt:lpstr>
      <vt:lpstr>7_自定义设计方案</vt:lpstr>
      <vt:lpstr>8_自定义设计方案</vt:lpstr>
      <vt:lpstr>9_自定义设计方案</vt:lpstr>
      <vt:lpstr>12_自定义设计方案</vt:lpstr>
      <vt:lpstr>13_自定义设计方案</vt:lpstr>
      <vt:lpstr>14_自定义设计方案</vt:lpstr>
      <vt:lpstr>15_自定义设计方案</vt:lpstr>
      <vt:lpstr>19_自定义设计方案</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 Zhang</dc:creator>
  <cp:lastModifiedBy>Fangtian Zhong</cp:lastModifiedBy>
  <cp:revision>252</cp:revision>
  <dcterms:created xsi:type="dcterms:W3CDTF">2023-10-28T07:49:13Z</dcterms:created>
  <dcterms:modified xsi:type="dcterms:W3CDTF">2023-10-28T07:49:13Z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058F82D7C35E4A1DAA5684BF977FF901</vt:lpwstr>
  </property>
  <property fmtid="{D5CDD505-2E9C-101B-9397-08002B2CF9AE}" pid="3" name="KSOProductBuildVer">
    <vt:lpwstr>1033-4.9.0.7859</vt:lpwstr>
  </property>
</Properties>
</file>