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7" r:id="rId3"/>
    <p:sldId id="259" r:id="rId4"/>
    <p:sldId id="273" r:id="rId5"/>
    <p:sldId id="274" r:id="rId6"/>
    <p:sldId id="279" r:id="rId7"/>
    <p:sldId id="275" r:id="rId8"/>
    <p:sldId id="278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D9D7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28" autoAdjust="0"/>
  </p:normalViewPr>
  <p:slideViewPr>
    <p:cSldViewPr>
      <p:cViewPr varScale="1">
        <p:scale>
          <a:sx n="93" d="100"/>
          <a:sy n="9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5842-A147-4D5B-A330-FDFEFA4CB122}" type="datetimeFigureOut">
              <a:rPr lang="zh-CN" altLang="en-US" smtClean="0"/>
              <a:pPr/>
              <a:t>2015/8/3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45D44-817F-4646-A5FA-ADC4467016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2082403" y="196454"/>
            <a:ext cx="5547122" cy="4155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                         目 录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9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8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2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4900" y="3532410"/>
            <a:ext cx="5161734" cy="8309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Armani Foundation 15 Years Campaign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Jul.10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2015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65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217144" y="171191"/>
            <a:ext cx="312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</a:rPr>
              <a:t>Phase1 User</a:t>
            </a:r>
            <a:r>
              <a:rPr lang="zh-CN" altLang="en-US" sz="3200" dirty="0" smtClean="0">
                <a:solidFill>
                  <a:srgbClr val="FFFFFF"/>
                </a:solidFill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</a:rPr>
              <a:t>Flow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779662"/>
            <a:ext cx="741708" cy="399381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商场</a:t>
            </a:r>
            <a:endParaRPr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7595" y="2193763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15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Keywords</a:t>
            </a:r>
          </a:p>
          <a:p>
            <a:pPr algn="ctr"/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Look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071691" y="2481795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3579" y="2481795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1491" y="2193763"/>
            <a:ext cx="74170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/>
                <a:ea typeface="微软雅黑"/>
                <a:cs typeface="微软雅黑"/>
              </a:rPr>
              <a:t>授权</a:t>
            </a:r>
            <a:endParaRPr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6758" y="2196522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选择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look</a:t>
            </a:r>
            <a:endParaRPr lang="en-US" altLang="zh-CN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59789" y="2481795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616" y="2308975"/>
            <a:ext cx="741708" cy="399381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微信</a:t>
            </a:r>
            <a:endParaRPr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2505" y="2822465"/>
            <a:ext cx="741708" cy="399381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media</a:t>
            </a:r>
            <a:endParaRPr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接箭头连接符 20"/>
          <p:cNvCxnSpPr>
            <a:stCxn id="4" idx="3"/>
          </p:cNvCxnSpPr>
          <p:nvPr/>
        </p:nvCxnSpPr>
        <p:spPr>
          <a:xfrm>
            <a:off x="1857324" y="1979353"/>
            <a:ext cx="517987" cy="517630"/>
          </a:xfrm>
          <a:prstGeom prst="straightConnector1">
            <a:avLst/>
          </a:prstGeom>
          <a:ln w="19050"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</p:cNvCxnSpPr>
          <p:nvPr/>
        </p:nvCxnSpPr>
        <p:spPr>
          <a:xfrm flipV="1">
            <a:off x="1857324" y="2496983"/>
            <a:ext cx="517987" cy="11683"/>
          </a:xfrm>
          <a:prstGeom prst="straightConnector1">
            <a:avLst/>
          </a:prstGeom>
          <a:ln w="19050"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</p:cNvCxnSpPr>
          <p:nvPr/>
        </p:nvCxnSpPr>
        <p:spPr>
          <a:xfrm flipV="1">
            <a:off x="1854213" y="2496983"/>
            <a:ext cx="521098" cy="525173"/>
          </a:xfrm>
          <a:prstGeom prst="straightConnector1">
            <a:avLst/>
          </a:prstGeom>
          <a:ln w="19050"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04692" y="2179043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调取头像生成祝福贺卡</a:t>
            </a:r>
            <a:endParaRPr lang="en-US" altLang="zh-CN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26086" y="2963034"/>
            <a:ext cx="74170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留例子</a:t>
            </a:r>
            <a:endParaRPr lang="en-US" altLang="zh-CN" sz="105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弹框</a:t>
            </a:r>
            <a:endParaRPr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直接箭头连接符 47"/>
          <p:cNvCxnSpPr>
            <a:stCxn id="29" idx="2"/>
            <a:endCxn id="35" idx="0"/>
          </p:cNvCxnSpPr>
          <p:nvPr/>
        </p:nvCxnSpPr>
        <p:spPr>
          <a:xfrm flipH="1">
            <a:off x="6596940" y="2749588"/>
            <a:ext cx="3796" cy="213446"/>
          </a:xfrm>
          <a:prstGeom prst="straightConnector1">
            <a:avLst/>
          </a:prstGeom>
          <a:ln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95307" y="3683170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分享</a:t>
            </a:r>
            <a:endParaRPr lang="en-US" altLang="zh-CN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>
          <a:xfrm>
            <a:off x="6591351" y="3533635"/>
            <a:ext cx="0" cy="149535"/>
          </a:xfrm>
          <a:prstGeom prst="straightConnector1">
            <a:avLst/>
          </a:prstGeom>
          <a:ln w="19050"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" idx="0"/>
          </p:cNvCxnSpPr>
          <p:nvPr/>
        </p:nvCxnSpPr>
        <p:spPr>
          <a:xfrm flipV="1">
            <a:off x="4603639" y="1602979"/>
            <a:ext cx="468052" cy="590784"/>
          </a:xfrm>
          <a:prstGeom prst="straightConnector1">
            <a:avLst/>
          </a:prstGeom>
          <a:ln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0"/>
          </p:cNvCxnSpPr>
          <p:nvPr/>
        </p:nvCxnSpPr>
        <p:spPr>
          <a:xfrm flipH="1" flipV="1">
            <a:off x="5050641" y="1602979"/>
            <a:ext cx="582161" cy="593543"/>
          </a:xfrm>
          <a:prstGeom prst="straightConnector1">
            <a:avLst/>
          </a:prstGeom>
          <a:ln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718262" y="1041174"/>
            <a:ext cx="74170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申领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1+1ml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试用</a:t>
            </a:r>
            <a:endParaRPr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5462709" y="1341627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07612" y="1038875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留例子</a:t>
            </a:r>
            <a:endParaRPr lang="en-US" altLang="zh-CN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25782" y="1036905"/>
            <a:ext cx="79208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继续追随权利</a:t>
            </a:r>
            <a:endParaRPr lang="en-US" altLang="zh-CN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6394110" y="1324147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4" name="直接箭头连接符 53"/>
          <p:cNvCxnSpPr>
            <a:endCxn id="12" idx="0"/>
          </p:cNvCxnSpPr>
          <p:nvPr/>
        </p:nvCxnSpPr>
        <p:spPr>
          <a:xfrm>
            <a:off x="3642345" y="862959"/>
            <a:ext cx="0" cy="1330804"/>
          </a:xfrm>
          <a:prstGeom prst="straightConnector1">
            <a:avLst/>
          </a:prstGeom>
          <a:ln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42345" y="862959"/>
            <a:ext cx="3312368" cy="0"/>
          </a:xfrm>
          <a:prstGeom prst="line">
            <a:avLst/>
          </a:prstGeom>
          <a:ln>
            <a:solidFill>
              <a:srgbClr val="D9D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3" idx="0"/>
          </p:cNvCxnSpPr>
          <p:nvPr/>
        </p:nvCxnSpPr>
        <p:spPr>
          <a:xfrm>
            <a:off x="6003656" y="10388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954713" y="862959"/>
            <a:ext cx="0" cy="175916"/>
          </a:xfrm>
          <a:prstGeom prst="line">
            <a:avLst/>
          </a:prstGeom>
          <a:ln>
            <a:solidFill>
              <a:srgbClr val="D9D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>
            <a:off x="3139484" y="2484554"/>
            <a:ext cx="114109" cy="57055"/>
          </a:xfrm>
          <a:prstGeom prst="rightArrow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47396" y="2196522"/>
            <a:ext cx="741708" cy="57054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首页</a:t>
            </a:r>
            <a:endParaRPr lang="zh-CN" altLang="en-US" sz="105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050" dirty="0">
                <a:latin typeface="微软雅黑"/>
                <a:ea typeface="微软雅黑"/>
                <a:cs typeface="微软雅黑"/>
              </a:rPr>
              <a:t>Insight</a:t>
            </a:r>
            <a:endParaRPr lang="en-US" altLang="zh-CN" sz="105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6128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/>
          <p:cNvSpPr txBox="1"/>
          <p:nvPr/>
        </p:nvSpPr>
        <p:spPr>
          <a:xfrm>
            <a:off x="244937" y="68107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</a:rPr>
              <a:t>Phase1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2163" y="724271"/>
            <a:ext cx="8046275" cy="27317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前导动画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(10s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内</a:t>
            </a:r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)</a:t>
            </a:r>
            <a:endParaRPr lang="en-US" altLang="zh-CN" sz="105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411" y="2211710"/>
            <a:ext cx="360040" cy="1537189"/>
          </a:xfrm>
          <a:prstGeom prst="rect">
            <a:avLst/>
          </a:prstGeom>
          <a:solidFill>
            <a:srgbClr val="D9D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主账号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0" y="1120437"/>
            <a:ext cx="1872208" cy="3333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3" y="1109285"/>
            <a:ext cx="1884735" cy="33555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31" y="1120437"/>
            <a:ext cx="1872208" cy="33332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68" y="1131590"/>
            <a:ext cx="1865943" cy="3322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246" y="483518"/>
            <a:ext cx="4166190" cy="417191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年份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以翻日历牌的动画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形式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，字一行一行出（“问鼎风尚”出来同时，年份翻到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年，出</a:t>
            </a:r>
            <a:r>
              <a:rPr lang="en-US" altLang="zh-CN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button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05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0590" y="1101390"/>
            <a:ext cx="2101421" cy="34991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37264" y="263333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89" y="1101390"/>
            <a:ext cx="1965552" cy="34991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9" y="1101390"/>
            <a:ext cx="1966316" cy="3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83518"/>
            <a:ext cx="2294013" cy="40839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83518"/>
            <a:ext cx="2294013" cy="40839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1" y="483518"/>
            <a:ext cx="2304257" cy="4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5526"/>
            <a:ext cx="2305549" cy="41044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3888" y="2589438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如果文案不压到人，可能就要排成两行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3948" y="1779662"/>
            <a:ext cx="7200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</a:rPr>
              <a:t>LOOK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782095"/>
            <a:ext cx="2304256" cy="410243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035254" y="329679"/>
            <a:ext cx="2296827" cy="27317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权利结果页弹窗</a:t>
            </a:r>
            <a:endParaRPr lang="en-US" altLang="zh-CN" sz="105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70254" y="339500"/>
            <a:ext cx="2322226" cy="27317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分享浮</a:t>
            </a:r>
            <a:r>
              <a:rPr lang="zh-CN" altLang="en-US" sz="105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层</a:t>
            </a:r>
            <a:endParaRPr lang="en-US" altLang="zh-CN" sz="105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2095"/>
            <a:ext cx="2305508" cy="410466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46981" y="339501"/>
            <a:ext cx="2296827" cy="273175"/>
          </a:xfrm>
          <a:prstGeom prst="rect">
            <a:avLst/>
          </a:prstGeom>
          <a:noFill/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留例子</a:t>
            </a:r>
            <a:endParaRPr lang="en-US" altLang="zh-CN" sz="105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54" y="782379"/>
            <a:ext cx="2304256" cy="41021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60000" y="3405775"/>
            <a:ext cx="1304365" cy="1512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每个专柜有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个正装，每个专柜的活动时间不同，正装一定要在规定的活动时间内开奖，这里需要有一个判定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2205" y="3366012"/>
            <a:ext cx="1304365" cy="1512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抽奖结果需要马上就显示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46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9832" y="2465171"/>
            <a:ext cx="1019115" cy="300262"/>
          </a:xfrm>
          <a:prstGeom prst="rect">
            <a:avLst/>
          </a:prstGeom>
          <a:solidFill>
            <a:srgbClr val="D9D777"/>
          </a:solidFill>
          <a:ln>
            <a:solidFill>
              <a:srgbClr val="D9D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申领明星底妆</a:t>
            </a:r>
            <a:endParaRPr lang="en-US" altLang="zh-CN" sz="105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588947" y="2615302"/>
            <a:ext cx="551773" cy="2221"/>
          </a:xfrm>
          <a:prstGeom prst="straightConnector1">
            <a:avLst/>
          </a:prstGeom>
          <a:ln>
            <a:solidFill>
              <a:srgbClr val="D9D7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2305" y="2067694"/>
            <a:ext cx="94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0142"/>
            <a:ext cx="2308696" cy="41100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21" y="410142"/>
            <a:ext cx="2304256" cy="41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74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Cartie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ppt阿玛尼.pptx</Template>
  <TotalTime>2861</TotalTime>
  <Words>148</Words>
  <Application>Microsoft Office PowerPoint</Application>
  <PresentationFormat>全屏显示(16:9)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Cambria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cce-2</cp:lastModifiedBy>
  <cp:revision>201</cp:revision>
  <dcterms:created xsi:type="dcterms:W3CDTF">2015-06-19T10:39:57Z</dcterms:created>
  <dcterms:modified xsi:type="dcterms:W3CDTF">2015-08-03T12:03:46Z</dcterms:modified>
</cp:coreProperties>
</file>