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3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5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0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8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77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58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3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2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9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DB6F-36C8-4F91-B500-D01CF941E5FD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178B-5F57-4178-8D2F-DC7C20AFB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61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設計理念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110419037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方子瑀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422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3" y="581891"/>
            <a:ext cx="3257550" cy="57911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97" y="581891"/>
            <a:ext cx="3257550" cy="579119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30461" y="2078182"/>
            <a:ext cx="4233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將搜尋分成兩個區塊，分別做不同方式的搜尋，搜尋結果會出現在新頁面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點選搜尋結果後出現的詳細資料頁面，採用卡片式設計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365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3" y="581891"/>
            <a:ext cx="3257550" cy="57911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97" y="581891"/>
            <a:ext cx="3257550" cy="57911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30461" y="2078182"/>
            <a:ext cx="4233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搜尋不分區塊，只要輸入其中一項即可搜尋，搜尋結果直接在下方出現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以溫暖明亮的色系</a:t>
            </a:r>
            <a:r>
              <a:rPr lang="zh-TW" altLang="en-US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做搭配，希望給予使用者舒適感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605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83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設計理念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2017-05-14T13:22:37Z</dcterms:created>
  <dcterms:modified xsi:type="dcterms:W3CDTF">2017-05-14T14:28:28Z</dcterms:modified>
</cp:coreProperties>
</file>