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7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075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7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269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82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81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4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5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0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1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3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4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0181-D8CA-4526-AEB5-D3219263E5D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AAE23E-80C9-4558-900B-801657D0B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6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ratch.mit.edu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scratch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scratch</a:t>
            </a:r>
            <a:r>
              <a:rPr lang="zh-CN" altLang="en-US" dirty="0" smtClean="0"/>
              <a:t>第一讲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Scratch</a:t>
            </a:r>
            <a:r>
              <a:rPr lang="zh-CN" altLang="en-US" dirty="0" smtClean="0"/>
              <a:t>概览（代码面板）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71" y="1494203"/>
            <a:ext cx="9538741" cy="50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Scratch</a:t>
            </a:r>
            <a:r>
              <a:rPr lang="zh-CN" altLang="en-US" dirty="0" smtClean="0"/>
              <a:t>概览（造型面板）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83" y="1680146"/>
            <a:ext cx="8658884" cy="4590011"/>
          </a:xfrm>
        </p:spPr>
      </p:pic>
    </p:spTree>
    <p:extLst>
      <p:ext uri="{BB962C8B-B14F-4D97-AF65-F5344CB8AC3E}">
        <p14:creationId xmlns:p14="http://schemas.microsoft.com/office/powerpoint/2010/main" val="29467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Scratch</a:t>
            </a:r>
            <a:r>
              <a:rPr lang="zh-CN" altLang="en-US" dirty="0"/>
              <a:t>概览</a:t>
            </a:r>
            <a:r>
              <a:rPr lang="zh-CN" altLang="en-US" dirty="0" smtClean="0"/>
              <a:t>（声音面</a:t>
            </a:r>
            <a:r>
              <a:rPr lang="zh-CN" altLang="en-US" dirty="0"/>
              <a:t>板）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36" y="1905000"/>
            <a:ext cx="8735518" cy="46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我的第一个</a:t>
            </a:r>
            <a:r>
              <a:rPr lang="en-US" altLang="zh-CN" dirty="0" smtClean="0"/>
              <a:t>scratch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24" y="1477227"/>
            <a:ext cx="9602788" cy="50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程序制作过程及实现的效果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2133600"/>
            <a:ext cx="8408458" cy="3778250"/>
          </a:xfrm>
        </p:spPr>
      </p:pic>
    </p:spTree>
    <p:extLst>
      <p:ext uri="{BB962C8B-B14F-4D97-AF65-F5344CB8AC3E}">
        <p14:creationId xmlns:p14="http://schemas.microsoft.com/office/powerpoint/2010/main" val="28547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其他程序的演示（弹球）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2133600"/>
            <a:ext cx="8408458" cy="3778250"/>
          </a:xfrm>
        </p:spPr>
      </p:pic>
    </p:spTree>
    <p:extLst>
      <p:ext uri="{BB962C8B-B14F-4D97-AF65-F5344CB8AC3E}">
        <p14:creationId xmlns:p14="http://schemas.microsoft.com/office/powerpoint/2010/main" val="34181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其他程序的演示</a:t>
            </a:r>
            <a:r>
              <a:rPr lang="zh-CN" altLang="en-US" dirty="0" smtClean="0"/>
              <a:t>（时钟）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2133600"/>
            <a:ext cx="8408458" cy="3778250"/>
          </a:xfrm>
        </p:spPr>
      </p:pic>
    </p:spTree>
    <p:extLst>
      <p:ext uri="{BB962C8B-B14F-4D97-AF65-F5344CB8AC3E}">
        <p14:creationId xmlns:p14="http://schemas.microsoft.com/office/powerpoint/2010/main" val="39022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其他程序的演示</a:t>
            </a:r>
            <a:r>
              <a:rPr lang="zh-CN" altLang="en-US" dirty="0" smtClean="0"/>
              <a:t>（翻转棋</a:t>
            </a:r>
            <a:r>
              <a:rPr lang="en-US" altLang="zh-CN" dirty="0" smtClean="0"/>
              <a:t>/</a:t>
            </a:r>
            <a:r>
              <a:rPr lang="zh-CN" altLang="en-US" smtClean="0"/>
              <a:t>点灯）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2133600"/>
            <a:ext cx="8408458" cy="3778250"/>
          </a:xfrm>
        </p:spPr>
      </p:pic>
    </p:spTree>
    <p:extLst>
      <p:ext uri="{BB962C8B-B14F-4D97-AF65-F5344CB8AC3E}">
        <p14:creationId xmlns:p14="http://schemas.microsoft.com/office/powerpoint/2010/main" val="30202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5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scratch</a:t>
            </a:r>
          </a:p>
          <a:p>
            <a:endParaRPr lang="en-US" altLang="zh-CN" dirty="0"/>
          </a:p>
          <a:p>
            <a:r>
              <a:rPr lang="en-US" altLang="zh-CN" dirty="0" smtClean="0"/>
              <a:t>scratch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scratch</a:t>
            </a:r>
            <a:r>
              <a:rPr lang="zh-CN" altLang="en-US" dirty="0" smtClean="0"/>
              <a:t>概览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我的第一个</a:t>
            </a:r>
            <a:r>
              <a:rPr lang="en-US" altLang="zh-CN" dirty="0" smtClean="0"/>
              <a:t>scratch</a:t>
            </a:r>
            <a:r>
              <a:rPr lang="zh-CN" altLang="en-US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8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Scratch</a:t>
            </a:r>
            <a:r>
              <a:rPr lang="zh-CN" altLang="en-US" dirty="0" smtClean="0"/>
              <a:t>的来头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麻省理工学院（</a:t>
            </a:r>
            <a:r>
              <a:rPr lang="en-US" altLang="zh-CN" dirty="0" smtClean="0"/>
              <a:t>MIT</a:t>
            </a:r>
            <a:r>
              <a:rPr lang="zh-CN" altLang="en-US" dirty="0" smtClean="0"/>
              <a:t>）开发的</a:t>
            </a:r>
            <a:endParaRPr lang="en-US" altLang="zh-CN" dirty="0" smtClean="0"/>
          </a:p>
          <a:p>
            <a:r>
              <a:rPr lang="zh-CN" altLang="en-US" dirty="0" smtClean="0"/>
              <a:t>拖拉式图形化编程</a:t>
            </a:r>
            <a:endParaRPr lang="en-US" altLang="zh-CN" dirty="0" smtClean="0"/>
          </a:p>
          <a:p>
            <a:r>
              <a:rPr lang="zh-CN" altLang="en-US" dirty="0" smtClean="0"/>
              <a:t>目前的版本是：</a:t>
            </a:r>
            <a:r>
              <a:rPr lang="en-US" altLang="zh-CN" dirty="0" smtClean="0"/>
              <a:t>v3.0</a:t>
            </a:r>
          </a:p>
          <a:p>
            <a:endParaRPr lang="zh-CN" altLang="en-US" dirty="0"/>
          </a:p>
        </p:txBody>
      </p:sp>
      <p:pic>
        <p:nvPicPr>
          <p:cNvPr id="1026" name="Picture 2" descr="https://gss1.bdstatic.com/-vo3dSag_xI4khGkpoWK1HF6hhy/baike/c0%3Dbaike80%2C5%2C5%2C80%2C26/sign=df7338639f8fa0ec6bca6c5f47fe328b/2cf5e0fe9925bc31e1c3fbc850df8db1ca1370c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2" y="1682121"/>
            <a:ext cx="52387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我们能用</a:t>
            </a:r>
            <a:r>
              <a:rPr lang="en-US" altLang="zh-CN" dirty="0" smtClean="0"/>
              <a:t>scratch</a:t>
            </a:r>
            <a:r>
              <a:rPr lang="zh-CN" altLang="en-US" dirty="0" smtClean="0"/>
              <a:t>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开发小</a:t>
            </a:r>
            <a:r>
              <a:rPr lang="zh-CN" altLang="en-US" dirty="0"/>
              <a:t>游戏，设计小</a:t>
            </a:r>
            <a:r>
              <a:rPr lang="zh-CN" altLang="en-US" dirty="0" smtClean="0"/>
              <a:t>动画，比如做个贪食蛇游戏</a:t>
            </a:r>
            <a:endParaRPr lang="en-US" altLang="zh-CN" dirty="0"/>
          </a:p>
          <a:p>
            <a:pPr lvl="1"/>
            <a:r>
              <a:rPr lang="zh-CN" altLang="en-US" dirty="0" smtClean="0"/>
              <a:t>解决小型的计算问题，比如从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加到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等于多少</a:t>
            </a:r>
            <a:endParaRPr lang="en-US" altLang="zh-CN" dirty="0" smtClean="0"/>
          </a:p>
          <a:p>
            <a:r>
              <a:rPr lang="zh-CN" altLang="en-US" dirty="0" smtClean="0"/>
              <a:t>不能做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大中型的网站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大型的游戏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高并发量的应用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scratch</a:t>
            </a:r>
            <a:r>
              <a:rPr lang="zh-CN" altLang="en-US" dirty="0" smtClean="0"/>
              <a:t>说：虽然我无法做很多事情，但是学会了我，就知道我要</a:t>
            </a:r>
            <a:r>
              <a:rPr lang="zh-CN" altLang="en-US" dirty="0" smtClean="0">
                <a:solidFill>
                  <a:srgbClr val="FF0000"/>
                </a:solidFill>
              </a:rPr>
              <a:t>如何做</a:t>
            </a:r>
            <a:r>
              <a:rPr lang="zh-CN" altLang="en-US" dirty="0" smtClean="0"/>
              <a:t>那些我做不到的事情！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99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 smtClean="0"/>
              <a:t>scratch</a:t>
            </a:r>
            <a:r>
              <a:rPr lang="zh-CN" altLang="en-US" dirty="0" smtClean="0"/>
              <a:t>有哪些好处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锻炼逻辑思维能力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事情有先有后，有因有果，所有的程序都伴随着推理的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增强自主创新能力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我发现原来我的一些想法可以通过编程做出</a:t>
            </a:r>
            <a:r>
              <a:rPr lang="zh-CN" altLang="en-US" dirty="0" smtClean="0"/>
              <a:t>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考验动手实践能力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编程的实践通常不是很顺利的，往往</a:t>
            </a:r>
            <a:r>
              <a:rPr lang="zh-CN" altLang="en-US" dirty="0"/>
              <a:t>会</a:t>
            </a:r>
            <a:r>
              <a:rPr lang="zh-CN" altLang="en-US" dirty="0" smtClean="0"/>
              <a:t>有很多错误（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）要去</a:t>
            </a:r>
            <a:r>
              <a:rPr lang="zh-CN" altLang="en-US" dirty="0" smtClean="0"/>
              <a:t>修正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提高艺术修养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敢于写出优秀代码的程序员，往往追求完美，有很高的艺术欣赏能力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5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为什么要从</a:t>
            </a:r>
            <a:r>
              <a:rPr lang="en-US" altLang="zh-CN" dirty="0" smtClean="0"/>
              <a:t>scratch</a:t>
            </a:r>
            <a:r>
              <a:rPr lang="zh-CN" altLang="en-US" dirty="0" smtClean="0"/>
              <a:t>学起？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用图形编程代替代码编程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简单易懂，不要求学会复杂的语法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我们需要的是思考的能力，不管使用哪种编程软件，效果是一样的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图形界面搭起来的积木比硬生生的代码显得有趣很多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b="1" dirty="0"/>
              <a:t>2017</a:t>
            </a:r>
            <a:r>
              <a:rPr lang="zh-CN" altLang="en-US" b="1" dirty="0"/>
              <a:t>年国务院颁布了</a:t>
            </a:r>
            <a:r>
              <a:rPr lang="en-US" altLang="zh-CN" b="1" dirty="0"/>
              <a:t>《</a:t>
            </a:r>
            <a:r>
              <a:rPr lang="zh-CN" altLang="en-US" b="1" dirty="0"/>
              <a:t>新一代人工智能发展规划</a:t>
            </a:r>
            <a:r>
              <a:rPr lang="en-US" altLang="zh-CN" b="1" dirty="0"/>
              <a:t>》</a:t>
            </a:r>
            <a:r>
              <a:rPr lang="zh-CN" altLang="en-US" b="1" dirty="0"/>
              <a:t>，提到：“实施全民智能教育项目，在中小学阶段设置人工智能相关</a:t>
            </a:r>
            <a:r>
              <a:rPr lang="zh-CN" altLang="en-US" b="1" dirty="0" smtClean="0"/>
              <a:t>课程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scratch</a:t>
            </a:r>
            <a:r>
              <a:rPr lang="zh-CN" altLang="en-US" dirty="0" smtClean="0"/>
              <a:t>学起，理解编程，能够很好地过渡到这些课程的学习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Scratch</a:t>
            </a:r>
            <a:r>
              <a:rPr lang="zh-CN" altLang="en-US" dirty="0" smtClean="0"/>
              <a:t>离线包的下载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通过访问官方网站下载 </a:t>
            </a:r>
            <a:r>
              <a:rPr lang="en-US" altLang="zh-CN" dirty="0" smtClean="0"/>
              <a:t>scratch3.0 </a:t>
            </a:r>
            <a:r>
              <a:rPr lang="zh-CN" altLang="en-US" dirty="0" smtClean="0"/>
              <a:t>离线安装包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scratch.mit.edu/download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925233"/>
            <a:ext cx="6915462" cy="321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Scratch</a:t>
            </a:r>
            <a:r>
              <a:rPr lang="zh-CN" altLang="en-US" dirty="0" smtClean="0"/>
              <a:t>在线版（需要联网）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09" y="1653915"/>
            <a:ext cx="10549375" cy="44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Scratch</a:t>
            </a:r>
            <a:r>
              <a:rPr lang="zh-CN" altLang="en-US" dirty="0"/>
              <a:t>离线包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按步骤进行安装（略）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402</Words>
  <Application>Microsoft Office PowerPoint</Application>
  <PresentationFormat>宽屏</PresentationFormat>
  <Paragraphs>60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幼圆</vt:lpstr>
      <vt:lpstr>Arial</vt:lpstr>
      <vt:lpstr>Century Gothic</vt:lpstr>
      <vt:lpstr>Wingdings 3</vt:lpstr>
      <vt:lpstr>丝状</vt:lpstr>
      <vt:lpstr>认识scratch</vt:lpstr>
      <vt:lpstr>主题</vt:lpstr>
      <vt:lpstr>Scratch的来头</vt:lpstr>
      <vt:lpstr>我们能用scratch做什么？</vt:lpstr>
      <vt:lpstr>学习scratch有哪些好处</vt:lpstr>
      <vt:lpstr>为什么要从scratch学起？</vt:lpstr>
      <vt:lpstr>Scratch离线包的下载</vt:lpstr>
      <vt:lpstr>Scratch在线版（需要联网）</vt:lpstr>
      <vt:lpstr>Scratch离线包的安装</vt:lpstr>
      <vt:lpstr>Scratch概览（代码面板）</vt:lpstr>
      <vt:lpstr>Scratch概览（造型面板）</vt:lpstr>
      <vt:lpstr>Scratch概览（声音面板）</vt:lpstr>
      <vt:lpstr>我的第一个scratch程序</vt:lpstr>
      <vt:lpstr>程序制作过程及实现的效果</vt:lpstr>
      <vt:lpstr>其他程序的演示（弹球）</vt:lpstr>
      <vt:lpstr>其他程序的演示（时钟）</vt:lpstr>
      <vt:lpstr>其他程序的演示（翻转棋/点灯）</vt:lpstr>
      <vt:lpstr>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认识scratch</dc:title>
  <dc:creator>范光平</dc:creator>
  <cp:lastModifiedBy>范光平</cp:lastModifiedBy>
  <cp:revision>73</cp:revision>
  <dcterms:created xsi:type="dcterms:W3CDTF">2019-05-30T04:42:28Z</dcterms:created>
  <dcterms:modified xsi:type="dcterms:W3CDTF">2019-05-30T14:48:57Z</dcterms:modified>
</cp:coreProperties>
</file>