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5"/>
  </p:notesMasterIdLst>
  <p:sldIdLst>
    <p:sldId id="11088003" r:id="rId2"/>
    <p:sldId id="11088004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45"/>
  </p:normalViewPr>
  <p:slideViewPr>
    <p:cSldViewPr snapToGrid="0" snapToObjects="1">
      <p:cViewPr>
        <p:scale>
          <a:sx n="60" d="100"/>
          <a:sy n="60" d="100"/>
        </p:scale>
        <p:origin x="51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jpe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68714" y="7205209"/>
            <a:ext cx="1199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latin typeface="+mj-lt"/>
                <a:ea typeface="SimHei" charset="-122"/>
                <a:cs typeface="SimHei" charset="-122"/>
              </a:rPr>
              <a:t>Web</a:t>
            </a:r>
            <a:r>
              <a:rPr kumimoji="1" lang="zh-CN" altLang="en-US" sz="8000" b="1" dirty="0" smtClean="0">
                <a:latin typeface="+mj-lt"/>
                <a:ea typeface="SimHei" charset="-122"/>
                <a:cs typeface="SimHei" charset="-122"/>
              </a:rPr>
              <a:t>开发与实战项目介绍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434816"/>
            <a:ext cx="24384000" cy="7699681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45368" y="8373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5" cstate="print">
            <a:alphaModFix amt="36000"/>
          </a:blip>
          <a:stretch>
            <a:fillRect/>
          </a:stretch>
        </p:blipFill>
        <p:spPr>
          <a:xfrm>
            <a:off x="8224010" y="2241281"/>
            <a:ext cx="7935977" cy="2055947"/>
          </a:xfrm>
          <a:prstGeom prst="rect">
            <a:avLst/>
          </a:prstGeom>
          <a:effectLst>
            <a:outerShdw blurRad="233680" dist="41118" dir="5340000" algn="ctr">
              <a:srgbClr val="000000">
                <a:alpha val="43000"/>
              </a:srgbClr>
            </a:outerShdw>
          </a:effectLst>
        </p:spPr>
      </p:pic>
      <p:pic>
        <p:nvPicPr>
          <p:cNvPr id="219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027802" y="2772939"/>
            <a:ext cx="2328394" cy="992630"/>
          </a:xfrm>
          <a:prstGeom prst="rect">
            <a:avLst/>
          </a:prstGeom>
        </p:spPr>
      </p:pic>
      <p:pic>
        <p:nvPicPr>
          <p:cNvPr id="266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763404" y="7764690"/>
            <a:ext cx="1974948" cy="1974948"/>
          </a:xfrm>
          <a:prstGeom prst="rect">
            <a:avLst/>
          </a:prstGeom>
        </p:spPr>
      </p:pic>
      <p:pic>
        <p:nvPicPr>
          <p:cNvPr id="3135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094006" y="8504304"/>
            <a:ext cx="1313744" cy="619492"/>
          </a:xfrm>
          <a:prstGeom prst="rect">
            <a:avLst/>
          </a:prstGeom>
        </p:spPr>
      </p:pic>
      <p:pic>
        <p:nvPicPr>
          <p:cNvPr id="6412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2954513" y="7757798"/>
            <a:ext cx="1974948" cy="1974948"/>
          </a:xfrm>
          <a:prstGeom prst="rect">
            <a:avLst/>
          </a:prstGeom>
        </p:spPr>
      </p:pic>
      <p:pic>
        <p:nvPicPr>
          <p:cNvPr id="6882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3285115" y="8497412"/>
            <a:ext cx="1313744" cy="619923"/>
          </a:xfrm>
          <a:prstGeom prst="rect">
            <a:avLst/>
          </a:prstGeom>
        </p:spPr>
      </p:pic>
      <p:pic>
        <p:nvPicPr>
          <p:cNvPr id="8759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13300977" y="10395441"/>
            <a:ext cx="1313744" cy="620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54214" y="8278545"/>
            <a:ext cx="527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W</a:t>
            </a:r>
            <a:r>
              <a:rPr kumimoji="1" lang="en-US" altLang="zh-CN" sz="5400" b="1" dirty="0" smtClean="0"/>
              <a:t>eb</a:t>
            </a:r>
            <a:r>
              <a:rPr kumimoji="1" lang="zh-CN" altLang="en-US" sz="5400" b="1" dirty="0" smtClean="0"/>
              <a:t>项目开发</a:t>
            </a:r>
            <a:endParaRPr kumimoji="1" lang="zh-CN" altLang="en-US" sz="5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5166122" y="8340143"/>
            <a:ext cx="447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 smtClean="0"/>
              <a:t>实战项目介绍</a:t>
            </a:r>
            <a:endParaRPr kumimoji="1" lang="zh-CN" altLang="en-US" sz="5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</Words>
  <Application>Microsoft Macintosh PowerPoint</Application>
  <PresentationFormat>自定义</PresentationFormat>
  <Paragraphs>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DengXian</vt:lpstr>
      <vt:lpstr>SimHei</vt:lpstr>
      <vt:lpstr>Arial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37</cp:revision>
  <dcterms:modified xsi:type="dcterms:W3CDTF">2019-03-25T14:55:48Z</dcterms:modified>
</cp:coreProperties>
</file>