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4"/>
  </p:notesMasterIdLst>
  <p:sldIdLst>
    <p:sldId id="11088003" r:id="rId2"/>
    <p:sldId id="11088032" r:id="rId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>
        <p:scale>
          <a:sx n="50" d="100"/>
          <a:sy n="50" d="100"/>
        </p:scale>
        <p:origin x="9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E9A00-BFBE-DF4F-B65F-577E7656406D}" type="datetimeFigureOut">
              <a:rPr kumimoji="1" lang="zh-CN" altLang="en-US" smtClean="0"/>
              <a:t>2019/4/13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5A03-B15B-D840-80D5-8E31C8DEC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5A03-B15B-D840-80D5-8E31C8DECB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41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" y="0"/>
            <a:ext cx="24383999" cy="6943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8915400" y="6973791"/>
            <a:ext cx="132553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64600" y="7205209"/>
            <a:ext cx="134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 smtClean="0">
                <a:latin typeface="SimHei" charset="-122"/>
                <a:ea typeface="SimHei" charset="-122"/>
                <a:cs typeface="SimHei" charset="-122"/>
              </a:rPr>
              <a:t>Mysql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图形化操作与数据导入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0"/>
            <a:ext cx="24384000" cy="7705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</Words>
  <Application>Microsoft Macintosh PowerPoint</Application>
  <PresentationFormat>自定义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DengXian</vt:lpstr>
      <vt:lpstr>SimHei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57</cp:revision>
  <cp:lastPrinted>2019-04-01T14:55:54Z</cp:lastPrinted>
  <dcterms:modified xsi:type="dcterms:W3CDTF">2019-04-13T01:30:50Z</dcterms:modified>
</cp:coreProperties>
</file>