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45"/>
  </p:normalViewPr>
  <p:slideViewPr>
    <p:cSldViewPr snapToGrid="0" snapToObjects="1">
      <p:cViewPr>
        <p:scale>
          <a:sx n="60" d="100"/>
          <a:sy n="60" d="100"/>
        </p:scale>
        <p:origin x="17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Xorm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基本操作及高级操作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52</cp:revision>
  <cp:lastPrinted>2019-04-01T14:55:54Z</cp:lastPrinted>
  <dcterms:modified xsi:type="dcterms:W3CDTF">2019-04-13T06:37:15Z</dcterms:modified>
</cp:coreProperties>
</file>