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SimHei" charset="-122"/>
                <a:ea typeface="SimHei" charset="-122"/>
                <a:cs typeface="SimHei" charset="-122"/>
              </a:rPr>
              <a:t>Git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操作和代码管理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55</cp:revision>
  <cp:lastPrinted>2019-04-01T14:55:54Z</cp:lastPrinted>
  <dcterms:modified xsi:type="dcterms:W3CDTF">2019-04-08T03:16:54Z</dcterms:modified>
</cp:coreProperties>
</file>