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后台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管理页面统计功能</a:t>
            </a:r>
            <a:r>
              <a:rPr kumimoji="1" lang="zh-CN" altLang="en-US" sz="8000" b="1" dirty="0" smtClean="0">
                <a:latin typeface="SimHei" charset="-122"/>
                <a:ea typeface="SimHei" charset="-122"/>
                <a:cs typeface="SimHei" charset="-122"/>
              </a:rPr>
              <a:t>开发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60</cp:revision>
  <cp:lastPrinted>2019-04-01T14:55:54Z</cp:lastPrinted>
  <dcterms:modified xsi:type="dcterms:W3CDTF">2019-04-11T07:41:51Z</dcterms:modified>
</cp:coreProperties>
</file>