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介绍安装和使用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62</cp:revision>
  <cp:lastPrinted>2019-04-01T14:55:54Z</cp:lastPrinted>
  <dcterms:modified xsi:type="dcterms:W3CDTF">2019-04-15T01:11:14Z</dcterms:modified>
</cp:coreProperties>
</file>