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3431059978" r:id="rId1"/>
  </p:sldMasterIdLst>
  <p:notesMasterIdLst>
    <p:notesMasterId r:id="rId4"/>
  </p:notesMasterIdLst>
  <p:sldIdLst>
    <p:sldId id="11088003" r:id="rId2"/>
    <p:sldId id="11088032" r:id="rId3"/>
  </p:sldIdLst>
  <p:sldSz cx="24384000" cy="13716000"/>
  <p:notesSz cx="9144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8"/>
    <p:restoredTop sz="94745"/>
  </p:normalViewPr>
  <p:slideViewPr>
    <p:cSldViewPr snapToGrid="0" snapToObjects="1">
      <p:cViewPr>
        <p:scale>
          <a:sx n="50" d="100"/>
          <a:sy n="50" d="100"/>
        </p:scale>
        <p:origin x="92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3E9A00-BFBE-DF4F-B65F-577E7656406D}" type="datetimeFigureOut">
              <a:rPr kumimoji="1" lang="zh-CN" altLang="en-US" smtClean="0"/>
              <a:t>2019/4/15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C05A03-B15B-D840-80D5-8E31C8DECB1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9649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05A03-B15B-D840-80D5-8E31C8DECB1A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174190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28" y="1014442"/>
            <a:ext cx="5778500" cy="1955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6316" y="957472"/>
            <a:ext cx="5558568" cy="173271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985634206" r:id="rId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jpe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10.jpe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9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1" y="0"/>
            <a:ext cx="24383999" cy="6943472"/>
          </a:xfrm>
          <a:prstGeom prst="rect">
            <a:avLst/>
          </a:prstGeom>
        </p:spPr>
      </p:pic>
      <p:pic>
        <p:nvPicPr>
          <p:cNvPr id="468" name="Picture" descr="Picture"/>
          <p:cNvPicPr>
            <a:picLocks noChangeAspect="1"/>
          </p:cNvPicPr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1" y="6943471"/>
            <a:ext cx="24384000" cy="6772529"/>
          </a:xfrm>
          <a:prstGeom prst="rect">
            <a:avLst/>
          </a:prstGeom>
        </p:spPr>
      </p:pic>
      <p:pic>
        <p:nvPicPr>
          <p:cNvPr id="936" name="Picture" descr="Picture"/>
          <p:cNvPicPr>
            <a:picLocks noChangeAspect="1"/>
          </p:cNvPicPr>
          <p:nvPr/>
        </p:nvPicPr>
        <p:blipFill>
          <a:blip r:embed="rId5" cstate="print">
            <a:alphaModFix/>
          </a:blip>
          <a:stretch>
            <a:fillRect/>
          </a:stretch>
        </p:blipFill>
        <p:spPr>
          <a:xfrm>
            <a:off x="866633" y="786528"/>
            <a:ext cx="22650732" cy="12142943"/>
          </a:xfrm>
          <a:prstGeom prst="rect">
            <a:avLst/>
          </a:prstGeom>
          <a:effectLst>
            <a:outerShdw blurRad="233680" dist="242858" dir="5340000" algn="ctr">
              <a:srgbClr val="000000">
                <a:alpha val="43000"/>
              </a:srgbClr>
            </a:outerShdw>
          </a:effec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2297" y="2519237"/>
            <a:ext cx="6860039" cy="8677524"/>
          </a:xfrm>
          <a:prstGeom prst="rect">
            <a:avLst/>
          </a:prstGeom>
        </p:spPr>
      </p:pic>
      <p:pic>
        <p:nvPicPr>
          <p:cNvPr id="3439" name="Picture" descr="Picture"/>
          <p:cNvPicPr>
            <a:picLocks noChangeAspect="1"/>
          </p:cNvPicPr>
          <p:nvPr/>
        </p:nvPicPr>
        <p:blipFill>
          <a:blip r:embed="rId7" cstate="print">
            <a:alphaModFix/>
          </a:blip>
          <a:stretch>
            <a:fillRect/>
          </a:stretch>
        </p:blipFill>
        <p:spPr>
          <a:xfrm>
            <a:off x="8915400" y="6973791"/>
            <a:ext cx="13255354" cy="1662209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8864600" y="7205209"/>
            <a:ext cx="134619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8000" b="1" dirty="0" err="1" smtClean="0">
                <a:latin typeface="SimHei" charset="-122"/>
                <a:ea typeface="SimHei" charset="-122"/>
                <a:cs typeface="SimHei" charset="-122"/>
              </a:rPr>
              <a:t>Redis</a:t>
            </a:r>
            <a:r>
              <a:rPr kumimoji="1" lang="zh-CN" altLang="en-US" sz="8000" b="1" dirty="0">
                <a:latin typeface="SimHei" charset="-122"/>
                <a:ea typeface="SimHei" charset="-122"/>
                <a:cs typeface="SimHei" charset="-122"/>
              </a:rPr>
              <a:t>使用和操作学习</a:t>
            </a:r>
            <a:endParaRPr kumimoji="1" lang="zh-CN" altLang="en-US" sz="8000" b="1" dirty="0">
              <a:latin typeface="SimHei" charset="-122"/>
              <a:ea typeface="SimHei" charset="-122"/>
              <a:cs typeface="SimHei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8271" y="4601486"/>
            <a:ext cx="5856857" cy="185617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5128" y="756209"/>
            <a:ext cx="5082237" cy="13519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0" y="0"/>
            <a:ext cx="24384000" cy="7705472"/>
          </a:xfrm>
          <a:prstGeom prst="rect">
            <a:avLst/>
          </a:prstGeom>
        </p:spPr>
      </p:pic>
      <p:pic>
        <p:nvPicPr>
          <p:cNvPr id="468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0" y="6943471"/>
            <a:ext cx="24384000" cy="6772529"/>
          </a:xfrm>
          <a:prstGeom prst="rect">
            <a:avLst/>
          </a:prstGeom>
        </p:spPr>
      </p:pic>
      <p:pic>
        <p:nvPicPr>
          <p:cNvPr id="936" name="Picture" descr="Picture"/>
          <p:cNvPicPr>
            <a:picLocks noChangeAspect="1"/>
          </p:cNvPicPr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866633" y="786528"/>
            <a:ext cx="22650732" cy="12142943"/>
          </a:xfrm>
          <a:prstGeom prst="rect">
            <a:avLst/>
          </a:prstGeom>
          <a:effectLst>
            <a:outerShdw blurRad="233680" dist="242858" dir="5340000" algn="ctr">
              <a:srgbClr val="000000">
                <a:alpha val="43000"/>
              </a:srgbClr>
            </a:outerShdw>
          </a:effec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094" y="2836064"/>
            <a:ext cx="10389500" cy="8116797"/>
          </a:xfrm>
          <a:prstGeom prst="rect">
            <a:avLst/>
          </a:prstGeom>
        </p:spPr>
      </p:pic>
      <p:pic>
        <p:nvPicPr>
          <p:cNvPr id="1568" name="Picture" descr="Picture"/>
          <p:cNvPicPr>
            <a:picLocks noChangeAspect="1"/>
          </p:cNvPicPr>
          <p:nvPr/>
        </p:nvPicPr>
        <p:blipFill>
          <a:blip r:embed="rId6" cstate="print">
            <a:alphaModFix/>
          </a:blip>
          <a:stretch>
            <a:fillRect/>
          </a:stretch>
        </p:blipFill>
        <p:spPr>
          <a:xfrm>
            <a:off x="11373134" y="6894463"/>
            <a:ext cx="10759630" cy="1515458"/>
          </a:xfrm>
          <a:prstGeom prst="rect">
            <a:avLst/>
          </a:prstGeom>
        </p:spPr>
      </p:pic>
      <p:pic>
        <p:nvPicPr>
          <p:cNvPr id="2037" name="Picture" descr="Picture"/>
          <p:cNvPicPr>
            <a:picLocks noChangeAspect="1"/>
          </p:cNvPicPr>
          <p:nvPr/>
        </p:nvPicPr>
        <p:blipFill>
          <a:blip r:embed="rId7" cstate="print">
            <a:alphaModFix/>
          </a:blip>
          <a:stretch>
            <a:fillRect/>
          </a:stretch>
        </p:blipFill>
        <p:spPr>
          <a:xfrm>
            <a:off x="11568042" y="7151445"/>
            <a:ext cx="11256589" cy="1061397"/>
          </a:xfrm>
          <a:prstGeom prst="rect">
            <a:avLst/>
          </a:prstGeom>
        </p:spPr>
      </p:pic>
      <p:pic>
        <p:nvPicPr>
          <p:cNvPr id="3909" name="Picture" descr="Picture"/>
          <p:cNvPicPr>
            <a:picLocks noChangeAspect="1"/>
          </p:cNvPicPr>
          <p:nvPr/>
        </p:nvPicPr>
        <p:blipFill>
          <a:blip r:embed="rId8" cstate="print">
            <a:alphaModFix/>
          </a:blip>
          <a:stretch>
            <a:fillRect/>
          </a:stretch>
        </p:blipFill>
        <p:spPr>
          <a:xfrm>
            <a:off x="11373134" y="4629959"/>
            <a:ext cx="10376225" cy="187538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5128" y="756209"/>
            <a:ext cx="5082237" cy="13519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6</Words>
  <Application>Microsoft Macintosh PowerPoint</Application>
  <PresentationFormat>自定义</PresentationFormat>
  <Paragraphs>2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Arial</vt:lpstr>
      <vt:lpstr>DengXian</vt:lpstr>
      <vt:lpstr>SimHei</vt:lpstr>
      <vt:lpstr>Office Theme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Microsoft Office 用户</cp:lastModifiedBy>
  <cp:revision>64</cp:revision>
  <cp:lastPrinted>2019-04-01T14:55:54Z</cp:lastPrinted>
  <dcterms:modified xsi:type="dcterms:W3CDTF">2019-04-15T01:14:17Z</dcterms:modified>
</cp:coreProperties>
</file>