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实战项目应用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65</cp:revision>
  <cp:lastPrinted>2019-04-01T14:55:54Z</cp:lastPrinted>
  <dcterms:modified xsi:type="dcterms:W3CDTF">2019-04-18T05:36:15Z</dcterms:modified>
</cp:coreProperties>
</file>