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地址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关键词查询功能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73</cp:revision>
  <cp:lastPrinted>2019-04-24T09:12:19Z</cp:lastPrinted>
  <dcterms:modified xsi:type="dcterms:W3CDTF">2019-04-29T06:19:13Z</dcterms:modified>
</cp:coreProperties>
</file>