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添加</a:t>
            </a:r>
            <a:r>
              <a:rPr kumimoji="1" lang="zh-CN" altLang="en-US" sz="8000" b="1">
                <a:latin typeface="SimHei" charset="-122"/>
                <a:ea typeface="SimHei" charset="-122"/>
                <a:cs typeface="SimHei" charset="-122"/>
              </a:rPr>
              <a:t>商铺记录功能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74</cp:revision>
  <cp:lastPrinted>2019-04-24T09:12:19Z</cp:lastPrinted>
  <dcterms:modified xsi:type="dcterms:W3CDTF">2019-05-07T06:51:21Z</dcterms:modified>
</cp:coreProperties>
</file>