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删除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用户</a:t>
            </a:r>
            <a:r>
              <a:rPr kumimoji="1" lang="zh-CN" altLang="en-US" sz="8000" b="1" smtClean="0">
                <a:latin typeface="SimHei" charset="-122"/>
                <a:ea typeface="SimHei" charset="-122"/>
                <a:cs typeface="SimHei" charset="-122"/>
              </a:rPr>
              <a:t>记录、商户记录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76</cp:revision>
  <cp:lastPrinted>2019-04-24T09:12:19Z</cp:lastPrinted>
  <dcterms:modified xsi:type="dcterms:W3CDTF">2019-05-08T09:28:35Z</dcterms:modified>
</cp:coreProperties>
</file>