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notesMasterIdLst>
    <p:notesMasterId r:id="rId4"/>
  </p:notesMasterIdLst>
  <p:sldIdLst>
    <p:sldId id="11088003" r:id="rId2"/>
    <p:sldId id="11088032" r:id="rId3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745"/>
  </p:normalViewPr>
  <p:slideViewPr>
    <p:cSldViewPr snapToGrid="0" snapToObjects="1">
      <p:cViewPr>
        <p:scale>
          <a:sx n="50" d="100"/>
          <a:sy n="50" d="100"/>
        </p:scale>
        <p:origin x="9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E9A00-BFBE-DF4F-B65F-577E7656406D}" type="datetimeFigureOut">
              <a:rPr kumimoji="1" lang="zh-CN" altLang="en-US" smtClean="0"/>
              <a:t>2019/3/26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05A03-B15B-D840-80D5-8E31C8DECB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649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5A03-B15B-D840-80D5-8E31C8DECB1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7419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e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0.jpe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1" y="0"/>
            <a:ext cx="24383999" cy="6943472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1" y="6943471"/>
            <a:ext cx="24384000" cy="6772529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8915400" y="6973791"/>
            <a:ext cx="132553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864600" y="7205209"/>
            <a:ext cx="1346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smtClean="0">
                <a:latin typeface="SimHei" charset="-122"/>
                <a:ea typeface="SimHei" charset="-122"/>
                <a:cs typeface="SimHei" charset="-122"/>
              </a:rPr>
              <a:t>Get</a:t>
            </a:r>
            <a:r>
              <a:rPr kumimoji="1" lang="zh-CN" altLang="en-US" sz="8000" b="1" dirty="0" smtClean="0">
                <a:latin typeface="SimHei" charset="-122"/>
                <a:ea typeface="SimHei" charset="-122"/>
                <a:cs typeface="SimHei" charset="-122"/>
              </a:rPr>
              <a:t>、</a:t>
            </a:r>
            <a:r>
              <a:rPr kumimoji="1" lang="en-US" altLang="zh-CN" sz="8000" b="1" dirty="0" smtClean="0">
                <a:latin typeface="SimHei" charset="-122"/>
                <a:ea typeface="SimHei" charset="-122"/>
                <a:cs typeface="SimHei" charset="-122"/>
              </a:rPr>
              <a:t>Post</a:t>
            </a:r>
            <a:r>
              <a:rPr kumimoji="1" lang="zh-CN" altLang="en-US" sz="8000" b="1" dirty="0" smtClean="0">
                <a:latin typeface="SimHei" charset="-122"/>
                <a:ea typeface="SimHei" charset="-122"/>
                <a:cs typeface="SimHei" charset="-122"/>
              </a:rPr>
              <a:t>、</a:t>
            </a:r>
            <a:r>
              <a:rPr kumimoji="1" lang="en-US" altLang="zh-CN" sz="8000" b="1" dirty="0" smtClean="0">
                <a:latin typeface="SimHei" charset="-122"/>
                <a:ea typeface="SimHei" charset="-122"/>
                <a:cs typeface="SimHei" charset="-122"/>
              </a:rPr>
              <a:t>Put</a:t>
            </a:r>
            <a:r>
              <a:rPr kumimoji="1" lang="zh-CN" altLang="en-US" sz="8000" b="1" dirty="0" smtClean="0">
                <a:latin typeface="SimHei" charset="-122"/>
                <a:ea typeface="SimHei" charset="-122"/>
                <a:cs typeface="SimHei" charset="-122"/>
              </a:rPr>
              <a:t>等请求及返回</a:t>
            </a:r>
            <a:endParaRPr kumimoji="1" lang="zh-CN" altLang="en-US" sz="8000" b="1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128" y="756209"/>
            <a:ext cx="5082237" cy="13519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0" y="0"/>
            <a:ext cx="24384000" cy="7705472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0" y="6943471"/>
            <a:ext cx="24384000" cy="6772529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128" y="756209"/>
            <a:ext cx="5082237" cy="13519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10</Words>
  <Application>Microsoft Macintosh PowerPoint</Application>
  <PresentationFormat>自定义</PresentationFormat>
  <Paragraphs>2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DengXian</vt:lpstr>
      <vt:lpstr>SimHei</vt:lpstr>
      <vt:lpstr>Arial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Microsoft Office 用户</cp:lastModifiedBy>
  <cp:revision>42</cp:revision>
  <dcterms:modified xsi:type="dcterms:W3CDTF">2019-03-26T11:12:15Z</dcterms:modified>
</cp:coreProperties>
</file>