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smtClean="0">
                <a:latin typeface="SimHei" charset="-122"/>
                <a:ea typeface="SimHei" charset="-122"/>
                <a:cs typeface="SimHei" charset="-122"/>
              </a:rPr>
              <a:t>Iris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框架设置操作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44</cp:revision>
  <dcterms:modified xsi:type="dcterms:W3CDTF">2019-03-27T11:02:36Z</dcterms:modified>
</cp:coreProperties>
</file>