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latin typeface="SimHei" charset="-122"/>
                <a:ea typeface="SimHei" charset="-122"/>
                <a:cs typeface="SimHei" charset="-122"/>
              </a:rPr>
              <a:t>MVC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包的使用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SimHei</vt:lpstr>
      <vt:lpstr>Arial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44</cp:revision>
  <dcterms:modified xsi:type="dcterms:W3CDTF">2019-03-28T10:53:14Z</dcterms:modified>
</cp:coreProperties>
</file>