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2019/3/28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latin typeface="SimHei" charset="-122"/>
                <a:ea typeface="SimHei" charset="-122"/>
                <a:cs typeface="SimHei" charset="-122"/>
              </a:rPr>
              <a:t>Session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的使用和控制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SimHei</vt:lpstr>
      <vt:lpstr>Arial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46</cp:revision>
  <dcterms:modified xsi:type="dcterms:W3CDTF">2019-03-28T10:51:29Z</dcterms:modified>
</cp:coreProperties>
</file>