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实战项目框架搭建和资源导入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SimHei</vt:lpstr>
      <vt:lpstr>Arial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47</cp:revision>
  <dcterms:modified xsi:type="dcterms:W3CDTF">2019-04-01T12:42:44Z</dcterms:modified>
</cp:coreProperties>
</file>