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2019/4/3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64600" y="720520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latin typeface="SimHei" charset="-122"/>
                <a:ea typeface="SimHei" charset="-122"/>
                <a:cs typeface="SimHei" charset="-122"/>
              </a:rPr>
              <a:t>项目配置及初始化运行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SimHei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48</cp:revision>
  <dcterms:modified xsi:type="dcterms:W3CDTF">2019-04-03T02:07:18Z</dcterms:modified>
</cp:coreProperties>
</file>