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4711363" cy="10818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13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352" y="1770580"/>
            <a:ext cx="12504659" cy="3766550"/>
          </a:xfrm>
        </p:spPr>
        <p:txBody>
          <a:bodyPr anchor="b"/>
          <a:lstStyle>
            <a:lvl1pPr algn="ctr">
              <a:defRPr sz="94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8921" y="5682382"/>
            <a:ext cx="11033522" cy="2612041"/>
          </a:xfrm>
        </p:spPr>
        <p:txBody>
          <a:bodyPr/>
          <a:lstStyle>
            <a:lvl1pPr marL="0" indent="0" algn="ctr">
              <a:buNone/>
              <a:defRPr sz="3786"/>
            </a:lvl1pPr>
            <a:lvl2pPr marL="721233" indent="0" algn="ctr">
              <a:buNone/>
              <a:defRPr sz="3155"/>
            </a:lvl2pPr>
            <a:lvl3pPr marL="1442466" indent="0" algn="ctr">
              <a:buNone/>
              <a:defRPr sz="2840"/>
            </a:lvl3pPr>
            <a:lvl4pPr marL="2163699" indent="0" algn="ctr">
              <a:buNone/>
              <a:defRPr sz="2524"/>
            </a:lvl4pPr>
            <a:lvl5pPr marL="2884932" indent="0" algn="ctr">
              <a:buNone/>
              <a:defRPr sz="2524"/>
            </a:lvl5pPr>
            <a:lvl6pPr marL="3606165" indent="0" algn="ctr">
              <a:buNone/>
              <a:defRPr sz="2524"/>
            </a:lvl6pPr>
            <a:lvl7pPr marL="4327398" indent="0" algn="ctr">
              <a:buNone/>
              <a:defRPr sz="2524"/>
            </a:lvl7pPr>
            <a:lvl8pPr marL="5048631" indent="0" algn="ctr">
              <a:buNone/>
              <a:defRPr sz="2524"/>
            </a:lvl8pPr>
            <a:lvl9pPr marL="5769864" indent="0" algn="ctr">
              <a:buNone/>
              <a:defRPr sz="252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2B49-C34D-4B21-BFCA-C80A706FBFD8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7107-EA61-421F-AC51-FC199CE2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72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2B49-C34D-4B21-BFCA-C80A706FBFD8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7107-EA61-421F-AC51-FC199CE2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35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7820" y="576002"/>
            <a:ext cx="3172138" cy="91684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407" y="576002"/>
            <a:ext cx="9332521" cy="91684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2B49-C34D-4B21-BFCA-C80A706FBFD8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7107-EA61-421F-AC51-FC199CE2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06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2B49-C34D-4B21-BFCA-C80A706FBFD8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7107-EA61-421F-AC51-FC199CE2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13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745" y="2697193"/>
            <a:ext cx="12688551" cy="4500325"/>
          </a:xfrm>
        </p:spPr>
        <p:txBody>
          <a:bodyPr anchor="b"/>
          <a:lstStyle>
            <a:lvl1pPr>
              <a:defRPr sz="94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745" y="7240093"/>
            <a:ext cx="12688551" cy="2366615"/>
          </a:xfrm>
        </p:spPr>
        <p:txBody>
          <a:bodyPr/>
          <a:lstStyle>
            <a:lvl1pPr marL="0" indent="0">
              <a:buNone/>
              <a:defRPr sz="3786">
                <a:solidFill>
                  <a:schemeClr val="tx1"/>
                </a:solidFill>
              </a:defRPr>
            </a:lvl1pPr>
            <a:lvl2pPr marL="721233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2pPr>
            <a:lvl3pPr marL="1442466" indent="0">
              <a:buNone/>
              <a:defRPr sz="2840">
                <a:solidFill>
                  <a:schemeClr val="tx1">
                    <a:tint val="75000"/>
                  </a:schemeClr>
                </a:solidFill>
              </a:defRPr>
            </a:lvl3pPr>
            <a:lvl4pPr marL="2163699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4pPr>
            <a:lvl5pPr marL="2884932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5pPr>
            <a:lvl6pPr marL="3606165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6pPr>
            <a:lvl7pPr marL="4327398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7pPr>
            <a:lvl8pPr marL="5048631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8pPr>
            <a:lvl9pPr marL="5769864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2B49-C34D-4B21-BFCA-C80A706FBFD8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7107-EA61-421F-AC51-FC199CE2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0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406" y="2880008"/>
            <a:ext cx="6252329" cy="68644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7628" y="2880008"/>
            <a:ext cx="6252329" cy="68644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2B49-C34D-4B21-BFCA-C80A706FBFD8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7107-EA61-421F-AC51-FC199CE2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66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2" y="576004"/>
            <a:ext cx="12688551" cy="20911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324" y="2652113"/>
            <a:ext cx="6223595" cy="1299759"/>
          </a:xfrm>
        </p:spPr>
        <p:txBody>
          <a:bodyPr anchor="b"/>
          <a:lstStyle>
            <a:lvl1pPr marL="0" indent="0">
              <a:buNone/>
              <a:defRPr sz="3786" b="1"/>
            </a:lvl1pPr>
            <a:lvl2pPr marL="721233" indent="0">
              <a:buNone/>
              <a:defRPr sz="3155" b="1"/>
            </a:lvl2pPr>
            <a:lvl3pPr marL="1442466" indent="0">
              <a:buNone/>
              <a:defRPr sz="2840" b="1"/>
            </a:lvl3pPr>
            <a:lvl4pPr marL="2163699" indent="0">
              <a:buNone/>
              <a:defRPr sz="2524" b="1"/>
            </a:lvl4pPr>
            <a:lvl5pPr marL="2884932" indent="0">
              <a:buNone/>
              <a:defRPr sz="2524" b="1"/>
            </a:lvl5pPr>
            <a:lvl6pPr marL="3606165" indent="0">
              <a:buNone/>
              <a:defRPr sz="2524" b="1"/>
            </a:lvl6pPr>
            <a:lvl7pPr marL="4327398" indent="0">
              <a:buNone/>
              <a:defRPr sz="2524" b="1"/>
            </a:lvl7pPr>
            <a:lvl8pPr marL="5048631" indent="0">
              <a:buNone/>
              <a:defRPr sz="2524" b="1"/>
            </a:lvl8pPr>
            <a:lvl9pPr marL="5769864" indent="0">
              <a:buNone/>
              <a:defRPr sz="25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324" y="3951872"/>
            <a:ext cx="6223595" cy="581260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47629" y="2652113"/>
            <a:ext cx="6254245" cy="1299759"/>
          </a:xfrm>
        </p:spPr>
        <p:txBody>
          <a:bodyPr anchor="b"/>
          <a:lstStyle>
            <a:lvl1pPr marL="0" indent="0">
              <a:buNone/>
              <a:defRPr sz="3786" b="1"/>
            </a:lvl1pPr>
            <a:lvl2pPr marL="721233" indent="0">
              <a:buNone/>
              <a:defRPr sz="3155" b="1"/>
            </a:lvl2pPr>
            <a:lvl3pPr marL="1442466" indent="0">
              <a:buNone/>
              <a:defRPr sz="2840" b="1"/>
            </a:lvl3pPr>
            <a:lvl4pPr marL="2163699" indent="0">
              <a:buNone/>
              <a:defRPr sz="2524" b="1"/>
            </a:lvl4pPr>
            <a:lvl5pPr marL="2884932" indent="0">
              <a:buNone/>
              <a:defRPr sz="2524" b="1"/>
            </a:lvl5pPr>
            <a:lvl6pPr marL="3606165" indent="0">
              <a:buNone/>
              <a:defRPr sz="2524" b="1"/>
            </a:lvl6pPr>
            <a:lvl7pPr marL="4327398" indent="0">
              <a:buNone/>
              <a:defRPr sz="2524" b="1"/>
            </a:lvl7pPr>
            <a:lvl8pPr marL="5048631" indent="0">
              <a:buNone/>
              <a:defRPr sz="2524" b="1"/>
            </a:lvl8pPr>
            <a:lvl9pPr marL="5769864" indent="0">
              <a:buNone/>
              <a:defRPr sz="25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47629" y="3951872"/>
            <a:ext cx="6254245" cy="581260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2B49-C34D-4B21-BFCA-C80A706FBFD8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7107-EA61-421F-AC51-FC199CE2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46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2B49-C34D-4B21-BFCA-C80A706FBFD8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7107-EA61-421F-AC51-FC199CE2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53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2B49-C34D-4B21-BFCA-C80A706FBFD8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7107-EA61-421F-AC51-FC199CE2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99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721254"/>
            <a:ext cx="4744797" cy="2524390"/>
          </a:xfrm>
        </p:spPr>
        <p:txBody>
          <a:bodyPr anchor="b"/>
          <a:lstStyle>
            <a:lvl1pPr>
              <a:defRPr sz="504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245" y="1557711"/>
            <a:ext cx="7447628" cy="7688369"/>
          </a:xfrm>
        </p:spPr>
        <p:txBody>
          <a:bodyPr/>
          <a:lstStyle>
            <a:lvl1pPr>
              <a:defRPr sz="5048"/>
            </a:lvl1pPr>
            <a:lvl2pPr>
              <a:defRPr sz="4417"/>
            </a:lvl2pPr>
            <a:lvl3pPr>
              <a:defRPr sz="3786"/>
            </a:lvl3pPr>
            <a:lvl4pPr>
              <a:defRPr sz="3155"/>
            </a:lvl4pPr>
            <a:lvl5pPr>
              <a:defRPr sz="3155"/>
            </a:lvl5pPr>
            <a:lvl6pPr>
              <a:defRPr sz="3155"/>
            </a:lvl6pPr>
            <a:lvl7pPr>
              <a:defRPr sz="3155"/>
            </a:lvl7pPr>
            <a:lvl8pPr>
              <a:defRPr sz="3155"/>
            </a:lvl8pPr>
            <a:lvl9pPr>
              <a:defRPr sz="315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3245644"/>
            <a:ext cx="4744797" cy="6012957"/>
          </a:xfrm>
        </p:spPr>
        <p:txBody>
          <a:bodyPr/>
          <a:lstStyle>
            <a:lvl1pPr marL="0" indent="0">
              <a:buNone/>
              <a:defRPr sz="2524"/>
            </a:lvl1pPr>
            <a:lvl2pPr marL="721233" indent="0">
              <a:buNone/>
              <a:defRPr sz="2209"/>
            </a:lvl2pPr>
            <a:lvl3pPr marL="1442466" indent="0">
              <a:buNone/>
              <a:defRPr sz="1893"/>
            </a:lvl3pPr>
            <a:lvl4pPr marL="2163699" indent="0">
              <a:buNone/>
              <a:defRPr sz="1578"/>
            </a:lvl4pPr>
            <a:lvl5pPr marL="2884932" indent="0">
              <a:buNone/>
              <a:defRPr sz="1578"/>
            </a:lvl5pPr>
            <a:lvl6pPr marL="3606165" indent="0">
              <a:buNone/>
              <a:defRPr sz="1578"/>
            </a:lvl6pPr>
            <a:lvl7pPr marL="4327398" indent="0">
              <a:buNone/>
              <a:defRPr sz="1578"/>
            </a:lvl7pPr>
            <a:lvl8pPr marL="5048631" indent="0">
              <a:buNone/>
              <a:defRPr sz="1578"/>
            </a:lvl8pPr>
            <a:lvl9pPr marL="5769864" indent="0">
              <a:buNone/>
              <a:defRPr sz="1578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2B49-C34D-4B21-BFCA-C80A706FBFD8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7107-EA61-421F-AC51-FC199CE2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51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721254"/>
            <a:ext cx="4744797" cy="2524390"/>
          </a:xfrm>
        </p:spPr>
        <p:txBody>
          <a:bodyPr anchor="b"/>
          <a:lstStyle>
            <a:lvl1pPr>
              <a:defRPr sz="504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245" y="1557711"/>
            <a:ext cx="7447628" cy="7688369"/>
          </a:xfrm>
        </p:spPr>
        <p:txBody>
          <a:bodyPr anchor="t"/>
          <a:lstStyle>
            <a:lvl1pPr marL="0" indent="0">
              <a:buNone/>
              <a:defRPr sz="5048"/>
            </a:lvl1pPr>
            <a:lvl2pPr marL="721233" indent="0">
              <a:buNone/>
              <a:defRPr sz="4417"/>
            </a:lvl2pPr>
            <a:lvl3pPr marL="1442466" indent="0">
              <a:buNone/>
              <a:defRPr sz="3786"/>
            </a:lvl3pPr>
            <a:lvl4pPr marL="2163699" indent="0">
              <a:buNone/>
              <a:defRPr sz="3155"/>
            </a:lvl4pPr>
            <a:lvl5pPr marL="2884932" indent="0">
              <a:buNone/>
              <a:defRPr sz="3155"/>
            </a:lvl5pPr>
            <a:lvl6pPr marL="3606165" indent="0">
              <a:buNone/>
              <a:defRPr sz="3155"/>
            </a:lvl6pPr>
            <a:lvl7pPr marL="4327398" indent="0">
              <a:buNone/>
              <a:defRPr sz="3155"/>
            </a:lvl7pPr>
            <a:lvl8pPr marL="5048631" indent="0">
              <a:buNone/>
              <a:defRPr sz="3155"/>
            </a:lvl8pPr>
            <a:lvl9pPr marL="5769864" indent="0">
              <a:buNone/>
              <a:defRPr sz="315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3245644"/>
            <a:ext cx="4744797" cy="6012957"/>
          </a:xfrm>
        </p:spPr>
        <p:txBody>
          <a:bodyPr/>
          <a:lstStyle>
            <a:lvl1pPr marL="0" indent="0">
              <a:buNone/>
              <a:defRPr sz="2524"/>
            </a:lvl1pPr>
            <a:lvl2pPr marL="721233" indent="0">
              <a:buNone/>
              <a:defRPr sz="2209"/>
            </a:lvl2pPr>
            <a:lvl3pPr marL="1442466" indent="0">
              <a:buNone/>
              <a:defRPr sz="1893"/>
            </a:lvl3pPr>
            <a:lvl4pPr marL="2163699" indent="0">
              <a:buNone/>
              <a:defRPr sz="1578"/>
            </a:lvl4pPr>
            <a:lvl5pPr marL="2884932" indent="0">
              <a:buNone/>
              <a:defRPr sz="1578"/>
            </a:lvl5pPr>
            <a:lvl6pPr marL="3606165" indent="0">
              <a:buNone/>
              <a:defRPr sz="1578"/>
            </a:lvl6pPr>
            <a:lvl7pPr marL="4327398" indent="0">
              <a:buNone/>
              <a:defRPr sz="1578"/>
            </a:lvl7pPr>
            <a:lvl8pPr marL="5048631" indent="0">
              <a:buNone/>
              <a:defRPr sz="1578"/>
            </a:lvl8pPr>
            <a:lvl9pPr marL="5769864" indent="0">
              <a:buNone/>
              <a:defRPr sz="1578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2B49-C34D-4B21-BFCA-C80A706FBFD8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7107-EA61-421F-AC51-FC199CE2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33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1406" y="576004"/>
            <a:ext cx="12688551" cy="209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406" y="2880008"/>
            <a:ext cx="12688551" cy="686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1406" y="10027439"/>
            <a:ext cx="3310057" cy="576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12B49-C34D-4B21-BFCA-C80A706FBFD8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3139" y="10027439"/>
            <a:ext cx="4965085" cy="576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89900" y="10027439"/>
            <a:ext cx="3310057" cy="576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97107-EA61-421F-AC51-FC199CE2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96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42466" rtl="0" eaLnBrk="1" latinLnBrk="0" hangingPunct="1">
        <a:lnSpc>
          <a:spcPct val="90000"/>
        </a:lnSpc>
        <a:spcBef>
          <a:spcPct val="0"/>
        </a:spcBef>
        <a:buNone/>
        <a:defRPr sz="69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617" indent="-360617" algn="l" defTabSz="1442466" rtl="0" eaLnBrk="1" latinLnBrk="0" hangingPunct="1">
        <a:lnSpc>
          <a:spcPct val="90000"/>
        </a:lnSpc>
        <a:spcBef>
          <a:spcPts val="1578"/>
        </a:spcBef>
        <a:buFont typeface="Arial" panose="020B0604020202020204" pitchFamily="34" charset="0"/>
        <a:buChar char="•"/>
        <a:defRPr sz="4417" kern="1200">
          <a:solidFill>
            <a:schemeClr val="tx1"/>
          </a:solidFill>
          <a:latin typeface="+mn-lt"/>
          <a:ea typeface="+mn-ea"/>
          <a:cs typeface="+mn-cs"/>
        </a:defRPr>
      </a:lvl1pPr>
      <a:lvl2pPr marL="1081850" indent="-360617" algn="l" defTabSz="1442466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3786" kern="1200">
          <a:solidFill>
            <a:schemeClr val="tx1"/>
          </a:solidFill>
          <a:latin typeface="+mn-lt"/>
          <a:ea typeface="+mn-ea"/>
          <a:cs typeface="+mn-cs"/>
        </a:defRPr>
      </a:lvl2pPr>
      <a:lvl3pPr marL="1803083" indent="-360617" algn="l" defTabSz="1442466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3155" kern="1200">
          <a:solidFill>
            <a:schemeClr val="tx1"/>
          </a:solidFill>
          <a:latin typeface="+mn-lt"/>
          <a:ea typeface="+mn-ea"/>
          <a:cs typeface="+mn-cs"/>
        </a:defRPr>
      </a:lvl3pPr>
      <a:lvl4pPr marL="2524316" indent="-360617" algn="l" defTabSz="1442466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40" kern="1200">
          <a:solidFill>
            <a:schemeClr val="tx1"/>
          </a:solidFill>
          <a:latin typeface="+mn-lt"/>
          <a:ea typeface="+mn-ea"/>
          <a:cs typeface="+mn-cs"/>
        </a:defRPr>
      </a:lvl4pPr>
      <a:lvl5pPr marL="3245549" indent="-360617" algn="l" defTabSz="1442466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40" kern="1200">
          <a:solidFill>
            <a:schemeClr val="tx1"/>
          </a:solidFill>
          <a:latin typeface="+mn-lt"/>
          <a:ea typeface="+mn-ea"/>
          <a:cs typeface="+mn-cs"/>
        </a:defRPr>
      </a:lvl5pPr>
      <a:lvl6pPr marL="3966782" indent="-360617" algn="l" defTabSz="1442466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40" kern="1200">
          <a:solidFill>
            <a:schemeClr val="tx1"/>
          </a:solidFill>
          <a:latin typeface="+mn-lt"/>
          <a:ea typeface="+mn-ea"/>
          <a:cs typeface="+mn-cs"/>
        </a:defRPr>
      </a:lvl6pPr>
      <a:lvl7pPr marL="4688015" indent="-360617" algn="l" defTabSz="1442466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40" kern="1200">
          <a:solidFill>
            <a:schemeClr val="tx1"/>
          </a:solidFill>
          <a:latin typeface="+mn-lt"/>
          <a:ea typeface="+mn-ea"/>
          <a:cs typeface="+mn-cs"/>
        </a:defRPr>
      </a:lvl7pPr>
      <a:lvl8pPr marL="5409248" indent="-360617" algn="l" defTabSz="1442466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40" kern="1200">
          <a:solidFill>
            <a:schemeClr val="tx1"/>
          </a:solidFill>
          <a:latin typeface="+mn-lt"/>
          <a:ea typeface="+mn-ea"/>
          <a:cs typeface="+mn-cs"/>
        </a:defRPr>
      </a:lvl8pPr>
      <a:lvl9pPr marL="6130481" indent="-360617" algn="l" defTabSz="1442466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42466" rtl="0" eaLnBrk="1" latinLnBrk="0" hangingPunct="1">
        <a:defRPr sz="2840" kern="1200">
          <a:solidFill>
            <a:schemeClr val="tx1"/>
          </a:solidFill>
          <a:latin typeface="+mn-lt"/>
          <a:ea typeface="+mn-ea"/>
          <a:cs typeface="+mn-cs"/>
        </a:defRPr>
      </a:lvl1pPr>
      <a:lvl2pPr marL="721233" algn="l" defTabSz="1442466" rtl="0" eaLnBrk="1" latinLnBrk="0" hangingPunct="1">
        <a:defRPr sz="2840" kern="1200">
          <a:solidFill>
            <a:schemeClr val="tx1"/>
          </a:solidFill>
          <a:latin typeface="+mn-lt"/>
          <a:ea typeface="+mn-ea"/>
          <a:cs typeface="+mn-cs"/>
        </a:defRPr>
      </a:lvl2pPr>
      <a:lvl3pPr marL="1442466" algn="l" defTabSz="1442466" rtl="0" eaLnBrk="1" latinLnBrk="0" hangingPunct="1">
        <a:defRPr sz="2840" kern="1200">
          <a:solidFill>
            <a:schemeClr val="tx1"/>
          </a:solidFill>
          <a:latin typeface="+mn-lt"/>
          <a:ea typeface="+mn-ea"/>
          <a:cs typeface="+mn-cs"/>
        </a:defRPr>
      </a:lvl3pPr>
      <a:lvl4pPr marL="2163699" algn="l" defTabSz="1442466" rtl="0" eaLnBrk="1" latinLnBrk="0" hangingPunct="1">
        <a:defRPr sz="2840" kern="1200">
          <a:solidFill>
            <a:schemeClr val="tx1"/>
          </a:solidFill>
          <a:latin typeface="+mn-lt"/>
          <a:ea typeface="+mn-ea"/>
          <a:cs typeface="+mn-cs"/>
        </a:defRPr>
      </a:lvl4pPr>
      <a:lvl5pPr marL="2884932" algn="l" defTabSz="1442466" rtl="0" eaLnBrk="1" latinLnBrk="0" hangingPunct="1">
        <a:defRPr sz="2840" kern="1200">
          <a:solidFill>
            <a:schemeClr val="tx1"/>
          </a:solidFill>
          <a:latin typeface="+mn-lt"/>
          <a:ea typeface="+mn-ea"/>
          <a:cs typeface="+mn-cs"/>
        </a:defRPr>
      </a:lvl5pPr>
      <a:lvl6pPr marL="3606165" algn="l" defTabSz="1442466" rtl="0" eaLnBrk="1" latinLnBrk="0" hangingPunct="1">
        <a:defRPr sz="2840" kern="1200">
          <a:solidFill>
            <a:schemeClr val="tx1"/>
          </a:solidFill>
          <a:latin typeface="+mn-lt"/>
          <a:ea typeface="+mn-ea"/>
          <a:cs typeface="+mn-cs"/>
        </a:defRPr>
      </a:lvl6pPr>
      <a:lvl7pPr marL="4327398" algn="l" defTabSz="1442466" rtl="0" eaLnBrk="1" latinLnBrk="0" hangingPunct="1">
        <a:defRPr sz="2840" kern="1200">
          <a:solidFill>
            <a:schemeClr val="tx1"/>
          </a:solidFill>
          <a:latin typeface="+mn-lt"/>
          <a:ea typeface="+mn-ea"/>
          <a:cs typeface="+mn-cs"/>
        </a:defRPr>
      </a:lvl7pPr>
      <a:lvl8pPr marL="5048631" algn="l" defTabSz="1442466" rtl="0" eaLnBrk="1" latinLnBrk="0" hangingPunct="1">
        <a:defRPr sz="2840" kern="1200">
          <a:solidFill>
            <a:schemeClr val="tx1"/>
          </a:solidFill>
          <a:latin typeface="+mn-lt"/>
          <a:ea typeface="+mn-ea"/>
          <a:cs typeface="+mn-cs"/>
        </a:defRPr>
      </a:lvl8pPr>
      <a:lvl9pPr marL="5769864" algn="l" defTabSz="1442466" rtl="0" eaLnBrk="1" latinLnBrk="0" hangingPunct="1">
        <a:defRPr sz="2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矩形: 圆角 421">
            <a:extLst>
              <a:ext uri="{FF2B5EF4-FFF2-40B4-BE49-F238E27FC236}">
                <a16:creationId xmlns:a16="http://schemas.microsoft.com/office/drawing/2014/main" id="{6E2F5251-BF37-4BA2-88FE-0442DAAB5377}"/>
              </a:ext>
            </a:extLst>
          </p:cNvPr>
          <p:cNvSpPr/>
          <p:nvPr/>
        </p:nvSpPr>
        <p:spPr>
          <a:xfrm>
            <a:off x="7274555" y="5255490"/>
            <a:ext cx="4595065" cy="3813511"/>
          </a:xfrm>
          <a:prstGeom prst="roundRect">
            <a:avLst>
              <a:gd name="adj" fmla="val 731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5A40307-7D8B-4DB9-83DA-76254BB17BF7}"/>
              </a:ext>
            </a:extLst>
          </p:cNvPr>
          <p:cNvGrpSpPr/>
          <p:nvPr/>
        </p:nvGrpSpPr>
        <p:grpSpPr>
          <a:xfrm>
            <a:off x="492523" y="1116403"/>
            <a:ext cx="962499" cy="1697199"/>
            <a:chOff x="408177" y="540927"/>
            <a:chExt cx="797668" cy="140654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297E17A-6BB9-47F8-BB19-2DCA1DFA2B7C}"/>
                </a:ext>
              </a:extLst>
            </p:cNvPr>
            <p:cNvSpPr/>
            <p:nvPr/>
          </p:nvSpPr>
          <p:spPr>
            <a:xfrm>
              <a:off x="408177" y="540927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4918F1E-D4B7-434A-880D-CE06E9B05DA1}"/>
                </a:ext>
              </a:extLst>
            </p:cNvPr>
            <p:cNvSpPr/>
            <p:nvPr/>
          </p:nvSpPr>
          <p:spPr>
            <a:xfrm>
              <a:off x="408177" y="1065861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E0C719B-50EC-4B0E-ADD3-9B71A91FFD61}"/>
                </a:ext>
              </a:extLst>
            </p:cNvPr>
            <p:cNvSpPr/>
            <p:nvPr/>
          </p:nvSpPr>
          <p:spPr>
            <a:xfrm>
              <a:off x="408177" y="1590795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66785B8D-D004-4698-AC14-59F6BD1C61A3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807011" y="897608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63398349-DCFB-42A0-940F-EF10F772EB7B}"/>
                </a:ext>
              </a:extLst>
            </p:cNvPr>
            <p:cNvCxnSpPr>
              <a:stCxn id="6" idx="2"/>
              <a:endCxn id="9" idx="0"/>
            </p:cNvCxnSpPr>
            <p:nvPr/>
          </p:nvCxnSpPr>
          <p:spPr>
            <a:xfrm>
              <a:off x="807011" y="1422542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691DAC5-E454-411C-803D-8128E0045668}"/>
              </a:ext>
            </a:extLst>
          </p:cNvPr>
          <p:cNvGrpSpPr/>
          <p:nvPr/>
        </p:nvGrpSpPr>
        <p:grpSpPr>
          <a:xfrm>
            <a:off x="1749118" y="1116405"/>
            <a:ext cx="962499" cy="2151877"/>
            <a:chOff x="408177" y="540927"/>
            <a:chExt cx="797668" cy="1783362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CFB07BC-FE92-4CC7-BFD2-D31392F9174A}"/>
                </a:ext>
              </a:extLst>
            </p:cNvPr>
            <p:cNvSpPr/>
            <p:nvPr/>
          </p:nvSpPr>
          <p:spPr>
            <a:xfrm>
              <a:off x="408177" y="540927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9640238-81B6-4F37-9E5A-CC90A0A78A56}"/>
                </a:ext>
              </a:extLst>
            </p:cNvPr>
            <p:cNvSpPr/>
            <p:nvPr/>
          </p:nvSpPr>
          <p:spPr>
            <a:xfrm>
              <a:off x="408177" y="1065861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17C3E29-650C-41A8-85C8-4E765E125F57}"/>
                </a:ext>
              </a:extLst>
            </p:cNvPr>
            <p:cNvSpPr/>
            <p:nvPr/>
          </p:nvSpPr>
          <p:spPr>
            <a:xfrm>
              <a:off x="408177" y="1590795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E8E3ADD6-273F-4626-BDC1-761ECD751C2B}"/>
                </a:ext>
              </a:extLst>
            </p:cNvPr>
            <p:cNvCxnSpPr>
              <a:stCxn id="27" idx="2"/>
              <a:endCxn id="28" idx="0"/>
            </p:cNvCxnSpPr>
            <p:nvPr/>
          </p:nvCxnSpPr>
          <p:spPr>
            <a:xfrm>
              <a:off x="807011" y="897608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4FB2D929-A04C-4DC2-95BE-5B2873E8D9D5}"/>
                </a:ext>
              </a:extLst>
            </p:cNvPr>
            <p:cNvCxnSpPr>
              <a:stCxn id="28" idx="2"/>
              <a:endCxn id="29" idx="0"/>
            </p:cNvCxnSpPr>
            <p:nvPr/>
          </p:nvCxnSpPr>
          <p:spPr>
            <a:xfrm>
              <a:off x="807011" y="1422542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0696595E-0111-45A0-8A8D-0D01BFA8EAC3}"/>
                </a:ext>
              </a:extLst>
            </p:cNvPr>
            <p:cNvCxnSpPr>
              <a:cxnSpLocks/>
              <a:stCxn id="29" idx="2"/>
              <a:endCxn id="65" idx="0"/>
            </p:cNvCxnSpPr>
            <p:nvPr/>
          </p:nvCxnSpPr>
          <p:spPr>
            <a:xfrm>
              <a:off x="807011" y="1947476"/>
              <a:ext cx="4356" cy="37681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F755C03E-858C-46A3-B797-BC11CA89C9BA}"/>
              </a:ext>
            </a:extLst>
          </p:cNvPr>
          <p:cNvGrpSpPr/>
          <p:nvPr/>
        </p:nvGrpSpPr>
        <p:grpSpPr>
          <a:xfrm>
            <a:off x="3049265" y="1116405"/>
            <a:ext cx="962499" cy="2151877"/>
            <a:chOff x="408177" y="540927"/>
            <a:chExt cx="797668" cy="1783362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0C4EB1D-7B2A-400F-9B6C-709126FA063C}"/>
                </a:ext>
              </a:extLst>
            </p:cNvPr>
            <p:cNvSpPr/>
            <p:nvPr/>
          </p:nvSpPr>
          <p:spPr>
            <a:xfrm>
              <a:off x="408177" y="540927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8C13F74-D00C-4B29-97A7-6CF7E614C91C}"/>
                </a:ext>
              </a:extLst>
            </p:cNvPr>
            <p:cNvSpPr/>
            <p:nvPr/>
          </p:nvSpPr>
          <p:spPr>
            <a:xfrm>
              <a:off x="408177" y="1065861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0A75BC3-DAC6-44CE-958D-4172BA3F713E}"/>
                </a:ext>
              </a:extLst>
            </p:cNvPr>
            <p:cNvSpPr/>
            <p:nvPr/>
          </p:nvSpPr>
          <p:spPr>
            <a:xfrm>
              <a:off x="408177" y="1590795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E5C5237D-D017-47F2-B059-B797BC8BF4B1}"/>
                </a:ext>
              </a:extLst>
            </p:cNvPr>
            <p:cNvCxnSpPr>
              <a:stCxn id="35" idx="2"/>
              <a:endCxn id="36" idx="0"/>
            </p:cNvCxnSpPr>
            <p:nvPr/>
          </p:nvCxnSpPr>
          <p:spPr>
            <a:xfrm>
              <a:off x="807011" y="897608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46948FB9-213F-43EA-BB91-55D0DEE103F2}"/>
                </a:ext>
              </a:extLst>
            </p:cNvPr>
            <p:cNvCxnSpPr>
              <a:stCxn id="36" idx="2"/>
              <a:endCxn id="37" idx="0"/>
            </p:cNvCxnSpPr>
            <p:nvPr/>
          </p:nvCxnSpPr>
          <p:spPr>
            <a:xfrm>
              <a:off x="807011" y="1422542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38254C3B-EC89-4C47-8A54-5AB63D4DB012}"/>
                </a:ext>
              </a:extLst>
            </p:cNvPr>
            <p:cNvCxnSpPr>
              <a:cxnSpLocks/>
              <a:stCxn id="37" idx="2"/>
              <a:endCxn id="68" idx="0"/>
            </p:cNvCxnSpPr>
            <p:nvPr/>
          </p:nvCxnSpPr>
          <p:spPr>
            <a:xfrm flipH="1">
              <a:off x="807011" y="1947476"/>
              <a:ext cx="1" cy="37681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E2C1212C-B2F1-421D-BEF5-2A9573FD91D7}"/>
              </a:ext>
            </a:extLst>
          </p:cNvPr>
          <p:cNvCxnSpPr>
            <a:cxnSpLocks/>
            <a:stCxn id="9" idx="2"/>
            <a:endCxn id="65" idx="2"/>
          </p:cNvCxnSpPr>
          <p:nvPr/>
        </p:nvCxnSpPr>
        <p:spPr>
          <a:xfrm rot="16200000" flipH="1">
            <a:off x="1177841" y="2609534"/>
            <a:ext cx="654500" cy="10626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流程图: 汇总连接 64">
            <a:extLst>
              <a:ext uri="{FF2B5EF4-FFF2-40B4-BE49-F238E27FC236}">
                <a16:creationId xmlns:a16="http://schemas.microsoft.com/office/drawing/2014/main" id="{0699E356-0ED9-45F3-8D8E-9D40182258F0}"/>
              </a:ext>
            </a:extLst>
          </p:cNvPr>
          <p:cNvSpPr/>
          <p:nvPr/>
        </p:nvSpPr>
        <p:spPr>
          <a:xfrm>
            <a:off x="2036407" y="3268282"/>
            <a:ext cx="398433" cy="399639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/>
          </a:p>
        </p:txBody>
      </p:sp>
      <p:sp>
        <p:nvSpPr>
          <p:cNvPr id="68" name="流程图: 汇总连接 67">
            <a:extLst>
              <a:ext uri="{FF2B5EF4-FFF2-40B4-BE49-F238E27FC236}">
                <a16:creationId xmlns:a16="http://schemas.microsoft.com/office/drawing/2014/main" id="{217EEFAB-2B4C-4222-9D59-FB44DB541963}"/>
              </a:ext>
            </a:extLst>
          </p:cNvPr>
          <p:cNvSpPr/>
          <p:nvPr/>
        </p:nvSpPr>
        <p:spPr>
          <a:xfrm>
            <a:off x="3331297" y="3268282"/>
            <a:ext cx="398433" cy="399639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6048125-5290-4294-89E4-37889997999A}"/>
              </a:ext>
            </a:extLst>
          </p:cNvPr>
          <p:cNvCxnSpPr>
            <a:stCxn id="65" idx="6"/>
            <a:endCxn id="68" idx="2"/>
          </p:cNvCxnSpPr>
          <p:nvPr/>
        </p:nvCxnSpPr>
        <p:spPr>
          <a:xfrm>
            <a:off x="2434840" y="3468102"/>
            <a:ext cx="896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4350645-AD58-436B-B02A-11661CC2D13F}"/>
              </a:ext>
            </a:extLst>
          </p:cNvPr>
          <p:cNvCxnSpPr>
            <a:stCxn id="68" idx="4"/>
          </p:cNvCxnSpPr>
          <p:nvPr/>
        </p:nvCxnSpPr>
        <p:spPr>
          <a:xfrm>
            <a:off x="3530513" y="3667922"/>
            <a:ext cx="0" cy="366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873A7B57-F856-44F4-9A69-53CD5AEB43EB}"/>
              </a:ext>
            </a:extLst>
          </p:cNvPr>
          <p:cNvGrpSpPr/>
          <p:nvPr/>
        </p:nvGrpSpPr>
        <p:grpSpPr>
          <a:xfrm>
            <a:off x="4714377" y="1116405"/>
            <a:ext cx="962499" cy="1697199"/>
            <a:chOff x="408177" y="540927"/>
            <a:chExt cx="797668" cy="140654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8E1E28A2-7E0A-44CA-8F2D-40B48F56DE3C}"/>
                </a:ext>
              </a:extLst>
            </p:cNvPr>
            <p:cNvSpPr/>
            <p:nvPr/>
          </p:nvSpPr>
          <p:spPr>
            <a:xfrm>
              <a:off x="408177" y="540927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A9B748A2-12E7-41BD-A0E6-6B31A1976E4B}"/>
                </a:ext>
              </a:extLst>
            </p:cNvPr>
            <p:cNvSpPr/>
            <p:nvPr/>
          </p:nvSpPr>
          <p:spPr>
            <a:xfrm>
              <a:off x="408177" y="1065861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D4F78F99-ECF9-4613-AD6E-E8583457A6FC}"/>
                </a:ext>
              </a:extLst>
            </p:cNvPr>
            <p:cNvSpPr/>
            <p:nvPr/>
          </p:nvSpPr>
          <p:spPr>
            <a:xfrm>
              <a:off x="408177" y="1590795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C01FF284-A4A6-420C-8C5B-074E7420DB86}"/>
                </a:ext>
              </a:extLst>
            </p:cNvPr>
            <p:cNvCxnSpPr>
              <a:stCxn id="160" idx="2"/>
              <a:endCxn id="161" idx="0"/>
            </p:cNvCxnSpPr>
            <p:nvPr/>
          </p:nvCxnSpPr>
          <p:spPr>
            <a:xfrm>
              <a:off x="807011" y="897608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直接箭头连接符 163">
              <a:extLst>
                <a:ext uri="{FF2B5EF4-FFF2-40B4-BE49-F238E27FC236}">
                  <a16:creationId xmlns:a16="http://schemas.microsoft.com/office/drawing/2014/main" id="{F4144836-439D-4EC8-9D07-9DDC1BFBF979}"/>
                </a:ext>
              </a:extLst>
            </p:cNvPr>
            <p:cNvCxnSpPr>
              <a:stCxn id="161" idx="2"/>
              <a:endCxn id="162" idx="0"/>
            </p:cNvCxnSpPr>
            <p:nvPr/>
          </p:nvCxnSpPr>
          <p:spPr>
            <a:xfrm>
              <a:off x="807011" y="1422542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90AC1EB3-31A8-4D3F-8734-DB78F4ACE187}"/>
              </a:ext>
            </a:extLst>
          </p:cNvPr>
          <p:cNvGrpSpPr/>
          <p:nvPr/>
        </p:nvGrpSpPr>
        <p:grpSpPr>
          <a:xfrm>
            <a:off x="5970974" y="1116405"/>
            <a:ext cx="962499" cy="1697199"/>
            <a:chOff x="408177" y="540927"/>
            <a:chExt cx="797668" cy="1406549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B7762AE8-F9FB-4FB3-B47D-C58743FCEA3C}"/>
                </a:ext>
              </a:extLst>
            </p:cNvPr>
            <p:cNvSpPr/>
            <p:nvPr/>
          </p:nvSpPr>
          <p:spPr>
            <a:xfrm>
              <a:off x="408177" y="540927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6C3A5228-D21B-476F-BA04-36116B0BB0F0}"/>
                </a:ext>
              </a:extLst>
            </p:cNvPr>
            <p:cNvSpPr/>
            <p:nvPr/>
          </p:nvSpPr>
          <p:spPr>
            <a:xfrm>
              <a:off x="408177" y="1065861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AE8699FE-E000-460C-9DBE-CCB51DBF2913}"/>
                </a:ext>
              </a:extLst>
            </p:cNvPr>
            <p:cNvSpPr/>
            <p:nvPr/>
          </p:nvSpPr>
          <p:spPr>
            <a:xfrm>
              <a:off x="408177" y="1590795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9" name="直接箭头连接符 168">
              <a:extLst>
                <a:ext uri="{FF2B5EF4-FFF2-40B4-BE49-F238E27FC236}">
                  <a16:creationId xmlns:a16="http://schemas.microsoft.com/office/drawing/2014/main" id="{EE782511-8ED8-45D6-90D0-A5055AC1AACA}"/>
                </a:ext>
              </a:extLst>
            </p:cNvPr>
            <p:cNvCxnSpPr>
              <a:cxnSpLocks/>
              <a:stCxn id="166" idx="2"/>
              <a:endCxn id="167" idx="0"/>
            </p:cNvCxnSpPr>
            <p:nvPr/>
          </p:nvCxnSpPr>
          <p:spPr>
            <a:xfrm>
              <a:off x="807011" y="897608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直接箭头连接符 169">
              <a:extLst>
                <a:ext uri="{FF2B5EF4-FFF2-40B4-BE49-F238E27FC236}">
                  <a16:creationId xmlns:a16="http://schemas.microsoft.com/office/drawing/2014/main" id="{B1882B18-231A-4EBB-BCC5-CC326A7655C0}"/>
                </a:ext>
              </a:extLst>
            </p:cNvPr>
            <p:cNvCxnSpPr>
              <a:cxnSpLocks/>
              <a:stCxn id="167" idx="2"/>
              <a:endCxn id="168" idx="0"/>
            </p:cNvCxnSpPr>
            <p:nvPr/>
          </p:nvCxnSpPr>
          <p:spPr>
            <a:xfrm>
              <a:off x="807011" y="1422542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7506EE69-A188-42B2-A24B-CC806DC4C3BB}"/>
              </a:ext>
            </a:extLst>
          </p:cNvPr>
          <p:cNvGrpSpPr/>
          <p:nvPr/>
        </p:nvGrpSpPr>
        <p:grpSpPr>
          <a:xfrm>
            <a:off x="7271118" y="1116400"/>
            <a:ext cx="962499" cy="2730833"/>
            <a:chOff x="408177" y="540927"/>
            <a:chExt cx="797668" cy="226317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83A1CF8A-DBB9-417B-90CC-551CB4C302DB}"/>
                </a:ext>
              </a:extLst>
            </p:cNvPr>
            <p:cNvSpPr/>
            <p:nvPr/>
          </p:nvSpPr>
          <p:spPr>
            <a:xfrm>
              <a:off x="408177" y="540927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5801149D-8D53-4210-AC06-A023D41B8F24}"/>
                </a:ext>
              </a:extLst>
            </p:cNvPr>
            <p:cNvSpPr/>
            <p:nvPr/>
          </p:nvSpPr>
          <p:spPr>
            <a:xfrm>
              <a:off x="408177" y="1065861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1F99856E-C62A-4D52-AA6B-6374DEF48FF0}"/>
                </a:ext>
              </a:extLst>
            </p:cNvPr>
            <p:cNvSpPr/>
            <p:nvPr/>
          </p:nvSpPr>
          <p:spPr>
            <a:xfrm>
              <a:off x="408177" y="1590795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6" name="直接箭头连接符 175">
              <a:extLst>
                <a:ext uri="{FF2B5EF4-FFF2-40B4-BE49-F238E27FC236}">
                  <a16:creationId xmlns:a16="http://schemas.microsoft.com/office/drawing/2014/main" id="{697BF210-8747-49B7-9203-237FB95D92EF}"/>
                </a:ext>
              </a:extLst>
            </p:cNvPr>
            <p:cNvCxnSpPr>
              <a:stCxn id="173" idx="2"/>
              <a:endCxn id="174" idx="0"/>
            </p:cNvCxnSpPr>
            <p:nvPr/>
          </p:nvCxnSpPr>
          <p:spPr>
            <a:xfrm>
              <a:off x="807011" y="897608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直接箭头连接符 176">
              <a:extLst>
                <a:ext uri="{FF2B5EF4-FFF2-40B4-BE49-F238E27FC236}">
                  <a16:creationId xmlns:a16="http://schemas.microsoft.com/office/drawing/2014/main" id="{5285D1E1-3062-45F3-8790-11FE82BD6480}"/>
                </a:ext>
              </a:extLst>
            </p:cNvPr>
            <p:cNvCxnSpPr>
              <a:stCxn id="174" idx="2"/>
              <a:endCxn id="175" idx="0"/>
            </p:cNvCxnSpPr>
            <p:nvPr/>
          </p:nvCxnSpPr>
          <p:spPr>
            <a:xfrm>
              <a:off x="807011" y="1422542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直接箭头连接符 177">
              <a:extLst>
                <a:ext uri="{FF2B5EF4-FFF2-40B4-BE49-F238E27FC236}">
                  <a16:creationId xmlns:a16="http://schemas.microsoft.com/office/drawing/2014/main" id="{0A2CE6AC-55BA-405B-A095-DDA9FF72831B}"/>
                </a:ext>
              </a:extLst>
            </p:cNvPr>
            <p:cNvCxnSpPr>
              <a:cxnSpLocks/>
              <a:stCxn id="175" idx="2"/>
              <a:endCxn id="189" idx="0"/>
            </p:cNvCxnSpPr>
            <p:nvPr/>
          </p:nvCxnSpPr>
          <p:spPr>
            <a:xfrm>
              <a:off x="807011" y="1947476"/>
              <a:ext cx="0" cy="856621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E73B647E-4D3C-40B4-A374-B89DC9D241E4}"/>
              </a:ext>
            </a:extLst>
          </p:cNvPr>
          <p:cNvCxnSpPr>
            <a:cxnSpLocks/>
          </p:cNvCxnSpPr>
          <p:nvPr/>
        </p:nvCxnSpPr>
        <p:spPr>
          <a:xfrm>
            <a:off x="7752971" y="4259573"/>
            <a:ext cx="0" cy="406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椭圆 187">
            <a:extLst>
              <a:ext uri="{FF2B5EF4-FFF2-40B4-BE49-F238E27FC236}">
                <a16:creationId xmlns:a16="http://schemas.microsoft.com/office/drawing/2014/main" id="{B4D5C306-55A4-493F-B583-49B4D58985AC}"/>
              </a:ext>
            </a:extLst>
          </p:cNvPr>
          <p:cNvSpPr/>
          <p:nvPr/>
        </p:nvSpPr>
        <p:spPr>
          <a:xfrm>
            <a:off x="4995807" y="3268282"/>
            <a:ext cx="399639" cy="3996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688A4D4A-4167-47AB-9F32-0E8605B899EB}"/>
              </a:ext>
            </a:extLst>
          </p:cNvPr>
          <p:cNvSpPr/>
          <p:nvPr/>
        </p:nvSpPr>
        <p:spPr>
          <a:xfrm>
            <a:off x="5130166" y="3404127"/>
            <a:ext cx="130317" cy="1303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grpSp>
        <p:nvGrpSpPr>
          <p:cNvPr id="305" name="组合 304">
            <a:extLst>
              <a:ext uri="{FF2B5EF4-FFF2-40B4-BE49-F238E27FC236}">
                <a16:creationId xmlns:a16="http://schemas.microsoft.com/office/drawing/2014/main" id="{87B626F8-3352-46AD-AD6C-EAE880C47D0D}"/>
              </a:ext>
            </a:extLst>
          </p:cNvPr>
          <p:cNvGrpSpPr/>
          <p:nvPr/>
        </p:nvGrpSpPr>
        <p:grpSpPr>
          <a:xfrm>
            <a:off x="7552548" y="3847233"/>
            <a:ext cx="399639" cy="399639"/>
            <a:chOff x="6259153" y="3179253"/>
            <a:chExt cx="331200" cy="331200"/>
          </a:xfrm>
        </p:grpSpPr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id="{E4F6016E-FB78-4477-84CF-7A933F57AC4B}"/>
                </a:ext>
              </a:extLst>
            </p:cNvPr>
            <p:cNvSpPr/>
            <p:nvPr/>
          </p:nvSpPr>
          <p:spPr>
            <a:xfrm>
              <a:off x="6259153" y="3179253"/>
              <a:ext cx="331200" cy="331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FCC5C501-7C25-4E6A-AD7C-193F23FBE7ED}"/>
                </a:ext>
              </a:extLst>
            </p:cNvPr>
            <p:cNvSpPr/>
            <p:nvPr/>
          </p:nvSpPr>
          <p:spPr>
            <a:xfrm>
              <a:off x="6370753" y="328451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4" name="组合 293">
            <a:extLst>
              <a:ext uri="{FF2B5EF4-FFF2-40B4-BE49-F238E27FC236}">
                <a16:creationId xmlns:a16="http://schemas.microsoft.com/office/drawing/2014/main" id="{178B2B6A-17F2-4AC1-BB00-11DFE23D125C}"/>
              </a:ext>
            </a:extLst>
          </p:cNvPr>
          <p:cNvGrpSpPr/>
          <p:nvPr/>
        </p:nvGrpSpPr>
        <p:grpSpPr>
          <a:xfrm>
            <a:off x="4995807" y="3847227"/>
            <a:ext cx="399639" cy="420114"/>
            <a:chOff x="4140261" y="3179253"/>
            <a:chExt cx="331200" cy="348169"/>
          </a:xfrm>
        </p:grpSpPr>
        <p:sp>
          <p:nvSpPr>
            <p:cNvPr id="192" name="椭圆 191">
              <a:extLst>
                <a:ext uri="{FF2B5EF4-FFF2-40B4-BE49-F238E27FC236}">
                  <a16:creationId xmlns:a16="http://schemas.microsoft.com/office/drawing/2014/main" id="{0056EBC2-059E-4439-A198-EED5768839DD}"/>
                </a:ext>
              </a:extLst>
            </p:cNvPr>
            <p:cNvSpPr/>
            <p:nvPr/>
          </p:nvSpPr>
          <p:spPr>
            <a:xfrm>
              <a:off x="4140261" y="3179253"/>
              <a:ext cx="331200" cy="331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20DAC315-72E7-416C-B206-7D472DD1975B}"/>
                    </a:ext>
                  </a:extLst>
                </p:cNvPr>
                <p:cNvSpPr txBox="1"/>
                <p:nvPr/>
              </p:nvSpPr>
              <p:spPr>
                <a:xfrm>
                  <a:off x="4238910" y="3201422"/>
                  <a:ext cx="144220" cy="2162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zh-CN" altLang="en-US" sz="7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7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zh-CN" altLang="en-US" sz="700" dirty="0"/>
                </a:p>
              </p:txBody>
            </p:sp>
          </mc:Choice>
          <mc:Fallback xmlns=""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20DAC315-72E7-416C-B206-7D472DD197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910" y="3201422"/>
                  <a:ext cx="144220" cy="216224"/>
                </a:xfrm>
                <a:prstGeom prst="rect">
                  <a:avLst/>
                </a:prstGeom>
                <a:blipFill>
                  <a:blip r:embed="rId2"/>
                  <a:stretch>
                    <a:fillRect l="-193103" t="-155814" r="-206897" b="-2186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文本框 193">
                  <a:extLst>
                    <a:ext uri="{FF2B5EF4-FFF2-40B4-BE49-F238E27FC236}">
                      <a16:creationId xmlns:a16="http://schemas.microsoft.com/office/drawing/2014/main" id="{E7DC6FAE-DC59-4E71-A9D4-6C8D835AE18B}"/>
                    </a:ext>
                  </a:extLst>
                </p:cNvPr>
                <p:cNvSpPr txBox="1"/>
                <p:nvPr/>
              </p:nvSpPr>
              <p:spPr>
                <a:xfrm>
                  <a:off x="4246870" y="3348873"/>
                  <a:ext cx="120786" cy="1785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sz="1100" dirty="0"/>
                </a:p>
              </p:txBody>
            </p:sp>
          </mc:Choice>
          <mc:Fallback xmlns="">
            <p:sp>
              <p:nvSpPr>
                <p:cNvPr id="194" name="文本框 193">
                  <a:extLst>
                    <a:ext uri="{FF2B5EF4-FFF2-40B4-BE49-F238E27FC236}">
                      <a16:creationId xmlns:a16="http://schemas.microsoft.com/office/drawing/2014/main" id="{E7DC6FAE-DC59-4E71-A9D4-6C8D835AE1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6870" y="3348873"/>
                  <a:ext cx="120786" cy="178549"/>
                </a:xfrm>
                <a:prstGeom prst="rect">
                  <a:avLst/>
                </a:prstGeom>
                <a:blipFill>
                  <a:blip r:embed="rId3"/>
                  <a:stretch>
                    <a:fillRect l="-20833" r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F98A53DD-FB1A-43CC-A146-C52A562E5BA0}"/>
              </a:ext>
            </a:extLst>
          </p:cNvPr>
          <p:cNvCxnSpPr>
            <a:cxnSpLocks/>
            <a:stCxn id="188" idx="4"/>
            <a:endCxn id="192" idx="0"/>
          </p:cNvCxnSpPr>
          <p:nvPr/>
        </p:nvCxnSpPr>
        <p:spPr>
          <a:xfrm>
            <a:off x="5195627" y="3667921"/>
            <a:ext cx="0" cy="17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65E82CD9-4790-4566-8297-141893C36B30}"/>
              </a:ext>
            </a:extLst>
          </p:cNvPr>
          <p:cNvCxnSpPr>
            <a:stCxn id="162" idx="2"/>
            <a:endCxn id="188" idx="0"/>
          </p:cNvCxnSpPr>
          <p:nvPr/>
        </p:nvCxnSpPr>
        <p:spPr>
          <a:xfrm>
            <a:off x="5195627" y="2813603"/>
            <a:ext cx="0" cy="454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连接符: 肘形 203">
            <a:extLst>
              <a:ext uri="{FF2B5EF4-FFF2-40B4-BE49-F238E27FC236}">
                <a16:creationId xmlns:a16="http://schemas.microsoft.com/office/drawing/2014/main" id="{D5C8E9BB-47D4-4B08-8AD4-FA4653D73CD7}"/>
              </a:ext>
            </a:extLst>
          </p:cNvPr>
          <p:cNvCxnSpPr>
            <a:stCxn id="168" idx="2"/>
            <a:endCxn id="188" idx="6"/>
          </p:cNvCxnSpPr>
          <p:nvPr/>
        </p:nvCxnSpPr>
        <p:spPr>
          <a:xfrm rot="5400000">
            <a:off x="5596586" y="2612465"/>
            <a:ext cx="654499" cy="10567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矩形 204">
            <a:extLst>
              <a:ext uri="{FF2B5EF4-FFF2-40B4-BE49-F238E27FC236}">
                <a16:creationId xmlns:a16="http://schemas.microsoft.com/office/drawing/2014/main" id="{C8B75F89-3050-419D-8532-6995E7739312}"/>
              </a:ext>
            </a:extLst>
          </p:cNvPr>
          <p:cNvSpPr/>
          <p:nvPr/>
        </p:nvSpPr>
        <p:spPr>
          <a:xfrm>
            <a:off x="5967177" y="3831862"/>
            <a:ext cx="962499" cy="4303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D48CB46E-2619-43C3-BF9C-6DAED5824B9B}"/>
              </a:ext>
            </a:extLst>
          </p:cNvPr>
          <p:cNvCxnSpPr>
            <a:stCxn id="192" idx="6"/>
            <a:endCxn id="205" idx="1"/>
          </p:cNvCxnSpPr>
          <p:nvPr/>
        </p:nvCxnSpPr>
        <p:spPr>
          <a:xfrm>
            <a:off x="5395452" y="4047052"/>
            <a:ext cx="57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B19FFE81-9457-4719-8B63-85019857B361}"/>
              </a:ext>
            </a:extLst>
          </p:cNvPr>
          <p:cNvCxnSpPr>
            <a:stCxn id="205" idx="3"/>
            <a:endCxn id="189" idx="2"/>
          </p:cNvCxnSpPr>
          <p:nvPr/>
        </p:nvCxnSpPr>
        <p:spPr>
          <a:xfrm>
            <a:off x="6929680" y="4047052"/>
            <a:ext cx="6228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FC24E684-291D-42CC-B1B5-A88D150E7A5B}"/>
              </a:ext>
            </a:extLst>
          </p:cNvPr>
          <p:cNvGrpSpPr/>
          <p:nvPr/>
        </p:nvGrpSpPr>
        <p:grpSpPr>
          <a:xfrm>
            <a:off x="9167126" y="1148149"/>
            <a:ext cx="962499" cy="1266813"/>
            <a:chOff x="408177" y="540927"/>
            <a:chExt cx="797668" cy="1049868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BD9D23D1-E487-4A8B-A287-98F769C1F4DA}"/>
                </a:ext>
              </a:extLst>
            </p:cNvPr>
            <p:cNvSpPr/>
            <p:nvPr/>
          </p:nvSpPr>
          <p:spPr>
            <a:xfrm>
              <a:off x="408177" y="540927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73BF331F-6DD2-4837-8F6C-7AD6CC0EB52F}"/>
                </a:ext>
              </a:extLst>
            </p:cNvPr>
            <p:cNvSpPr/>
            <p:nvPr/>
          </p:nvSpPr>
          <p:spPr>
            <a:xfrm>
              <a:off x="408177" y="1065861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6" name="直接箭头连接符 215">
              <a:extLst>
                <a:ext uri="{FF2B5EF4-FFF2-40B4-BE49-F238E27FC236}">
                  <a16:creationId xmlns:a16="http://schemas.microsoft.com/office/drawing/2014/main" id="{EDF84A41-76AF-426D-92EA-861F851B44D6}"/>
                </a:ext>
              </a:extLst>
            </p:cNvPr>
            <p:cNvCxnSpPr>
              <a:stCxn id="213" idx="2"/>
              <a:endCxn id="214" idx="0"/>
            </p:cNvCxnSpPr>
            <p:nvPr/>
          </p:nvCxnSpPr>
          <p:spPr>
            <a:xfrm>
              <a:off x="807011" y="897608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直接箭头连接符 216">
              <a:extLst>
                <a:ext uri="{FF2B5EF4-FFF2-40B4-BE49-F238E27FC236}">
                  <a16:creationId xmlns:a16="http://schemas.microsoft.com/office/drawing/2014/main" id="{F2A401A4-C090-4661-9334-48F1AB7DF149}"/>
                </a:ext>
              </a:extLst>
            </p:cNvPr>
            <p:cNvCxnSpPr>
              <a:cxnSpLocks/>
              <a:stCxn id="214" idx="2"/>
            </p:cNvCxnSpPr>
            <p:nvPr/>
          </p:nvCxnSpPr>
          <p:spPr>
            <a:xfrm>
              <a:off x="807011" y="1422542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8" name="流程图: 汇总连接 217">
            <a:extLst>
              <a:ext uri="{FF2B5EF4-FFF2-40B4-BE49-F238E27FC236}">
                <a16:creationId xmlns:a16="http://schemas.microsoft.com/office/drawing/2014/main" id="{BBD9894E-AEBA-478B-97D1-0067BB21DB2F}"/>
              </a:ext>
            </a:extLst>
          </p:cNvPr>
          <p:cNvSpPr/>
          <p:nvPr/>
        </p:nvSpPr>
        <p:spPr>
          <a:xfrm>
            <a:off x="9449159" y="2414962"/>
            <a:ext cx="398433" cy="399639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矩形: 圆角 218">
                <a:extLst>
                  <a:ext uri="{FF2B5EF4-FFF2-40B4-BE49-F238E27FC236}">
                    <a16:creationId xmlns:a16="http://schemas.microsoft.com/office/drawing/2014/main" id="{7F61CFF1-795D-4BAB-9B67-1B55EC704803}"/>
                  </a:ext>
                </a:extLst>
              </p:cNvPr>
              <p:cNvSpPr/>
              <p:nvPr/>
            </p:nvSpPr>
            <p:spPr>
              <a:xfrm>
                <a:off x="1749118" y="146187"/>
                <a:ext cx="962499" cy="38530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19" name="矩形: 圆角 218">
                <a:extLst>
                  <a:ext uri="{FF2B5EF4-FFF2-40B4-BE49-F238E27FC236}">
                    <a16:creationId xmlns:a16="http://schemas.microsoft.com/office/drawing/2014/main" id="{7F61CFF1-795D-4BAB-9B67-1B55EC7048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118" y="146187"/>
                <a:ext cx="962499" cy="385304"/>
              </a:xfrm>
              <a:prstGeom prst="roundRect">
                <a:avLst/>
              </a:prstGeom>
              <a:blipFill>
                <a:blip r:embed="rId4"/>
                <a:stretch>
                  <a:fillRect b="-1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BBC78A06-9D89-4DC3-968F-D958FF355F1E}"/>
              </a:ext>
            </a:extLst>
          </p:cNvPr>
          <p:cNvCxnSpPr>
            <a:stCxn id="219" idx="2"/>
            <a:endCxn id="27" idx="0"/>
          </p:cNvCxnSpPr>
          <p:nvPr/>
        </p:nvCxnSpPr>
        <p:spPr>
          <a:xfrm>
            <a:off x="2230368" y="531495"/>
            <a:ext cx="0" cy="584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连接符: 肘形 222">
            <a:extLst>
              <a:ext uri="{FF2B5EF4-FFF2-40B4-BE49-F238E27FC236}">
                <a16:creationId xmlns:a16="http://schemas.microsoft.com/office/drawing/2014/main" id="{385DF188-E05D-45D0-9912-B6101B209005}"/>
              </a:ext>
            </a:extLst>
          </p:cNvPr>
          <p:cNvCxnSpPr>
            <a:stCxn id="219" idx="1"/>
            <a:endCxn id="5" idx="0"/>
          </p:cNvCxnSpPr>
          <p:nvPr/>
        </p:nvCxnSpPr>
        <p:spPr>
          <a:xfrm rot="10800000" flipV="1">
            <a:off x="973772" y="338843"/>
            <a:ext cx="775346" cy="7775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连接符: 肘形 224">
            <a:extLst>
              <a:ext uri="{FF2B5EF4-FFF2-40B4-BE49-F238E27FC236}">
                <a16:creationId xmlns:a16="http://schemas.microsoft.com/office/drawing/2014/main" id="{EDB06F3F-AFCE-49B0-BDC7-8E7BBB1B4BD7}"/>
              </a:ext>
            </a:extLst>
          </p:cNvPr>
          <p:cNvCxnSpPr>
            <a:cxnSpLocks/>
            <a:stCxn id="219" idx="3"/>
            <a:endCxn id="35" idx="0"/>
          </p:cNvCxnSpPr>
          <p:nvPr/>
        </p:nvCxnSpPr>
        <p:spPr>
          <a:xfrm>
            <a:off x="2711617" y="338844"/>
            <a:ext cx="818896" cy="7775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矩形: 圆角 226">
                <a:extLst>
                  <a:ext uri="{FF2B5EF4-FFF2-40B4-BE49-F238E27FC236}">
                    <a16:creationId xmlns:a16="http://schemas.microsoft.com/office/drawing/2014/main" id="{2AD33E3D-B61C-41A8-8B8C-A4EB9F9FF081}"/>
                  </a:ext>
                </a:extLst>
              </p:cNvPr>
              <p:cNvSpPr/>
              <p:nvPr/>
            </p:nvSpPr>
            <p:spPr>
              <a:xfrm>
                <a:off x="5967177" y="141113"/>
                <a:ext cx="962499" cy="38530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27" name="矩形: 圆角 226">
                <a:extLst>
                  <a:ext uri="{FF2B5EF4-FFF2-40B4-BE49-F238E27FC236}">
                    <a16:creationId xmlns:a16="http://schemas.microsoft.com/office/drawing/2014/main" id="{2AD33E3D-B61C-41A8-8B8C-A4EB9F9FF0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177" y="141113"/>
                <a:ext cx="962499" cy="385304"/>
              </a:xfrm>
              <a:prstGeom prst="roundRect">
                <a:avLst/>
              </a:prstGeom>
              <a:blipFill>
                <a:blip r:embed="rId5"/>
                <a:stretch>
                  <a:fillRect b="-1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连接符: 肘形 228">
            <a:extLst>
              <a:ext uri="{FF2B5EF4-FFF2-40B4-BE49-F238E27FC236}">
                <a16:creationId xmlns:a16="http://schemas.microsoft.com/office/drawing/2014/main" id="{81FC4AFB-E632-4CD3-803C-53EAFC5404E2}"/>
              </a:ext>
            </a:extLst>
          </p:cNvPr>
          <p:cNvCxnSpPr>
            <a:stCxn id="227" idx="1"/>
            <a:endCxn id="160" idx="0"/>
          </p:cNvCxnSpPr>
          <p:nvPr/>
        </p:nvCxnSpPr>
        <p:spPr>
          <a:xfrm rot="10800000" flipV="1">
            <a:off x="5195633" y="333765"/>
            <a:ext cx="771549" cy="7826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连接符: 肘形 230">
            <a:extLst>
              <a:ext uri="{FF2B5EF4-FFF2-40B4-BE49-F238E27FC236}">
                <a16:creationId xmlns:a16="http://schemas.microsoft.com/office/drawing/2014/main" id="{8FCDB03A-637D-4EC8-9881-5630FDEDAA48}"/>
              </a:ext>
            </a:extLst>
          </p:cNvPr>
          <p:cNvCxnSpPr>
            <a:stCxn id="227" idx="3"/>
            <a:endCxn id="173" idx="0"/>
          </p:cNvCxnSpPr>
          <p:nvPr/>
        </p:nvCxnSpPr>
        <p:spPr>
          <a:xfrm>
            <a:off x="6929678" y="333765"/>
            <a:ext cx="822694" cy="7826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04FC6C5F-1FF3-4CBA-918E-5B7F688BA90B}"/>
              </a:ext>
            </a:extLst>
          </p:cNvPr>
          <p:cNvCxnSpPr>
            <a:stCxn id="227" idx="2"/>
            <a:endCxn id="166" idx="0"/>
          </p:cNvCxnSpPr>
          <p:nvPr/>
        </p:nvCxnSpPr>
        <p:spPr>
          <a:xfrm>
            <a:off x="6448430" y="526417"/>
            <a:ext cx="3797" cy="58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: 圆角 234">
                <a:extLst>
                  <a:ext uri="{FF2B5EF4-FFF2-40B4-BE49-F238E27FC236}">
                    <a16:creationId xmlns:a16="http://schemas.microsoft.com/office/drawing/2014/main" id="{F7345547-6E4D-4B4C-8FD2-1871AFBA7D99}"/>
                  </a:ext>
                </a:extLst>
              </p:cNvPr>
              <p:cNvSpPr/>
              <p:nvPr/>
            </p:nvSpPr>
            <p:spPr>
              <a:xfrm>
                <a:off x="9847592" y="172863"/>
                <a:ext cx="962499" cy="38530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35" name="矩形: 圆角 234">
                <a:extLst>
                  <a:ext uri="{FF2B5EF4-FFF2-40B4-BE49-F238E27FC236}">
                    <a16:creationId xmlns:a16="http://schemas.microsoft.com/office/drawing/2014/main" id="{F7345547-6E4D-4B4C-8FD2-1871AFBA7D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592" y="172863"/>
                <a:ext cx="962499" cy="385304"/>
              </a:xfrm>
              <a:prstGeom prst="roundRect">
                <a:avLst/>
              </a:prstGeom>
              <a:blipFill>
                <a:blip r:embed="rId6"/>
                <a:stretch>
                  <a:fillRect b="-151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3" name="组合 242">
            <a:extLst>
              <a:ext uri="{FF2B5EF4-FFF2-40B4-BE49-F238E27FC236}">
                <a16:creationId xmlns:a16="http://schemas.microsoft.com/office/drawing/2014/main" id="{297F36E5-E57C-49EE-9EDA-FBAADB2D8C37}"/>
              </a:ext>
            </a:extLst>
          </p:cNvPr>
          <p:cNvGrpSpPr/>
          <p:nvPr/>
        </p:nvGrpSpPr>
        <p:grpSpPr>
          <a:xfrm>
            <a:off x="10610875" y="1148149"/>
            <a:ext cx="962499" cy="1266813"/>
            <a:chOff x="408177" y="540927"/>
            <a:chExt cx="797668" cy="104986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201C1E0A-DBEF-4743-A64D-94FAD9F1EDF1}"/>
                </a:ext>
              </a:extLst>
            </p:cNvPr>
            <p:cNvSpPr/>
            <p:nvPr/>
          </p:nvSpPr>
          <p:spPr>
            <a:xfrm>
              <a:off x="408177" y="540927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C923FE79-4815-4D21-A5C9-BD1B00673B98}"/>
                </a:ext>
              </a:extLst>
            </p:cNvPr>
            <p:cNvSpPr/>
            <p:nvPr/>
          </p:nvSpPr>
          <p:spPr>
            <a:xfrm>
              <a:off x="408177" y="1065861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6" name="直接箭头连接符 245">
              <a:extLst>
                <a:ext uri="{FF2B5EF4-FFF2-40B4-BE49-F238E27FC236}">
                  <a16:creationId xmlns:a16="http://schemas.microsoft.com/office/drawing/2014/main" id="{54937D88-EA5F-4248-BFC9-2D31397F31FA}"/>
                </a:ext>
              </a:extLst>
            </p:cNvPr>
            <p:cNvCxnSpPr>
              <a:stCxn id="244" idx="2"/>
              <a:endCxn id="245" idx="0"/>
            </p:cNvCxnSpPr>
            <p:nvPr/>
          </p:nvCxnSpPr>
          <p:spPr>
            <a:xfrm>
              <a:off x="807011" y="897608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直接箭头连接符 246">
              <a:extLst>
                <a:ext uri="{FF2B5EF4-FFF2-40B4-BE49-F238E27FC236}">
                  <a16:creationId xmlns:a16="http://schemas.microsoft.com/office/drawing/2014/main" id="{71A6E7D4-9F90-44D2-BEAF-C27D0D522DAE}"/>
                </a:ext>
              </a:extLst>
            </p:cNvPr>
            <p:cNvCxnSpPr>
              <a:cxnSpLocks/>
              <a:stCxn id="245" idx="2"/>
            </p:cNvCxnSpPr>
            <p:nvPr/>
          </p:nvCxnSpPr>
          <p:spPr>
            <a:xfrm>
              <a:off x="807011" y="1422542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8" name="流程图: 汇总连接 247">
            <a:extLst>
              <a:ext uri="{FF2B5EF4-FFF2-40B4-BE49-F238E27FC236}">
                <a16:creationId xmlns:a16="http://schemas.microsoft.com/office/drawing/2014/main" id="{4CE217CD-C3E7-4E50-9942-E16CDDC227AA}"/>
              </a:ext>
            </a:extLst>
          </p:cNvPr>
          <p:cNvSpPr/>
          <p:nvPr/>
        </p:nvSpPr>
        <p:spPr>
          <a:xfrm>
            <a:off x="10892907" y="2414962"/>
            <a:ext cx="398433" cy="399639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/>
          </a:p>
        </p:txBody>
      </p:sp>
      <p:cxnSp>
        <p:nvCxnSpPr>
          <p:cNvPr id="251" name="连接符: 肘形 250">
            <a:extLst>
              <a:ext uri="{FF2B5EF4-FFF2-40B4-BE49-F238E27FC236}">
                <a16:creationId xmlns:a16="http://schemas.microsoft.com/office/drawing/2014/main" id="{B29D11D2-5934-42E2-894F-252EEBEF6552}"/>
              </a:ext>
            </a:extLst>
          </p:cNvPr>
          <p:cNvCxnSpPr>
            <a:stCxn id="235" idx="2"/>
            <a:endCxn id="213" idx="0"/>
          </p:cNvCxnSpPr>
          <p:nvPr/>
        </p:nvCxnSpPr>
        <p:spPr>
          <a:xfrm rot="5400000">
            <a:off x="9693624" y="512924"/>
            <a:ext cx="589981" cy="6804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连接符: 肘形 252">
            <a:extLst>
              <a:ext uri="{FF2B5EF4-FFF2-40B4-BE49-F238E27FC236}">
                <a16:creationId xmlns:a16="http://schemas.microsoft.com/office/drawing/2014/main" id="{CF871B9D-FD7D-4AC9-9ABF-2B2790EB9260}"/>
              </a:ext>
            </a:extLst>
          </p:cNvPr>
          <p:cNvCxnSpPr>
            <a:stCxn id="235" idx="2"/>
            <a:endCxn id="244" idx="0"/>
          </p:cNvCxnSpPr>
          <p:nvPr/>
        </p:nvCxnSpPr>
        <p:spPr>
          <a:xfrm rot="16200000" flipH="1">
            <a:off x="10415498" y="471516"/>
            <a:ext cx="589981" cy="7632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连接符: 肘形 254">
            <a:extLst>
              <a:ext uri="{FF2B5EF4-FFF2-40B4-BE49-F238E27FC236}">
                <a16:creationId xmlns:a16="http://schemas.microsoft.com/office/drawing/2014/main" id="{873523E1-ECD6-4495-ADBB-8A6888C87B32}"/>
              </a:ext>
            </a:extLst>
          </p:cNvPr>
          <p:cNvCxnSpPr>
            <a:stCxn id="235" idx="1"/>
            <a:endCxn id="218" idx="2"/>
          </p:cNvCxnSpPr>
          <p:nvPr/>
        </p:nvCxnSpPr>
        <p:spPr>
          <a:xfrm rot="10800000" flipV="1">
            <a:off x="9449159" y="365520"/>
            <a:ext cx="398433" cy="2249266"/>
          </a:xfrm>
          <a:prstGeom prst="bentConnector3">
            <a:avLst>
              <a:gd name="adj1" fmla="val 2192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矩形 256">
            <a:extLst>
              <a:ext uri="{FF2B5EF4-FFF2-40B4-BE49-F238E27FC236}">
                <a16:creationId xmlns:a16="http://schemas.microsoft.com/office/drawing/2014/main" id="{103FAA91-FAD3-4A5B-8507-2C687383B01E}"/>
              </a:ext>
            </a:extLst>
          </p:cNvPr>
          <p:cNvSpPr/>
          <p:nvPr/>
        </p:nvSpPr>
        <p:spPr>
          <a:xfrm>
            <a:off x="9167126" y="3252910"/>
            <a:ext cx="962499" cy="4303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D4565100-D9CF-46C4-85F7-345E8E24247D}"/>
              </a:ext>
            </a:extLst>
          </p:cNvPr>
          <p:cNvSpPr/>
          <p:nvPr/>
        </p:nvSpPr>
        <p:spPr>
          <a:xfrm>
            <a:off x="10610875" y="3252910"/>
            <a:ext cx="962499" cy="4303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DBA46048-B061-4FFC-945C-2B54D10CC949}"/>
              </a:ext>
            </a:extLst>
          </p:cNvPr>
          <p:cNvCxnSpPr>
            <a:stCxn id="218" idx="4"/>
            <a:endCxn id="257" idx="0"/>
          </p:cNvCxnSpPr>
          <p:nvPr/>
        </p:nvCxnSpPr>
        <p:spPr>
          <a:xfrm>
            <a:off x="9648375" y="2814601"/>
            <a:ext cx="0" cy="43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连接符: 肘形 261">
            <a:extLst>
              <a:ext uri="{FF2B5EF4-FFF2-40B4-BE49-F238E27FC236}">
                <a16:creationId xmlns:a16="http://schemas.microsoft.com/office/drawing/2014/main" id="{D686C4B9-DDC0-4F9D-8B52-33FB85B045BA}"/>
              </a:ext>
            </a:extLst>
          </p:cNvPr>
          <p:cNvCxnSpPr>
            <a:stCxn id="257" idx="3"/>
            <a:endCxn id="248" idx="2"/>
          </p:cNvCxnSpPr>
          <p:nvPr/>
        </p:nvCxnSpPr>
        <p:spPr>
          <a:xfrm flipV="1">
            <a:off x="10129625" y="2614781"/>
            <a:ext cx="763282" cy="8533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7921F9C4-C56A-4DE3-B6D7-BE3956B2DB88}"/>
              </a:ext>
            </a:extLst>
          </p:cNvPr>
          <p:cNvCxnSpPr>
            <a:stCxn id="248" idx="4"/>
            <a:endCxn id="258" idx="0"/>
          </p:cNvCxnSpPr>
          <p:nvPr/>
        </p:nvCxnSpPr>
        <p:spPr>
          <a:xfrm>
            <a:off x="11092124" y="2814601"/>
            <a:ext cx="1" cy="43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直接箭头连接符 267">
            <a:extLst>
              <a:ext uri="{FF2B5EF4-FFF2-40B4-BE49-F238E27FC236}">
                <a16:creationId xmlns:a16="http://schemas.microsoft.com/office/drawing/2014/main" id="{D5247367-8948-436C-A652-1C936C8EEB9B}"/>
              </a:ext>
            </a:extLst>
          </p:cNvPr>
          <p:cNvCxnSpPr>
            <a:cxnSpLocks/>
          </p:cNvCxnSpPr>
          <p:nvPr/>
        </p:nvCxnSpPr>
        <p:spPr>
          <a:xfrm>
            <a:off x="11092123" y="3710531"/>
            <a:ext cx="0" cy="570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9" name="组合 268">
            <a:extLst>
              <a:ext uri="{FF2B5EF4-FFF2-40B4-BE49-F238E27FC236}">
                <a16:creationId xmlns:a16="http://schemas.microsoft.com/office/drawing/2014/main" id="{DA09B338-86E2-4CD2-94DF-774331AF3452}"/>
              </a:ext>
            </a:extLst>
          </p:cNvPr>
          <p:cNvGrpSpPr/>
          <p:nvPr/>
        </p:nvGrpSpPr>
        <p:grpSpPr>
          <a:xfrm>
            <a:off x="492523" y="6220364"/>
            <a:ext cx="962499" cy="1266813"/>
            <a:chOff x="408177" y="540927"/>
            <a:chExt cx="797668" cy="1049868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02B64664-87DC-4AD0-81FB-0AC7394B7D40}"/>
                </a:ext>
              </a:extLst>
            </p:cNvPr>
            <p:cNvSpPr/>
            <p:nvPr/>
          </p:nvSpPr>
          <p:spPr>
            <a:xfrm>
              <a:off x="408177" y="540927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51FD4CE8-437F-4D4E-95AB-224F97E21AE0}"/>
                </a:ext>
              </a:extLst>
            </p:cNvPr>
            <p:cNvSpPr/>
            <p:nvPr/>
          </p:nvSpPr>
          <p:spPr>
            <a:xfrm>
              <a:off x="408177" y="1065861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2" name="直接箭头连接符 271">
              <a:extLst>
                <a:ext uri="{FF2B5EF4-FFF2-40B4-BE49-F238E27FC236}">
                  <a16:creationId xmlns:a16="http://schemas.microsoft.com/office/drawing/2014/main" id="{C4CC8683-5948-45E3-BBD5-AA684C686D8A}"/>
                </a:ext>
              </a:extLst>
            </p:cNvPr>
            <p:cNvCxnSpPr>
              <a:stCxn id="270" idx="2"/>
              <a:endCxn id="271" idx="0"/>
            </p:cNvCxnSpPr>
            <p:nvPr/>
          </p:nvCxnSpPr>
          <p:spPr>
            <a:xfrm>
              <a:off x="807011" y="897608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3" name="直接箭头连接符 272">
              <a:extLst>
                <a:ext uri="{FF2B5EF4-FFF2-40B4-BE49-F238E27FC236}">
                  <a16:creationId xmlns:a16="http://schemas.microsoft.com/office/drawing/2014/main" id="{73BE5754-2EB3-4596-BF00-EE2C99CF3D9B}"/>
                </a:ext>
              </a:extLst>
            </p:cNvPr>
            <p:cNvCxnSpPr>
              <a:cxnSpLocks/>
              <a:stCxn id="271" idx="2"/>
            </p:cNvCxnSpPr>
            <p:nvPr/>
          </p:nvCxnSpPr>
          <p:spPr>
            <a:xfrm>
              <a:off x="807011" y="1422542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矩形: 圆角 274">
                <a:extLst>
                  <a:ext uri="{FF2B5EF4-FFF2-40B4-BE49-F238E27FC236}">
                    <a16:creationId xmlns:a16="http://schemas.microsoft.com/office/drawing/2014/main" id="{BDCE1EB1-09C2-4236-8287-988A783288CB}"/>
                  </a:ext>
                </a:extLst>
              </p:cNvPr>
              <p:cNvSpPr/>
              <p:nvPr/>
            </p:nvSpPr>
            <p:spPr>
              <a:xfrm>
                <a:off x="1172988" y="5245079"/>
                <a:ext cx="962499" cy="38530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75" name="矩形: 圆角 274">
                <a:extLst>
                  <a:ext uri="{FF2B5EF4-FFF2-40B4-BE49-F238E27FC236}">
                    <a16:creationId xmlns:a16="http://schemas.microsoft.com/office/drawing/2014/main" id="{BDCE1EB1-09C2-4236-8287-988A783288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988" y="5245079"/>
                <a:ext cx="962499" cy="385304"/>
              </a:xfrm>
              <a:prstGeom prst="roundRect">
                <a:avLst/>
              </a:prstGeom>
              <a:blipFill>
                <a:blip r:embed="rId7"/>
                <a:stretch>
                  <a:fillRect b="-151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6" name="组合 275">
            <a:extLst>
              <a:ext uri="{FF2B5EF4-FFF2-40B4-BE49-F238E27FC236}">
                <a16:creationId xmlns:a16="http://schemas.microsoft.com/office/drawing/2014/main" id="{5DE38CA2-20CA-4235-B5B1-54EFD2241071}"/>
              </a:ext>
            </a:extLst>
          </p:cNvPr>
          <p:cNvGrpSpPr/>
          <p:nvPr/>
        </p:nvGrpSpPr>
        <p:grpSpPr>
          <a:xfrm>
            <a:off x="1936272" y="6220364"/>
            <a:ext cx="962499" cy="1266813"/>
            <a:chOff x="408177" y="540927"/>
            <a:chExt cx="797668" cy="104986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331F14B9-776B-4913-B504-BCC096394801}"/>
                </a:ext>
              </a:extLst>
            </p:cNvPr>
            <p:cNvSpPr/>
            <p:nvPr/>
          </p:nvSpPr>
          <p:spPr>
            <a:xfrm>
              <a:off x="408177" y="540927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C9BDA00A-D830-4FCC-BFFC-26F58E88640E}"/>
                </a:ext>
              </a:extLst>
            </p:cNvPr>
            <p:cNvSpPr/>
            <p:nvPr/>
          </p:nvSpPr>
          <p:spPr>
            <a:xfrm>
              <a:off x="408177" y="1065861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9" name="直接箭头连接符 278">
              <a:extLst>
                <a:ext uri="{FF2B5EF4-FFF2-40B4-BE49-F238E27FC236}">
                  <a16:creationId xmlns:a16="http://schemas.microsoft.com/office/drawing/2014/main" id="{1EAA4ED8-97F6-41A1-9F74-88CEE3EEB503}"/>
                </a:ext>
              </a:extLst>
            </p:cNvPr>
            <p:cNvCxnSpPr>
              <a:stCxn id="277" idx="2"/>
              <a:endCxn id="278" idx="0"/>
            </p:cNvCxnSpPr>
            <p:nvPr/>
          </p:nvCxnSpPr>
          <p:spPr>
            <a:xfrm>
              <a:off x="807011" y="897608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直接箭头连接符 279">
              <a:extLst>
                <a:ext uri="{FF2B5EF4-FFF2-40B4-BE49-F238E27FC236}">
                  <a16:creationId xmlns:a16="http://schemas.microsoft.com/office/drawing/2014/main" id="{3248968C-839A-4287-9198-870F140C857C}"/>
                </a:ext>
              </a:extLst>
            </p:cNvPr>
            <p:cNvCxnSpPr>
              <a:cxnSpLocks/>
              <a:stCxn id="278" idx="2"/>
            </p:cNvCxnSpPr>
            <p:nvPr/>
          </p:nvCxnSpPr>
          <p:spPr>
            <a:xfrm>
              <a:off x="807011" y="1422542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2" name="连接符: 肘形 281">
            <a:extLst>
              <a:ext uri="{FF2B5EF4-FFF2-40B4-BE49-F238E27FC236}">
                <a16:creationId xmlns:a16="http://schemas.microsoft.com/office/drawing/2014/main" id="{B21699AF-7342-47AB-8E47-AF1847A4AB1B}"/>
              </a:ext>
            </a:extLst>
          </p:cNvPr>
          <p:cNvCxnSpPr>
            <a:stCxn id="275" idx="2"/>
            <a:endCxn id="270" idx="0"/>
          </p:cNvCxnSpPr>
          <p:nvPr/>
        </p:nvCxnSpPr>
        <p:spPr>
          <a:xfrm rot="5400000">
            <a:off x="1019020" y="5585140"/>
            <a:ext cx="589981" cy="6804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连接符: 肘形 282">
            <a:extLst>
              <a:ext uri="{FF2B5EF4-FFF2-40B4-BE49-F238E27FC236}">
                <a16:creationId xmlns:a16="http://schemas.microsoft.com/office/drawing/2014/main" id="{C70C2E16-50C8-4C97-AC14-A77936DAC04A}"/>
              </a:ext>
            </a:extLst>
          </p:cNvPr>
          <p:cNvCxnSpPr>
            <a:stCxn id="275" idx="2"/>
            <a:endCxn id="277" idx="0"/>
          </p:cNvCxnSpPr>
          <p:nvPr/>
        </p:nvCxnSpPr>
        <p:spPr>
          <a:xfrm rot="16200000" flipH="1">
            <a:off x="1740894" y="5543732"/>
            <a:ext cx="589981" cy="7632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6" name="椭圆 295">
            <a:extLst>
              <a:ext uri="{FF2B5EF4-FFF2-40B4-BE49-F238E27FC236}">
                <a16:creationId xmlns:a16="http://schemas.microsoft.com/office/drawing/2014/main" id="{23502A83-9BF9-428D-BD45-46E3F70424DC}"/>
              </a:ext>
            </a:extLst>
          </p:cNvPr>
          <p:cNvSpPr/>
          <p:nvPr/>
        </p:nvSpPr>
        <p:spPr>
          <a:xfrm>
            <a:off x="773953" y="8191773"/>
            <a:ext cx="399639" cy="3996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文本框 296">
                <a:extLst>
                  <a:ext uri="{FF2B5EF4-FFF2-40B4-BE49-F238E27FC236}">
                    <a16:creationId xmlns:a16="http://schemas.microsoft.com/office/drawing/2014/main" id="{6E8E76B5-143E-4BDE-AFA1-F8E9D56993C8}"/>
                  </a:ext>
                </a:extLst>
              </p:cNvPr>
              <p:cNvSpPr txBox="1"/>
              <p:nvPr/>
            </p:nvSpPr>
            <p:spPr>
              <a:xfrm>
                <a:off x="899707" y="8218522"/>
                <a:ext cx="174022" cy="260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CN" altLang="en-US" sz="7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7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700" dirty="0"/>
              </a:p>
            </p:txBody>
          </p:sp>
        </mc:Choice>
        <mc:Fallback xmlns="">
          <p:sp>
            <p:nvSpPr>
              <p:cNvPr id="297" name="文本框 296">
                <a:extLst>
                  <a:ext uri="{FF2B5EF4-FFF2-40B4-BE49-F238E27FC236}">
                    <a16:creationId xmlns:a16="http://schemas.microsoft.com/office/drawing/2014/main" id="{6E8E76B5-143E-4BDE-AFA1-F8E9D5699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07" y="8218522"/>
                <a:ext cx="174022" cy="260905"/>
              </a:xfrm>
              <a:prstGeom prst="rect">
                <a:avLst/>
              </a:prstGeom>
              <a:blipFill>
                <a:blip r:embed="rId8"/>
                <a:stretch>
                  <a:fillRect l="-203571" t="-155814" r="-214286" b="-218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文本框 297">
                <a:extLst>
                  <a:ext uri="{FF2B5EF4-FFF2-40B4-BE49-F238E27FC236}">
                    <a16:creationId xmlns:a16="http://schemas.microsoft.com/office/drawing/2014/main" id="{4038AF9E-713F-488F-9E1D-AC88EF887A1E}"/>
                  </a:ext>
                </a:extLst>
              </p:cNvPr>
              <p:cNvSpPr txBox="1"/>
              <p:nvPr/>
            </p:nvSpPr>
            <p:spPr>
              <a:xfrm>
                <a:off x="909312" y="8396443"/>
                <a:ext cx="1457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298" name="文本框 297">
                <a:extLst>
                  <a:ext uri="{FF2B5EF4-FFF2-40B4-BE49-F238E27FC236}">
                    <a16:creationId xmlns:a16="http://schemas.microsoft.com/office/drawing/2014/main" id="{4038AF9E-713F-488F-9E1D-AC88EF887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12" y="8396443"/>
                <a:ext cx="145746" cy="215444"/>
              </a:xfrm>
              <a:prstGeom prst="rect">
                <a:avLst/>
              </a:prstGeom>
              <a:blipFill>
                <a:blip r:embed="rId9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矩形 298">
            <a:extLst>
              <a:ext uri="{FF2B5EF4-FFF2-40B4-BE49-F238E27FC236}">
                <a16:creationId xmlns:a16="http://schemas.microsoft.com/office/drawing/2014/main" id="{073302DC-156D-4AED-ACD1-5DC7FA87E14A}"/>
              </a:ext>
            </a:extLst>
          </p:cNvPr>
          <p:cNvSpPr/>
          <p:nvPr/>
        </p:nvSpPr>
        <p:spPr>
          <a:xfrm>
            <a:off x="492523" y="7496940"/>
            <a:ext cx="962499" cy="4303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" name="矩形 299">
            <a:extLst>
              <a:ext uri="{FF2B5EF4-FFF2-40B4-BE49-F238E27FC236}">
                <a16:creationId xmlns:a16="http://schemas.microsoft.com/office/drawing/2014/main" id="{0C166832-3100-4708-900A-A1DE7A5CCF9B}"/>
              </a:ext>
            </a:extLst>
          </p:cNvPr>
          <p:cNvSpPr/>
          <p:nvPr/>
        </p:nvSpPr>
        <p:spPr>
          <a:xfrm>
            <a:off x="1943417" y="7496940"/>
            <a:ext cx="962499" cy="4303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2" name="直接箭头连接符 301">
            <a:extLst>
              <a:ext uri="{FF2B5EF4-FFF2-40B4-BE49-F238E27FC236}">
                <a16:creationId xmlns:a16="http://schemas.microsoft.com/office/drawing/2014/main" id="{E94777DB-7641-4C73-9AD3-F1ECAD335922}"/>
              </a:ext>
            </a:extLst>
          </p:cNvPr>
          <p:cNvCxnSpPr>
            <a:stCxn id="299" idx="2"/>
            <a:endCxn id="296" idx="0"/>
          </p:cNvCxnSpPr>
          <p:nvPr/>
        </p:nvCxnSpPr>
        <p:spPr>
          <a:xfrm>
            <a:off x="973772" y="7927325"/>
            <a:ext cx="0" cy="26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" name="椭圆 306">
            <a:extLst>
              <a:ext uri="{FF2B5EF4-FFF2-40B4-BE49-F238E27FC236}">
                <a16:creationId xmlns:a16="http://schemas.microsoft.com/office/drawing/2014/main" id="{FD899C38-3896-4B5B-AD04-8E430DC1F731}"/>
              </a:ext>
            </a:extLst>
          </p:cNvPr>
          <p:cNvSpPr/>
          <p:nvPr/>
        </p:nvSpPr>
        <p:spPr>
          <a:xfrm>
            <a:off x="2217702" y="8199733"/>
            <a:ext cx="399639" cy="3996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/>
          </a:p>
        </p:txBody>
      </p:sp>
      <p:sp>
        <p:nvSpPr>
          <p:cNvPr id="308" name="椭圆 307">
            <a:extLst>
              <a:ext uri="{FF2B5EF4-FFF2-40B4-BE49-F238E27FC236}">
                <a16:creationId xmlns:a16="http://schemas.microsoft.com/office/drawing/2014/main" id="{07A3DA8F-FDB4-498C-9C4B-3C9DB70D78FD}"/>
              </a:ext>
            </a:extLst>
          </p:cNvPr>
          <p:cNvSpPr/>
          <p:nvPr/>
        </p:nvSpPr>
        <p:spPr>
          <a:xfrm>
            <a:off x="2352363" y="8334394"/>
            <a:ext cx="130317" cy="1303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310" name="直接箭头连接符 309">
            <a:extLst>
              <a:ext uri="{FF2B5EF4-FFF2-40B4-BE49-F238E27FC236}">
                <a16:creationId xmlns:a16="http://schemas.microsoft.com/office/drawing/2014/main" id="{BD272328-866F-4B39-9153-D7DD05825260}"/>
              </a:ext>
            </a:extLst>
          </p:cNvPr>
          <p:cNvCxnSpPr>
            <a:stCxn id="300" idx="2"/>
            <a:endCxn id="307" idx="0"/>
          </p:cNvCxnSpPr>
          <p:nvPr/>
        </p:nvCxnSpPr>
        <p:spPr>
          <a:xfrm flipH="1">
            <a:off x="2417521" y="7927326"/>
            <a:ext cx="7146" cy="272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接箭头连接符 313">
            <a:extLst>
              <a:ext uri="{FF2B5EF4-FFF2-40B4-BE49-F238E27FC236}">
                <a16:creationId xmlns:a16="http://schemas.microsoft.com/office/drawing/2014/main" id="{72DBF771-CF16-4FE0-901E-79F4718DE96B}"/>
              </a:ext>
            </a:extLst>
          </p:cNvPr>
          <p:cNvCxnSpPr>
            <a:stCxn id="296" idx="6"/>
            <a:endCxn id="307" idx="2"/>
          </p:cNvCxnSpPr>
          <p:nvPr/>
        </p:nvCxnSpPr>
        <p:spPr>
          <a:xfrm>
            <a:off x="1173592" y="8391593"/>
            <a:ext cx="1044110" cy="7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6" name="组合 365">
            <a:extLst>
              <a:ext uri="{FF2B5EF4-FFF2-40B4-BE49-F238E27FC236}">
                <a16:creationId xmlns:a16="http://schemas.microsoft.com/office/drawing/2014/main" id="{CA88D35F-07D7-4264-8630-F6AB71C82FB0}"/>
              </a:ext>
            </a:extLst>
          </p:cNvPr>
          <p:cNvGrpSpPr/>
          <p:nvPr/>
        </p:nvGrpSpPr>
        <p:grpSpPr>
          <a:xfrm>
            <a:off x="3530600" y="6211533"/>
            <a:ext cx="962499" cy="1266813"/>
            <a:chOff x="408177" y="540927"/>
            <a:chExt cx="797668" cy="1049868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67" name="矩形 366">
              <a:extLst>
                <a:ext uri="{FF2B5EF4-FFF2-40B4-BE49-F238E27FC236}">
                  <a16:creationId xmlns:a16="http://schemas.microsoft.com/office/drawing/2014/main" id="{1BB728FD-25D5-4CEA-993E-DD0E120771B7}"/>
                </a:ext>
              </a:extLst>
            </p:cNvPr>
            <p:cNvSpPr/>
            <p:nvPr/>
          </p:nvSpPr>
          <p:spPr>
            <a:xfrm>
              <a:off x="408177" y="540927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8" name="矩形 367">
              <a:extLst>
                <a:ext uri="{FF2B5EF4-FFF2-40B4-BE49-F238E27FC236}">
                  <a16:creationId xmlns:a16="http://schemas.microsoft.com/office/drawing/2014/main" id="{F1C6C011-4481-4DD4-B899-4876E4C41E04}"/>
                </a:ext>
              </a:extLst>
            </p:cNvPr>
            <p:cNvSpPr/>
            <p:nvPr/>
          </p:nvSpPr>
          <p:spPr>
            <a:xfrm>
              <a:off x="408177" y="1065861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9" name="直接箭头连接符 368">
              <a:extLst>
                <a:ext uri="{FF2B5EF4-FFF2-40B4-BE49-F238E27FC236}">
                  <a16:creationId xmlns:a16="http://schemas.microsoft.com/office/drawing/2014/main" id="{F9201450-525B-4D19-8C4B-014C55E87E9E}"/>
                </a:ext>
              </a:extLst>
            </p:cNvPr>
            <p:cNvCxnSpPr>
              <a:stCxn id="367" idx="2"/>
              <a:endCxn id="368" idx="0"/>
            </p:cNvCxnSpPr>
            <p:nvPr/>
          </p:nvCxnSpPr>
          <p:spPr>
            <a:xfrm>
              <a:off x="807011" y="897608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0" name="直接箭头连接符 369">
              <a:extLst>
                <a:ext uri="{FF2B5EF4-FFF2-40B4-BE49-F238E27FC236}">
                  <a16:creationId xmlns:a16="http://schemas.microsoft.com/office/drawing/2014/main" id="{BFB5F1C8-53E6-4D14-8CAB-409682ECFC00}"/>
                </a:ext>
              </a:extLst>
            </p:cNvPr>
            <p:cNvCxnSpPr>
              <a:cxnSpLocks/>
              <a:stCxn id="368" idx="2"/>
            </p:cNvCxnSpPr>
            <p:nvPr/>
          </p:nvCxnSpPr>
          <p:spPr>
            <a:xfrm>
              <a:off x="807011" y="1422542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矩形: 圆角 370">
                <a:extLst>
                  <a:ext uri="{FF2B5EF4-FFF2-40B4-BE49-F238E27FC236}">
                    <a16:creationId xmlns:a16="http://schemas.microsoft.com/office/drawing/2014/main" id="{989E0233-C955-4342-875B-FDB6FC5A1906}"/>
                  </a:ext>
                </a:extLst>
              </p:cNvPr>
              <p:cNvSpPr/>
              <p:nvPr/>
            </p:nvSpPr>
            <p:spPr>
              <a:xfrm>
                <a:off x="4211066" y="5236248"/>
                <a:ext cx="962499" cy="38530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′[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71" name="矩形: 圆角 370">
                <a:extLst>
                  <a:ext uri="{FF2B5EF4-FFF2-40B4-BE49-F238E27FC236}">
                    <a16:creationId xmlns:a16="http://schemas.microsoft.com/office/drawing/2014/main" id="{989E0233-C955-4342-875B-FDB6FC5A19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066" y="5236248"/>
                <a:ext cx="962499" cy="385304"/>
              </a:xfrm>
              <a:prstGeom prst="roundRect">
                <a:avLst/>
              </a:prstGeom>
              <a:blipFill>
                <a:blip r:embed="rId10"/>
                <a:stretch>
                  <a:fillRect b="-1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2" name="组合 371">
            <a:extLst>
              <a:ext uri="{FF2B5EF4-FFF2-40B4-BE49-F238E27FC236}">
                <a16:creationId xmlns:a16="http://schemas.microsoft.com/office/drawing/2014/main" id="{83F8CFF8-5F9C-435C-B494-05E3612BFFAB}"/>
              </a:ext>
            </a:extLst>
          </p:cNvPr>
          <p:cNvGrpSpPr/>
          <p:nvPr/>
        </p:nvGrpSpPr>
        <p:grpSpPr>
          <a:xfrm>
            <a:off x="4974349" y="6211533"/>
            <a:ext cx="962499" cy="1266813"/>
            <a:chOff x="408177" y="540927"/>
            <a:chExt cx="797668" cy="104986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73" name="矩形 372">
              <a:extLst>
                <a:ext uri="{FF2B5EF4-FFF2-40B4-BE49-F238E27FC236}">
                  <a16:creationId xmlns:a16="http://schemas.microsoft.com/office/drawing/2014/main" id="{5B27FEBF-BA09-4DC7-9FFF-B749DFC57FD9}"/>
                </a:ext>
              </a:extLst>
            </p:cNvPr>
            <p:cNvSpPr/>
            <p:nvPr/>
          </p:nvSpPr>
          <p:spPr>
            <a:xfrm>
              <a:off x="408177" y="540927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4" name="矩形 373">
              <a:extLst>
                <a:ext uri="{FF2B5EF4-FFF2-40B4-BE49-F238E27FC236}">
                  <a16:creationId xmlns:a16="http://schemas.microsoft.com/office/drawing/2014/main" id="{340B01EC-C8D9-465E-9E77-192633F545B6}"/>
                </a:ext>
              </a:extLst>
            </p:cNvPr>
            <p:cNvSpPr/>
            <p:nvPr/>
          </p:nvSpPr>
          <p:spPr>
            <a:xfrm>
              <a:off x="408177" y="1065861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5" name="直接箭头连接符 374">
              <a:extLst>
                <a:ext uri="{FF2B5EF4-FFF2-40B4-BE49-F238E27FC236}">
                  <a16:creationId xmlns:a16="http://schemas.microsoft.com/office/drawing/2014/main" id="{9F3B9F92-49E8-4A4D-B2C1-930537CAC97F}"/>
                </a:ext>
              </a:extLst>
            </p:cNvPr>
            <p:cNvCxnSpPr>
              <a:stCxn id="373" idx="2"/>
              <a:endCxn id="374" idx="0"/>
            </p:cNvCxnSpPr>
            <p:nvPr/>
          </p:nvCxnSpPr>
          <p:spPr>
            <a:xfrm>
              <a:off x="807011" y="897608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6" name="直接箭头连接符 375">
              <a:extLst>
                <a:ext uri="{FF2B5EF4-FFF2-40B4-BE49-F238E27FC236}">
                  <a16:creationId xmlns:a16="http://schemas.microsoft.com/office/drawing/2014/main" id="{1DB9F6E3-9724-40F5-8966-0C97AFE906A0}"/>
                </a:ext>
              </a:extLst>
            </p:cNvPr>
            <p:cNvCxnSpPr>
              <a:cxnSpLocks/>
              <a:stCxn id="374" idx="2"/>
            </p:cNvCxnSpPr>
            <p:nvPr/>
          </p:nvCxnSpPr>
          <p:spPr>
            <a:xfrm>
              <a:off x="807011" y="1422542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77" name="连接符: 肘形 376">
            <a:extLst>
              <a:ext uri="{FF2B5EF4-FFF2-40B4-BE49-F238E27FC236}">
                <a16:creationId xmlns:a16="http://schemas.microsoft.com/office/drawing/2014/main" id="{E3057828-D49E-43DA-8139-FD295CA38334}"/>
              </a:ext>
            </a:extLst>
          </p:cNvPr>
          <p:cNvCxnSpPr>
            <a:stCxn id="371" idx="2"/>
            <a:endCxn id="367" idx="0"/>
          </p:cNvCxnSpPr>
          <p:nvPr/>
        </p:nvCxnSpPr>
        <p:spPr>
          <a:xfrm rot="5400000">
            <a:off x="4057098" y="5576309"/>
            <a:ext cx="589981" cy="6804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连接符: 肘形 377">
            <a:extLst>
              <a:ext uri="{FF2B5EF4-FFF2-40B4-BE49-F238E27FC236}">
                <a16:creationId xmlns:a16="http://schemas.microsoft.com/office/drawing/2014/main" id="{289F77F6-CFE9-457D-AD9E-E1C41E528E6E}"/>
              </a:ext>
            </a:extLst>
          </p:cNvPr>
          <p:cNvCxnSpPr>
            <a:stCxn id="371" idx="2"/>
            <a:endCxn id="373" idx="0"/>
          </p:cNvCxnSpPr>
          <p:nvPr/>
        </p:nvCxnSpPr>
        <p:spPr>
          <a:xfrm rot="16200000" flipH="1">
            <a:off x="4778972" y="5534901"/>
            <a:ext cx="589981" cy="7632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9" name="椭圆 378">
            <a:extLst>
              <a:ext uri="{FF2B5EF4-FFF2-40B4-BE49-F238E27FC236}">
                <a16:creationId xmlns:a16="http://schemas.microsoft.com/office/drawing/2014/main" id="{A3D74CBE-052A-49FC-8D38-95E78D3A7ADF}"/>
              </a:ext>
            </a:extLst>
          </p:cNvPr>
          <p:cNvSpPr/>
          <p:nvPr/>
        </p:nvSpPr>
        <p:spPr>
          <a:xfrm>
            <a:off x="3812030" y="8182941"/>
            <a:ext cx="399639" cy="3996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0" name="文本框 379">
                <a:extLst>
                  <a:ext uri="{FF2B5EF4-FFF2-40B4-BE49-F238E27FC236}">
                    <a16:creationId xmlns:a16="http://schemas.microsoft.com/office/drawing/2014/main" id="{9CF7F657-B090-49B8-8FC9-3260169813FC}"/>
                  </a:ext>
                </a:extLst>
              </p:cNvPr>
              <p:cNvSpPr txBox="1"/>
              <p:nvPr/>
            </p:nvSpPr>
            <p:spPr>
              <a:xfrm>
                <a:off x="3937784" y="8209691"/>
                <a:ext cx="174022" cy="260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CN" altLang="en-US" sz="7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7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700" dirty="0"/>
              </a:p>
            </p:txBody>
          </p:sp>
        </mc:Choice>
        <mc:Fallback xmlns="">
          <p:sp>
            <p:nvSpPr>
              <p:cNvPr id="380" name="文本框 379">
                <a:extLst>
                  <a:ext uri="{FF2B5EF4-FFF2-40B4-BE49-F238E27FC236}">
                    <a16:creationId xmlns:a16="http://schemas.microsoft.com/office/drawing/2014/main" id="{9CF7F657-B090-49B8-8FC9-326016981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784" y="8209691"/>
                <a:ext cx="174022" cy="260905"/>
              </a:xfrm>
              <a:prstGeom prst="rect">
                <a:avLst/>
              </a:prstGeom>
              <a:blipFill>
                <a:blip r:embed="rId11"/>
                <a:stretch>
                  <a:fillRect l="-196552" t="-158140" r="-203448" b="-216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1" name="文本框 380">
                <a:extLst>
                  <a:ext uri="{FF2B5EF4-FFF2-40B4-BE49-F238E27FC236}">
                    <a16:creationId xmlns:a16="http://schemas.microsoft.com/office/drawing/2014/main" id="{D1959603-D8AE-410B-B54C-5CBAC276F7EE}"/>
                  </a:ext>
                </a:extLst>
              </p:cNvPr>
              <p:cNvSpPr txBox="1"/>
              <p:nvPr/>
            </p:nvSpPr>
            <p:spPr>
              <a:xfrm>
                <a:off x="3947389" y="8413012"/>
                <a:ext cx="11830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381" name="文本框 380">
                <a:extLst>
                  <a:ext uri="{FF2B5EF4-FFF2-40B4-BE49-F238E27FC236}">
                    <a16:creationId xmlns:a16="http://schemas.microsoft.com/office/drawing/2014/main" id="{D1959603-D8AE-410B-B54C-5CBAC276F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389" y="8413012"/>
                <a:ext cx="118301" cy="169277"/>
              </a:xfrm>
              <a:prstGeom prst="rect">
                <a:avLst/>
              </a:prstGeom>
              <a:blipFill>
                <a:blip r:embed="rId12"/>
                <a:stretch>
                  <a:fillRect l="-31579" r="-26316"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2" name="矩形 381">
            <a:extLst>
              <a:ext uri="{FF2B5EF4-FFF2-40B4-BE49-F238E27FC236}">
                <a16:creationId xmlns:a16="http://schemas.microsoft.com/office/drawing/2014/main" id="{F4C099F5-2F92-4874-822C-3D02843CD019}"/>
              </a:ext>
            </a:extLst>
          </p:cNvPr>
          <p:cNvSpPr/>
          <p:nvPr/>
        </p:nvSpPr>
        <p:spPr>
          <a:xfrm>
            <a:off x="3530600" y="7488108"/>
            <a:ext cx="962499" cy="4303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3" name="矩形 382">
            <a:extLst>
              <a:ext uri="{FF2B5EF4-FFF2-40B4-BE49-F238E27FC236}">
                <a16:creationId xmlns:a16="http://schemas.microsoft.com/office/drawing/2014/main" id="{A2C15E2F-9743-4880-96B5-A9072999A992}"/>
              </a:ext>
            </a:extLst>
          </p:cNvPr>
          <p:cNvSpPr/>
          <p:nvPr/>
        </p:nvSpPr>
        <p:spPr>
          <a:xfrm>
            <a:off x="4981495" y="7488108"/>
            <a:ext cx="962499" cy="4303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4" name="直接箭头连接符 383">
            <a:extLst>
              <a:ext uri="{FF2B5EF4-FFF2-40B4-BE49-F238E27FC236}">
                <a16:creationId xmlns:a16="http://schemas.microsoft.com/office/drawing/2014/main" id="{37FB41F1-1399-41EA-80A0-D2873DEE730F}"/>
              </a:ext>
            </a:extLst>
          </p:cNvPr>
          <p:cNvCxnSpPr>
            <a:stCxn id="382" idx="2"/>
            <a:endCxn id="379" idx="0"/>
          </p:cNvCxnSpPr>
          <p:nvPr/>
        </p:nvCxnSpPr>
        <p:spPr>
          <a:xfrm>
            <a:off x="4011849" y="7918494"/>
            <a:ext cx="0" cy="26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5" name="椭圆 384">
            <a:extLst>
              <a:ext uri="{FF2B5EF4-FFF2-40B4-BE49-F238E27FC236}">
                <a16:creationId xmlns:a16="http://schemas.microsoft.com/office/drawing/2014/main" id="{5FDAB9AE-DE39-411F-8387-E045C4E97422}"/>
              </a:ext>
            </a:extLst>
          </p:cNvPr>
          <p:cNvSpPr/>
          <p:nvPr/>
        </p:nvSpPr>
        <p:spPr>
          <a:xfrm>
            <a:off x="5255779" y="8190902"/>
            <a:ext cx="399639" cy="3996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/>
          </a:p>
        </p:txBody>
      </p:sp>
      <p:sp>
        <p:nvSpPr>
          <p:cNvPr id="386" name="椭圆 385">
            <a:extLst>
              <a:ext uri="{FF2B5EF4-FFF2-40B4-BE49-F238E27FC236}">
                <a16:creationId xmlns:a16="http://schemas.microsoft.com/office/drawing/2014/main" id="{5DFC72FD-8AE0-40A8-AABF-722AF8757D2F}"/>
              </a:ext>
            </a:extLst>
          </p:cNvPr>
          <p:cNvSpPr/>
          <p:nvPr/>
        </p:nvSpPr>
        <p:spPr>
          <a:xfrm>
            <a:off x="5390440" y="8325563"/>
            <a:ext cx="130317" cy="1303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387" name="直接箭头连接符 386">
            <a:extLst>
              <a:ext uri="{FF2B5EF4-FFF2-40B4-BE49-F238E27FC236}">
                <a16:creationId xmlns:a16="http://schemas.microsoft.com/office/drawing/2014/main" id="{3FA83FF0-7F7A-4165-83C1-D6EFE34F51A0}"/>
              </a:ext>
            </a:extLst>
          </p:cNvPr>
          <p:cNvCxnSpPr>
            <a:stCxn id="383" idx="2"/>
            <a:endCxn id="385" idx="0"/>
          </p:cNvCxnSpPr>
          <p:nvPr/>
        </p:nvCxnSpPr>
        <p:spPr>
          <a:xfrm flipH="1">
            <a:off x="5455598" y="7918494"/>
            <a:ext cx="7146" cy="272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直接箭头连接符 387">
            <a:extLst>
              <a:ext uri="{FF2B5EF4-FFF2-40B4-BE49-F238E27FC236}">
                <a16:creationId xmlns:a16="http://schemas.microsoft.com/office/drawing/2014/main" id="{8549DE0A-7A07-48C4-A0EF-6BCDE5A7E227}"/>
              </a:ext>
            </a:extLst>
          </p:cNvPr>
          <p:cNvCxnSpPr>
            <a:stCxn id="379" idx="6"/>
            <a:endCxn id="385" idx="2"/>
          </p:cNvCxnSpPr>
          <p:nvPr/>
        </p:nvCxnSpPr>
        <p:spPr>
          <a:xfrm>
            <a:off x="4211670" y="8382762"/>
            <a:ext cx="1044110" cy="7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0" name="连接符: 肘形 389">
            <a:extLst>
              <a:ext uri="{FF2B5EF4-FFF2-40B4-BE49-F238E27FC236}">
                <a16:creationId xmlns:a16="http://schemas.microsoft.com/office/drawing/2014/main" id="{F7A9F07A-96ED-4BF9-BA25-97AC2DEDA2B7}"/>
              </a:ext>
            </a:extLst>
          </p:cNvPr>
          <p:cNvCxnSpPr>
            <a:stCxn id="307" idx="6"/>
            <a:endCxn id="371" idx="1"/>
          </p:cNvCxnSpPr>
          <p:nvPr/>
        </p:nvCxnSpPr>
        <p:spPr>
          <a:xfrm flipV="1">
            <a:off x="2617341" y="5428900"/>
            <a:ext cx="1593725" cy="29706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直接箭头连接符 391">
            <a:extLst>
              <a:ext uri="{FF2B5EF4-FFF2-40B4-BE49-F238E27FC236}">
                <a16:creationId xmlns:a16="http://schemas.microsoft.com/office/drawing/2014/main" id="{8A00A845-1A58-4057-9001-3418849EB803}"/>
              </a:ext>
            </a:extLst>
          </p:cNvPr>
          <p:cNvCxnSpPr>
            <a:stCxn id="385" idx="4"/>
          </p:cNvCxnSpPr>
          <p:nvPr/>
        </p:nvCxnSpPr>
        <p:spPr>
          <a:xfrm>
            <a:off x="5455598" y="8590541"/>
            <a:ext cx="0" cy="44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文本框 393">
            <a:extLst>
              <a:ext uri="{FF2B5EF4-FFF2-40B4-BE49-F238E27FC236}">
                <a16:creationId xmlns:a16="http://schemas.microsoft.com/office/drawing/2014/main" id="{11E76027-A516-4DE5-8DAE-31F904E6549D}"/>
              </a:ext>
            </a:extLst>
          </p:cNvPr>
          <p:cNvSpPr txBox="1"/>
          <p:nvPr/>
        </p:nvSpPr>
        <p:spPr>
          <a:xfrm>
            <a:off x="1252442" y="4628009"/>
            <a:ext cx="2307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Spikformer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5" name="文本框 394">
            <a:extLst>
              <a:ext uri="{FF2B5EF4-FFF2-40B4-BE49-F238E27FC236}">
                <a16:creationId xmlns:a16="http://schemas.microsoft.com/office/drawing/2014/main" id="{ACA7CD14-7CDA-4C36-AB01-FBF2C479D269}"/>
              </a:ext>
            </a:extLst>
          </p:cNvPr>
          <p:cNvSpPr txBox="1"/>
          <p:nvPr/>
        </p:nvSpPr>
        <p:spPr>
          <a:xfrm>
            <a:off x="4692315" y="4628009"/>
            <a:ext cx="4031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Spike-Driven Transformer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6" name="文本框 395">
            <a:extLst>
              <a:ext uri="{FF2B5EF4-FFF2-40B4-BE49-F238E27FC236}">
                <a16:creationId xmlns:a16="http://schemas.microsoft.com/office/drawing/2014/main" id="{0869D2D6-71F4-4AB4-8883-E5E0BCA4BAAF}"/>
              </a:ext>
            </a:extLst>
          </p:cNvPr>
          <p:cNvSpPr txBox="1"/>
          <p:nvPr/>
        </p:nvSpPr>
        <p:spPr>
          <a:xfrm>
            <a:off x="9056632" y="4628009"/>
            <a:ext cx="2968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SpikingResformer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7" name="文本框 396">
            <a:extLst>
              <a:ext uri="{FF2B5EF4-FFF2-40B4-BE49-F238E27FC236}">
                <a16:creationId xmlns:a16="http://schemas.microsoft.com/office/drawing/2014/main" id="{A375ABD9-CED0-4272-B6BE-85650CD90FBF}"/>
              </a:ext>
            </a:extLst>
          </p:cNvPr>
          <p:cNvSpPr txBox="1"/>
          <p:nvPr/>
        </p:nvSpPr>
        <p:spPr>
          <a:xfrm>
            <a:off x="1252442" y="8731267"/>
            <a:ext cx="2968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QKFormer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矩形 397">
                <a:extLst>
                  <a:ext uri="{FF2B5EF4-FFF2-40B4-BE49-F238E27FC236}">
                    <a16:creationId xmlns:a16="http://schemas.microsoft.com/office/drawing/2014/main" id="{4FB9363F-5E39-4138-8907-AA512670016C}"/>
                  </a:ext>
                </a:extLst>
              </p:cNvPr>
              <p:cNvSpPr/>
              <p:nvPr/>
            </p:nvSpPr>
            <p:spPr>
              <a:xfrm>
                <a:off x="7467601" y="5793389"/>
                <a:ext cx="8046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98" name="矩形 397">
                <a:extLst>
                  <a:ext uri="{FF2B5EF4-FFF2-40B4-BE49-F238E27FC236}">
                    <a16:creationId xmlns:a16="http://schemas.microsoft.com/office/drawing/2014/main" id="{4FB9363F-5E39-4138-8907-AA5126700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1" y="5793389"/>
                <a:ext cx="804644" cy="461665"/>
              </a:xfrm>
              <a:prstGeom prst="rect">
                <a:avLst/>
              </a:prstGeom>
              <a:blipFill>
                <a:blip r:embed="rId13"/>
                <a:stretch>
                  <a:fillRect l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" name="流程图: 汇总连接 398">
            <a:extLst>
              <a:ext uri="{FF2B5EF4-FFF2-40B4-BE49-F238E27FC236}">
                <a16:creationId xmlns:a16="http://schemas.microsoft.com/office/drawing/2014/main" id="{FE2534EF-3299-4BF4-A2D4-5DA21CD470C3}"/>
              </a:ext>
            </a:extLst>
          </p:cNvPr>
          <p:cNvSpPr/>
          <p:nvPr/>
        </p:nvSpPr>
        <p:spPr>
          <a:xfrm>
            <a:off x="7670707" y="6522261"/>
            <a:ext cx="398433" cy="399639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/>
          </a:p>
        </p:txBody>
      </p:sp>
      <p:sp>
        <p:nvSpPr>
          <p:cNvPr id="400" name="矩形 399">
            <a:extLst>
              <a:ext uri="{FF2B5EF4-FFF2-40B4-BE49-F238E27FC236}">
                <a16:creationId xmlns:a16="http://schemas.microsoft.com/office/drawing/2014/main" id="{4DD504B8-B3EE-4B8F-A200-0529451CE11D}"/>
              </a:ext>
            </a:extLst>
          </p:cNvPr>
          <p:cNvSpPr/>
          <p:nvPr/>
        </p:nvSpPr>
        <p:spPr>
          <a:xfrm>
            <a:off x="8286713" y="650836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矩阵乘法</a:t>
            </a:r>
          </a:p>
        </p:txBody>
      </p:sp>
      <p:grpSp>
        <p:nvGrpSpPr>
          <p:cNvPr id="401" name="组合 400">
            <a:extLst>
              <a:ext uri="{FF2B5EF4-FFF2-40B4-BE49-F238E27FC236}">
                <a16:creationId xmlns:a16="http://schemas.microsoft.com/office/drawing/2014/main" id="{49A6325F-0810-44A8-9383-121709364E26}"/>
              </a:ext>
            </a:extLst>
          </p:cNvPr>
          <p:cNvGrpSpPr/>
          <p:nvPr/>
        </p:nvGrpSpPr>
        <p:grpSpPr>
          <a:xfrm>
            <a:off x="7670104" y="7189107"/>
            <a:ext cx="399639" cy="399639"/>
            <a:chOff x="6259153" y="3179253"/>
            <a:chExt cx="331200" cy="331200"/>
          </a:xfrm>
        </p:grpSpPr>
        <p:sp>
          <p:nvSpPr>
            <p:cNvPr id="402" name="椭圆 401">
              <a:extLst>
                <a:ext uri="{FF2B5EF4-FFF2-40B4-BE49-F238E27FC236}">
                  <a16:creationId xmlns:a16="http://schemas.microsoft.com/office/drawing/2014/main" id="{90BA9555-A3C4-4D49-9CBB-77A677ABDB8B}"/>
                </a:ext>
              </a:extLst>
            </p:cNvPr>
            <p:cNvSpPr/>
            <p:nvPr/>
          </p:nvSpPr>
          <p:spPr>
            <a:xfrm>
              <a:off x="6259153" y="3179253"/>
              <a:ext cx="331200" cy="331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403" name="椭圆 402">
              <a:extLst>
                <a:ext uri="{FF2B5EF4-FFF2-40B4-BE49-F238E27FC236}">
                  <a16:creationId xmlns:a16="http://schemas.microsoft.com/office/drawing/2014/main" id="{28F86607-6E40-431A-8FBB-A4C60079BFF0}"/>
                </a:ext>
              </a:extLst>
            </p:cNvPr>
            <p:cNvSpPr/>
            <p:nvPr/>
          </p:nvSpPr>
          <p:spPr>
            <a:xfrm>
              <a:off x="6370753" y="328451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04" name="矩形 403">
            <a:extLst>
              <a:ext uri="{FF2B5EF4-FFF2-40B4-BE49-F238E27FC236}">
                <a16:creationId xmlns:a16="http://schemas.microsoft.com/office/drawing/2014/main" id="{6B5991EF-3104-464F-A58F-1CC00334A7FE}"/>
              </a:ext>
            </a:extLst>
          </p:cNvPr>
          <p:cNvSpPr/>
          <p:nvPr/>
        </p:nvSpPr>
        <p:spPr>
          <a:xfrm>
            <a:off x="8286713" y="7175207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带广播机制的逐元素乘法</a:t>
            </a:r>
          </a:p>
        </p:txBody>
      </p:sp>
      <p:grpSp>
        <p:nvGrpSpPr>
          <p:cNvPr id="414" name="组合 413">
            <a:extLst>
              <a:ext uri="{FF2B5EF4-FFF2-40B4-BE49-F238E27FC236}">
                <a16:creationId xmlns:a16="http://schemas.microsoft.com/office/drawing/2014/main" id="{2D9AF0D2-B90E-40A3-BB36-E669D4F1B1A0}"/>
              </a:ext>
            </a:extLst>
          </p:cNvPr>
          <p:cNvGrpSpPr/>
          <p:nvPr/>
        </p:nvGrpSpPr>
        <p:grpSpPr>
          <a:xfrm>
            <a:off x="7670104" y="7855953"/>
            <a:ext cx="399639" cy="420114"/>
            <a:chOff x="7914316" y="9144273"/>
            <a:chExt cx="399639" cy="420114"/>
          </a:xfrm>
        </p:grpSpPr>
        <p:sp>
          <p:nvSpPr>
            <p:cNvPr id="411" name="椭圆 410">
              <a:extLst>
                <a:ext uri="{FF2B5EF4-FFF2-40B4-BE49-F238E27FC236}">
                  <a16:creationId xmlns:a16="http://schemas.microsoft.com/office/drawing/2014/main" id="{ED7121B8-982C-4BE2-A46A-A7CC25F5FB2B}"/>
                </a:ext>
              </a:extLst>
            </p:cNvPr>
            <p:cNvSpPr/>
            <p:nvPr/>
          </p:nvSpPr>
          <p:spPr>
            <a:xfrm>
              <a:off x="7914316" y="9144273"/>
              <a:ext cx="399639" cy="3996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2" name="文本框 411">
                  <a:extLst>
                    <a:ext uri="{FF2B5EF4-FFF2-40B4-BE49-F238E27FC236}">
                      <a16:creationId xmlns:a16="http://schemas.microsoft.com/office/drawing/2014/main" id="{E71E4453-B0F1-4910-8F5B-1C2D068E2BC1}"/>
                    </a:ext>
                  </a:extLst>
                </p:cNvPr>
                <p:cNvSpPr txBox="1"/>
                <p:nvPr/>
              </p:nvSpPr>
              <p:spPr>
                <a:xfrm>
                  <a:off x="8040070" y="9171022"/>
                  <a:ext cx="174022" cy="2609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zh-CN" altLang="en-US" sz="7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7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zh-CN" altLang="en-US" sz="700" dirty="0"/>
                </a:p>
              </p:txBody>
            </p:sp>
          </mc:Choice>
          <mc:Fallback xmlns="">
            <p:sp>
              <p:nvSpPr>
                <p:cNvPr id="412" name="文本框 411">
                  <a:extLst>
                    <a:ext uri="{FF2B5EF4-FFF2-40B4-BE49-F238E27FC236}">
                      <a16:creationId xmlns:a16="http://schemas.microsoft.com/office/drawing/2014/main" id="{E71E4453-B0F1-4910-8F5B-1C2D068E2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0070" y="9171022"/>
                  <a:ext cx="174022" cy="260905"/>
                </a:xfrm>
                <a:prstGeom prst="rect">
                  <a:avLst/>
                </a:prstGeom>
                <a:blipFill>
                  <a:blip r:embed="rId8"/>
                  <a:stretch>
                    <a:fillRect l="-203571" t="-155814" r="-214286" b="-2186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3" name="文本框 412">
                  <a:extLst>
                    <a:ext uri="{FF2B5EF4-FFF2-40B4-BE49-F238E27FC236}">
                      <a16:creationId xmlns:a16="http://schemas.microsoft.com/office/drawing/2014/main" id="{F3DCEC97-2C04-4C6E-823B-2429233FB03D}"/>
                    </a:ext>
                  </a:extLst>
                </p:cNvPr>
                <p:cNvSpPr txBox="1"/>
                <p:nvPr/>
              </p:nvSpPr>
              <p:spPr>
                <a:xfrm>
                  <a:off x="8049675" y="9348943"/>
                  <a:ext cx="14574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sz="1100" dirty="0"/>
                </a:p>
              </p:txBody>
            </p:sp>
          </mc:Choice>
          <mc:Fallback xmlns="">
            <p:sp>
              <p:nvSpPr>
                <p:cNvPr id="413" name="文本框 412">
                  <a:extLst>
                    <a:ext uri="{FF2B5EF4-FFF2-40B4-BE49-F238E27FC236}">
                      <a16:creationId xmlns:a16="http://schemas.microsoft.com/office/drawing/2014/main" id="{F3DCEC97-2C04-4C6E-823B-2429233FB0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9675" y="9348943"/>
                  <a:ext cx="145746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16667" r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矩形 414">
                <a:extLst>
                  <a:ext uri="{FF2B5EF4-FFF2-40B4-BE49-F238E27FC236}">
                    <a16:creationId xmlns:a16="http://schemas.microsoft.com/office/drawing/2014/main" id="{D0355FD0-E79B-41F7-A68A-EB7333435138}"/>
                  </a:ext>
                </a:extLst>
              </p:cNvPr>
              <p:cNvSpPr/>
              <p:nvPr/>
            </p:nvSpPr>
            <p:spPr>
              <a:xfrm>
                <a:off x="8286713" y="7862528"/>
                <a:ext cx="187538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沿着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维度求和</a:t>
                </a:r>
              </a:p>
            </p:txBody>
          </p:sp>
        </mc:Choice>
        <mc:Fallback xmlns="">
          <p:sp>
            <p:nvSpPr>
              <p:cNvPr id="415" name="矩形 414">
                <a:extLst>
                  <a:ext uri="{FF2B5EF4-FFF2-40B4-BE49-F238E27FC236}">
                    <a16:creationId xmlns:a16="http://schemas.microsoft.com/office/drawing/2014/main" id="{D0355FD0-E79B-41F7-A68A-EB7333435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713" y="7862528"/>
                <a:ext cx="1875385" cy="400110"/>
              </a:xfrm>
              <a:prstGeom prst="rect">
                <a:avLst/>
              </a:prstGeom>
              <a:blipFill>
                <a:blip r:embed="rId14"/>
                <a:stretch>
                  <a:fillRect l="-3247" t="-12308" r="-3247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6" name="组合 415">
            <a:extLst>
              <a:ext uri="{FF2B5EF4-FFF2-40B4-BE49-F238E27FC236}">
                <a16:creationId xmlns:a16="http://schemas.microsoft.com/office/drawing/2014/main" id="{FA042DF3-3051-4E35-B8D9-04A02AABF825}"/>
              </a:ext>
            </a:extLst>
          </p:cNvPr>
          <p:cNvGrpSpPr/>
          <p:nvPr/>
        </p:nvGrpSpPr>
        <p:grpSpPr>
          <a:xfrm>
            <a:off x="7670104" y="8543274"/>
            <a:ext cx="399639" cy="399639"/>
            <a:chOff x="7914316" y="9144273"/>
            <a:chExt cx="399639" cy="399639"/>
          </a:xfrm>
        </p:grpSpPr>
        <p:sp>
          <p:nvSpPr>
            <p:cNvPr id="417" name="椭圆 416">
              <a:extLst>
                <a:ext uri="{FF2B5EF4-FFF2-40B4-BE49-F238E27FC236}">
                  <a16:creationId xmlns:a16="http://schemas.microsoft.com/office/drawing/2014/main" id="{29968310-A0D9-45EE-8C15-3F72924AFAC8}"/>
                </a:ext>
              </a:extLst>
            </p:cNvPr>
            <p:cNvSpPr/>
            <p:nvPr/>
          </p:nvSpPr>
          <p:spPr>
            <a:xfrm>
              <a:off x="7914316" y="9144273"/>
              <a:ext cx="399639" cy="3996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8" name="文本框 417">
                  <a:extLst>
                    <a:ext uri="{FF2B5EF4-FFF2-40B4-BE49-F238E27FC236}">
                      <a16:creationId xmlns:a16="http://schemas.microsoft.com/office/drawing/2014/main" id="{2E35C2C6-3CA0-4D93-A6E7-A123614FA629}"/>
                    </a:ext>
                  </a:extLst>
                </p:cNvPr>
                <p:cNvSpPr txBox="1"/>
                <p:nvPr/>
              </p:nvSpPr>
              <p:spPr>
                <a:xfrm>
                  <a:off x="8040070" y="9171022"/>
                  <a:ext cx="174022" cy="2609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zh-CN" altLang="en-US" sz="7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7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zh-CN" altLang="en-US" sz="700" dirty="0"/>
                </a:p>
              </p:txBody>
            </p:sp>
          </mc:Choice>
          <mc:Fallback xmlns="">
            <p:sp>
              <p:nvSpPr>
                <p:cNvPr id="418" name="文本框 417">
                  <a:extLst>
                    <a:ext uri="{FF2B5EF4-FFF2-40B4-BE49-F238E27FC236}">
                      <a16:creationId xmlns:a16="http://schemas.microsoft.com/office/drawing/2014/main" id="{2E35C2C6-3CA0-4D93-A6E7-A123614FA6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0070" y="9171022"/>
                  <a:ext cx="174022" cy="260905"/>
                </a:xfrm>
                <a:prstGeom prst="rect">
                  <a:avLst/>
                </a:prstGeom>
                <a:blipFill>
                  <a:blip r:embed="rId11"/>
                  <a:stretch>
                    <a:fillRect l="-203571" t="-158140" r="-214286" b="-2162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9" name="文本框 418">
                  <a:extLst>
                    <a:ext uri="{FF2B5EF4-FFF2-40B4-BE49-F238E27FC236}">
                      <a16:creationId xmlns:a16="http://schemas.microsoft.com/office/drawing/2014/main" id="{EC21E26B-1704-4B29-85F0-C9B5DDBB514D}"/>
                    </a:ext>
                  </a:extLst>
                </p:cNvPr>
                <p:cNvSpPr txBox="1"/>
                <p:nvPr/>
              </p:nvSpPr>
              <p:spPr>
                <a:xfrm>
                  <a:off x="8049675" y="9348943"/>
                  <a:ext cx="118301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zh-CN" altLang="en-US" sz="1100" dirty="0"/>
                </a:p>
              </p:txBody>
            </p:sp>
          </mc:Choice>
          <mc:Fallback xmlns="">
            <p:sp>
              <p:nvSpPr>
                <p:cNvPr id="419" name="文本框 418">
                  <a:extLst>
                    <a:ext uri="{FF2B5EF4-FFF2-40B4-BE49-F238E27FC236}">
                      <a16:creationId xmlns:a16="http://schemas.microsoft.com/office/drawing/2014/main" id="{EC21E26B-1704-4B29-85F0-C9B5DDBB51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9675" y="9348943"/>
                  <a:ext cx="118301" cy="169277"/>
                </a:xfrm>
                <a:prstGeom prst="rect">
                  <a:avLst/>
                </a:prstGeom>
                <a:blipFill>
                  <a:blip r:embed="rId15"/>
                  <a:stretch>
                    <a:fillRect l="-25000" r="-25000" b="-10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0" name="矩形 419">
                <a:extLst>
                  <a:ext uri="{FF2B5EF4-FFF2-40B4-BE49-F238E27FC236}">
                    <a16:creationId xmlns:a16="http://schemas.microsoft.com/office/drawing/2014/main" id="{8524A78F-0CAC-4EAA-B757-A5521836BA3B}"/>
                  </a:ext>
                </a:extLst>
              </p:cNvPr>
              <p:cNvSpPr/>
              <p:nvPr/>
            </p:nvSpPr>
            <p:spPr>
              <a:xfrm>
                <a:off x="8286713" y="8529373"/>
                <a:ext cx="18807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沿着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维度求和</a:t>
                </a:r>
              </a:p>
            </p:txBody>
          </p:sp>
        </mc:Choice>
        <mc:Fallback xmlns="">
          <p:sp>
            <p:nvSpPr>
              <p:cNvPr id="420" name="矩形 419">
                <a:extLst>
                  <a:ext uri="{FF2B5EF4-FFF2-40B4-BE49-F238E27FC236}">
                    <a16:creationId xmlns:a16="http://schemas.microsoft.com/office/drawing/2014/main" id="{8524A78F-0CAC-4EAA-B757-A5521836BA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713" y="8529373"/>
                <a:ext cx="1880771" cy="400110"/>
              </a:xfrm>
              <a:prstGeom prst="rect">
                <a:avLst/>
              </a:prstGeom>
              <a:blipFill>
                <a:blip r:embed="rId16"/>
                <a:stretch>
                  <a:fillRect l="-3236" t="-10606" r="-3236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1" name="矩形 420">
                <a:extLst>
                  <a:ext uri="{FF2B5EF4-FFF2-40B4-BE49-F238E27FC236}">
                    <a16:creationId xmlns:a16="http://schemas.microsoft.com/office/drawing/2014/main" id="{E23647D9-70D6-4BA0-9390-5755128B29AA}"/>
                  </a:ext>
                </a:extLst>
              </p:cNvPr>
              <p:cNvSpPr/>
              <p:nvPr/>
            </p:nvSpPr>
            <p:spPr>
              <a:xfrm>
                <a:off x="8286713" y="5841515"/>
                <a:ext cx="347954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h𝑒𝑎𝑑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的脉冲矩阵</a:t>
                </a:r>
              </a:p>
            </p:txBody>
          </p:sp>
        </mc:Choice>
        <mc:Fallback xmlns="">
          <p:sp>
            <p:nvSpPr>
              <p:cNvPr id="421" name="矩形 420">
                <a:extLst>
                  <a:ext uri="{FF2B5EF4-FFF2-40B4-BE49-F238E27FC236}">
                    <a16:creationId xmlns:a16="http://schemas.microsoft.com/office/drawing/2014/main" id="{E23647D9-70D6-4BA0-9390-5755128B29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713" y="5841515"/>
                <a:ext cx="3479542" cy="400110"/>
              </a:xfrm>
              <a:prstGeom prst="rect">
                <a:avLst/>
              </a:prstGeom>
              <a:blipFill>
                <a:blip r:embed="rId17"/>
                <a:stretch>
                  <a:fillRect t="-10606" r="-1226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3" name="矩形 422">
            <a:extLst>
              <a:ext uri="{FF2B5EF4-FFF2-40B4-BE49-F238E27FC236}">
                <a16:creationId xmlns:a16="http://schemas.microsoft.com/office/drawing/2014/main" id="{0F87A719-F168-47E0-B300-5CEF3BF54D98}"/>
              </a:ext>
            </a:extLst>
          </p:cNvPr>
          <p:cNvSpPr/>
          <p:nvPr/>
        </p:nvSpPr>
        <p:spPr>
          <a:xfrm>
            <a:off x="8902673" y="5169824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图 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6" name="矩形 425">
                <a:extLst>
                  <a:ext uri="{FF2B5EF4-FFF2-40B4-BE49-F238E27FC236}">
                    <a16:creationId xmlns:a16="http://schemas.microsoft.com/office/drawing/2014/main" id="{739FB874-0025-4D62-9B13-69155ADBD544}"/>
                  </a:ext>
                </a:extLst>
              </p:cNvPr>
              <p:cNvSpPr/>
              <p:nvPr/>
            </p:nvSpPr>
            <p:spPr>
              <a:xfrm>
                <a:off x="383511" y="2925551"/>
                <a:ext cx="6571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6" name="矩形 425">
                <a:extLst>
                  <a:ext uri="{FF2B5EF4-FFF2-40B4-BE49-F238E27FC236}">
                    <a16:creationId xmlns:a16="http://schemas.microsoft.com/office/drawing/2014/main" id="{739FB874-0025-4D62-9B13-69155ADBD5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11" y="2925551"/>
                <a:ext cx="657103" cy="369332"/>
              </a:xfrm>
              <a:prstGeom prst="rect">
                <a:avLst/>
              </a:prstGeom>
              <a:blipFill>
                <a:blip r:embed="rId18"/>
                <a:stretch>
                  <a:fillRect l="-926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7" name="矩形 426">
                <a:extLst>
                  <a:ext uri="{FF2B5EF4-FFF2-40B4-BE49-F238E27FC236}">
                    <a16:creationId xmlns:a16="http://schemas.microsoft.com/office/drawing/2014/main" id="{E8C1A25A-0885-4F9B-A40B-ECCBDC990428}"/>
                  </a:ext>
                </a:extLst>
              </p:cNvPr>
              <p:cNvSpPr/>
              <p:nvPr/>
            </p:nvSpPr>
            <p:spPr>
              <a:xfrm>
                <a:off x="1657065" y="2925551"/>
                <a:ext cx="6637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7" name="矩形 426">
                <a:extLst>
                  <a:ext uri="{FF2B5EF4-FFF2-40B4-BE49-F238E27FC236}">
                    <a16:creationId xmlns:a16="http://schemas.microsoft.com/office/drawing/2014/main" id="{E8C1A25A-0885-4F9B-A40B-ECCBDC9904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065" y="2925551"/>
                <a:ext cx="663771" cy="369332"/>
              </a:xfrm>
              <a:prstGeom prst="rect">
                <a:avLst/>
              </a:prstGeom>
              <a:blipFill>
                <a:blip r:embed="rId1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8" name="矩形 427">
                <a:extLst>
                  <a:ext uri="{FF2B5EF4-FFF2-40B4-BE49-F238E27FC236}">
                    <a16:creationId xmlns:a16="http://schemas.microsoft.com/office/drawing/2014/main" id="{E295665F-6781-4D83-9272-BBCE9C980B9A}"/>
                  </a:ext>
                </a:extLst>
              </p:cNvPr>
              <p:cNvSpPr/>
              <p:nvPr/>
            </p:nvSpPr>
            <p:spPr>
              <a:xfrm>
                <a:off x="2937287" y="2925551"/>
                <a:ext cx="6464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8" name="矩形 427">
                <a:extLst>
                  <a:ext uri="{FF2B5EF4-FFF2-40B4-BE49-F238E27FC236}">
                    <a16:creationId xmlns:a16="http://schemas.microsoft.com/office/drawing/2014/main" id="{E295665F-6781-4D83-9272-BBCE9C980B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287" y="2925551"/>
                <a:ext cx="646459" cy="369332"/>
              </a:xfrm>
              <a:prstGeom prst="rect">
                <a:avLst/>
              </a:prstGeom>
              <a:blipFill>
                <a:blip r:embed="rId2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2" name="矩形 431">
                <a:extLst>
                  <a:ext uri="{FF2B5EF4-FFF2-40B4-BE49-F238E27FC236}">
                    <a16:creationId xmlns:a16="http://schemas.microsoft.com/office/drawing/2014/main" id="{792C0E3E-4B68-4AED-A252-6D93123C158E}"/>
                  </a:ext>
                </a:extLst>
              </p:cNvPr>
              <p:cNvSpPr/>
              <p:nvPr/>
            </p:nvSpPr>
            <p:spPr>
              <a:xfrm>
                <a:off x="4638731" y="2924071"/>
                <a:ext cx="6571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2" name="矩形 431">
                <a:extLst>
                  <a:ext uri="{FF2B5EF4-FFF2-40B4-BE49-F238E27FC236}">
                    <a16:creationId xmlns:a16="http://schemas.microsoft.com/office/drawing/2014/main" id="{792C0E3E-4B68-4AED-A252-6D93123C15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731" y="2924071"/>
                <a:ext cx="657103" cy="369332"/>
              </a:xfrm>
              <a:prstGeom prst="rect">
                <a:avLst/>
              </a:prstGeom>
              <a:blipFill>
                <a:blip r:embed="rId21"/>
                <a:stretch>
                  <a:fillRect l="-926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3" name="矩形 432">
                <a:extLst>
                  <a:ext uri="{FF2B5EF4-FFF2-40B4-BE49-F238E27FC236}">
                    <a16:creationId xmlns:a16="http://schemas.microsoft.com/office/drawing/2014/main" id="{1CD5CD1E-F82D-425D-850D-FD75EE086D3E}"/>
                  </a:ext>
                </a:extLst>
              </p:cNvPr>
              <p:cNvSpPr/>
              <p:nvPr/>
            </p:nvSpPr>
            <p:spPr>
              <a:xfrm>
                <a:off x="5912285" y="2924071"/>
                <a:ext cx="6637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3" name="矩形 432">
                <a:extLst>
                  <a:ext uri="{FF2B5EF4-FFF2-40B4-BE49-F238E27FC236}">
                    <a16:creationId xmlns:a16="http://schemas.microsoft.com/office/drawing/2014/main" id="{1CD5CD1E-F82D-425D-850D-FD75EE086D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285" y="2924071"/>
                <a:ext cx="663771" cy="369332"/>
              </a:xfrm>
              <a:prstGeom prst="rect">
                <a:avLst/>
              </a:prstGeom>
              <a:blipFill>
                <a:blip r:embed="rId2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4" name="矩形 433">
                <a:extLst>
                  <a:ext uri="{FF2B5EF4-FFF2-40B4-BE49-F238E27FC236}">
                    <a16:creationId xmlns:a16="http://schemas.microsoft.com/office/drawing/2014/main" id="{7CD6E8C6-2C13-48B9-B70D-470D0209D5D3}"/>
                  </a:ext>
                </a:extLst>
              </p:cNvPr>
              <p:cNvSpPr/>
              <p:nvPr/>
            </p:nvSpPr>
            <p:spPr>
              <a:xfrm>
                <a:off x="7192507" y="2924071"/>
                <a:ext cx="6464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4" name="矩形 433">
                <a:extLst>
                  <a:ext uri="{FF2B5EF4-FFF2-40B4-BE49-F238E27FC236}">
                    <a16:creationId xmlns:a16="http://schemas.microsoft.com/office/drawing/2014/main" id="{7CD6E8C6-2C13-48B9-B70D-470D0209D5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507" y="2924071"/>
                <a:ext cx="646459" cy="369332"/>
              </a:xfrm>
              <a:prstGeom prst="rect">
                <a:avLst/>
              </a:prstGeom>
              <a:blipFill>
                <a:blip r:embed="rId2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5" name="矩形 434">
                <a:extLst>
                  <a:ext uri="{FF2B5EF4-FFF2-40B4-BE49-F238E27FC236}">
                    <a16:creationId xmlns:a16="http://schemas.microsoft.com/office/drawing/2014/main" id="{49FE8927-D840-498D-A2FE-EF2905826AD5}"/>
                  </a:ext>
                </a:extLst>
              </p:cNvPr>
              <p:cNvSpPr/>
              <p:nvPr/>
            </p:nvSpPr>
            <p:spPr>
              <a:xfrm>
                <a:off x="323127" y="7885115"/>
                <a:ext cx="6571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5" name="矩形 434">
                <a:extLst>
                  <a:ext uri="{FF2B5EF4-FFF2-40B4-BE49-F238E27FC236}">
                    <a16:creationId xmlns:a16="http://schemas.microsoft.com/office/drawing/2014/main" id="{49FE8927-D840-498D-A2FE-EF2905826A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27" y="7885115"/>
                <a:ext cx="657103" cy="369332"/>
              </a:xfrm>
              <a:prstGeom prst="rect">
                <a:avLst/>
              </a:prstGeom>
              <a:blipFill>
                <a:blip r:embed="rId24"/>
                <a:stretch>
                  <a:fillRect l="-926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6" name="矩形 435">
                <a:extLst>
                  <a:ext uri="{FF2B5EF4-FFF2-40B4-BE49-F238E27FC236}">
                    <a16:creationId xmlns:a16="http://schemas.microsoft.com/office/drawing/2014/main" id="{05D42082-77DE-4EE3-B765-6087B9DB119F}"/>
                  </a:ext>
                </a:extLst>
              </p:cNvPr>
              <p:cNvSpPr/>
              <p:nvPr/>
            </p:nvSpPr>
            <p:spPr>
              <a:xfrm>
                <a:off x="1596681" y="7885115"/>
                <a:ext cx="6637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6" name="矩形 435">
                <a:extLst>
                  <a:ext uri="{FF2B5EF4-FFF2-40B4-BE49-F238E27FC236}">
                    <a16:creationId xmlns:a16="http://schemas.microsoft.com/office/drawing/2014/main" id="{05D42082-77DE-4EE3-B765-6087B9DB11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681" y="7885115"/>
                <a:ext cx="663771" cy="369332"/>
              </a:xfrm>
              <a:prstGeom prst="rect">
                <a:avLst/>
              </a:prstGeom>
              <a:blipFill>
                <a:blip r:embed="rId2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8" name="矩形 437">
                <a:extLst>
                  <a:ext uri="{FF2B5EF4-FFF2-40B4-BE49-F238E27FC236}">
                    <a16:creationId xmlns:a16="http://schemas.microsoft.com/office/drawing/2014/main" id="{BA831A9F-32BC-4680-A244-F39BCAE34F94}"/>
                  </a:ext>
                </a:extLst>
              </p:cNvPr>
              <p:cNvSpPr/>
              <p:nvPr/>
            </p:nvSpPr>
            <p:spPr>
              <a:xfrm>
                <a:off x="3365348" y="7874621"/>
                <a:ext cx="7096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′[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8" name="矩形 437">
                <a:extLst>
                  <a:ext uri="{FF2B5EF4-FFF2-40B4-BE49-F238E27FC236}">
                    <a16:creationId xmlns:a16="http://schemas.microsoft.com/office/drawing/2014/main" id="{BA831A9F-32BC-4680-A244-F39BCAE34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348" y="7874621"/>
                <a:ext cx="709681" cy="369332"/>
              </a:xfrm>
              <a:prstGeom prst="rect">
                <a:avLst/>
              </a:prstGeom>
              <a:blipFill>
                <a:blip r:embed="rId26"/>
                <a:stretch>
                  <a:fillRect l="-2586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9" name="矩形 438">
                <a:extLst>
                  <a:ext uri="{FF2B5EF4-FFF2-40B4-BE49-F238E27FC236}">
                    <a16:creationId xmlns:a16="http://schemas.microsoft.com/office/drawing/2014/main" id="{2B139793-DC98-4C25-866B-F12727FDBCD3}"/>
                  </a:ext>
                </a:extLst>
              </p:cNvPr>
              <p:cNvSpPr/>
              <p:nvPr/>
            </p:nvSpPr>
            <p:spPr>
              <a:xfrm>
                <a:off x="4639030" y="7874621"/>
                <a:ext cx="7160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′[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9" name="矩形 438">
                <a:extLst>
                  <a:ext uri="{FF2B5EF4-FFF2-40B4-BE49-F238E27FC236}">
                    <a16:creationId xmlns:a16="http://schemas.microsoft.com/office/drawing/2014/main" id="{2B139793-DC98-4C25-866B-F12727FDBC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030" y="7874621"/>
                <a:ext cx="716093" cy="369332"/>
              </a:xfrm>
              <a:prstGeom prst="rect">
                <a:avLst/>
              </a:prstGeom>
              <a:blipFill>
                <a:blip r:embed="rId2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6346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471</TotalTime>
  <Words>157</Words>
  <Application>Microsoft Office PowerPoint</Application>
  <PresentationFormat>自定义</PresentationFormat>
  <Paragraphs>73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等线</vt:lpstr>
      <vt:lpstr>等线 Light</vt:lpstr>
      <vt:lpstr>隶书</vt:lpstr>
      <vt:lpstr>宋体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Fang</dc:creator>
  <cp:lastModifiedBy>Wei Fang</cp:lastModifiedBy>
  <cp:revision>20</cp:revision>
  <dcterms:created xsi:type="dcterms:W3CDTF">2024-07-21T01:50:23Z</dcterms:created>
  <dcterms:modified xsi:type="dcterms:W3CDTF">2024-07-21T13:56:04Z</dcterms:modified>
</cp:coreProperties>
</file>