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0DA56-56E5-4111-9A87-312AABDB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72C33-F612-45F1-BAB9-CC74C0460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126B8-BEBF-4972-969F-0E0D9676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63D46-9F63-4F6A-9EFD-6E08292A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5D72C-2D71-4BB4-8720-1B215504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0CA87-BB86-489A-9668-8A785DA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3E17D-E9C2-471B-8F87-E8E891A6D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C17B2-770A-48EB-907A-F5DB2BB5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CD26E-CF56-41D0-B850-FC4CD3B8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3BF18-733B-4EE2-992C-A7F70AD4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5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79FD06-AD3B-4F68-B964-1F8D7E967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394AFE-2CC7-4CC9-BDE6-CD2D5CECB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BA117-904D-48F8-BC4B-BD70034C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B94BA-0522-4097-85D3-BBDBFD8C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50F66-255C-4C95-86E7-3A59545E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9DB2-92C8-472F-A55A-266669F3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1B7CC-4D13-474F-8A91-DCA40511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760D6-7EC7-40F8-96E1-5910AC29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E0809-1E46-4CF9-B4E9-0883DFD1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87663-183D-4EF8-9710-3BFDB01D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0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25651-94A8-4668-B8D8-80F42773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82DD4-01CC-4766-860D-A9BD57E1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43EE4-E5CC-4F26-86B1-00AF9783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BF39B-1182-456C-A412-FBB78011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18F28-3FF7-4F96-81A4-21D88D26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2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14B3B-4FF5-452B-8521-E63DB2D2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84A01-9B21-4CFB-85C2-2366F0956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1727E-B0A9-4DBE-8C5B-D04E5AF9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EAE3C-E93A-4A8F-92E3-DB073C73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5305C-91FE-4737-BA42-464CD69A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75723-DED3-42AA-86C4-26B5B141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992A6-3DAD-4AF5-A97C-3BCDA140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89B52-A59C-498F-B7E5-3ACF23E33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8ABAB4-B886-4B0A-887E-259648D77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FA6125-5537-4F12-980A-3798FE68A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894D17-7046-412C-AEAF-BEFC7AC5A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46C6FC-90AB-42B9-8C27-54BB9792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998FCA-E041-4EB3-B9DC-13E56045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91403E-C93A-4869-B574-A92D2187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3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305D2-78AC-43BB-825B-852E0367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3AC2F6-26E9-468C-A215-3A73F5C4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110BAA-A8C2-45FE-A2F6-B1C9A1D5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746329-BC8F-4145-A446-491BD148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0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D2CD2E-BC48-4A3E-B589-8741B3ED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AC609-84E8-41EF-84AF-547577CD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7F185-7008-4349-AFC8-3C6013A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0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5D7C1-3CE9-48AC-9C93-50F5E9D1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09B84-BA6E-4495-B2D7-ACB8E559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A66D8-3EF9-4791-B8F8-9BB1FDD15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2497A-1C15-4014-B295-A695FC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ED43C-1BCD-4291-8672-D853A1B6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70449-8B24-4C2A-A28E-CE796E86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0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CD643-5964-4335-800A-32CF6AF4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740FEB-E900-46BA-88F1-4C0672A0F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6A6D7C-3FBE-46DB-854A-EA82A18D8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E5CAA-BA75-4F9E-A016-7247CC48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7FBC6-9335-44F3-A282-4432A97E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37E6F-A8A2-4FDD-BED9-5851B632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6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570A91-6969-4A15-8A49-8FA20091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8881D-805A-4A61-A7EF-E8011BBE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D79C2-4551-41B4-A481-CB7BF3D19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EC9C-8BD6-447E-8237-3A26D1AA9BC3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44528-09E2-4396-B028-78D9E406D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766D3-7E69-4BEB-8DC4-0E70E2C1F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FC56-B85B-404F-9DFB-F912EFA3C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7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558C862-B22E-4F71-AD8C-9FC7FB46B050}"/>
              </a:ext>
            </a:extLst>
          </p:cNvPr>
          <p:cNvSpPr/>
          <p:nvPr/>
        </p:nvSpPr>
        <p:spPr>
          <a:xfrm>
            <a:off x="454744" y="284306"/>
            <a:ext cx="335196" cy="82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E03552-F4C7-4C88-A32E-D9939581BF80}"/>
              </a:ext>
            </a:extLst>
          </p:cNvPr>
          <p:cNvSpPr/>
          <p:nvPr/>
        </p:nvSpPr>
        <p:spPr>
          <a:xfrm>
            <a:off x="1032735" y="284306"/>
            <a:ext cx="335196" cy="82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3748C6-33E2-4A7C-91A0-CC3DF3A7EB72}"/>
              </a:ext>
            </a:extLst>
          </p:cNvPr>
          <p:cNvSpPr/>
          <p:nvPr/>
        </p:nvSpPr>
        <p:spPr>
          <a:xfrm>
            <a:off x="1610726" y="284306"/>
            <a:ext cx="335196" cy="82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965FE0-1C63-4E79-87D2-7CE38A3BABE4}"/>
              </a:ext>
            </a:extLst>
          </p:cNvPr>
          <p:cNvSpPr/>
          <p:nvPr/>
        </p:nvSpPr>
        <p:spPr>
          <a:xfrm>
            <a:off x="2188718" y="284306"/>
            <a:ext cx="335196" cy="82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A2A9A4-F9CD-4C68-B876-73B350B3C1E9}"/>
              </a:ext>
            </a:extLst>
          </p:cNvPr>
          <p:cNvSpPr/>
          <p:nvPr/>
        </p:nvSpPr>
        <p:spPr>
          <a:xfrm>
            <a:off x="393700" y="193040"/>
            <a:ext cx="2275840" cy="1026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ED03E8-DDCF-45BE-9434-A2DF2C021DF5}"/>
              </a:ext>
            </a:extLst>
          </p:cNvPr>
          <p:cNvSpPr/>
          <p:nvPr/>
        </p:nvSpPr>
        <p:spPr>
          <a:xfrm>
            <a:off x="3649501" y="294553"/>
            <a:ext cx="335196" cy="82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2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4</cp:revision>
  <dcterms:created xsi:type="dcterms:W3CDTF">2024-07-20T10:39:05Z</dcterms:created>
  <dcterms:modified xsi:type="dcterms:W3CDTF">2024-07-20T11:59:57Z</dcterms:modified>
</cp:coreProperties>
</file>