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4B61F-059E-4C4D-A450-281B036FC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32B3DC-3C54-472B-B09C-EBDC64C20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051AF9-0CF8-430B-9328-361C2808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AAA3-A3BE-4282-9ADF-29A5D17B1B1D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DC5FF-631A-4F5A-AFEF-196A79DB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41DEDA-22A7-49AD-BAD4-683FB093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F31-9A73-44A9-AB6E-9C6C73711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6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4455E-D289-4E3C-B7A4-896203BC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D9CAA7-6408-4CCC-AC74-4D8184858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8F159-0EB9-45D9-8696-BF86F603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AAA3-A3BE-4282-9ADF-29A5D17B1B1D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520127-7F62-4C4A-B48E-37389CA7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779031-1B71-45D5-8D3E-B8CBE0D2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F31-9A73-44A9-AB6E-9C6C73711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49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017F2A-0A93-4B76-84CF-D72E2CE1B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7A46AA-F872-4D8E-8E59-44D3E317D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86D6F4-F6E7-490C-99FC-76D6CF71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AAA3-A3BE-4282-9ADF-29A5D17B1B1D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ED0F2B-95EE-4E31-B8D5-F909AB6B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BF02A0-3383-498F-A2B9-BD617A69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F31-9A73-44A9-AB6E-9C6C73711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93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B336E-E16E-4E5E-A2EE-4A011210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D87999-6785-44B2-B32A-CCF25C744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AB5C6-428F-4CBB-B39D-96FDF3F0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AAA3-A3BE-4282-9ADF-29A5D17B1B1D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5401B7-EB1A-43F3-90A3-1693E7FF0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A7E972-C47A-4A9E-BE4F-9108E8A0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F31-9A73-44A9-AB6E-9C6C73711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22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48AD5-BF91-40C7-A7B6-C9149489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C31B0E-38FC-428F-BFDA-2C6A69184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A44E41-FEFB-4CAA-B689-48057DB4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AAA3-A3BE-4282-9ADF-29A5D17B1B1D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19717A-E608-4849-9846-A2E45D3F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33DE4D-91B9-4C94-B2AA-66D3AFAC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F31-9A73-44A9-AB6E-9C6C73711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22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FEB8D-8670-471A-B5BE-9F6D9F22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D8B49-F3FB-422E-A6CB-983C77EA6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ED2044-92B1-49B0-B9DC-81857F7CC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409FA2-A2C3-4172-9AD2-843B2C4A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AAA3-A3BE-4282-9ADF-29A5D17B1B1D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A1DA05-3CBF-47C3-8CF8-6B714A24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4DD731-02B0-4BCC-BC71-A71B4D5A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F31-9A73-44A9-AB6E-9C6C73711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36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9367A-FF94-4486-9C1D-E5D207CC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C9BC2A-23E1-42EA-8D6F-245D84828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792605-8F50-4A29-9A53-62C909820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D2C72E-1293-42E9-99F2-E26C9987E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05FB07-9E18-4F19-A1DC-156DD8E02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0D28ED-D3A5-470B-B8F7-1FE4CF69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AAA3-A3BE-4282-9ADF-29A5D17B1B1D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905AF5-AD96-4C4A-93F0-A4E1BCE6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BC0845-CE2B-40F0-B00B-E77B6AE8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F31-9A73-44A9-AB6E-9C6C73711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64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D5E35-25FF-4627-8557-83E17FF9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DFAFE0-C46C-4B70-9BDA-03C9D3730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AAA3-A3BE-4282-9ADF-29A5D17B1B1D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6B014D-DF82-45C0-BC34-E5DFB2EF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040145-5789-4A0F-8359-2E7A92F2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F31-9A73-44A9-AB6E-9C6C73711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40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878217-2907-4BC7-8771-0170BF73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AAA3-A3BE-4282-9ADF-29A5D17B1B1D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778E0F-63E4-4AE0-AB46-7A3ADCA9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8A9C89-92E0-4DDC-8BCC-3BF0E036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F31-9A73-44A9-AB6E-9C6C73711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07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220B0-BF1E-4610-9D82-9F18BB66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38E0BA-89FB-46E2-A355-D12791B17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82CBEB-10CC-4D9B-A34F-B09DB79CE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A09321-F59A-44B3-9709-3F39805FA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AAA3-A3BE-4282-9ADF-29A5D17B1B1D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26844B-9754-425F-B541-E34AE20D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283198-0BD4-4406-80FC-173DB748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F31-9A73-44A9-AB6E-9C6C73711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64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93B37-B78A-48BA-AD0D-02028384B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2F1C84-CAE9-4992-901D-821346D11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310F5B-120B-49A0-9CA2-63E5B1B6B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975AA6-FA1B-4B0E-9076-09884A6C1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AAA3-A3BE-4282-9ADF-29A5D17B1B1D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5EABC9-E120-4CF6-A28B-0AA816CE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B4E9F4-D4EE-4177-AB77-3C7A9AE4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F31-9A73-44A9-AB6E-9C6C73711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67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2E0964-068A-4E7F-B82B-12325833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893B3B-EC4E-410E-82B8-F4AF71198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DC8032-A08F-4C44-AB9F-DD8F420C8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5AAA3-A3BE-4282-9ADF-29A5D17B1B1D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9F8F18-28D7-4723-8E13-114DC846E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CFD2D-8F84-4CA8-84D9-DFA3C02D1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07F31-9A73-44A9-AB6E-9C6C73711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45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21C76094-7C83-4F7A-AD60-85532DB2D5ED}"/>
              </a:ext>
            </a:extLst>
          </p:cNvPr>
          <p:cNvGrpSpPr/>
          <p:nvPr/>
        </p:nvGrpSpPr>
        <p:grpSpPr>
          <a:xfrm>
            <a:off x="2719399" y="14557"/>
            <a:ext cx="2127917" cy="4806848"/>
            <a:chOff x="2407596" y="14557"/>
            <a:chExt cx="2127917" cy="4806848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5EF99153-FD9C-4F3A-AB61-00F3E4D7BBF5}"/>
                </a:ext>
              </a:extLst>
            </p:cNvPr>
            <p:cNvSpPr/>
            <p:nvPr/>
          </p:nvSpPr>
          <p:spPr>
            <a:xfrm>
              <a:off x="3407759" y="356232"/>
              <a:ext cx="998650" cy="262384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3741026D-0728-4043-B2E9-D09EC9DE5FBC}"/>
                </a:ext>
              </a:extLst>
            </p:cNvPr>
            <p:cNvGrpSpPr/>
            <p:nvPr/>
          </p:nvGrpSpPr>
          <p:grpSpPr>
            <a:xfrm>
              <a:off x="3508440" y="112452"/>
              <a:ext cx="797669" cy="4316876"/>
              <a:chOff x="1794753" y="112452"/>
              <a:chExt cx="797669" cy="4316876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7941DFB-C656-4686-846B-9EC43AE4360C}"/>
                  </a:ext>
                </a:extLst>
              </p:cNvPr>
              <p:cNvSpPr/>
              <p:nvPr/>
            </p:nvSpPr>
            <p:spPr>
              <a:xfrm>
                <a:off x="1794754" y="462647"/>
                <a:ext cx="797668" cy="3566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C3B31DC-1C32-4519-B598-BED49C3E4F47}"/>
                  </a:ext>
                </a:extLst>
              </p:cNvPr>
              <p:cNvSpPr/>
              <p:nvPr/>
            </p:nvSpPr>
            <p:spPr>
              <a:xfrm>
                <a:off x="1794754" y="991096"/>
                <a:ext cx="797668" cy="3566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EA9A907-4D85-4101-B9FD-C949F68F52AE}"/>
                  </a:ext>
                </a:extLst>
              </p:cNvPr>
              <p:cNvSpPr/>
              <p:nvPr/>
            </p:nvSpPr>
            <p:spPr>
              <a:xfrm>
                <a:off x="1794754" y="1519545"/>
                <a:ext cx="797668" cy="3566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32B7A976-4D56-4409-97BD-A6EC6E71F863}"/>
                  </a:ext>
                </a:extLst>
              </p:cNvPr>
              <p:cNvCxnSpPr>
                <a:stCxn id="2" idx="2"/>
                <a:endCxn id="3" idx="0"/>
              </p:cNvCxnSpPr>
              <p:nvPr/>
            </p:nvCxnSpPr>
            <p:spPr>
              <a:xfrm>
                <a:off x="2193588" y="819328"/>
                <a:ext cx="0" cy="171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34309EA2-84F4-4FD5-BDBF-5DF60A25130D}"/>
                  </a:ext>
                </a:extLst>
              </p:cNvPr>
              <p:cNvCxnSpPr>
                <a:stCxn id="3" idx="2"/>
                <a:endCxn id="4" idx="0"/>
              </p:cNvCxnSpPr>
              <p:nvPr/>
            </p:nvCxnSpPr>
            <p:spPr>
              <a:xfrm>
                <a:off x="2193588" y="1347777"/>
                <a:ext cx="0" cy="171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4C34442-D490-4417-A696-5A62B574AE97}"/>
                  </a:ext>
                </a:extLst>
              </p:cNvPr>
              <p:cNvSpPr/>
              <p:nvPr/>
            </p:nvSpPr>
            <p:spPr>
              <a:xfrm>
                <a:off x="1794754" y="2047994"/>
                <a:ext cx="797668" cy="3566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B935FDD-0024-434F-BB86-C722F98E7BC8}"/>
                  </a:ext>
                </a:extLst>
              </p:cNvPr>
              <p:cNvSpPr/>
              <p:nvPr/>
            </p:nvSpPr>
            <p:spPr>
              <a:xfrm>
                <a:off x="1794754" y="2576443"/>
                <a:ext cx="797668" cy="3566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1892C722-7898-4820-8CDF-D69E254181D8}"/>
                  </a:ext>
                </a:extLst>
              </p:cNvPr>
              <p:cNvCxnSpPr>
                <a:stCxn id="11" idx="2"/>
                <a:endCxn id="12" idx="0"/>
              </p:cNvCxnSpPr>
              <p:nvPr/>
            </p:nvCxnSpPr>
            <p:spPr>
              <a:xfrm>
                <a:off x="2193588" y="2404675"/>
                <a:ext cx="0" cy="171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0827E822-B1C4-4716-9A5E-79D80F8FA12A}"/>
                  </a:ext>
                </a:extLst>
              </p:cNvPr>
              <p:cNvCxnSpPr>
                <a:stCxn id="4" idx="2"/>
                <a:endCxn id="11" idx="0"/>
              </p:cNvCxnSpPr>
              <p:nvPr/>
            </p:nvCxnSpPr>
            <p:spPr>
              <a:xfrm>
                <a:off x="2193588" y="1876226"/>
                <a:ext cx="0" cy="171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6C13DBF-D5FE-4C18-9B30-E7EEDDF93815}"/>
                  </a:ext>
                </a:extLst>
              </p:cNvPr>
              <p:cNvSpPr/>
              <p:nvPr/>
            </p:nvSpPr>
            <p:spPr>
              <a:xfrm>
                <a:off x="1979579" y="3104892"/>
                <a:ext cx="428017" cy="42801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87D07E7B-E2A9-4C10-9F26-C2E249C5AD94}"/>
                  </a:ext>
                </a:extLst>
              </p:cNvPr>
              <p:cNvCxnSpPr>
                <a:stCxn id="12" idx="2"/>
                <a:endCxn id="18" idx="0"/>
              </p:cNvCxnSpPr>
              <p:nvPr/>
            </p:nvCxnSpPr>
            <p:spPr>
              <a:xfrm>
                <a:off x="2193588" y="2933124"/>
                <a:ext cx="0" cy="171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EF3199DB-F6D9-4DBF-8E97-1EB1E07C3CEC}"/>
                  </a:ext>
                </a:extLst>
              </p:cNvPr>
              <p:cNvCxnSpPr>
                <a:endCxn id="2" idx="0"/>
              </p:cNvCxnSpPr>
              <p:nvPr/>
            </p:nvCxnSpPr>
            <p:spPr>
              <a:xfrm>
                <a:off x="2193587" y="112452"/>
                <a:ext cx="1" cy="3501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92F3759-C14F-4C84-ABE6-EB63C8BC5E6B}"/>
                  </a:ext>
                </a:extLst>
              </p:cNvPr>
              <p:cNvSpPr/>
              <p:nvPr/>
            </p:nvSpPr>
            <p:spPr>
              <a:xfrm>
                <a:off x="1794753" y="3704677"/>
                <a:ext cx="797668" cy="3566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CBAB9397-A38D-4DB4-BFAA-3DDF183ECDFC}"/>
                  </a:ext>
                </a:extLst>
              </p:cNvPr>
              <p:cNvCxnSpPr>
                <a:stCxn id="18" idx="4"/>
                <a:endCxn id="27" idx="0"/>
              </p:cNvCxnSpPr>
              <p:nvPr/>
            </p:nvCxnSpPr>
            <p:spPr>
              <a:xfrm flipH="1">
                <a:off x="2193587" y="3532909"/>
                <a:ext cx="1" cy="171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连接符: 肘形 32">
                <a:extLst>
                  <a:ext uri="{FF2B5EF4-FFF2-40B4-BE49-F238E27FC236}">
                    <a16:creationId xmlns:a16="http://schemas.microsoft.com/office/drawing/2014/main" id="{5EDC23B9-869A-4E6E-BE73-FACDEF0EAF08}"/>
                  </a:ext>
                </a:extLst>
              </p:cNvPr>
              <p:cNvCxnSpPr>
                <a:endCxn id="18" idx="6"/>
              </p:cNvCxnSpPr>
              <p:nvPr/>
            </p:nvCxnSpPr>
            <p:spPr>
              <a:xfrm rot="16200000" flipH="1">
                <a:off x="699053" y="1610357"/>
                <a:ext cx="3203077" cy="214009"/>
              </a:xfrm>
              <a:prstGeom prst="bentConnector4">
                <a:avLst>
                  <a:gd name="adj1" fmla="val 4789"/>
                  <a:gd name="adj2" fmla="val 31790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969A9278-8FED-490E-B1E7-F8D17C7ACF53}"/>
                  </a:ext>
                </a:extLst>
              </p:cNvPr>
              <p:cNvCxnSpPr/>
              <p:nvPr/>
            </p:nvCxnSpPr>
            <p:spPr>
              <a:xfrm>
                <a:off x="2193587" y="4061358"/>
                <a:ext cx="0" cy="3679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74F0D19C-2BBC-47E0-B207-5457A59F80F2}"/>
                    </a:ext>
                  </a:extLst>
                </p:cNvPr>
                <p:cNvSpPr txBox="1"/>
                <p:nvPr/>
              </p:nvSpPr>
              <p:spPr>
                <a:xfrm>
                  <a:off x="2407596" y="1531482"/>
                  <a:ext cx="1108954" cy="378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])</m:t>
                        </m:r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74F0D19C-2BBC-47E0-B207-5457A59F80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7596" y="1531482"/>
                  <a:ext cx="1108954" cy="378373"/>
                </a:xfrm>
                <a:prstGeom prst="rect">
                  <a:avLst/>
                </a:prstGeom>
                <a:blipFill>
                  <a:blip r:embed="rId2"/>
                  <a:stretch>
                    <a:fillRect r="-549" b="-161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8F900724-5DDF-4E44-8992-8DFA368339C0}"/>
                    </a:ext>
                  </a:extLst>
                </p:cNvPr>
                <p:cNvSpPr/>
                <p:nvPr/>
              </p:nvSpPr>
              <p:spPr>
                <a:xfrm>
                  <a:off x="3310906" y="14557"/>
                  <a:ext cx="712759" cy="3745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8F900724-5DDF-4E44-8992-8DFA368339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906" y="14557"/>
                  <a:ext cx="712759" cy="374590"/>
                </a:xfrm>
                <a:prstGeom prst="rect">
                  <a:avLst/>
                </a:prstGeom>
                <a:blipFill>
                  <a:blip r:embed="rId3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4B65084F-C6C1-4198-8D81-5BFC0C0B71CA}"/>
                    </a:ext>
                  </a:extLst>
                </p:cNvPr>
                <p:cNvSpPr txBox="1"/>
                <p:nvPr/>
              </p:nvSpPr>
              <p:spPr>
                <a:xfrm>
                  <a:off x="3279034" y="4447135"/>
                  <a:ext cx="1256479" cy="374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4B65084F-C6C1-4198-8D81-5BFC0C0B7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9034" y="4447135"/>
                  <a:ext cx="1256479" cy="374270"/>
                </a:xfrm>
                <a:prstGeom prst="rect">
                  <a:avLst/>
                </a:prstGeom>
                <a:blipFill>
                  <a:blip r:embed="rId4"/>
                  <a:stretch>
                    <a:fillRect b="-180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4AD62071-F44A-4969-8627-5B6978185E41}"/>
              </a:ext>
            </a:extLst>
          </p:cNvPr>
          <p:cNvSpPr txBox="1"/>
          <p:nvPr/>
        </p:nvSpPr>
        <p:spPr>
          <a:xfrm>
            <a:off x="2525363" y="4796623"/>
            <a:ext cx="338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Spiking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B80BC0B-B53E-4C5D-A1E2-F5FF998E094D}"/>
              </a:ext>
            </a:extLst>
          </p:cNvPr>
          <p:cNvGrpSpPr/>
          <p:nvPr/>
        </p:nvGrpSpPr>
        <p:grpSpPr>
          <a:xfrm>
            <a:off x="5707378" y="10927"/>
            <a:ext cx="2134388" cy="4814581"/>
            <a:chOff x="4943280" y="10927"/>
            <a:chExt cx="2134388" cy="481458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9D411A2-EAAD-4BB4-88D3-F5EC298AFCE4}"/>
                </a:ext>
              </a:extLst>
            </p:cNvPr>
            <p:cNvSpPr/>
            <p:nvPr/>
          </p:nvSpPr>
          <p:spPr>
            <a:xfrm>
              <a:off x="5946639" y="356681"/>
              <a:ext cx="998650" cy="262384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1801D10D-1921-4201-8244-E7ADF8DF16C6}"/>
                </a:ext>
              </a:extLst>
            </p:cNvPr>
            <p:cNvGrpSpPr/>
            <p:nvPr/>
          </p:nvGrpSpPr>
          <p:grpSpPr>
            <a:xfrm>
              <a:off x="6050597" y="111109"/>
              <a:ext cx="797669" cy="4318219"/>
              <a:chOff x="3268493" y="111109"/>
              <a:chExt cx="797669" cy="4318219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2972570-3F23-4DFF-B618-46C9BB0880F6}"/>
                  </a:ext>
                </a:extLst>
              </p:cNvPr>
              <p:cNvSpPr/>
              <p:nvPr/>
            </p:nvSpPr>
            <p:spPr>
              <a:xfrm>
                <a:off x="3268494" y="462647"/>
                <a:ext cx="797668" cy="3566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0AEC379-C98B-43EF-B1E6-DAF23E9D5614}"/>
                  </a:ext>
                </a:extLst>
              </p:cNvPr>
              <p:cNvSpPr/>
              <p:nvPr/>
            </p:nvSpPr>
            <p:spPr>
              <a:xfrm>
                <a:off x="3268494" y="991096"/>
                <a:ext cx="797668" cy="3566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528CECD-588D-47DA-ABD9-5D930EC34B6D}"/>
                  </a:ext>
                </a:extLst>
              </p:cNvPr>
              <p:cNvSpPr/>
              <p:nvPr/>
            </p:nvSpPr>
            <p:spPr>
              <a:xfrm>
                <a:off x="3268494" y="1519545"/>
                <a:ext cx="797668" cy="3566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5C8BC6AD-E810-4AF5-98FC-3A8DC0DEE24D}"/>
                  </a:ext>
                </a:extLst>
              </p:cNvPr>
              <p:cNvCxnSpPr>
                <a:stCxn id="19" idx="2"/>
                <a:endCxn id="21" idx="0"/>
              </p:cNvCxnSpPr>
              <p:nvPr/>
            </p:nvCxnSpPr>
            <p:spPr>
              <a:xfrm>
                <a:off x="3667328" y="819328"/>
                <a:ext cx="0" cy="171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B63A237C-B19D-4301-9680-0B68427A8003}"/>
                  </a:ext>
                </a:extLst>
              </p:cNvPr>
              <p:cNvCxnSpPr>
                <a:stCxn id="21" idx="2"/>
                <a:endCxn id="23" idx="0"/>
              </p:cNvCxnSpPr>
              <p:nvPr/>
            </p:nvCxnSpPr>
            <p:spPr>
              <a:xfrm>
                <a:off x="3667328" y="1347777"/>
                <a:ext cx="0" cy="171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48519604-46F4-4785-B70E-F39A6750EA52}"/>
                  </a:ext>
                </a:extLst>
              </p:cNvPr>
              <p:cNvSpPr/>
              <p:nvPr/>
            </p:nvSpPr>
            <p:spPr>
              <a:xfrm>
                <a:off x="3268494" y="2047994"/>
                <a:ext cx="797668" cy="3566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6DD72DF-AF22-452A-81B4-98FD1122F265}"/>
                  </a:ext>
                </a:extLst>
              </p:cNvPr>
              <p:cNvSpPr/>
              <p:nvPr/>
            </p:nvSpPr>
            <p:spPr>
              <a:xfrm>
                <a:off x="3268494" y="2576443"/>
                <a:ext cx="797668" cy="3566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68F0C562-EDA8-4F16-B873-FCB26D1A146D}"/>
                  </a:ext>
                </a:extLst>
              </p:cNvPr>
              <p:cNvCxnSpPr>
                <a:stCxn id="26" idx="2"/>
                <a:endCxn id="28" idx="0"/>
              </p:cNvCxnSpPr>
              <p:nvPr/>
            </p:nvCxnSpPr>
            <p:spPr>
              <a:xfrm>
                <a:off x="3667328" y="2404675"/>
                <a:ext cx="0" cy="171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700CC0E1-E6ED-4E09-BA59-6BDCF3880906}"/>
                  </a:ext>
                </a:extLst>
              </p:cNvPr>
              <p:cNvCxnSpPr>
                <a:stCxn id="23" idx="2"/>
                <a:endCxn id="26" idx="0"/>
              </p:cNvCxnSpPr>
              <p:nvPr/>
            </p:nvCxnSpPr>
            <p:spPr>
              <a:xfrm>
                <a:off x="3667328" y="1876226"/>
                <a:ext cx="0" cy="171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E0AEC7E7-5C61-49C4-AC54-8D61B7A7F85F}"/>
                  </a:ext>
                </a:extLst>
              </p:cNvPr>
              <p:cNvCxnSpPr>
                <a:endCxn id="19" idx="0"/>
              </p:cNvCxnSpPr>
              <p:nvPr/>
            </p:nvCxnSpPr>
            <p:spPr>
              <a:xfrm>
                <a:off x="3667327" y="112452"/>
                <a:ext cx="1" cy="3501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03FBA74-DA5F-4A06-8A8D-0ABA9FFBDCE6}"/>
                  </a:ext>
                </a:extLst>
              </p:cNvPr>
              <p:cNvSpPr/>
              <p:nvPr/>
            </p:nvSpPr>
            <p:spPr>
              <a:xfrm>
                <a:off x="3268493" y="3104892"/>
                <a:ext cx="797668" cy="3566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24EAFAF3-DE2F-449B-BE1A-0615D475E9C4}"/>
                  </a:ext>
                </a:extLst>
              </p:cNvPr>
              <p:cNvCxnSpPr>
                <a:stCxn id="28" idx="2"/>
                <a:endCxn id="36" idx="0"/>
              </p:cNvCxnSpPr>
              <p:nvPr/>
            </p:nvCxnSpPr>
            <p:spPr>
              <a:xfrm flipH="1">
                <a:off x="3667327" y="2933124"/>
                <a:ext cx="1" cy="171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椭圆 38">
                    <a:extLst>
                      <a:ext uri="{FF2B5EF4-FFF2-40B4-BE49-F238E27FC236}">
                        <a16:creationId xmlns:a16="http://schemas.microsoft.com/office/drawing/2014/main" id="{C273B51C-FF91-48D1-B137-F24451B05C31}"/>
                      </a:ext>
                    </a:extLst>
                  </p:cNvPr>
                  <p:cNvSpPr/>
                  <p:nvPr/>
                </p:nvSpPr>
                <p:spPr>
                  <a:xfrm>
                    <a:off x="3453318" y="3669008"/>
                    <a:ext cx="428017" cy="428017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zh-CN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39" name="椭圆 38">
                    <a:extLst>
                      <a:ext uri="{FF2B5EF4-FFF2-40B4-BE49-F238E27FC236}">
                        <a16:creationId xmlns:a16="http://schemas.microsoft.com/office/drawing/2014/main" id="{C273B51C-FF91-48D1-B137-F24451B05C3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3318" y="3669008"/>
                    <a:ext cx="428017" cy="428017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b="-41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AFB3E84E-D1AB-4BFF-AEFB-E13DF91D4F46}"/>
                  </a:ext>
                </a:extLst>
              </p:cNvPr>
              <p:cNvCxnSpPr>
                <a:stCxn id="36" idx="2"/>
                <a:endCxn id="39" idx="0"/>
              </p:cNvCxnSpPr>
              <p:nvPr/>
            </p:nvCxnSpPr>
            <p:spPr>
              <a:xfrm>
                <a:off x="3667327" y="3461573"/>
                <a:ext cx="0" cy="207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连接符: 肘形 40">
                <a:extLst>
                  <a:ext uri="{FF2B5EF4-FFF2-40B4-BE49-F238E27FC236}">
                    <a16:creationId xmlns:a16="http://schemas.microsoft.com/office/drawing/2014/main" id="{5E87A59A-1925-4392-8505-C2234EA60AC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893456" y="1884978"/>
                <a:ext cx="3761748" cy="214009"/>
              </a:xfrm>
              <a:prstGeom prst="bentConnector4">
                <a:avLst>
                  <a:gd name="adj1" fmla="val 4244"/>
                  <a:gd name="adj2" fmla="val 324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接箭头连接符 75">
                <a:extLst>
                  <a:ext uri="{FF2B5EF4-FFF2-40B4-BE49-F238E27FC236}">
                    <a16:creationId xmlns:a16="http://schemas.microsoft.com/office/drawing/2014/main" id="{83AC08E5-39D0-470C-8C17-1B9D63372B46}"/>
                  </a:ext>
                </a:extLst>
              </p:cNvPr>
              <p:cNvCxnSpPr>
                <a:cxnSpLocks/>
                <a:stCxn id="39" idx="4"/>
              </p:cNvCxnSpPr>
              <p:nvPr/>
            </p:nvCxnSpPr>
            <p:spPr>
              <a:xfrm flipH="1">
                <a:off x="3667325" y="4097025"/>
                <a:ext cx="2" cy="3323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31FE3C53-B029-46EC-9D28-7986239CB22C}"/>
                    </a:ext>
                  </a:extLst>
                </p:cNvPr>
                <p:cNvSpPr txBox="1"/>
                <p:nvPr/>
              </p:nvSpPr>
              <p:spPr>
                <a:xfrm>
                  <a:off x="4943280" y="1519545"/>
                  <a:ext cx="1108954" cy="378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])</m:t>
                        </m:r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31FE3C53-B029-46EC-9D28-7986239CB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3280" y="1519545"/>
                  <a:ext cx="1108954" cy="378373"/>
                </a:xfrm>
                <a:prstGeom prst="rect">
                  <a:avLst/>
                </a:prstGeom>
                <a:blipFill>
                  <a:blip r:embed="rId6"/>
                  <a:stretch>
                    <a:fillRect r="-549" b="-161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DFC88814-C479-426B-BC48-B58508E18185}"/>
                    </a:ext>
                  </a:extLst>
                </p:cNvPr>
                <p:cNvSpPr/>
                <p:nvPr/>
              </p:nvSpPr>
              <p:spPr>
                <a:xfrm>
                  <a:off x="5856450" y="10927"/>
                  <a:ext cx="712759" cy="3745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DFC88814-C479-426B-BC48-B58508E181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6450" y="10927"/>
                  <a:ext cx="712759" cy="374590"/>
                </a:xfrm>
                <a:prstGeom prst="rect">
                  <a:avLst/>
                </a:prstGeom>
                <a:blipFill>
                  <a:blip r:embed="rId7"/>
                  <a:stretch>
                    <a:fillRect b="-180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12E392EA-58EF-4E13-91DC-160431AEF4CB}"/>
                    </a:ext>
                  </a:extLst>
                </p:cNvPr>
                <p:cNvSpPr txBox="1"/>
                <p:nvPr/>
              </p:nvSpPr>
              <p:spPr>
                <a:xfrm>
                  <a:off x="5821189" y="4447135"/>
                  <a:ext cx="1256479" cy="378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12E392EA-58EF-4E13-91DC-160431AEF4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189" y="4447135"/>
                  <a:ext cx="1256479" cy="378373"/>
                </a:xfrm>
                <a:prstGeom prst="rect">
                  <a:avLst/>
                </a:prstGeom>
                <a:blipFill>
                  <a:blip r:embed="rId8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6CF4077B-EC16-48F2-AEB5-818C4791690F}"/>
                    </a:ext>
                  </a:extLst>
                </p:cNvPr>
                <p:cNvSpPr txBox="1"/>
                <p:nvPr/>
              </p:nvSpPr>
              <p:spPr>
                <a:xfrm>
                  <a:off x="5355788" y="3446235"/>
                  <a:ext cx="1256479" cy="3745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6CF4077B-EC16-48F2-AEB5-818C479169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5788" y="3446235"/>
                  <a:ext cx="1256479" cy="374590"/>
                </a:xfrm>
                <a:prstGeom prst="rect">
                  <a:avLst/>
                </a:prstGeom>
                <a:blipFill>
                  <a:blip r:embed="rId9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文本框 84">
            <a:extLst>
              <a:ext uri="{FF2B5EF4-FFF2-40B4-BE49-F238E27FC236}">
                <a16:creationId xmlns:a16="http://schemas.microsoft.com/office/drawing/2014/main" id="{D7B9645F-EA89-4278-AD36-CDC2A096B6F1}"/>
              </a:ext>
            </a:extLst>
          </p:cNvPr>
          <p:cNvSpPr txBox="1"/>
          <p:nvPr/>
        </p:nvSpPr>
        <p:spPr>
          <a:xfrm>
            <a:off x="5516538" y="4796623"/>
            <a:ext cx="3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Spike-Element-Wise</a:t>
            </a:r>
          </a:p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D964CA6-4E51-48E4-A69C-D79AC0D4A9D2}"/>
              </a:ext>
            </a:extLst>
          </p:cNvPr>
          <p:cNvGrpSpPr/>
          <p:nvPr/>
        </p:nvGrpSpPr>
        <p:grpSpPr>
          <a:xfrm>
            <a:off x="-161582" y="14557"/>
            <a:ext cx="2020918" cy="4806848"/>
            <a:chOff x="72958" y="14557"/>
            <a:chExt cx="2020918" cy="4806848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4D78B0C6-B50D-4C5E-BDA3-B016B22F42CE}"/>
                </a:ext>
              </a:extLst>
            </p:cNvPr>
            <p:cNvSpPr/>
            <p:nvPr/>
          </p:nvSpPr>
          <p:spPr>
            <a:xfrm>
              <a:off x="966026" y="356232"/>
              <a:ext cx="998650" cy="262384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8F83C3B-7181-408D-8306-48103C97DBF5}"/>
                </a:ext>
              </a:extLst>
            </p:cNvPr>
            <p:cNvGrpSpPr/>
            <p:nvPr/>
          </p:nvGrpSpPr>
          <p:grpSpPr>
            <a:xfrm>
              <a:off x="1066805" y="112452"/>
              <a:ext cx="797669" cy="4316876"/>
              <a:chOff x="321012" y="112452"/>
              <a:chExt cx="797669" cy="4316876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14CC56B4-2366-400E-B2B7-2CCF8BCD7183}"/>
                  </a:ext>
                </a:extLst>
              </p:cNvPr>
              <p:cNvSpPr/>
              <p:nvPr/>
            </p:nvSpPr>
            <p:spPr>
              <a:xfrm>
                <a:off x="321013" y="462647"/>
                <a:ext cx="797668" cy="3566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FEEAEB0-1364-44F4-9B36-B2FAFDBCCFD3}"/>
                  </a:ext>
                </a:extLst>
              </p:cNvPr>
              <p:cNvSpPr/>
              <p:nvPr/>
            </p:nvSpPr>
            <p:spPr>
              <a:xfrm>
                <a:off x="321013" y="991096"/>
                <a:ext cx="797668" cy="3566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11F2C5B9-0A1B-4075-90F7-873525CEC0D5}"/>
                  </a:ext>
                </a:extLst>
              </p:cNvPr>
              <p:cNvSpPr/>
              <p:nvPr/>
            </p:nvSpPr>
            <p:spPr>
              <a:xfrm>
                <a:off x="321013" y="1519545"/>
                <a:ext cx="797668" cy="3566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5677107B-300D-4D78-AE72-8AB93562E5E9}"/>
                  </a:ext>
                </a:extLst>
              </p:cNvPr>
              <p:cNvCxnSpPr>
                <a:stCxn id="52" idx="2"/>
                <a:endCxn id="53" idx="0"/>
              </p:cNvCxnSpPr>
              <p:nvPr/>
            </p:nvCxnSpPr>
            <p:spPr>
              <a:xfrm>
                <a:off x="719847" y="819328"/>
                <a:ext cx="0" cy="171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1E1340AB-1BB9-42C1-8195-EBD5A330237F}"/>
                  </a:ext>
                </a:extLst>
              </p:cNvPr>
              <p:cNvCxnSpPr>
                <a:stCxn id="53" idx="2"/>
                <a:endCxn id="54" idx="0"/>
              </p:cNvCxnSpPr>
              <p:nvPr/>
            </p:nvCxnSpPr>
            <p:spPr>
              <a:xfrm>
                <a:off x="719847" y="1347777"/>
                <a:ext cx="0" cy="171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DDCDD6AB-4A8F-4E89-A1AC-7D0A573D79F5}"/>
                  </a:ext>
                </a:extLst>
              </p:cNvPr>
              <p:cNvSpPr/>
              <p:nvPr/>
            </p:nvSpPr>
            <p:spPr>
              <a:xfrm>
                <a:off x="321013" y="2047994"/>
                <a:ext cx="797668" cy="3566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17552010-25DE-46EC-A0C3-CC0DFAC7B3BD}"/>
                  </a:ext>
                </a:extLst>
              </p:cNvPr>
              <p:cNvSpPr/>
              <p:nvPr/>
            </p:nvSpPr>
            <p:spPr>
              <a:xfrm>
                <a:off x="321013" y="2576443"/>
                <a:ext cx="797668" cy="3566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2F513C5A-226F-415E-9403-5255B6439B40}"/>
                  </a:ext>
                </a:extLst>
              </p:cNvPr>
              <p:cNvCxnSpPr>
                <a:stCxn id="57" idx="2"/>
                <a:endCxn id="58" idx="0"/>
              </p:cNvCxnSpPr>
              <p:nvPr/>
            </p:nvCxnSpPr>
            <p:spPr>
              <a:xfrm>
                <a:off x="719847" y="2404675"/>
                <a:ext cx="0" cy="171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CBA696FC-B55D-4C4C-B323-CBDDA396F55F}"/>
                  </a:ext>
                </a:extLst>
              </p:cNvPr>
              <p:cNvCxnSpPr>
                <a:stCxn id="54" idx="2"/>
                <a:endCxn id="57" idx="0"/>
              </p:cNvCxnSpPr>
              <p:nvPr/>
            </p:nvCxnSpPr>
            <p:spPr>
              <a:xfrm>
                <a:off x="719847" y="1876226"/>
                <a:ext cx="0" cy="171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AA48DC72-A91F-42B9-9359-8E84DF3186B3}"/>
                  </a:ext>
                </a:extLst>
              </p:cNvPr>
              <p:cNvSpPr/>
              <p:nvPr/>
            </p:nvSpPr>
            <p:spPr>
              <a:xfrm>
                <a:off x="505838" y="3104892"/>
                <a:ext cx="428017" cy="42801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2B748618-59FE-4331-B7A2-C064F0E10979}"/>
                  </a:ext>
                </a:extLst>
              </p:cNvPr>
              <p:cNvCxnSpPr>
                <a:stCxn id="58" idx="2"/>
                <a:endCxn id="61" idx="0"/>
              </p:cNvCxnSpPr>
              <p:nvPr/>
            </p:nvCxnSpPr>
            <p:spPr>
              <a:xfrm>
                <a:off x="719847" y="2933124"/>
                <a:ext cx="0" cy="171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790CF58F-1530-47E4-904F-A5C5E5E27370}"/>
                  </a:ext>
                </a:extLst>
              </p:cNvPr>
              <p:cNvCxnSpPr>
                <a:endCxn id="52" idx="0"/>
              </p:cNvCxnSpPr>
              <p:nvPr/>
            </p:nvCxnSpPr>
            <p:spPr>
              <a:xfrm>
                <a:off x="719846" y="112452"/>
                <a:ext cx="1" cy="3501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0607703-494C-4EF0-8DE9-EA9B6A57A84F}"/>
                  </a:ext>
                </a:extLst>
              </p:cNvPr>
              <p:cNvSpPr/>
              <p:nvPr/>
            </p:nvSpPr>
            <p:spPr>
              <a:xfrm>
                <a:off x="321012" y="3704677"/>
                <a:ext cx="797668" cy="3566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1C260332-1D02-49D0-ACC3-828C468B5F98}"/>
                  </a:ext>
                </a:extLst>
              </p:cNvPr>
              <p:cNvCxnSpPr>
                <a:stCxn id="61" idx="4"/>
                <a:endCxn id="64" idx="0"/>
              </p:cNvCxnSpPr>
              <p:nvPr/>
            </p:nvCxnSpPr>
            <p:spPr>
              <a:xfrm flipH="1">
                <a:off x="719846" y="3532909"/>
                <a:ext cx="1" cy="171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连接符: 肘形 65">
                <a:extLst>
                  <a:ext uri="{FF2B5EF4-FFF2-40B4-BE49-F238E27FC236}">
                    <a16:creationId xmlns:a16="http://schemas.microsoft.com/office/drawing/2014/main" id="{43481B4A-4267-4406-80B6-9AECB8DB5920}"/>
                  </a:ext>
                </a:extLst>
              </p:cNvPr>
              <p:cNvCxnSpPr>
                <a:endCxn id="61" idx="6"/>
              </p:cNvCxnSpPr>
              <p:nvPr/>
            </p:nvCxnSpPr>
            <p:spPr>
              <a:xfrm rot="16200000" flipH="1">
                <a:off x="-774688" y="1610357"/>
                <a:ext cx="3203077" cy="214009"/>
              </a:xfrm>
              <a:prstGeom prst="bentConnector4">
                <a:avLst>
                  <a:gd name="adj1" fmla="val 4789"/>
                  <a:gd name="adj2" fmla="val 31790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>
                <a:extLst>
                  <a:ext uri="{FF2B5EF4-FFF2-40B4-BE49-F238E27FC236}">
                    <a16:creationId xmlns:a16="http://schemas.microsoft.com/office/drawing/2014/main" id="{639CF050-C926-40C6-B6D6-5C2B817E19D5}"/>
                  </a:ext>
                </a:extLst>
              </p:cNvPr>
              <p:cNvCxnSpPr/>
              <p:nvPr/>
            </p:nvCxnSpPr>
            <p:spPr>
              <a:xfrm flipH="1">
                <a:off x="719845" y="4061358"/>
                <a:ext cx="1" cy="3679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4BBC5926-D4B3-4630-A9BF-F7995E9CD4EC}"/>
                    </a:ext>
                  </a:extLst>
                </p:cNvPr>
                <p:cNvSpPr txBox="1"/>
                <p:nvPr/>
              </p:nvSpPr>
              <p:spPr>
                <a:xfrm>
                  <a:off x="72958" y="1532695"/>
                  <a:ext cx="1108954" cy="374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4BBC5926-D4B3-4630-A9BF-F7995E9CD4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8" y="1532695"/>
                  <a:ext cx="1108954" cy="374270"/>
                </a:xfrm>
                <a:prstGeom prst="rect">
                  <a:avLst/>
                </a:prstGeom>
                <a:blipFill>
                  <a:blip r:embed="rId10"/>
                  <a:stretch>
                    <a:fillRect b="-145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AA0CEA3E-CBB6-4173-A15D-ECB7CA384931}"/>
                    </a:ext>
                  </a:extLst>
                </p:cNvPr>
                <p:cNvSpPr/>
                <p:nvPr/>
              </p:nvSpPr>
              <p:spPr>
                <a:xfrm>
                  <a:off x="1063732" y="14557"/>
                  <a:ext cx="481927" cy="3742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AA0CEA3E-CBB6-4173-A15D-ECB7CA3849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732" y="14557"/>
                  <a:ext cx="481927" cy="37427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E0524BE-7840-428B-BFD3-6862E175AA8E}"/>
                    </a:ext>
                  </a:extLst>
                </p:cNvPr>
                <p:cNvSpPr txBox="1"/>
                <p:nvPr/>
              </p:nvSpPr>
              <p:spPr>
                <a:xfrm>
                  <a:off x="837397" y="4447135"/>
                  <a:ext cx="1256479" cy="374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E0524BE-7840-428B-BFD3-6862E175AA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397" y="4447135"/>
                  <a:ext cx="1256479" cy="37427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A4747219-D314-47EF-A5CF-D779F0DA4A95}"/>
              </a:ext>
            </a:extLst>
          </p:cNvPr>
          <p:cNvSpPr txBox="1"/>
          <p:nvPr/>
        </p:nvSpPr>
        <p:spPr>
          <a:xfrm>
            <a:off x="-465812" y="4796623"/>
            <a:ext cx="338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679A24AD-0871-4C77-8984-629146E5EE4F}"/>
              </a:ext>
            </a:extLst>
          </p:cNvPr>
          <p:cNvGrpSpPr/>
          <p:nvPr/>
        </p:nvGrpSpPr>
        <p:grpSpPr>
          <a:xfrm>
            <a:off x="8698553" y="-13070"/>
            <a:ext cx="2134388" cy="4814581"/>
            <a:chOff x="4943280" y="10927"/>
            <a:chExt cx="2134388" cy="4814581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B9A0DB41-B5E2-4F71-A4AD-3E9177F5BD13}"/>
                </a:ext>
              </a:extLst>
            </p:cNvPr>
            <p:cNvSpPr/>
            <p:nvPr/>
          </p:nvSpPr>
          <p:spPr>
            <a:xfrm>
              <a:off x="5946639" y="356681"/>
              <a:ext cx="998650" cy="262384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1C4EE53C-DE11-4308-A12B-9D1E178EF610}"/>
                </a:ext>
              </a:extLst>
            </p:cNvPr>
            <p:cNvGrpSpPr/>
            <p:nvPr/>
          </p:nvGrpSpPr>
          <p:grpSpPr>
            <a:xfrm>
              <a:off x="6050597" y="111109"/>
              <a:ext cx="797669" cy="4318219"/>
              <a:chOff x="3268493" y="111109"/>
              <a:chExt cx="797669" cy="4318219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B89FCEB4-7B1C-460A-B4A8-7E7D7A5B30C5}"/>
                  </a:ext>
                </a:extLst>
              </p:cNvPr>
              <p:cNvSpPr/>
              <p:nvPr/>
            </p:nvSpPr>
            <p:spPr>
              <a:xfrm>
                <a:off x="3268494" y="462647"/>
                <a:ext cx="797668" cy="3566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D0803CFF-856D-45BA-BB52-3B24566CAD59}"/>
                  </a:ext>
                </a:extLst>
              </p:cNvPr>
              <p:cNvSpPr/>
              <p:nvPr/>
            </p:nvSpPr>
            <p:spPr>
              <a:xfrm>
                <a:off x="3268494" y="991096"/>
                <a:ext cx="797668" cy="3566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10071759-0293-4A6F-8015-BA2D6EC62C98}"/>
                  </a:ext>
                </a:extLst>
              </p:cNvPr>
              <p:cNvSpPr/>
              <p:nvPr/>
            </p:nvSpPr>
            <p:spPr>
              <a:xfrm>
                <a:off x="3268494" y="1519545"/>
                <a:ext cx="797668" cy="3566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id="{3CB6CEEF-746F-4853-9A20-E144BF57B0D0}"/>
                  </a:ext>
                </a:extLst>
              </p:cNvPr>
              <p:cNvCxnSpPr>
                <a:stCxn id="97" idx="2"/>
                <a:endCxn id="98" idx="0"/>
              </p:cNvCxnSpPr>
              <p:nvPr/>
            </p:nvCxnSpPr>
            <p:spPr>
              <a:xfrm>
                <a:off x="3667328" y="819328"/>
                <a:ext cx="0" cy="171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>
                <a:extLst>
                  <a:ext uri="{FF2B5EF4-FFF2-40B4-BE49-F238E27FC236}">
                    <a16:creationId xmlns:a16="http://schemas.microsoft.com/office/drawing/2014/main" id="{369CCF0C-2008-4C81-882E-F040D44E623D}"/>
                  </a:ext>
                </a:extLst>
              </p:cNvPr>
              <p:cNvCxnSpPr>
                <a:stCxn id="98" idx="2"/>
                <a:endCxn id="99" idx="0"/>
              </p:cNvCxnSpPr>
              <p:nvPr/>
            </p:nvCxnSpPr>
            <p:spPr>
              <a:xfrm>
                <a:off x="3667328" y="1347777"/>
                <a:ext cx="0" cy="171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E1D0E412-7F0B-4002-A1A2-E248F7669813}"/>
                  </a:ext>
                </a:extLst>
              </p:cNvPr>
              <p:cNvSpPr/>
              <p:nvPr/>
            </p:nvSpPr>
            <p:spPr>
              <a:xfrm>
                <a:off x="3268494" y="2047994"/>
                <a:ext cx="797668" cy="3566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479D0964-FFE7-483B-884C-C2471167B856}"/>
                  </a:ext>
                </a:extLst>
              </p:cNvPr>
              <p:cNvSpPr/>
              <p:nvPr/>
            </p:nvSpPr>
            <p:spPr>
              <a:xfrm>
                <a:off x="3268494" y="2576443"/>
                <a:ext cx="797668" cy="3566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4" name="直接箭头连接符 103">
                <a:extLst>
                  <a:ext uri="{FF2B5EF4-FFF2-40B4-BE49-F238E27FC236}">
                    <a16:creationId xmlns:a16="http://schemas.microsoft.com/office/drawing/2014/main" id="{7FC69F11-CD6E-4DBF-8E9A-0515A3BA347F}"/>
                  </a:ext>
                </a:extLst>
              </p:cNvPr>
              <p:cNvCxnSpPr>
                <a:stCxn id="102" idx="2"/>
                <a:endCxn id="103" idx="0"/>
              </p:cNvCxnSpPr>
              <p:nvPr/>
            </p:nvCxnSpPr>
            <p:spPr>
              <a:xfrm>
                <a:off x="3667328" y="2404675"/>
                <a:ext cx="0" cy="171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B3B2C151-FF16-4777-940F-EECDED489FB4}"/>
                  </a:ext>
                </a:extLst>
              </p:cNvPr>
              <p:cNvCxnSpPr>
                <a:stCxn id="99" idx="2"/>
                <a:endCxn id="102" idx="0"/>
              </p:cNvCxnSpPr>
              <p:nvPr/>
            </p:nvCxnSpPr>
            <p:spPr>
              <a:xfrm>
                <a:off x="3667328" y="1876226"/>
                <a:ext cx="0" cy="171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>
                <a:extLst>
                  <a:ext uri="{FF2B5EF4-FFF2-40B4-BE49-F238E27FC236}">
                    <a16:creationId xmlns:a16="http://schemas.microsoft.com/office/drawing/2014/main" id="{9D150D7C-6BDF-4E04-BC23-2B75C462FC98}"/>
                  </a:ext>
                </a:extLst>
              </p:cNvPr>
              <p:cNvCxnSpPr>
                <a:endCxn id="97" idx="0"/>
              </p:cNvCxnSpPr>
              <p:nvPr/>
            </p:nvCxnSpPr>
            <p:spPr>
              <a:xfrm>
                <a:off x="3667327" y="112452"/>
                <a:ext cx="1" cy="3501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A351384C-5864-4F38-A0D6-0B89464ADC20}"/>
                  </a:ext>
                </a:extLst>
              </p:cNvPr>
              <p:cNvSpPr/>
              <p:nvPr/>
            </p:nvSpPr>
            <p:spPr>
              <a:xfrm>
                <a:off x="3268493" y="3104892"/>
                <a:ext cx="797668" cy="3566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69050EF0-561F-4479-AA60-5EF72E9CCF54}"/>
                  </a:ext>
                </a:extLst>
              </p:cNvPr>
              <p:cNvCxnSpPr>
                <a:stCxn id="103" idx="2"/>
                <a:endCxn id="107" idx="0"/>
              </p:cNvCxnSpPr>
              <p:nvPr/>
            </p:nvCxnSpPr>
            <p:spPr>
              <a:xfrm flipH="1">
                <a:off x="3667327" y="2933124"/>
                <a:ext cx="1" cy="171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椭圆 108">
                <a:extLst>
                  <a:ext uri="{FF2B5EF4-FFF2-40B4-BE49-F238E27FC236}">
                    <a16:creationId xmlns:a16="http://schemas.microsoft.com/office/drawing/2014/main" id="{BD8C3940-8156-4030-AEF4-3EAB3CA990ED}"/>
                  </a:ext>
                </a:extLst>
              </p:cNvPr>
              <p:cNvSpPr/>
              <p:nvPr/>
            </p:nvSpPr>
            <p:spPr>
              <a:xfrm>
                <a:off x="3453318" y="3669008"/>
                <a:ext cx="428017" cy="42801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0" name="直接箭头连接符 109">
                <a:extLst>
                  <a:ext uri="{FF2B5EF4-FFF2-40B4-BE49-F238E27FC236}">
                    <a16:creationId xmlns:a16="http://schemas.microsoft.com/office/drawing/2014/main" id="{74F6239E-E4A6-4C64-B2BE-ADD9994A9300}"/>
                  </a:ext>
                </a:extLst>
              </p:cNvPr>
              <p:cNvCxnSpPr>
                <a:stCxn id="107" idx="2"/>
                <a:endCxn id="109" idx="0"/>
              </p:cNvCxnSpPr>
              <p:nvPr/>
            </p:nvCxnSpPr>
            <p:spPr>
              <a:xfrm>
                <a:off x="3667327" y="3461573"/>
                <a:ext cx="0" cy="207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连接符: 肘形 110">
                <a:extLst>
                  <a:ext uri="{FF2B5EF4-FFF2-40B4-BE49-F238E27FC236}">
                    <a16:creationId xmlns:a16="http://schemas.microsoft.com/office/drawing/2014/main" id="{D8B9693D-17D5-4B6C-87A5-63FFFAA0A57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893456" y="1884978"/>
                <a:ext cx="3761748" cy="214009"/>
              </a:xfrm>
              <a:prstGeom prst="bentConnector4">
                <a:avLst>
                  <a:gd name="adj1" fmla="val 4244"/>
                  <a:gd name="adj2" fmla="val 324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直接箭头连接符 111">
                <a:extLst>
                  <a:ext uri="{FF2B5EF4-FFF2-40B4-BE49-F238E27FC236}">
                    <a16:creationId xmlns:a16="http://schemas.microsoft.com/office/drawing/2014/main" id="{13767A6B-2A1F-47C2-BB9C-6EF78D54C7D9}"/>
                  </a:ext>
                </a:extLst>
              </p:cNvPr>
              <p:cNvCxnSpPr>
                <a:cxnSpLocks/>
                <a:stCxn id="109" idx="4"/>
              </p:cNvCxnSpPr>
              <p:nvPr/>
            </p:nvCxnSpPr>
            <p:spPr>
              <a:xfrm flipH="1">
                <a:off x="3667325" y="4097025"/>
                <a:ext cx="2" cy="3323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B6E47895-4B8E-4C12-8466-EADF6FEDC966}"/>
                    </a:ext>
                  </a:extLst>
                </p:cNvPr>
                <p:cNvSpPr txBox="1"/>
                <p:nvPr/>
              </p:nvSpPr>
              <p:spPr>
                <a:xfrm>
                  <a:off x="4943280" y="1519545"/>
                  <a:ext cx="1108954" cy="3745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])</m:t>
                        </m:r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B6E47895-4B8E-4C12-8466-EADF6FEDC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3280" y="1519545"/>
                  <a:ext cx="1108954" cy="374590"/>
                </a:xfrm>
                <a:prstGeom prst="rect">
                  <a:avLst/>
                </a:prstGeom>
                <a:blipFill>
                  <a:blip r:embed="rId13"/>
                  <a:stretch>
                    <a:fillRect r="-1648" b="-161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69C66E47-1C69-472D-8817-B2DBA9E3A6E9}"/>
                    </a:ext>
                  </a:extLst>
                </p:cNvPr>
                <p:cNvSpPr/>
                <p:nvPr/>
              </p:nvSpPr>
              <p:spPr>
                <a:xfrm>
                  <a:off x="5856450" y="10927"/>
                  <a:ext cx="739241" cy="3745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69C66E47-1C69-472D-8817-B2DBA9E3A6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6450" y="10927"/>
                  <a:ext cx="739241" cy="374590"/>
                </a:xfrm>
                <a:prstGeom prst="rect">
                  <a:avLst/>
                </a:prstGeom>
                <a:blipFill>
                  <a:blip r:embed="rId14"/>
                  <a:stretch>
                    <a:fillRect b="-180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75926BF4-313E-4AB9-A759-A7153DEBE460}"/>
                    </a:ext>
                  </a:extLst>
                </p:cNvPr>
                <p:cNvSpPr txBox="1"/>
                <p:nvPr/>
              </p:nvSpPr>
              <p:spPr>
                <a:xfrm>
                  <a:off x="5821189" y="4447135"/>
                  <a:ext cx="1256479" cy="378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75926BF4-313E-4AB9-A759-A7153DEBE4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189" y="4447135"/>
                  <a:ext cx="1256479" cy="378373"/>
                </a:xfrm>
                <a:prstGeom prst="rect">
                  <a:avLst/>
                </a:prstGeom>
                <a:blipFill>
                  <a:blip r:embed="rId15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5F3CB9C0-66BD-4EB8-B0D9-00B1853EA101}"/>
                    </a:ext>
                  </a:extLst>
                </p:cNvPr>
                <p:cNvSpPr txBox="1"/>
                <p:nvPr/>
              </p:nvSpPr>
              <p:spPr>
                <a:xfrm>
                  <a:off x="5355788" y="3446235"/>
                  <a:ext cx="1256479" cy="3745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5F3CB9C0-66BD-4EB8-B0D9-00B1853EA1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5788" y="3446235"/>
                  <a:ext cx="1256479" cy="374590"/>
                </a:xfrm>
                <a:prstGeom prst="rect">
                  <a:avLst/>
                </a:prstGeom>
                <a:blipFill>
                  <a:blip r:embed="rId16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文本框 89">
            <a:extLst>
              <a:ext uri="{FF2B5EF4-FFF2-40B4-BE49-F238E27FC236}">
                <a16:creationId xmlns:a16="http://schemas.microsoft.com/office/drawing/2014/main" id="{7368C2FE-DAA4-4CF7-A493-7B5B4AFCCABC}"/>
              </a:ext>
            </a:extLst>
          </p:cNvPr>
          <p:cNvSpPr txBox="1"/>
          <p:nvPr/>
        </p:nvSpPr>
        <p:spPr>
          <a:xfrm>
            <a:off x="8507712" y="4796623"/>
            <a:ext cx="3836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Membrane-based Shortcut</a:t>
            </a:r>
          </a:p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198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105</Words>
  <Application>Microsoft Office PowerPoint</Application>
  <PresentationFormat>宽屏</PresentationFormat>
  <Paragraphs>48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Fang</dc:creator>
  <cp:lastModifiedBy>Wei Fang</cp:lastModifiedBy>
  <cp:revision>57</cp:revision>
  <dcterms:created xsi:type="dcterms:W3CDTF">2021-01-14T02:53:00Z</dcterms:created>
  <dcterms:modified xsi:type="dcterms:W3CDTF">2024-07-20T11:34:01Z</dcterms:modified>
</cp:coreProperties>
</file>