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264478"/>
    <a:srgbClr val="5B9BD5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0892\Desktop\&#20195;&#30721;\chinese_snn_review\data\structure_pow_a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0892\Desktop\&#20195;&#30721;\chinese_snn_review\data\structure_param_a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88319176638355"/>
          <c:y val="3.6611749043102014E-2"/>
          <c:w val="0.82777822555645109"/>
          <c:h val="0.87258613392247586"/>
        </c:manualLayout>
      </c:layout>
      <c:scatterChart>
        <c:scatterStyle val="lineMarker"/>
        <c:varyColors val="0"/>
        <c:ser>
          <c:idx val="0"/>
          <c:order val="0"/>
          <c:tx>
            <c:v>SEW ResNet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Sheet1!$D$2:$D$5</c:f>
              <c:numCache>
                <c:formatCode>General</c:formatCode>
                <c:ptCount val="4"/>
                <c:pt idx="0">
                  <c:v>4.04</c:v>
                </c:pt>
                <c:pt idx="1">
                  <c:v>4.8899999999999997</c:v>
                </c:pt>
                <c:pt idx="2">
                  <c:v>8.91</c:v>
                </c:pt>
                <c:pt idx="3">
                  <c:v>12.89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67.040000000000006</c:v>
                </c:pt>
                <c:pt idx="1">
                  <c:v>67.78</c:v>
                </c:pt>
                <c:pt idx="2">
                  <c:v>68.760000000000005</c:v>
                </c:pt>
                <c:pt idx="3">
                  <c:v>69.260000000000005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7D-4080-A259-4333ADB1E8E9}"/>
            </c:ext>
          </c:extLst>
        </c:ser>
        <c:ser>
          <c:idx val="1"/>
          <c:order val="1"/>
          <c:tx>
            <c:v>MS-ResNet(T=6,6,5)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37D-4080-A259-4333ADB1E8E9}"/>
              </c:ext>
            </c:extLst>
          </c:dPt>
          <c:xVal>
            <c:numRef>
              <c:f>Sheet1!$D$6:$D$8</c:f>
              <c:numCache>
                <c:formatCode>General</c:formatCode>
                <c:ptCount val="3"/>
                <c:pt idx="0">
                  <c:v>4.29</c:v>
                </c:pt>
                <c:pt idx="1">
                  <c:v>5.1100000000000003</c:v>
                </c:pt>
                <c:pt idx="2">
                  <c:v>10.19</c:v>
                </c:pt>
              </c:numCache>
            </c:num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63.1</c:v>
                </c:pt>
                <c:pt idx="1">
                  <c:v>69.42</c:v>
                </c:pt>
                <c:pt idx="2">
                  <c:v>76.02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7D-4080-A259-4333ADB1E8E9}"/>
            </c:ext>
          </c:extLst>
        </c:ser>
        <c:ser>
          <c:idx val="2"/>
          <c:order val="2"/>
          <c:tx>
            <c:v>SpikFormer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Sheet1!$D$9:$D$13</c:f>
              <c:numCache>
                <c:formatCode>General</c:formatCode>
                <c:ptCount val="5"/>
                <c:pt idx="0">
                  <c:v>7.73</c:v>
                </c:pt>
                <c:pt idx="1">
                  <c:v>9.41</c:v>
                </c:pt>
                <c:pt idx="2">
                  <c:v>11.57</c:v>
                </c:pt>
                <c:pt idx="3">
                  <c:v>13.89</c:v>
                </c:pt>
                <c:pt idx="4">
                  <c:v>21.47</c:v>
                </c:pt>
              </c:numCache>
            </c:numRef>
          </c:xVal>
          <c:yVal>
            <c:numRef>
              <c:f>Sheet1!$E$9:$E$13</c:f>
              <c:numCache>
                <c:formatCode>General</c:formatCode>
                <c:ptCount val="5"/>
                <c:pt idx="0">
                  <c:v>70.239999999999995</c:v>
                </c:pt>
                <c:pt idx="1">
                  <c:v>72.459999999999994</c:v>
                </c:pt>
                <c:pt idx="2">
                  <c:v>73.38</c:v>
                </c:pt>
                <c:pt idx="3">
                  <c:v>73.680000000000007</c:v>
                </c:pt>
                <c:pt idx="4">
                  <c:v>74.81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7D-4080-A259-4333ADB1E8E9}"/>
            </c:ext>
          </c:extLst>
        </c:ser>
        <c:ser>
          <c:idx val="3"/>
          <c:order val="3"/>
          <c:tx>
            <c:v>Spike-Driven Transformer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37D-4080-A259-4333ADB1E8E9}"/>
              </c:ext>
            </c:extLst>
          </c:dPt>
          <c:xVal>
            <c:numRef>
              <c:f>Sheet1!$D$14:$D$18</c:f>
              <c:numCache>
                <c:formatCode>General</c:formatCode>
                <c:ptCount val="5"/>
                <c:pt idx="0">
                  <c:v>3.9</c:v>
                </c:pt>
                <c:pt idx="1">
                  <c:v>3.56</c:v>
                </c:pt>
                <c:pt idx="2">
                  <c:v>4.5</c:v>
                </c:pt>
                <c:pt idx="3">
                  <c:v>5.53</c:v>
                </c:pt>
                <c:pt idx="4">
                  <c:v>6.09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72.28</c:v>
                </c:pt>
                <c:pt idx="1">
                  <c:v>74.11</c:v>
                </c:pt>
                <c:pt idx="2">
                  <c:v>74.569999999999993</c:v>
                </c:pt>
                <c:pt idx="3">
                  <c:v>74.66</c:v>
                </c:pt>
                <c:pt idx="4">
                  <c:v>77.069999999999993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37D-4080-A259-4333ADB1E8E9}"/>
            </c:ext>
          </c:extLst>
        </c:ser>
        <c:ser>
          <c:idx val="4"/>
          <c:order val="4"/>
          <c:tx>
            <c:v>SpikingResformer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37D-4080-A259-4333ADB1E8E9}"/>
              </c:ext>
            </c:extLst>
          </c:dPt>
          <c:xVal>
            <c:numRef>
              <c:f>Sheet1!$D$19:$D$23</c:f>
              <c:numCache>
                <c:formatCode>General</c:formatCode>
                <c:ptCount val="5"/>
                <c:pt idx="0">
                  <c:v>2.46</c:v>
                </c:pt>
                <c:pt idx="1">
                  <c:v>3.37</c:v>
                </c:pt>
                <c:pt idx="2">
                  <c:v>5.46</c:v>
                </c:pt>
                <c:pt idx="3">
                  <c:v>8.76</c:v>
                </c:pt>
                <c:pt idx="4">
                  <c:v>14.76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74.34</c:v>
                </c:pt>
                <c:pt idx="1">
                  <c:v>75.95</c:v>
                </c:pt>
                <c:pt idx="2">
                  <c:v>77.239999999999995</c:v>
                </c:pt>
                <c:pt idx="3">
                  <c:v>78.77</c:v>
                </c:pt>
                <c:pt idx="4">
                  <c:v>79.400000000000006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37D-4080-A259-4333ADB1E8E9}"/>
            </c:ext>
          </c:extLst>
        </c:ser>
        <c:ser>
          <c:idx val="5"/>
          <c:order val="5"/>
          <c:tx>
            <c:v>Spike-Driven Transformer 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37D-4080-A259-4333ADB1E8E9}"/>
              </c:ext>
            </c:extLst>
          </c:dPt>
          <c:xVal>
            <c:numRef>
              <c:f>Sheet1!$D$24:$D$26</c:f>
              <c:numCache>
                <c:formatCode>General</c:formatCode>
                <c:ptCount val="3"/>
                <c:pt idx="0">
                  <c:v>16.7</c:v>
                </c:pt>
                <c:pt idx="1">
                  <c:v>32.799999999999997</c:v>
                </c:pt>
                <c:pt idx="2">
                  <c:v>52.4</c:v>
                </c:pt>
              </c:numCache>
            </c:numRef>
          </c:xVal>
          <c:yVal>
            <c:numRef>
              <c:f>Sheet1!$E$24:$E$26</c:f>
              <c:numCache>
                <c:formatCode>General</c:formatCode>
                <c:ptCount val="3"/>
                <c:pt idx="0">
                  <c:v>74.099999999999994</c:v>
                </c:pt>
                <c:pt idx="1">
                  <c:v>77.2</c:v>
                </c:pt>
                <c:pt idx="2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37D-4080-A259-4333ADB1E8E9}"/>
            </c:ext>
          </c:extLst>
        </c:ser>
        <c:ser>
          <c:idx val="6"/>
          <c:order val="6"/>
          <c:tx>
            <c:v>QKFormer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37D-4080-A259-4333ADB1E8E9}"/>
              </c:ext>
            </c:extLst>
          </c:dPt>
          <c:xVal>
            <c:numRef>
              <c:f>Sheet1!$D$27:$D$30</c:f>
              <c:numCache>
                <c:formatCode>General</c:formatCode>
                <c:ptCount val="4"/>
                <c:pt idx="0">
                  <c:v>15.13</c:v>
                </c:pt>
                <c:pt idx="1">
                  <c:v>21.99</c:v>
                </c:pt>
                <c:pt idx="2">
                  <c:v>38.909999999999997</c:v>
                </c:pt>
                <c:pt idx="3">
                  <c:v>64.27</c:v>
                </c:pt>
              </c:numCache>
            </c:numRef>
          </c:xVal>
          <c:yVal>
            <c:numRef>
              <c:f>Sheet1!$E$27:$E$30</c:f>
              <c:numCache>
                <c:formatCode>General</c:formatCode>
                <c:ptCount val="4"/>
                <c:pt idx="0">
                  <c:v>78.8</c:v>
                </c:pt>
                <c:pt idx="1">
                  <c:v>82.04</c:v>
                </c:pt>
                <c:pt idx="2">
                  <c:v>84.22</c:v>
                </c:pt>
                <c:pt idx="3">
                  <c:v>85.25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37D-4080-A259-4333ADB1E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959072"/>
        <c:axId val="768598016"/>
      </c:scatterChart>
      <c:valAx>
        <c:axId val="761959072"/>
        <c:scaling>
          <c:orientation val="minMax"/>
          <c:max val="6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功耗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(mJ)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8598016"/>
        <c:crosses val="autoZero"/>
        <c:crossBetween val="midCat"/>
      </c:valAx>
      <c:valAx>
        <c:axId val="768598016"/>
        <c:scaling>
          <c:orientation val="minMax"/>
          <c:max val="87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正确率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(%)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195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47608955183838"/>
          <c:y val="3.1344783531386484E-2"/>
          <c:w val="0.83489463306013489"/>
          <c:h val="0.87597344345359851"/>
        </c:manualLayout>
      </c:layout>
      <c:scatterChart>
        <c:scatterStyle val="lineMarker"/>
        <c:varyColors val="0"/>
        <c:ser>
          <c:idx val="0"/>
          <c:order val="0"/>
          <c:tx>
            <c:v>SEW ResNet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Sheet1!$C$2:$C$5</c:f>
              <c:numCache>
                <c:formatCode>General</c:formatCode>
                <c:ptCount val="4"/>
                <c:pt idx="0">
                  <c:v>21.79</c:v>
                </c:pt>
                <c:pt idx="1">
                  <c:v>25.56</c:v>
                </c:pt>
                <c:pt idx="2">
                  <c:v>44.55</c:v>
                </c:pt>
                <c:pt idx="3">
                  <c:v>60.19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67.040000000000006</c:v>
                </c:pt>
                <c:pt idx="1">
                  <c:v>67.78</c:v>
                </c:pt>
                <c:pt idx="2">
                  <c:v>68.760000000000005</c:v>
                </c:pt>
                <c:pt idx="3">
                  <c:v>69.260000000000005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DC-4819-B6FC-AD5FCB4F09C1}"/>
            </c:ext>
          </c:extLst>
        </c:ser>
        <c:ser>
          <c:idx val="1"/>
          <c:order val="1"/>
          <c:tx>
            <c:v>MS ResNet(T=6,6,5)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8DC-4819-B6FC-AD5FCB4F09C1}"/>
              </c:ext>
            </c:extLst>
          </c:dPt>
          <c:xVal>
            <c:numRef>
              <c:f>Sheet1!$C$6:$C$8</c:f>
              <c:numCache>
                <c:formatCode>General</c:formatCode>
                <c:ptCount val="3"/>
                <c:pt idx="0">
                  <c:v>11.69</c:v>
                </c:pt>
                <c:pt idx="1">
                  <c:v>21.8</c:v>
                </c:pt>
                <c:pt idx="2">
                  <c:v>78.37</c:v>
                </c:pt>
              </c:numCache>
            </c:num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63.1</c:v>
                </c:pt>
                <c:pt idx="1">
                  <c:v>69.42</c:v>
                </c:pt>
                <c:pt idx="2">
                  <c:v>76.02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DC-4819-B6FC-AD5FCB4F09C1}"/>
            </c:ext>
          </c:extLst>
        </c:ser>
        <c:ser>
          <c:idx val="2"/>
          <c:order val="2"/>
          <c:tx>
            <c:v>SpikFormer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Sheet1!$C$9:$C$13</c:f>
              <c:numCache>
                <c:formatCode>General</c:formatCode>
                <c:ptCount val="5"/>
                <c:pt idx="0">
                  <c:v>16.809999999999999</c:v>
                </c:pt>
                <c:pt idx="1">
                  <c:v>23.37</c:v>
                </c:pt>
                <c:pt idx="2">
                  <c:v>29.68</c:v>
                </c:pt>
                <c:pt idx="3">
                  <c:v>36.01</c:v>
                </c:pt>
                <c:pt idx="4">
                  <c:v>66.34</c:v>
                </c:pt>
              </c:numCache>
            </c:numRef>
          </c:xVal>
          <c:yVal>
            <c:numRef>
              <c:f>Sheet1!$E$9:$E$13</c:f>
              <c:numCache>
                <c:formatCode>General</c:formatCode>
                <c:ptCount val="5"/>
                <c:pt idx="0">
                  <c:v>70.239999999999995</c:v>
                </c:pt>
                <c:pt idx="1">
                  <c:v>72.459999999999994</c:v>
                </c:pt>
                <c:pt idx="2">
                  <c:v>73.38</c:v>
                </c:pt>
                <c:pt idx="3">
                  <c:v>73.680000000000007</c:v>
                </c:pt>
                <c:pt idx="4">
                  <c:v>74.81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8DC-4819-B6FC-AD5FCB4F09C1}"/>
            </c:ext>
          </c:extLst>
        </c:ser>
        <c:ser>
          <c:idx val="3"/>
          <c:order val="3"/>
          <c:tx>
            <c:v>Spike-Driven Transformer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8DC-4819-B6FC-AD5FCB4F09C1}"/>
              </c:ext>
            </c:extLst>
          </c:dPt>
          <c:xVal>
            <c:numRef>
              <c:f>Sheet1!$C$14:$C$18</c:f>
              <c:numCache>
                <c:formatCode>General</c:formatCode>
                <c:ptCount val="5"/>
                <c:pt idx="0">
                  <c:v>16.809999999999999</c:v>
                </c:pt>
                <c:pt idx="1">
                  <c:v>23.37</c:v>
                </c:pt>
                <c:pt idx="2">
                  <c:v>29.68</c:v>
                </c:pt>
                <c:pt idx="3">
                  <c:v>36.01</c:v>
                </c:pt>
                <c:pt idx="4">
                  <c:v>66.34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72.28</c:v>
                </c:pt>
                <c:pt idx="1">
                  <c:v>74.11</c:v>
                </c:pt>
                <c:pt idx="2">
                  <c:v>74.569999999999993</c:v>
                </c:pt>
                <c:pt idx="3">
                  <c:v>74.66</c:v>
                </c:pt>
                <c:pt idx="4">
                  <c:v>77.069999999999993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DC-4819-B6FC-AD5FCB4F09C1}"/>
            </c:ext>
          </c:extLst>
        </c:ser>
        <c:ser>
          <c:idx val="4"/>
          <c:order val="4"/>
          <c:tx>
            <c:v>SpikingResformer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8DC-4819-B6FC-AD5FCB4F09C1}"/>
              </c:ext>
            </c:extLst>
          </c:dPt>
          <c:xVal>
            <c:numRef>
              <c:f>Sheet1!$C$19:$C$23</c:f>
              <c:numCache>
                <c:formatCode>General</c:formatCode>
                <c:ptCount val="5"/>
                <c:pt idx="0">
                  <c:v>11.14</c:v>
                </c:pt>
                <c:pt idx="1">
                  <c:v>17.760000000000002</c:v>
                </c:pt>
                <c:pt idx="2">
                  <c:v>35.520000000000003</c:v>
                </c:pt>
                <c:pt idx="3">
                  <c:v>60.38</c:v>
                </c:pt>
                <c:pt idx="4">
                  <c:v>60.38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74.34</c:v>
                </c:pt>
                <c:pt idx="1">
                  <c:v>75.95</c:v>
                </c:pt>
                <c:pt idx="2">
                  <c:v>77.239999999999995</c:v>
                </c:pt>
                <c:pt idx="3">
                  <c:v>78.77</c:v>
                </c:pt>
                <c:pt idx="4">
                  <c:v>79.400000000000006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8DC-4819-B6FC-AD5FCB4F09C1}"/>
            </c:ext>
          </c:extLst>
        </c:ser>
        <c:ser>
          <c:idx val="5"/>
          <c:order val="5"/>
          <c:tx>
            <c:v>Spike-Driven Transformer 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8DC-4819-B6FC-AD5FCB4F09C1}"/>
              </c:ext>
            </c:extLst>
          </c:dPt>
          <c:xVal>
            <c:numRef>
              <c:f>Sheet1!$C$24:$C$26</c:f>
              <c:numCache>
                <c:formatCode>General</c:formatCode>
                <c:ptCount val="3"/>
                <c:pt idx="0">
                  <c:v>15.1</c:v>
                </c:pt>
                <c:pt idx="1">
                  <c:v>31.3</c:v>
                </c:pt>
                <c:pt idx="2">
                  <c:v>55.4</c:v>
                </c:pt>
              </c:numCache>
            </c:numRef>
          </c:xVal>
          <c:yVal>
            <c:numRef>
              <c:f>Sheet1!$E$24:$E$26</c:f>
              <c:numCache>
                <c:formatCode>General</c:formatCode>
                <c:ptCount val="3"/>
                <c:pt idx="0">
                  <c:v>74.099999999999994</c:v>
                </c:pt>
                <c:pt idx="1">
                  <c:v>77.2</c:v>
                </c:pt>
                <c:pt idx="2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DC-4819-B6FC-AD5FCB4F09C1}"/>
            </c:ext>
          </c:extLst>
        </c:ser>
        <c:ser>
          <c:idx val="6"/>
          <c:order val="6"/>
          <c:tx>
            <c:v>QK Former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8DC-4819-B6FC-AD5FCB4F09C1}"/>
              </c:ext>
            </c:extLst>
          </c:dPt>
          <c:xVal>
            <c:numRef>
              <c:f>Sheet1!$C$27:$C$30</c:f>
              <c:numCache>
                <c:formatCode>General</c:formatCode>
                <c:ptCount val="4"/>
                <c:pt idx="0">
                  <c:v>16.47</c:v>
                </c:pt>
                <c:pt idx="1">
                  <c:v>29.08</c:v>
                </c:pt>
                <c:pt idx="2">
                  <c:v>64.959999999999994</c:v>
                </c:pt>
                <c:pt idx="3">
                  <c:v>64.959999999999994</c:v>
                </c:pt>
              </c:numCache>
            </c:numRef>
          </c:xVal>
          <c:yVal>
            <c:numRef>
              <c:f>Sheet1!$E$27:$E$30</c:f>
              <c:numCache>
                <c:formatCode>General</c:formatCode>
                <c:ptCount val="4"/>
                <c:pt idx="0">
                  <c:v>78.8</c:v>
                </c:pt>
                <c:pt idx="1">
                  <c:v>82.04</c:v>
                </c:pt>
                <c:pt idx="2">
                  <c:v>84.22</c:v>
                </c:pt>
                <c:pt idx="3">
                  <c:v>85.25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8DC-4819-B6FC-AD5FCB4F0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959072"/>
        <c:axId val="768598016"/>
      </c:scatterChart>
      <c:valAx>
        <c:axId val="761959072"/>
        <c:scaling>
          <c:orientation val="minMax"/>
          <c:max val="80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(M)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8598016"/>
        <c:crosses val="autoZero"/>
        <c:crossBetween val="midCat"/>
      </c:valAx>
      <c:valAx>
        <c:axId val="768598016"/>
        <c:scaling>
          <c:orientation val="minMax"/>
          <c:max val="87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正确率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(%)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195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D098A-3132-41BB-B94D-B08A0F53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A8DB43-1207-4191-B7FE-3E8B6C3F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A5155-B608-4B18-99B0-2E8FC497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2A32-9C33-436C-BEFE-AB39AE0A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033B3-C884-455F-9575-F4EE0F8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5E3B-9042-40F8-8644-AB5AF6DF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91771-9C67-4BDE-8022-412BBE37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C327B-76D3-4A13-B6E1-11AAAB9A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28E2-8FEB-4933-91CF-879D5056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54866-D72D-43FA-BC1C-6711DE4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A3F379-781A-41F7-B188-ABB4BB44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4CF2C-FF2A-4D84-BF27-F6E7C8DA0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BD1F5-333A-46DC-8128-CE36DE0B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7CE84-E4B1-4C85-86D6-CD7FF163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DF26E-9A83-45A6-9F7F-C3328B6F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BC07-C7A0-44AC-B661-2BF55110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DAC6B-D8F3-45B9-A0D5-9C90EF19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B4B44-1151-4BC2-822E-E610235E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C5201-1B11-41E9-AA3B-5AAAD795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B25B5-8F79-4F81-9A89-E30AB15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419A-743A-43D5-AC5B-5A62CD31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25350-370E-471E-9526-EB643FD9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B692C-8D17-458A-98D2-2AF8A74F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EF1FF-7680-41DE-8C5A-F39C91C8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171A2-4637-4BC6-8CC3-20D1E429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577D-B99F-4655-8632-D9EF2C72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4AB01-3594-4BD9-83EE-86C1BF43D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DB3BD-83C5-4BCD-AAD7-7A6A1789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7F78A-32B1-4D52-A4F4-8D9D29FB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6DF78-3559-42C2-BE84-30457551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F2924-B99A-4976-9719-8145533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D8FB-5729-4E15-B4D4-BDB715EB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8246E-243F-406B-9ABC-4C5783C4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0C1E-9B3C-43E5-947A-66F10945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5F12B-506D-448B-9652-49F218CC3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0B15B-B5C6-4558-AB8F-7461B981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55AA2-535E-4909-970C-48A4EF1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BD8635-F7F3-4D76-9BA3-96FD241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48342-4E79-45B9-B313-A209827F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6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2C38-F754-4460-92AD-606FE1F7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56946F-142A-47B3-B62C-E7B63435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1EC91-3DD3-41EF-81CF-3A049145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BFF56-AD50-4131-B00D-F9B40468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1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3D246-5DCD-4239-9A10-51372CAE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0AEDD-0AC5-4FA5-8645-E8EEF187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3E399-45C2-43A5-A1E4-4F433555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099C-CF01-47FF-BFB6-D8502B13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6B040-F6AA-4E78-9A3A-DC766E7D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FA0A6-CB66-49AE-A120-4F2C8292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220FF-B1ED-4A90-9140-AE2570D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4DE90-45C5-4CFE-AE54-32DFA1A1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E13BF-6661-40F9-AAA9-E9AED4F0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1EC92-D65E-4FFA-9647-A1F20939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AA84D-C603-449E-B51D-A44F03717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1CD71-14AD-4F05-9128-C276F9C27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ED68C-9BF2-41DB-B5DB-1950437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9EF84-105A-40A3-A2EF-5E024299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4EE19-8DFF-4EB4-B1A2-6E3FDE84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3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A4B02F-E096-480E-BAAC-954684FD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32E09-B517-4FCF-B091-197495FB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76EB7-7469-479B-9CC9-DF45C492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3E1B-22D9-458D-BB32-35AFBBB2836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36D15-7FBC-4730-A656-EAF55AE2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D48D1-402B-4374-853A-7E363312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9E325F4-1857-4F6C-AEFD-676F753B2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12550"/>
              </p:ext>
            </p:extLst>
          </p:nvPr>
        </p:nvGraphicFramePr>
        <p:xfrm>
          <a:off x="0" y="0"/>
          <a:ext cx="3225800" cy="381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9E325F4-1857-4F6C-AEFD-676F753B2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79828"/>
              </p:ext>
            </p:extLst>
          </p:nvPr>
        </p:nvGraphicFramePr>
        <p:xfrm>
          <a:off x="3129280" y="-1"/>
          <a:ext cx="3727450" cy="381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E19A995F-8B59-48FD-AF40-3D6289024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DDF28F4-ABEE-4155-B360-FF2A8200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2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6EFFD1-B388-4055-BA74-AD9F6D64DFAD}"/>
              </a:ext>
            </a:extLst>
          </p:cNvPr>
          <p:cNvGrpSpPr/>
          <p:nvPr/>
        </p:nvGrpSpPr>
        <p:grpSpPr>
          <a:xfrm>
            <a:off x="538480" y="3836462"/>
            <a:ext cx="1254760" cy="253916"/>
            <a:chOff x="1168400" y="3869293"/>
            <a:chExt cx="1254760" cy="25391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CE47360-A433-4766-93BB-A872F2691358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94F270-222B-4185-A448-43CB86AC0F5F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SEW </a:t>
              </a:r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7A1C57A-0BA8-41D3-933B-697BC0A09587}"/>
              </a:ext>
            </a:extLst>
          </p:cNvPr>
          <p:cNvGrpSpPr/>
          <p:nvPr/>
        </p:nvGrpSpPr>
        <p:grpSpPr>
          <a:xfrm>
            <a:off x="2141220" y="3755671"/>
            <a:ext cx="1254760" cy="415498"/>
            <a:chOff x="1168400" y="3869293"/>
            <a:chExt cx="1254760" cy="41549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1EB19F3-ADC9-4809-A917-99F7B5E4D0FC}"/>
                </a:ext>
              </a:extLst>
            </p:cNvPr>
            <p:cNvCxnSpPr/>
            <p:nvPr/>
          </p:nvCxnSpPr>
          <p:spPr>
            <a:xfrm>
              <a:off x="1168400" y="4077042"/>
              <a:ext cx="360000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A4F4C8B-E8FB-471B-82EA-0CADD7BF43BC}"/>
                    </a:ext>
                  </a:extLst>
                </p:cNvPr>
                <p:cNvSpPr txBox="1"/>
                <p:nvPr/>
              </p:nvSpPr>
              <p:spPr>
                <a:xfrm>
                  <a:off x="1493520" y="3869293"/>
                  <a:ext cx="9296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MS-</a:t>
                  </a:r>
                  <a:r>
                    <a:rPr lang="en-US" altLang="zh-CN" sz="105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endPara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=6,6,5)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A4F4C8B-E8FB-471B-82EA-0CADD7BF4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20" y="3869293"/>
                  <a:ext cx="929640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777F265-8006-46F9-9A76-72567264271F}"/>
              </a:ext>
            </a:extLst>
          </p:cNvPr>
          <p:cNvGrpSpPr/>
          <p:nvPr/>
        </p:nvGrpSpPr>
        <p:grpSpPr>
          <a:xfrm>
            <a:off x="3743960" y="3836462"/>
            <a:ext cx="1254760" cy="253916"/>
            <a:chOff x="1168400" y="3869293"/>
            <a:chExt cx="1254760" cy="253916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AE6EDE1-903B-401E-85AC-EEFC2C9ACA88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A11657F-581B-4ADC-BA10-E359877AC13F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73F863-3183-47AD-9311-3D3897137798}"/>
              </a:ext>
            </a:extLst>
          </p:cNvPr>
          <p:cNvGrpSpPr/>
          <p:nvPr/>
        </p:nvGrpSpPr>
        <p:grpSpPr>
          <a:xfrm>
            <a:off x="5346700" y="3755671"/>
            <a:ext cx="1254760" cy="415498"/>
            <a:chOff x="1168400" y="3869293"/>
            <a:chExt cx="1254760" cy="415498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C124515-8B25-4806-A859-09480E05A71A}"/>
                </a:ext>
              </a:extLst>
            </p:cNvPr>
            <p:cNvCxnSpPr/>
            <p:nvPr/>
          </p:nvCxnSpPr>
          <p:spPr>
            <a:xfrm>
              <a:off x="1168400" y="4077042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EF2198-D960-4FBE-8D31-75FB42B5EC72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Spike-Driven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4D74417-50E0-4961-BC06-0161B067BD2F}"/>
              </a:ext>
            </a:extLst>
          </p:cNvPr>
          <p:cNvGrpSpPr/>
          <p:nvPr/>
        </p:nvGrpSpPr>
        <p:grpSpPr>
          <a:xfrm>
            <a:off x="538480" y="4241020"/>
            <a:ext cx="1739900" cy="253916"/>
            <a:chOff x="1168400" y="3869293"/>
            <a:chExt cx="1739900" cy="253916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40DACB1-F3C0-4FFF-8CB9-6B1E0051EFBD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B651AC6-7463-4488-A702-D84959735F1B}"/>
                </a:ext>
              </a:extLst>
            </p:cNvPr>
            <p:cNvSpPr txBox="1"/>
            <p:nvPr/>
          </p:nvSpPr>
          <p:spPr>
            <a:xfrm>
              <a:off x="1493520" y="3869293"/>
              <a:ext cx="14147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SpikingResformer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2F5D966-D91B-463E-B9E0-80651F2E1271}"/>
              </a:ext>
            </a:extLst>
          </p:cNvPr>
          <p:cNvGrpSpPr/>
          <p:nvPr/>
        </p:nvGrpSpPr>
        <p:grpSpPr>
          <a:xfrm>
            <a:off x="2141220" y="4179643"/>
            <a:ext cx="1579880" cy="415498"/>
            <a:chOff x="1168400" y="3869293"/>
            <a:chExt cx="1579880" cy="41549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650B2E8-1DB6-40BA-8F9D-C3DE49F6F8D2}"/>
                </a:ext>
              </a:extLst>
            </p:cNvPr>
            <p:cNvCxnSpPr/>
            <p:nvPr/>
          </p:nvCxnSpPr>
          <p:spPr>
            <a:xfrm>
              <a:off x="1168400" y="4077042"/>
              <a:ext cx="360000" cy="0"/>
            </a:xfrm>
            <a:prstGeom prst="line">
              <a:avLst/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E45AF87-E18C-4BEC-8B2B-9183D6BE437C}"/>
                </a:ext>
              </a:extLst>
            </p:cNvPr>
            <p:cNvSpPr txBox="1"/>
            <p:nvPr/>
          </p:nvSpPr>
          <p:spPr>
            <a:xfrm>
              <a:off x="1493520" y="3869293"/>
              <a:ext cx="12547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Spike-Driven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V2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9E17DCE-E0C2-43D5-825D-AE3545792512}"/>
              </a:ext>
            </a:extLst>
          </p:cNvPr>
          <p:cNvGrpSpPr/>
          <p:nvPr/>
        </p:nvGrpSpPr>
        <p:grpSpPr>
          <a:xfrm>
            <a:off x="3743960" y="4240240"/>
            <a:ext cx="1254760" cy="253916"/>
            <a:chOff x="1168400" y="3869293"/>
            <a:chExt cx="1254760" cy="253916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206A698-BA4F-4C82-AFA6-C0D0304EFBC1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>
              <a:solidFill>
                <a:srgbClr val="264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0AED6FE-A13E-4848-A9FA-05DD77BE320A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QKFormer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B270E4B-3D4D-4B38-A2EE-517BA43D4200}"/>
                  </a:ext>
                </a:extLst>
              </p:cNvPr>
              <p:cNvSpPr txBox="1"/>
              <p:nvPr/>
            </p:nvSpPr>
            <p:spPr>
              <a:xfrm>
                <a:off x="5370148" y="4132956"/>
                <a:ext cx="14865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en-US" altLang="zh-CN" sz="10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zh-CN" altLang="en-US" sz="10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图片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分辨率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B270E4B-3D4D-4B38-A2EE-517BA43D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48" y="4132956"/>
                <a:ext cx="1486582" cy="25391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菱形 28">
            <a:extLst>
              <a:ext uri="{FF2B5EF4-FFF2-40B4-BE49-F238E27FC236}">
                <a16:creationId xmlns:a16="http://schemas.microsoft.com/office/drawing/2014/main" id="{41A4BDA3-FFA9-419B-B7F5-8E3FB730B83B}"/>
              </a:ext>
            </a:extLst>
          </p:cNvPr>
          <p:cNvSpPr/>
          <p:nvPr/>
        </p:nvSpPr>
        <p:spPr>
          <a:xfrm>
            <a:off x="5244161" y="4419082"/>
            <a:ext cx="105822" cy="10582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39381-FFE9-4306-873A-E37FF8FD71FE}"/>
                  </a:ext>
                </a:extLst>
              </p:cNvPr>
              <p:cNvSpPr txBox="1"/>
              <p:nvPr/>
            </p:nvSpPr>
            <p:spPr>
              <a:xfrm>
                <a:off x="5375472" y="4345162"/>
                <a:ext cx="14865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88</m:t>
                    </m:r>
                    <m:r>
                      <a:rPr lang="en-US" altLang="zh-CN" sz="10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88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图片分辨率</a:t>
                </a: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39381-FFE9-4306-873A-E37FF8FD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72" y="4345162"/>
                <a:ext cx="1486582" cy="253916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5560E10-49D3-489F-88DF-6FB4DD38D8DA}"/>
              </a:ext>
            </a:extLst>
          </p:cNvPr>
          <p:cNvSpPr/>
          <p:nvPr/>
        </p:nvSpPr>
        <p:spPr>
          <a:xfrm>
            <a:off x="5244161" y="4207714"/>
            <a:ext cx="10440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3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12</cp:revision>
  <dcterms:created xsi:type="dcterms:W3CDTF">2024-07-20T06:23:19Z</dcterms:created>
  <dcterms:modified xsi:type="dcterms:W3CDTF">2024-07-21T14:00:00Z</dcterms:modified>
</cp:coreProperties>
</file>