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2E75B6"/>
    <a:srgbClr val="7030A0"/>
    <a:srgbClr val="00B0F0"/>
    <a:srgbClr val="00B050"/>
    <a:srgbClr val="5B9BD5"/>
    <a:srgbClr val="70AD47"/>
    <a:srgbClr val="FFC000"/>
    <a:srgbClr val="ED7D31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82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5A934-F060-41B5-9359-238052C46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13A7D2-F235-43DA-999C-8E0980F10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63977-5DAE-4E41-AF74-3B356149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6DE2-04FE-4AB8-B52F-E27970C1DBC5}" type="datetimeFigureOut">
              <a:rPr lang="zh-CN" altLang="en-US" smtClean="0"/>
              <a:t>2024-11-05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C7E3FB-976F-45C7-B6CD-8BBD6B5F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1C2955-BFE9-4F76-9E91-1032E1BE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EE5E-1FA4-4642-AA65-131AF930C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70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252FD-29DA-475D-A61E-465603A2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C1D422-2713-4A44-879F-B1D6988DE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2C5CB-22EB-49B5-868E-509FA80D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6DE2-04FE-4AB8-B52F-E27970C1DBC5}" type="datetimeFigureOut">
              <a:rPr lang="zh-CN" altLang="en-US" smtClean="0"/>
              <a:t>2024-11-05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F3AB6-55E6-48FC-AD62-3E598FF2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09511-D470-4863-8078-A8375D96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EE5E-1FA4-4642-AA65-131AF930C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9E9B96-7D14-4330-8A1F-54AD8BF90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82E13A-B5FE-4351-B966-F1F71FB80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C1FE4-11FC-4B33-9BEA-AB275201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6DE2-04FE-4AB8-B52F-E27970C1DBC5}" type="datetimeFigureOut">
              <a:rPr lang="zh-CN" altLang="en-US" smtClean="0"/>
              <a:t>2024-11-05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BE056F-1A6D-424D-A2AB-9107576C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C6C09-27CA-49A9-AFB1-4C34989C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EE5E-1FA4-4642-AA65-131AF930C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58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845D6-0DF9-49CE-896F-12FF0C77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A863A-1F60-4C18-BE22-A7A8BCC03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9D413-0443-490A-A0BA-2282D529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6DE2-04FE-4AB8-B52F-E27970C1DBC5}" type="datetimeFigureOut">
              <a:rPr lang="zh-CN" altLang="en-US" smtClean="0"/>
              <a:t>2024-11-05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457FA-4DFC-4D4D-A825-12CCE633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BEB8F-EB74-426F-9E3F-ADD3F572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EE5E-1FA4-4642-AA65-131AF930C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83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AAF37-9733-45C4-94CA-F305CFD9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2BEF45-B7FE-4514-86A2-9542D43F6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CDF87-C590-4541-996A-BD4D0009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6DE2-04FE-4AB8-B52F-E27970C1DBC5}" type="datetimeFigureOut">
              <a:rPr lang="zh-CN" altLang="en-US" smtClean="0"/>
              <a:t>2024-11-05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DA012-49BB-4402-B67F-AF1F0C37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B040A-673A-4509-944A-EFC470CC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EE5E-1FA4-4642-AA65-131AF930C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33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B3ADD-A2A3-4D31-8A86-DAE4D5FB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0269F-A9D2-4354-9F88-6181A97E3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52E321-5A8C-41B1-9E9D-C44BE830A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FC3146-6D54-41A2-8658-55EA6299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6DE2-04FE-4AB8-B52F-E27970C1DBC5}" type="datetimeFigureOut">
              <a:rPr lang="zh-CN" altLang="en-US" smtClean="0"/>
              <a:t>2024-11-05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21FB54-6229-441E-8AF9-24368EEE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0F15E8-4014-4F42-B3BF-C76F5BC4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EE5E-1FA4-4642-AA65-131AF930C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51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03DB3-EB88-4A35-9011-1D5E2DC8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DA60BD-BCE3-4A05-8983-26D8B41F7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B001C5-79DA-4543-BD94-68E2EE585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28C503-1D57-4A10-9F16-C8670BED4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714510-7D17-4D14-B7F6-FE3337766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8B9057-D62D-48F2-9B70-D7D26952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6DE2-04FE-4AB8-B52F-E27970C1DBC5}" type="datetimeFigureOut">
              <a:rPr lang="zh-CN" altLang="en-US" smtClean="0"/>
              <a:t>2024-11-05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2BD25D-4D9A-4DBA-B605-7D83BA03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F706C7-1C9A-4EB2-B774-31814813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EE5E-1FA4-4642-AA65-131AF930C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60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EFDDE-FF16-441B-966E-8E3A046B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55F2B3-C8E2-415F-A832-522822C6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6DE2-04FE-4AB8-B52F-E27970C1DBC5}" type="datetimeFigureOut">
              <a:rPr lang="zh-CN" altLang="en-US" smtClean="0"/>
              <a:t>2024-11-05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26A872-671C-42D8-8481-32CEF743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AA0BD5-8608-474C-A0A2-C8946F7E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EE5E-1FA4-4642-AA65-131AF930C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91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288EFB-004B-450B-9121-AD0451FF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6DE2-04FE-4AB8-B52F-E27970C1DBC5}" type="datetimeFigureOut">
              <a:rPr lang="zh-CN" altLang="en-US" smtClean="0"/>
              <a:t>2024-11-05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8C7EE8-12F7-4023-BE1E-A4695207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E9690-920B-49DE-A4FA-CED45848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EE5E-1FA4-4642-AA65-131AF930C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98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86663-C343-4434-863C-31EC076F4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B7F1AF-D792-477B-9585-31218AEF0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C99790-19DB-4649-9DAB-024A84706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83FF55-7789-442F-B9A5-DAF6BFBD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6DE2-04FE-4AB8-B52F-E27970C1DBC5}" type="datetimeFigureOut">
              <a:rPr lang="zh-CN" altLang="en-US" smtClean="0"/>
              <a:t>2024-11-05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9B72EC-8A32-4251-BE87-646D4C06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BF88E2-71D7-42E4-917B-3883A88D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EE5E-1FA4-4642-AA65-131AF930C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40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708E4-BD00-4771-914A-F449E3D2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2B367D-C132-42FB-9DDF-80B118EA7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A93F6F-EC7A-4AEC-9903-BE5262D50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42B938-3AB2-400A-8E8B-31570E78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6DE2-04FE-4AB8-B52F-E27970C1DBC5}" type="datetimeFigureOut">
              <a:rPr lang="zh-CN" altLang="en-US" smtClean="0"/>
              <a:t>2024-11-05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41BA0C-A778-4640-9D18-8A433BA1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C997E-6172-4F3D-84B7-5174E0FE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EE5E-1FA4-4642-AA65-131AF930C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86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C8CF51-B9B4-40E3-BF40-2D86A216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0A187-F765-4B97-BF41-BB355312C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727E5-FF9F-40BE-BDDE-6EFA254A3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36DE2-04FE-4AB8-B52F-E27970C1DBC5}" type="datetimeFigureOut">
              <a:rPr lang="zh-CN" altLang="en-US" smtClean="0"/>
              <a:t>2024-11-05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1BBC8-C908-4495-ACBF-B0C5609E7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6C8EE-EA06-4491-830B-81F921B43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8EE5E-1FA4-4642-AA65-131AF930C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09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52F89D0-24D2-44C9-AF4E-57FC322B4383}"/>
              </a:ext>
            </a:extLst>
          </p:cNvPr>
          <p:cNvSpPr/>
          <p:nvPr/>
        </p:nvSpPr>
        <p:spPr>
          <a:xfrm>
            <a:off x="262650" y="2830751"/>
            <a:ext cx="1567776" cy="5382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MLF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神经元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2FF7E98-58F8-46DB-9777-B94589A15F38}"/>
              </a:ext>
            </a:extLst>
          </p:cNvPr>
          <p:cNvSpPr/>
          <p:nvPr/>
        </p:nvSpPr>
        <p:spPr>
          <a:xfrm>
            <a:off x="215632" y="4288043"/>
            <a:ext cx="1567776" cy="53826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GLIF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神经元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996B1B4-4B2C-446A-B03B-7E05C21FD17B}"/>
              </a:ext>
            </a:extLst>
          </p:cNvPr>
          <p:cNvSpPr/>
          <p:nvPr/>
        </p:nvSpPr>
        <p:spPr>
          <a:xfrm>
            <a:off x="1326209" y="149157"/>
            <a:ext cx="1567776" cy="5382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神经元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6FF1597-E1AF-4F13-8AAF-A05CC08B186F}"/>
              </a:ext>
            </a:extLst>
          </p:cNvPr>
          <p:cNvSpPr/>
          <p:nvPr/>
        </p:nvSpPr>
        <p:spPr>
          <a:xfrm>
            <a:off x="4281390" y="2826368"/>
            <a:ext cx="1567776" cy="5382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CLIF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神经元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7EC14438-136C-49E0-8C5A-D3F1900F3CEA}"/>
              </a:ext>
            </a:extLst>
          </p:cNvPr>
          <p:cNvGrpSpPr/>
          <p:nvPr/>
        </p:nvGrpSpPr>
        <p:grpSpPr>
          <a:xfrm>
            <a:off x="2248511" y="1204614"/>
            <a:ext cx="1567776" cy="5607991"/>
            <a:chOff x="2395845" y="1250009"/>
            <a:chExt cx="1567776" cy="5607991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71EC967-1CC9-4222-8FA3-45C58AC001AB}"/>
                </a:ext>
              </a:extLst>
            </p:cNvPr>
            <p:cNvSpPr/>
            <p:nvPr/>
          </p:nvSpPr>
          <p:spPr>
            <a:xfrm>
              <a:off x="2395845" y="1250009"/>
              <a:ext cx="1567776" cy="5382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LIF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神经元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0337ADB-205F-42B2-99AC-1F00A2A70129}"/>
                </a:ext>
              </a:extLst>
            </p:cNvPr>
            <p:cNvSpPr/>
            <p:nvPr/>
          </p:nvSpPr>
          <p:spPr>
            <a:xfrm>
              <a:off x="2395845" y="2876146"/>
              <a:ext cx="1567776" cy="5382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PLIF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神经元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5BDE6B81-03DC-4BA0-A981-7BBD7066D79D}"/>
                </a:ext>
              </a:extLst>
            </p:cNvPr>
            <p:cNvSpPr/>
            <p:nvPr/>
          </p:nvSpPr>
          <p:spPr>
            <a:xfrm>
              <a:off x="2395845" y="4333438"/>
              <a:ext cx="1567776" cy="538264"/>
            </a:xfrm>
            <a:prstGeom prst="roundRect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PSN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570F89B-FE67-493B-BE5D-7A86BF062A22}"/>
                </a:ext>
              </a:extLst>
            </p:cNvPr>
            <p:cNvSpPr/>
            <p:nvPr/>
          </p:nvSpPr>
          <p:spPr>
            <a:xfrm>
              <a:off x="2395845" y="6319736"/>
              <a:ext cx="1567776" cy="53826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Sliding PSN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7913AF0-3C9F-4A3A-94CE-AF6B1F760425}"/>
                </a:ext>
              </a:extLst>
            </p:cNvPr>
            <p:cNvSpPr/>
            <p:nvPr/>
          </p:nvSpPr>
          <p:spPr>
            <a:xfrm>
              <a:off x="2395845" y="5363188"/>
              <a:ext cx="1567776" cy="53826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Masked PSN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6F4397B-9BA5-4CB7-9D97-522FDE492D79}"/>
              </a:ext>
            </a:extLst>
          </p:cNvPr>
          <p:cNvSpPr/>
          <p:nvPr/>
        </p:nvSpPr>
        <p:spPr>
          <a:xfrm>
            <a:off x="4281391" y="4288043"/>
            <a:ext cx="1567776" cy="538264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随机可并行神经元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1041811-9197-4E47-88D3-C5FE3E798F7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2110097" y="687421"/>
            <a:ext cx="922302" cy="51719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BE61459-4C74-4C05-8A47-2FA17562854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1046538" y="1742878"/>
            <a:ext cx="1985861" cy="108787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4FB0AE6-A337-429B-BAA5-7184F10939A9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3032399" y="1742878"/>
            <a:ext cx="2032879" cy="108349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B9F8608-ADF0-4A43-8CB5-F61F206F9F2A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3032399" y="1742878"/>
            <a:ext cx="0" cy="108787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A27E535-EF14-4FD7-A51E-AEF33BCD3A26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999520" y="3369015"/>
            <a:ext cx="2032879" cy="91902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41706C8-D940-48D3-84AD-A1D354AC0A07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3032399" y="3369015"/>
            <a:ext cx="0" cy="91902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0E50DFA-9E61-40A5-8F58-CDF7E7ADFAC8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3032399" y="3369015"/>
            <a:ext cx="2032880" cy="91902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276296D-7FAD-42E9-87E3-7F75D1A49E96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3032399" y="4826307"/>
            <a:ext cx="0" cy="49148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35E73355-F5CC-4308-A1EC-97878782D2AD}"/>
              </a:ext>
            </a:extLst>
          </p:cNvPr>
          <p:cNvSpPr txBox="1"/>
          <p:nvPr/>
        </p:nvSpPr>
        <p:spPr>
          <a:xfrm>
            <a:off x="2789414" y="767566"/>
            <a:ext cx="1410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ED7D3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膜电位泄露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FAFA463-1879-4B99-8C53-9958D5E01DE1}"/>
              </a:ext>
            </a:extLst>
          </p:cNvPr>
          <p:cNvSpPr txBox="1"/>
          <p:nvPr/>
        </p:nvSpPr>
        <p:spPr>
          <a:xfrm>
            <a:off x="615181" y="2072931"/>
            <a:ext cx="181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多个神经元组合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E6B7D99-9D63-41C5-A4AB-F9FB83E71720}"/>
              </a:ext>
            </a:extLst>
          </p:cNvPr>
          <p:cNvSpPr txBox="1"/>
          <p:nvPr/>
        </p:nvSpPr>
        <p:spPr>
          <a:xfrm>
            <a:off x="4124736" y="2072931"/>
            <a:ext cx="181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增加补充电位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7E7A2E4-F000-458E-B944-906422DD90EC}"/>
              </a:ext>
            </a:extLst>
          </p:cNvPr>
          <p:cNvSpPr txBox="1"/>
          <p:nvPr/>
        </p:nvSpPr>
        <p:spPr>
          <a:xfrm>
            <a:off x="1878658" y="2460176"/>
            <a:ext cx="2907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70AD4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膜时间常数的可学习化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11389FB-A1B8-4AE7-AA11-02F5B9D68254}"/>
              </a:ext>
            </a:extLst>
          </p:cNvPr>
          <p:cNvSpPr txBox="1"/>
          <p:nvPr/>
        </p:nvSpPr>
        <p:spPr>
          <a:xfrm>
            <a:off x="-66795" y="3572438"/>
            <a:ext cx="20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增加状态衰减、输入累计、重置的门控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B16D9D0-BCAE-474E-BA5A-D69587B633F1}"/>
              </a:ext>
            </a:extLst>
          </p:cNvPr>
          <p:cNvSpPr txBox="1"/>
          <p:nvPr/>
        </p:nvSpPr>
        <p:spPr>
          <a:xfrm>
            <a:off x="1889241" y="3740078"/>
            <a:ext cx="2349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去除重置并将隐状态的生成改为依赖所有时刻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0F64512-29A9-4FFF-AB79-8844541E5C42}"/>
              </a:ext>
            </a:extLst>
          </p:cNvPr>
          <p:cNvSpPr txBox="1"/>
          <p:nvPr/>
        </p:nvSpPr>
        <p:spPr>
          <a:xfrm>
            <a:off x="1878658" y="4892525"/>
            <a:ext cx="272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2E75B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隐状态生成屏蔽未来输入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7BFB2F7-5714-4A55-ACC9-6DE02B3A9C83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>
            <a:off x="3032399" y="5856057"/>
            <a:ext cx="0" cy="41828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2A8EAF1F-3B5B-490A-A4D4-794E0FC11D15}"/>
              </a:ext>
            </a:extLst>
          </p:cNvPr>
          <p:cNvSpPr txBox="1"/>
          <p:nvPr/>
        </p:nvSpPr>
        <p:spPr>
          <a:xfrm>
            <a:off x="2249581" y="5895922"/>
            <a:ext cx="272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2F559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权重在时域共享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F87D0D7-A5F3-4C0D-A31E-ECDAE62D2BB8}"/>
              </a:ext>
            </a:extLst>
          </p:cNvPr>
          <p:cNvSpPr txBox="1"/>
          <p:nvPr/>
        </p:nvSpPr>
        <p:spPr>
          <a:xfrm>
            <a:off x="4434189" y="3572438"/>
            <a:ext cx="1567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去除重置并设置概率性发放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04A0A4B4-C367-4019-A7A4-AE8736E4B54B}"/>
              </a:ext>
            </a:extLst>
          </p:cNvPr>
          <p:cNvSpPr/>
          <p:nvPr/>
        </p:nvSpPr>
        <p:spPr>
          <a:xfrm>
            <a:off x="260222" y="1214323"/>
            <a:ext cx="1567776" cy="538264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AMOS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神经元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32B4C1E-566D-4DAF-8324-7D511F774B75}"/>
              </a:ext>
            </a:extLst>
          </p:cNvPr>
          <p:cNvCxnSpPr>
            <a:stCxn id="8" idx="2"/>
            <a:endCxn id="70" idx="0"/>
          </p:cNvCxnSpPr>
          <p:nvPr/>
        </p:nvCxnSpPr>
        <p:spPr>
          <a:xfrm flipH="1">
            <a:off x="1044110" y="687421"/>
            <a:ext cx="1065987" cy="52690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8C642572-447C-453E-9E2E-9193155A2693}"/>
              </a:ext>
            </a:extLst>
          </p:cNvPr>
          <p:cNvSpPr txBox="1"/>
          <p:nvPr/>
        </p:nvSpPr>
        <p:spPr>
          <a:xfrm>
            <a:off x="167005" y="659844"/>
            <a:ext cx="1263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只保留第一个输出脉冲</a:t>
            </a:r>
          </a:p>
        </p:txBody>
      </p:sp>
    </p:spTree>
    <p:extLst>
      <p:ext uri="{BB962C8B-B14F-4D97-AF65-F5344CB8AC3E}">
        <p14:creationId xmlns:p14="http://schemas.microsoft.com/office/powerpoint/2010/main" val="359178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D996B1B4-4B2C-446A-B03B-7E05C21FD17B}"/>
              </a:ext>
            </a:extLst>
          </p:cNvPr>
          <p:cNvSpPr/>
          <p:nvPr/>
        </p:nvSpPr>
        <p:spPr>
          <a:xfrm>
            <a:off x="110250" y="679171"/>
            <a:ext cx="1567776" cy="5382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神经元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B8D8A31-C158-45AF-89AD-387EC0D65AEF}"/>
              </a:ext>
            </a:extLst>
          </p:cNvPr>
          <p:cNvGrpSpPr/>
          <p:nvPr/>
        </p:nvGrpSpPr>
        <p:grpSpPr>
          <a:xfrm>
            <a:off x="4528224" y="208330"/>
            <a:ext cx="1567776" cy="2526684"/>
            <a:chOff x="4528224" y="208330"/>
            <a:chExt cx="1567776" cy="2526684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B52F89D0-24D2-44C9-AF4E-57FC322B4383}"/>
                </a:ext>
              </a:extLst>
            </p:cNvPr>
            <p:cNvSpPr/>
            <p:nvPr/>
          </p:nvSpPr>
          <p:spPr>
            <a:xfrm>
              <a:off x="4528224" y="208330"/>
              <a:ext cx="1567776" cy="5382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MLF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神经元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D6FF1597-E1AF-4F13-8AAF-A05CC08B186F}"/>
                </a:ext>
              </a:extLst>
            </p:cNvPr>
            <p:cNvSpPr/>
            <p:nvPr/>
          </p:nvSpPr>
          <p:spPr>
            <a:xfrm>
              <a:off x="4528224" y="2196750"/>
              <a:ext cx="1567776" cy="5382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CLIF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神经元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0337ADB-205F-42B2-99AC-1F00A2A70129}"/>
                </a:ext>
              </a:extLst>
            </p:cNvPr>
            <p:cNvSpPr/>
            <p:nvPr/>
          </p:nvSpPr>
          <p:spPr>
            <a:xfrm>
              <a:off x="4528224" y="1150012"/>
              <a:ext cx="1567776" cy="5382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PLIF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神经元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E5B3A1E-5AB1-4C71-997A-036121893E79}"/>
              </a:ext>
            </a:extLst>
          </p:cNvPr>
          <p:cNvGrpSpPr/>
          <p:nvPr/>
        </p:nvGrpSpPr>
        <p:grpSpPr>
          <a:xfrm>
            <a:off x="9087650" y="795356"/>
            <a:ext cx="1567776" cy="1352632"/>
            <a:chOff x="9159601" y="956553"/>
            <a:chExt cx="1567776" cy="1352632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570F89B-FE67-493B-BE5D-7A86BF062A22}"/>
                </a:ext>
              </a:extLst>
            </p:cNvPr>
            <p:cNvSpPr/>
            <p:nvPr/>
          </p:nvSpPr>
          <p:spPr>
            <a:xfrm>
              <a:off x="9159601" y="1770921"/>
              <a:ext cx="1567776" cy="53826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Sliding PSN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7913AF0-3C9F-4A3A-94CE-AF6B1F760425}"/>
                </a:ext>
              </a:extLst>
            </p:cNvPr>
            <p:cNvSpPr/>
            <p:nvPr/>
          </p:nvSpPr>
          <p:spPr>
            <a:xfrm>
              <a:off x="9159601" y="956553"/>
              <a:ext cx="1567776" cy="53826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Masked PSN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9AFCF48-7D4A-4ED3-8627-8C6F0DCAF9A7}"/>
              </a:ext>
            </a:extLst>
          </p:cNvPr>
          <p:cNvGrpSpPr/>
          <p:nvPr/>
        </p:nvGrpSpPr>
        <p:grpSpPr>
          <a:xfrm>
            <a:off x="6807937" y="208330"/>
            <a:ext cx="1567776" cy="2526684"/>
            <a:chOff x="6807937" y="208330"/>
            <a:chExt cx="1567776" cy="2526684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2FF7E98-58F8-46DB-9777-B94589A15F38}"/>
                </a:ext>
              </a:extLst>
            </p:cNvPr>
            <p:cNvSpPr/>
            <p:nvPr/>
          </p:nvSpPr>
          <p:spPr>
            <a:xfrm>
              <a:off x="6807937" y="208330"/>
              <a:ext cx="1567776" cy="538264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GLIF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神经元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5BDE6B81-03DC-4BA0-A981-7BBD7066D79D}"/>
                </a:ext>
              </a:extLst>
            </p:cNvPr>
            <p:cNvSpPr/>
            <p:nvPr/>
          </p:nvSpPr>
          <p:spPr>
            <a:xfrm>
              <a:off x="6807937" y="1150012"/>
              <a:ext cx="1567776" cy="538264"/>
            </a:xfrm>
            <a:prstGeom prst="roundRect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PSN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B6F4397B-9BA5-4CB7-9D97-522FDE492D79}"/>
                </a:ext>
              </a:extLst>
            </p:cNvPr>
            <p:cNvSpPr/>
            <p:nvPr/>
          </p:nvSpPr>
          <p:spPr>
            <a:xfrm>
              <a:off x="6807937" y="2196750"/>
              <a:ext cx="1567776" cy="538264"/>
            </a:xfrm>
            <a:prstGeom prst="roundRect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随机可并行神经元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C80F7EF-D623-4C24-A01E-EDACD2A01363}"/>
              </a:ext>
            </a:extLst>
          </p:cNvPr>
          <p:cNvGrpSpPr/>
          <p:nvPr/>
        </p:nvGrpSpPr>
        <p:grpSpPr>
          <a:xfrm>
            <a:off x="2248511" y="208330"/>
            <a:ext cx="1567776" cy="1479946"/>
            <a:chOff x="2248511" y="208330"/>
            <a:chExt cx="1567776" cy="1479946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71EC967-1CC9-4222-8FA3-45C58AC001AB}"/>
                </a:ext>
              </a:extLst>
            </p:cNvPr>
            <p:cNvSpPr/>
            <p:nvPr/>
          </p:nvSpPr>
          <p:spPr>
            <a:xfrm>
              <a:off x="2248511" y="1150012"/>
              <a:ext cx="1567776" cy="5382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LIF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神经元</a:t>
              </a: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04A0A4B4-C367-4019-A7A4-AE8736E4B54B}"/>
                </a:ext>
              </a:extLst>
            </p:cNvPr>
            <p:cNvSpPr/>
            <p:nvPr/>
          </p:nvSpPr>
          <p:spPr>
            <a:xfrm>
              <a:off x="2248511" y="208330"/>
              <a:ext cx="1567776" cy="538264"/>
            </a:xfrm>
            <a:prstGeom prst="roundRect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AMOS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神经元</a:t>
              </a:r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E258E1C-94BD-463D-BFA6-2F02B2DE1888}"/>
              </a:ext>
            </a:extLst>
          </p:cNvPr>
          <p:cNvCxnSpPr>
            <a:stCxn id="8" idx="3"/>
            <a:endCxn id="70" idx="1"/>
          </p:cNvCxnSpPr>
          <p:nvPr/>
        </p:nvCxnSpPr>
        <p:spPr>
          <a:xfrm flipV="1">
            <a:off x="1678026" y="477462"/>
            <a:ext cx="570485" cy="47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4E09C98-55B2-4B31-BAFC-3CB337C5BA2F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1678026" y="948303"/>
            <a:ext cx="570485" cy="47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82F743C-0872-4E80-97BD-2808EE1D7C5D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3816287" y="477462"/>
            <a:ext cx="711937" cy="94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8393854-5476-4A4A-BC74-9A14B794827B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3816287" y="1419144"/>
            <a:ext cx="711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2ABBBB9-CCFE-4331-9D3C-792CCEC21BB2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3816287" y="1419144"/>
            <a:ext cx="711937" cy="104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62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106</Words>
  <Application>Microsoft Office PowerPoint</Application>
  <PresentationFormat>宽屏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Fang</dc:creator>
  <cp:lastModifiedBy>Wei Fang</cp:lastModifiedBy>
  <cp:revision>18</cp:revision>
  <dcterms:created xsi:type="dcterms:W3CDTF">2024-11-05T03:42:14Z</dcterms:created>
  <dcterms:modified xsi:type="dcterms:W3CDTF">2024-11-05T08:12:01Z</dcterms:modified>
</cp:coreProperties>
</file>