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1A1"/>
    <a:srgbClr val="FF9B9B"/>
    <a:srgbClr val="FFB7B7"/>
    <a:srgbClr val="FF8989"/>
    <a:srgbClr val="00B7F9"/>
    <a:srgbClr val="FF99FF"/>
    <a:srgbClr val="98D853"/>
    <a:srgbClr val="FF9F6A"/>
    <a:srgbClr val="FFFF99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FE997-C79B-4819-A921-E38D73ED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E21A4-A60C-49AA-B224-CB2952EA0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31CE2-B847-4504-A6EB-A871A5EB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9E2-5B1F-47BC-888E-221FCDC4B796}" type="datetimeFigureOut">
              <a:rPr lang="zh-CN" altLang="en-US" smtClean="0"/>
              <a:t>2024-08-22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7301C-F79D-4450-94A4-3BDC202B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87B83-C601-4CDD-908B-A806A9E1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E26E-FECE-48BA-A89D-87DB7612B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88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47399-1DEC-4A8E-9693-B7A94184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8216E5-760D-4006-9ADC-7855FF060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B5EF0-B01D-41A8-B819-989EDB98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9E2-5B1F-47BC-888E-221FCDC4B796}" type="datetimeFigureOut">
              <a:rPr lang="zh-CN" altLang="en-US" smtClean="0"/>
              <a:t>2024-08-22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2508B-D133-445C-8169-16FEC840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064D7-88A2-4458-8626-4039953E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E26E-FECE-48BA-A89D-87DB7612B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0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38457A-2E2F-4B61-9217-A505976DE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86AB7-F8E9-41F0-9A55-3A77BE03E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B6B27-B7F3-4B79-978D-2BE5BFE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9E2-5B1F-47BC-888E-221FCDC4B796}" type="datetimeFigureOut">
              <a:rPr lang="zh-CN" altLang="en-US" smtClean="0"/>
              <a:t>2024-08-22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43EE3-7E9D-4A34-ADE4-71CC9D6B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7163E-0EF7-48AC-9620-9088ED93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E26E-FECE-48BA-A89D-87DB7612B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53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C2889-06E6-43F1-A617-3B08136E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94234-40B1-4958-9A4C-1F0AB91A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F78EB-6E35-4064-AE9A-61FB01D5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9E2-5B1F-47BC-888E-221FCDC4B796}" type="datetimeFigureOut">
              <a:rPr lang="zh-CN" altLang="en-US" smtClean="0"/>
              <a:t>2024-08-22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17E2B-BF47-4E52-9B69-736C9562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915BA-BA94-4A90-A607-89C4EF94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E26E-FECE-48BA-A89D-87DB7612B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5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01F54-1E7C-42C8-8BAE-DB9DD00F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B77FA9-E0AC-4433-87FE-636F3FD98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4981A-D0C8-424A-935A-E90731A2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9E2-5B1F-47BC-888E-221FCDC4B796}" type="datetimeFigureOut">
              <a:rPr lang="zh-CN" altLang="en-US" smtClean="0"/>
              <a:t>2024-08-22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B6816-F10D-46F7-B21E-2BC39D7F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F9902-4E7A-4ACF-B601-A6D45A18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E26E-FECE-48BA-A89D-87DB7612B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C63E0-CFF7-43D8-86BE-20ECAF13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DED7F-DC5D-4935-95A7-05D5E9F9F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69A985-48F1-436A-9D50-361AB393E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7B560-70A8-4E64-9517-AF2288DB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9E2-5B1F-47BC-888E-221FCDC4B796}" type="datetimeFigureOut">
              <a:rPr lang="zh-CN" altLang="en-US" smtClean="0"/>
              <a:t>2024-08-22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18B9D5-94B7-4E7C-A73D-5B65191C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99CA1-6A66-42CB-8316-9A8C0A1B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E26E-FECE-48BA-A89D-87DB7612B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3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B111A-AF97-466D-83F3-478FC925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CE2058-441A-4A0E-B26F-DEFAA824B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364645-4DC6-4CCB-8C45-27905B697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496F15-B43F-4FD0-9A60-B9ADB3CEA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AAD621-3C43-4A38-B317-E55085DB4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F33D7-B233-4658-B529-A5A40209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9E2-5B1F-47BC-888E-221FCDC4B796}" type="datetimeFigureOut">
              <a:rPr lang="zh-CN" altLang="en-US" smtClean="0"/>
              <a:t>2024-08-22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8005F2-73F7-49AC-931E-7845B398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AF3E82-C75B-4964-B998-23548A54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E26E-FECE-48BA-A89D-87DB7612B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17B42-F05C-4FD0-A52F-9C271E24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49E54D-408B-43CF-BC30-E3C9320D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9E2-5B1F-47BC-888E-221FCDC4B796}" type="datetimeFigureOut">
              <a:rPr lang="zh-CN" altLang="en-US" smtClean="0"/>
              <a:t>2024-08-22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3905FB-39B2-44BB-B2B0-AB89660E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0D0448-2B53-4FC0-BCFB-7DC7F448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E26E-FECE-48BA-A89D-87DB7612B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1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76B792-12AE-415C-AA7F-2D69E882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9E2-5B1F-47BC-888E-221FCDC4B796}" type="datetimeFigureOut">
              <a:rPr lang="zh-CN" altLang="en-US" smtClean="0"/>
              <a:t>2024-08-22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1F7FBA-385B-441C-A591-55CB01B2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6BC8DC-5509-4603-824D-5C97DDD9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E26E-FECE-48BA-A89D-87DB7612B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13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58FA3-FC8B-4DA3-AEFC-CD7B44BC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D8EA3-434A-422E-A848-163E261BD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4ACCA7-B334-4EE9-8737-18354BA53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52B69A-8C13-4F6F-8789-09C67848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9E2-5B1F-47BC-888E-221FCDC4B796}" type="datetimeFigureOut">
              <a:rPr lang="zh-CN" altLang="en-US" smtClean="0"/>
              <a:t>2024-08-22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4F135A-6B96-4F79-9A63-8C171E87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9DC7F-7D9A-40E9-B43C-DE2674A5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E26E-FECE-48BA-A89D-87DB7612B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2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9C4A1-BCDF-4E4F-BFD8-1B455DC6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629276-7476-46DD-81DC-097948504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9412C9-B62E-418C-A9B4-5EE757FF7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0FA29C-73D9-4B82-B364-6A933C56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9E2-5B1F-47BC-888E-221FCDC4B796}" type="datetimeFigureOut">
              <a:rPr lang="zh-CN" altLang="en-US" smtClean="0"/>
              <a:t>2024-08-22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0D8506-C6CC-4CCA-AC24-6F5358F2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C84C85-D802-488A-8A85-0DEDB5E0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E26E-FECE-48BA-A89D-87DB7612B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3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54E5A8-B8FC-4904-A098-659B3BB8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32A849-2120-43E7-8F69-3539F4E68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B543F-C397-4F2D-A8B0-748A2E487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B9E2-5B1F-47BC-888E-221FCDC4B796}" type="datetimeFigureOut">
              <a:rPr lang="zh-CN" altLang="en-US" smtClean="0"/>
              <a:t>2024-08-22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F8602-A7C9-4731-B50D-7E74254E2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7CCD5-1BE7-4DE7-BDAE-25551321F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CE26E-FECE-48BA-A89D-87DB7612B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6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8.pn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6.png"/><Relationship Id="rId23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矩形 287">
            <a:extLst>
              <a:ext uri="{FF2B5EF4-FFF2-40B4-BE49-F238E27FC236}">
                <a16:creationId xmlns:a16="http://schemas.microsoft.com/office/drawing/2014/main" id="{4C26F9F5-6905-41A6-9835-37B9561A8141}"/>
              </a:ext>
            </a:extLst>
          </p:cNvPr>
          <p:cNvSpPr/>
          <p:nvPr/>
        </p:nvSpPr>
        <p:spPr>
          <a:xfrm>
            <a:off x="1253469" y="406668"/>
            <a:ext cx="8355384" cy="1142661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/>
          </a:p>
        </p:txBody>
      </p:sp>
      <p:sp>
        <p:nvSpPr>
          <p:cNvPr id="125" name="箭头: 右 124">
            <a:extLst>
              <a:ext uri="{FF2B5EF4-FFF2-40B4-BE49-F238E27FC236}">
                <a16:creationId xmlns:a16="http://schemas.microsoft.com/office/drawing/2014/main" id="{2AD4A36C-AC89-4E8F-9AC1-01155F328E45}"/>
              </a:ext>
            </a:extLst>
          </p:cNvPr>
          <p:cNvSpPr/>
          <p:nvPr/>
        </p:nvSpPr>
        <p:spPr>
          <a:xfrm>
            <a:off x="2124258" y="904575"/>
            <a:ext cx="230427" cy="211282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立方体 128">
                <a:extLst>
                  <a:ext uri="{FF2B5EF4-FFF2-40B4-BE49-F238E27FC236}">
                    <a16:creationId xmlns:a16="http://schemas.microsoft.com/office/drawing/2014/main" id="{2A7A1817-1123-4D03-A73B-D97F0869B679}"/>
                  </a:ext>
                </a:extLst>
              </p:cNvPr>
              <p:cNvSpPr/>
              <p:nvPr/>
            </p:nvSpPr>
            <p:spPr>
              <a:xfrm>
                <a:off x="1180527" y="622033"/>
                <a:ext cx="1053798" cy="760638"/>
              </a:xfrm>
              <a:prstGeom prst="cube">
                <a:avLst/>
              </a:prstGeom>
              <a:solidFill>
                <a:srgbClr val="FF9966"/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isometricLeftDown">
                  <a:rot lat="2100000" lon="2700000" rev="0"/>
                </a:camera>
                <a:lightRig rig="threePt" dir="t"/>
              </a:scene3d>
              <a:sp3d extrusionH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立方体 128">
                <a:extLst>
                  <a:ext uri="{FF2B5EF4-FFF2-40B4-BE49-F238E27FC236}">
                    <a16:creationId xmlns:a16="http://schemas.microsoft.com/office/drawing/2014/main" id="{2A7A1817-1123-4D03-A73B-D97F0869B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527" y="622033"/>
                <a:ext cx="1053798" cy="760638"/>
              </a:xfrm>
              <a:prstGeom prst="cub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062F9E2-29D6-4C45-AB1C-28787A813118}"/>
              </a:ext>
            </a:extLst>
          </p:cNvPr>
          <p:cNvGrpSpPr/>
          <p:nvPr/>
        </p:nvGrpSpPr>
        <p:grpSpPr>
          <a:xfrm>
            <a:off x="2270405" y="622033"/>
            <a:ext cx="3169020" cy="760638"/>
            <a:chOff x="1559119" y="366291"/>
            <a:chExt cx="3169020" cy="760638"/>
          </a:xfrm>
        </p:grpSpPr>
        <p:sp>
          <p:nvSpPr>
            <p:cNvPr id="126" name="立方体 125">
              <a:extLst>
                <a:ext uri="{FF2B5EF4-FFF2-40B4-BE49-F238E27FC236}">
                  <a16:creationId xmlns:a16="http://schemas.microsoft.com/office/drawing/2014/main" id="{3B26363B-936E-4661-AA5B-97C3ED54C301}"/>
                </a:ext>
              </a:extLst>
            </p:cNvPr>
            <p:cNvSpPr/>
            <p:nvPr/>
          </p:nvSpPr>
          <p:spPr>
            <a:xfrm>
              <a:off x="1559119" y="366291"/>
              <a:ext cx="1053798" cy="760638"/>
            </a:xfrm>
            <a:prstGeom prst="cube">
              <a:avLst/>
            </a:prstGeom>
            <a:solidFill>
              <a:srgbClr val="FFFF99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isometricLeftDown">
                <a:rot lat="2100000" lon="2700000" rev="0"/>
              </a:camera>
              <a:lightRig rig="threePt" dir="t"/>
            </a:scene3d>
            <a:sp3d extrusionH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i="1" dirty="0">
                  <a:latin typeface="Cambria Math" panose="02040503050406030204" pitchFamily="18" charset="0"/>
                </a:rPr>
                <a:t>卷积层</a:t>
              </a:r>
            </a:p>
          </p:txBody>
        </p:sp>
        <p:sp>
          <p:nvSpPr>
            <p:cNvPr id="127" name="箭头: 右 126">
              <a:extLst>
                <a:ext uri="{FF2B5EF4-FFF2-40B4-BE49-F238E27FC236}">
                  <a16:creationId xmlns:a16="http://schemas.microsoft.com/office/drawing/2014/main" id="{93147D69-282A-487E-97A6-58EC9C44E511}"/>
                </a:ext>
              </a:extLst>
            </p:cNvPr>
            <p:cNvSpPr/>
            <p:nvPr/>
          </p:nvSpPr>
          <p:spPr>
            <a:xfrm>
              <a:off x="2499610" y="640969"/>
              <a:ext cx="230427" cy="21128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676E99E4-0901-4C83-94FD-59C598A84686}"/>
                </a:ext>
              </a:extLst>
            </p:cNvPr>
            <p:cNvGrpSpPr/>
            <p:nvPr/>
          </p:nvGrpSpPr>
          <p:grpSpPr>
            <a:xfrm>
              <a:off x="2616730" y="366291"/>
              <a:ext cx="1053798" cy="760638"/>
              <a:chOff x="2976319" y="566472"/>
              <a:chExt cx="1053798" cy="760638"/>
            </a:xfrm>
          </p:grpSpPr>
          <p:sp>
            <p:nvSpPr>
              <p:cNvPr id="128" name="立方体 127">
                <a:extLst>
                  <a:ext uri="{FF2B5EF4-FFF2-40B4-BE49-F238E27FC236}">
                    <a16:creationId xmlns:a16="http://schemas.microsoft.com/office/drawing/2014/main" id="{66CA10C8-DC05-403D-A4CB-FD80BD220636}"/>
                  </a:ext>
                </a:extLst>
              </p:cNvPr>
              <p:cNvSpPr/>
              <p:nvPr/>
            </p:nvSpPr>
            <p:spPr>
              <a:xfrm>
                <a:off x="2976319" y="566472"/>
                <a:ext cx="1053798" cy="760638"/>
              </a:xfrm>
              <a:prstGeom prst="cub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isometricLeftDown">
                  <a:rot lat="2100000" lon="2700000" rev="0"/>
                </a:camera>
                <a:lightRig rig="threePt" dir="t"/>
              </a:scene3d>
              <a:sp3d extrusionH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i="1" dirty="0">
                    <a:latin typeface="Cambria Math" panose="02040503050406030204" pitchFamily="18" charset="0"/>
                  </a:rPr>
                  <a:t>脉冲神经元层</a:t>
                </a:r>
              </a:p>
            </p:txBody>
          </p:sp>
          <p:cxnSp>
            <p:nvCxnSpPr>
              <p:cNvPr id="156" name="连接符: 肘形 155">
                <a:extLst>
                  <a:ext uri="{FF2B5EF4-FFF2-40B4-BE49-F238E27FC236}">
                    <a16:creationId xmlns:a16="http://schemas.microsoft.com/office/drawing/2014/main" id="{2550FE2A-C119-4520-8DB8-D472044C7D1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404274" y="752302"/>
                <a:ext cx="422500" cy="281080"/>
              </a:xfrm>
              <a:prstGeom prst="bentConnector4">
                <a:avLst>
                  <a:gd name="adj1" fmla="val -40413"/>
                  <a:gd name="adj2" fmla="val 181329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  <a:scene3d>
                <a:camera prst="orthographicFront">
                  <a:rot lat="2100000" lon="2700000" rev="0"/>
                </a:camera>
                <a:lightRig rig="threePt" dir="t"/>
              </a:scene3d>
              <a:sp3d extrusionH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箭头: 右 71">
              <a:extLst>
                <a:ext uri="{FF2B5EF4-FFF2-40B4-BE49-F238E27FC236}">
                  <a16:creationId xmlns:a16="http://schemas.microsoft.com/office/drawing/2014/main" id="{0290B4CE-3831-4EDC-90E8-B62605EBD3CD}"/>
                </a:ext>
              </a:extLst>
            </p:cNvPr>
            <p:cNvSpPr/>
            <p:nvPr/>
          </p:nvSpPr>
          <p:spPr>
            <a:xfrm>
              <a:off x="3587701" y="640969"/>
              <a:ext cx="230427" cy="21128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3" name="立方体 72">
              <a:extLst>
                <a:ext uri="{FF2B5EF4-FFF2-40B4-BE49-F238E27FC236}">
                  <a16:creationId xmlns:a16="http://schemas.microsoft.com/office/drawing/2014/main" id="{F2056569-B31B-4068-9755-9368C03AA021}"/>
                </a:ext>
              </a:extLst>
            </p:cNvPr>
            <p:cNvSpPr/>
            <p:nvPr/>
          </p:nvSpPr>
          <p:spPr>
            <a:xfrm>
              <a:off x="3674341" y="366291"/>
              <a:ext cx="1053798" cy="760638"/>
            </a:xfrm>
            <a:prstGeom prst="cube">
              <a:avLst/>
            </a:prstGeom>
            <a:solidFill>
              <a:srgbClr val="92D050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isometricLeftDown">
                <a:rot lat="2100000" lon="2700000" rev="0"/>
              </a:camera>
              <a:lightRig rig="threePt" dir="t"/>
            </a:scene3d>
            <a:sp3d extrusionH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i="1" dirty="0">
                  <a:latin typeface="Cambria Math" panose="02040503050406030204" pitchFamily="18" charset="0"/>
                </a:rPr>
                <a:t>池化层</a:t>
              </a:r>
            </a:p>
          </p:txBody>
        </p:sp>
      </p:grpSp>
      <p:sp>
        <p:nvSpPr>
          <p:cNvPr id="121" name="箭头: 右 120">
            <a:extLst>
              <a:ext uri="{FF2B5EF4-FFF2-40B4-BE49-F238E27FC236}">
                <a16:creationId xmlns:a16="http://schemas.microsoft.com/office/drawing/2014/main" id="{C771FC65-7145-4C78-B1E8-E4513102676D}"/>
              </a:ext>
            </a:extLst>
          </p:cNvPr>
          <p:cNvSpPr/>
          <p:nvPr/>
        </p:nvSpPr>
        <p:spPr>
          <a:xfrm>
            <a:off x="5406527" y="904575"/>
            <a:ext cx="593332" cy="211282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45241FB3-10AE-4585-9225-AB0C35FA4043}"/>
              </a:ext>
            </a:extLst>
          </p:cNvPr>
          <p:cNvGrpSpPr/>
          <p:nvPr/>
        </p:nvGrpSpPr>
        <p:grpSpPr>
          <a:xfrm>
            <a:off x="5964990" y="629897"/>
            <a:ext cx="2111409" cy="760638"/>
            <a:chOff x="1559119" y="366291"/>
            <a:chExt cx="2111409" cy="760638"/>
          </a:xfrm>
        </p:grpSpPr>
        <p:sp>
          <p:nvSpPr>
            <p:cNvPr id="143" name="立方体 142">
              <a:extLst>
                <a:ext uri="{FF2B5EF4-FFF2-40B4-BE49-F238E27FC236}">
                  <a16:creationId xmlns:a16="http://schemas.microsoft.com/office/drawing/2014/main" id="{DCF1A256-1D45-4644-9021-A6E15BB869CE}"/>
                </a:ext>
              </a:extLst>
            </p:cNvPr>
            <p:cNvSpPr/>
            <p:nvPr/>
          </p:nvSpPr>
          <p:spPr>
            <a:xfrm>
              <a:off x="1559119" y="366291"/>
              <a:ext cx="1053798" cy="760638"/>
            </a:xfrm>
            <a:prstGeom prst="cube">
              <a:avLst/>
            </a:prstGeom>
            <a:solidFill>
              <a:srgbClr val="FF9B9B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isometricLeftDown">
                <a:rot lat="2100000" lon="2700000" rev="0"/>
              </a:camera>
              <a:lightRig rig="threePt" dir="t"/>
            </a:scene3d>
            <a:sp3d extrusionH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i="1" dirty="0">
                  <a:latin typeface="Cambria Math" panose="02040503050406030204" pitchFamily="18" charset="0"/>
                </a:rPr>
                <a:t>全连接层</a:t>
              </a:r>
            </a:p>
          </p:txBody>
        </p:sp>
        <p:sp>
          <p:nvSpPr>
            <p:cNvPr id="144" name="箭头: 右 143">
              <a:extLst>
                <a:ext uri="{FF2B5EF4-FFF2-40B4-BE49-F238E27FC236}">
                  <a16:creationId xmlns:a16="http://schemas.microsoft.com/office/drawing/2014/main" id="{0C96ADF1-42A7-4B40-8633-593AFD149ED4}"/>
                </a:ext>
              </a:extLst>
            </p:cNvPr>
            <p:cNvSpPr/>
            <p:nvPr/>
          </p:nvSpPr>
          <p:spPr>
            <a:xfrm>
              <a:off x="2499610" y="640969"/>
              <a:ext cx="230427" cy="21128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5D41A9C4-FB2A-43B8-89FE-4A1CBC28849E}"/>
                </a:ext>
              </a:extLst>
            </p:cNvPr>
            <p:cNvGrpSpPr/>
            <p:nvPr/>
          </p:nvGrpSpPr>
          <p:grpSpPr>
            <a:xfrm>
              <a:off x="2616730" y="366291"/>
              <a:ext cx="1053798" cy="760638"/>
              <a:chOff x="2976319" y="566472"/>
              <a:chExt cx="1053798" cy="760638"/>
            </a:xfrm>
          </p:grpSpPr>
          <p:sp>
            <p:nvSpPr>
              <p:cNvPr id="149" name="立方体 148">
                <a:extLst>
                  <a:ext uri="{FF2B5EF4-FFF2-40B4-BE49-F238E27FC236}">
                    <a16:creationId xmlns:a16="http://schemas.microsoft.com/office/drawing/2014/main" id="{D6373DB7-0C74-4541-B77A-33FCE61E0101}"/>
                  </a:ext>
                </a:extLst>
              </p:cNvPr>
              <p:cNvSpPr/>
              <p:nvPr/>
            </p:nvSpPr>
            <p:spPr>
              <a:xfrm>
                <a:off x="2976319" y="566472"/>
                <a:ext cx="1053798" cy="760638"/>
              </a:xfrm>
              <a:prstGeom prst="cub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isometricLeftDown">
                  <a:rot lat="2100000" lon="2700000" rev="0"/>
                </a:camera>
                <a:lightRig rig="threePt" dir="t"/>
              </a:scene3d>
              <a:sp3d extrusionH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i="1" dirty="0">
                    <a:latin typeface="Cambria Math" panose="02040503050406030204" pitchFamily="18" charset="0"/>
                  </a:rPr>
                  <a:t>脉冲神经元层</a:t>
                </a:r>
              </a:p>
            </p:txBody>
          </p:sp>
          <p:cxnSp>
            <p:nvCxnSpPr>
              <p:cNvPr id="150" name="连接符: 肘形 149">
                <a:extLst>
                  <a:ext uri="{FF2B5EF4-FFF2-40B4-BE49-F238E27FC236}">
                    <a16:creationId xmlns:a16="http://schemas.microsoft.com/office/drawing/2014/main" id="{C8D380EB-CD88-48F3-BEA2-8AF84A92A90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404274" y="752302"/>
                <a:ext cx="422500" cy="281080"/>
              </a:xfrm>
              <a:prstGeom prst="bentConnector4">
                <a:avLst>
                  <a:gd name="adj1" fmla="val -40413"/>
                  <a:gd name="adj2" fmla="val 181329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  <a:scene3d>
                <a:camera prst="orthographicFront">
                  <a:rot lat="2100000" lon="2700000" rev="0"/>
                </a:camera>
                <a:lightRig rig="threePt" dir="t"/>
              </a:scene3d>
              <a:sp3d extrusionH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2" name="箭头: 燕尾形 151">
            <a:extLst>
              <a:ext uri="{FF2B5EF4-FFF2-40B4-BE49-F238E27FC236}">
                <a16:creationId xmlns:a16="http://schemas.microsoft.com/office/drawing/2014/main" id="{01224B59-8104-441C-891A-26A03D13463D}"/>
              </a:ext>
            </a:extLst>
          </p:cNvPr>
          <p:cNvSpPr/>
          <p:nvPr/>
        </p:nvSpPr>
        <p:spPr>
          <a:xfrm rot="5400000">
            <a:off x="5031127" y="1832761"/>
            <a:ext cx="478219" cy="338377"/>
          </a:xfrm>
          <a:prstGeom prst="notched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07C409E4-3800-4039-8BCF-DD0E49986BB6}"/>
              </a:ext>
            </a:extLst>
          </p:cNvPr>
          <p:cNvSpPr txBox="1"/>
          <p:nvPr/>
        </p:nvSpPr>
        <p:spPr>
          <a:xfrm>
            <a:off x="5406527" y="1826932"/>
            <a:ext cx="142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时间上展开</a:t>
            </a:r>
          </a:p>
        </p:txBody>
      </p:sp>
      <p:sp>
        <p:nvSpPr>
          <p:cNvPr id="158" name="箭头: 右 157">
            <a:extLst>
              <a:ext uri="{FF2B5EF4-FFF2-40B4-BE49-F238E27FC236}">
                <a16:creationId xmlns:a16="http://schemas.microsoft.com/office/drawing/2014/main" id="{BAA745AD-59FF-4B78-B8C7-6404B0618C9B}"/>
              </a:ext>
            </a:extLst>
          </p:cNvPr>
          <p:cNvSpPr/>
          <p:nvPr/>
        </p:nvSpPr>
        <p:spPr>
          <a:xfrm>
            <a:off x="2124258" y="2808714"/>
            <a:ext cx="230427" cy="211282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立方体 158">
                <a:extLst>
                  <a:ext uri="{FF2B5EF4-FFF2-40B4-BE49-F238E27FC236}">
                    <a16:creationId xmlns:a16="http://schemas.microsoft.com/office/drawing/2014/main" id="{C112496C-1B2F-441B-B5CC-2DFF0FA64FB6}"/>
                  </a:ext>
                </a:extLst>
              </p:cNvPr>
              <p:cNvSpPr/>
              <p:nvPr/>
            </p:nvSpPr>
            <p:spPr>
              <a:xfrm>
                <a:off x="1180527" y="2526172"/>
                <a:ext cx="1053798" cy="760638"/>
              </a:xfrm>
              <a:prstGeom prst="cube">
                <a:avLst/>
              </a:prstGeom>
              <a:solidFill>
                <a:srgbClr val="FF9966"/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isometricLeftDown">
                  <a:rot lat="2100000" lon="2700000" rev="0"/>
                </a:camera>
                <a:lightRig rig="threePt" dir="t"/>
              </a:scene3d>
              <a:sp3d extrusionH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zh-CN" alt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9" name="立方体 158">
                <a:extLst>
                  <a:ext uri="{FF2B5EF4-FFF2-40B4-BE49-F238E27FC236}">
                    <a16:creationId xmlns:a16="http://schemas.microsoft.com/office/drawing/2014/main" id="{C112496C-1B2F-441B-B5CC-2DFF0FA64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527" y="2526172"/>
                <a:ext cx="1053798" cy="760638"/>
              </a:xfrm>
              <a:prstGeom prst="cub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A67947EE-6EE3-4950-B7C8-DF88B87F06C1}"/>
              </a:ext>
            </a:extLst>
          </p:cNvPr>
          <p:cNvGrpSpPr/>
          <p:nvPr/>
        </p:nvGrpSpPr>
        <p:grpSpPr>
          <a:xfrm>
            <a:off x="3210896" y="2526172"/>
            <a:ext cx="1318518" cy="760638"/>
            <a:chOff x="2499610" y="366291"/>
            <a:chExt cx="1318518" cy="760638"/>
          </a:xfrm>
        </p:grpSpPr>
        <p:sp>
          <p:nvSpPr>
            <p:cNvPr id="162" name="箭头: 右 161">
              <a:extLst>
                <a:ext uri="{FF2B5EF4-FFF2-40B4-BE49-F238E27FC236}">
                  <a16:creationId xmlns:a16="http://schemas.microsoft.com/office/drawing/2014/main" id="{DD65FF93-3809-4CED-9F0F-643DFADBFC61}"/>
                </a:ext>
              </a:extLst>
            </p:cNvPr>
            <p:cNvSpPr/>
            <p:nvPr/>
          </p:nvSpPr>
          <p:spPr>
            <a:xfrm>
              <a:off x="2499610" y="640969"/>
              <a:ext cx="230427" cy="21128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67" name="立方体 166">
              <a:extLst>
                <a:ext uri="{FF2B5EF4-FFF2-40B4-BE49-F238E27FC236}">
                  <a16:creationId xmlns:a16="http://schemas.microsoft.com/office/drawing/2014/main" id="{662027EB-BC7B-4213-AF3E-5BB6A32F8E4E}"/>
                </a:ext>
              </a:extLst>
            </p:cNvPr>
            <p:cNvSpPr/>
            <p:nvPr/>
          </p:nvSpPr>
          <p:spPr>
            <a:xfrm>
              <a:off x="2616730" y="366291"/>
              <a:ext cx="1053798" cy="760638"/>
            </a:xfrm>
            <a:prstGeom prst="cube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isometricLeftDown">
                <a:rot lat="2100000" lon="2700000" rev="0"/>
              </a:camera>
              <a:lightRig rig="threePt" dir="t"/>
            </a:scene3d>
            <a:sp3d extrusionH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i="1" dirty="0">
                  <a:latin typeface="Cambria Math" panose="02040503050406030204" pitchFamily="18" charset="0"/>
                </a:rPr>
                <a:t>脉冲神经元层</a:t>
              </a:r>
            </a:p>
          </p:txBody>
        </p:sp>
        <p:sp>
          <p:nvSpPr>
            <p:cNvPr id="164" name="箭头: 右 163">
              <a:extLst>
                <a:ext uri="{FF2B5EF4-FFF2-40B4-BE49-F238E27FC236}">
                  <a16:creationId xmlns:a16="http://schemas.microsoft.com/office/drawing/2014/main" id="{10816A4E-C986-46A3-8DCC-DB7D7CB527CE}"/>
                </a:ext>
              </a:extLst>
            </p:cNvPr>
            <p:cNvSpPr/>
            <p:nvPr/>
          </p:nvSpPr>
          <p:spPr>
            <a:xfrm>
              <a:off x="3587701" y="640969"/>
              <a:ext cx="230427" cy="21128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75" name="箭头: 右 174">
            <a:extLst>
              <a:ext uri="{FF2B5EF4-FFF2-40B4-BE49-F238E27FC236}">
                <a16:creationId xmlns:a16="http://schemas.microsoft.com/office/drawing/2014/main" id="{D2CB6D5C-06C9-4141-838C-1ED1280DA813}"/>
              </a:ext>
            </a:extLst>
          </p:cNvPr>
          <p:cNvSpPr/>
          <p:nvPr/>
        </p:nvSpPr>
        <p:spPr>
          <a:xfrm>
            <a:off x="5406527" y="2808714"/>
            <a:ext cx="593332" cy="211282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66143BCC-AE60-41AB-B5EA-C30AD94D2186}"/>
              </a:ext>
            </a:extLst>
          </p:cNvPr>
          <p:cNvGrpSpPr/>
          <p:nvPr/>
        </p:nvGrpSpPr>
        <p:grpSpPr>
          <a:xfrm>
            <a:off x="6905481" y="2534036"/>
            <a:ext cx="1170918" cy="760638"/>
            <a:chOff x="2499610" y="366291"/>
            <a:chExt cx="1170918" cy="760638"/>
          </a:xfrm>
        </p:grpSpPr>
        <p:sp>
          <p:nvSpPr>
            <p:cNvPr id="178" name="箭头: 右 177">
              <a:extLst>
                <a:ext uri="{FF2B5EF4-FFF2-40B4-BE49-F238E27FC236}">
                  <a16:creationId xmlns:a16="http://schemas.microsoft.com/office/drawing/2014/main" id="{7621665C-B90C-447C-A208-C87EDC351317}"/>
                </a:ext>
              </a:extLst>
            </p:cNvPr>
            <p:cNvSpPr/>
            <p:nvPr/>
          </p:nvSpPr>
          <p:spPr>
            <a:xfrm>
              <a:off x="2499610" y="640969"/>
              <a:ext cx="230427" cy="21128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1" name="立方体 180">
              <a:extLst>
                <a:ext uri="{FF2B5EF4-FFF2-40B4-BE49-F238E27FC236}">
                  <a16:creationId xmlns:a16="http://schemas.microsoft.com/office/drawing/2014/main" id="{76033BF4-18CB-43B6-9AD4-55654CE52BDC}"/>
                </a:ext>
              </a:extLst>
            </p:cNvPr>
            <p:cNvSpPr/>
            <p:nvPr/>
          </p:nvSpPr>
          <p:spPr>
            <a:xfrm>
              <a:off x="2616730" y="366291"/>
              <a:ext cx="1053798" cy="760638"/>
            </a:xfrm>
            <a:prstGeom prst="cube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isometricLeftDown">
                <a:rot lat="2100000" lon="2700000" rev="0"/>
              </a:camera>
              <a:lightRig rig="threePt" dir="t"/>
            </a:scene3d>
            <a:sp3d extrusionH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i="1" dirty="0">
                  <a:latin typeface="Cambria Math" panose="02040503050406030204" pitchFamily="18" charset="0"/>
                </a:rPr>
                <a:t>脉冲神经元层</a:t>
              </a:r>
            </a:p>
          </p:txBody>
        </p:sp>
      </p:grpSp>
      <p:sp>
        <p:nvSpPr>
          <p:cNvPr id="210" name="箭头: 右 209">
            <a:extLst>
              <a:ext uri="{FF2B5EF4-FFF2-40B4-BE49-F238E27FC236}">
                <a16:creationId xmlns:a16="http://schemas.microsoft.com/office/drawing/2014/main" id="{4A06DAEA-1B99-497E-9C66-1783168E4D2A}"/>
              </a:ext>
            </a:extLst>
          </p:cNvPr>
          <p:cNvSpPr/>
          <p:nvPr/>
        </p:nvSpPr>
        <p:spPr>
          <a:xfrm>
            <a:off x="2124258" y="3746788"/>
            <a:ext cx="230427" cy="211282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立方体 210">
                <a:extLst>
                  <a:ext uri="{FF2B5EF4-FFF2-40B4-BE49-F238E27FC236}">
                    <a16:creationId xmlns:a16="http://schemas.microsoft.com/office/drawing/2014/main" id="{40E4C1F7-2169-4EA6-8961-5B2D0420934B}"/>
                  </a:ext>
                </a:extLst>
              </p:cNvPr>
              <p:cNvSpPr/>
              <p:nvPr/>
            </p:nvSpPr>
            <p:spPr>
              <a:xfrm>
                <a:off x="1180527" y="3464246"/>
                <a:ext cx="1053798" cy="760638"/>
              </a:xfrm>
              <a:prstGeom prst="cube">
                <a:avLst/>
              </a:prstGeom>
              <a:solidFill>
                <a:srgbClr val="FF9966"/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isometricLeftDown">
                  <a:rot lat="2100000" lon="2700000" rev="0"/>
                </a:camera>
                <a:lightRig rig="threePt" dir="t"/>
              </a:scene3d>
              <a:sp3d extrusionH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zh-CN" alt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1" name="立方体 210">
                <a:extLst>
                  <a:ext uri="{FF2B5EF4-FFF2-40B4-BE49-F238E27FC236}">
                    <a16:creationId xmlns:a16="http://schemas.microsoft.com/office/drawing/2014/main" id="{40E4C1F7-2169-4EA6-8961-5B2D04209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527" y="3464246"/>
                <a:ext cx="1053798" cy="760638"/>
              </a:xfrm>
              <a:prstGeom prst="cub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3BFB1774-70A9-473F-AFE2-27B2D9925C4C}"/>
              </a:ext>
            </a:extLst>
          </p:cNvPr>
          <p:cNvGrpSpPr/>
          <p:nvPr/>
        </p:nvGrpSpPr>
        <p:grpSpPr>
          <a:xfrm>
            <a:off x="3210896" y="3464246"/>
            <a:ext cx="1318518" cy="760638"/>
            <a:chOff x="2499610" y="366291"/>
            <a:chExt cx="1318518" cy="760638"/>
          </a:xfrm>
        </p:grpSpPr>
        <p:sp>
          <p:nvSpPr>
            <p:cNvPr id="233" name="箭头: 右 232">
              <a:extLst>
                <a:ext uri="{FF2B5EF4-FFF2-40B4-BE49-F238E27FC236}">
                  <a16:creationId xmlns:a16="http://schemas.microsoft.com/office/drawing/2014/main" id="{A4994C99-3398-4860-AEE7-F65EC00D28D6}"/>
                </a:ext>
              </a:extLst>
            </p:cNvPr>
            <p:cNvSpPr/>
            <p:nvPr/>
          </p:nvSpPr>
          <p:spPr>
            <a:xfrm>
              <a:off x="2499610" y="640969"/>
              <a:ext cx="230427" cy="21128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8" name="立方体 237">
              <a:extLst>
                <a:ext uri="{FF2B5EF4-FFF2-40B4-BE49-F238E27FC236}">
                  <a16:creationId xmlns:a16="http://schemas.microsoft.com/office/drawing/2014/main" id="{7B7274EA-0806-4D4D-9950-1496B555F029}"/>
                </a:ext>
              </a:extLst>
            </p:cNvPr>
            <p:cNvSpPr/>
            <p:nvPr/>
          </p:nvSpPr>
          <p:spPr>
            <a:xfrm>
              <a:off x="2616730" y="366291"/>
              <a:ext cx="1053798" cy="760638"/>
            </a:xfrm>
            <a:prstGeom prst="cube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isometricLeftDown">
                <a:rot lat="2100000" lon="2700000" rev="0"/>
              </a:camera>
              <a:lightRig rig="threePt" dir="t"/>
            </a:scene3d>
            <a:sp3d extrusionH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i="1" dirty="0">
                  <a:latin typeface="Cambria Math" panose="02040503050406030204" pitchFamily="18" charset="0"/>
                </a:rPr>
                <a:t>脉冲神经元层</a:t>
              </a:r>
            </a:p>
          </p:txBody>
        </p:sp>
        <p:sp>
          <p:nvSpPr>
            <p:cNvPr id="235" name="箭头: 右 234">
              <a:extLst>
                <a:ext uri="{FF2B5EF4-FFF2-40B4-BE49-F238E27FC236}">
                  <a16:creationId xmlns:a16="http://schemas.microsoft.com/office/drawing/2014/main" id="{57825236-4EAF-4378-82A3-E23756F03BA7}"/>
                </a:ext>
              </a:extLst>
            </p:cNvPr>
            <p:cNvSpPr/>
            <p:nvPr/>
          </p:nvSpPr>
          <p:spPr>
            <a:xfrm>
              <a:off x="3587701" y="640969"/>
              <a:ext cx="230427" cy="21128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218" name="箭头: 右 217">
            <a:extLst>
              <a:ext uri="{FF2B5EF4-FFF2-40B4-BE49-F238E27FC236}">
                <a16:creationId xmlns:a16="http://schemas.microsoft.com/office/drawing/2014/main" id="{9EBED337-FEE9-4E3E-82F6-E3C3948A0B8E}"/>
              </a:ext>
            </a:extLst>
          </p:cNvPr>
          <p:cNvSpPr/>
          <p:nvPr/>
        </p:nvSpPr>
        <p:spPr>
          <a:xfrm>
            <a:off x="5406527" y="3746788"/>
            <a:ext cx="593332" cy="211282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81BEAC33-C833-4DDE-8DE4-15F97F0E662D}"/>
              </a:ext>
            </a:extLst>
          </p:cNvPr>
          <p:cNvGrpSpPr/>
          <p:nvPr/>
        </p:nvGrpSpPr>
        <p:grpSpPr>
          <a:xfrm>
            <a:off x="6905481" y="3472110"/>
            <a:ext cx="1170918" cy="760638"/>
            <a:chOff x="2499610" y="366291"/>
            <a:chExt cx="1170918" cy="760638"/>
          </a:xfrm>
        </p:grpSpPr>
        <p:sp>
          <p:nvSpPr>
            <p:cNvPr id="222" name="箭头: 右 221">
              <a:extLst>
                <a:ext uri="{FF2B5EF4-FFF2-40B4-BE49-F238E27FC236}">
                  <a16:creationId xmlns:a16="http://schemas.microsoft.com/office/drawing/2014/main" id="{3BADF236-C76A-41F4-9133-B2EE2F89788A}"/>
                </a:ext>
              </a:extLst>
            </p:cNvPr>
            <p:cNvSpPr/>
            <p:nvPr/>
          </p:nvSpPr>
          <p:spPr>
            <a:xfrm>
              <a:off x="2499610" y="640969"/>
              <a:ext cx="230427" cy="21128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0" name="立方体 229">
              <a:extLst>
                <a:ext uri="{FF2B5EF4-FFF2-40B4-BE49-F238E27FC236}">
                  <a16:creationId xmlns:a16="http://schemas.microsoft.com/office/drawing/2014/main" id="{CF613F83-C0BD-4493-A46A-541541AC5708}"/>
                </a:ext>
              </a:extLst>
            </p:cNvPr>
            <p:cNvSpPr/>
            <p:nvPr/>
          </p:nvSpPr>
          <p:spPr>
            <a:xfrm>
              <a:off x="2616730" y="366291"/>
              <a:ext cx="1053798" cy="760638"/>
            </a:xfrm>
            <a:prstGeom prst="cube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isometricLeftDown">
                <a:rot lat="2100000" lon="2700000" rev="0"/>
              </a:camera>
              <a:lightRig rig="threePt" dir="t"/>
            </a:scene3d>
            <a:sp3d extrusionH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i="1" dirty="0">
                  <a:latin typeface="Cambria Math" panose="02040503050406030204" pitchFamily="18" charset="0"/>
                </a:rPr>
                <a:t>脉冲神经元层</a:t>
              </a:r>
            </a:p>
          </p:txBody>
        </p:sp>
      </p:grpSp>
      <p:sp>
        <p:nvSpPr>
          <p:cNvPr id="241" name="箭头: 右 240">
            <a:extLst>
              <a:ext uri="{FF2B5EF4-FFF2-40B4-BE49-F238E27FC236}">
                <a16:creationId xmlns:a16="http://schemas.microsoft.com/office/drawing/2014/main" id="{FC13D883-51F0-465C-B269-66CC47FE82CF}"/>
              </a:ext>
            </a:extLst>
          </p:cNvPr>
          <p:cNvSpPr/>
          <p:nvPr/>
        </p:nvSpPr>
        <p:spPr>
          <a:xfrm>
            <a:off x="2124258" y="4684862"/>
            <a:ext cx="230427" cy="211282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立方体 241">
                <a:extLst>
                  <a:ext uri="{FF2B5EF4-FFF2-40B4-BE49-F238E27FC236}">
                    <a16:creationId xmlns:a16="http://schemas.microsoft.com/office/drawing/2014/main" id="{18E547C7-654F-4328-847B-C11AACC6FAA0}"/>
                  </a:ext>
                </a:extLst>
              </p:cNvPr>
              <p:cNvSpPr/>
              <p:nvPr/>
            </p:nvSpPr>
            <p:spPr>
              <a:xfrm>
                <a:off x="1180527" y="4402320"/>
                <a:ext cx="1053798" cy="760638"/>
              </a:xfrm>
              <a:prstGeom prst="cube">
                <a:avLst/>
              </a:prstGeom>
              <a:solidFill>
                <a:srgbClr val="FF9F6A"/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isometricLeftDown">
                  <a:rot lat="2100000" lon="2700000" rev="0"/>
                </a:camera>
                <a:lightRig rig="threePt" dir="t"/>
              </a:scene3d>
              <a:sp3d extrusionH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2" name="立方体 241">
                <a:extLst>
                  <a:ext uri="{FF2B5EF4-FFF2-40B4-BE49-F238E27FC236}">
                    <a16:creationId xmlns:a16="http://schemas.microsoft.com/office/drawing/2014/main" id="{18E547C7-654F-4328-847B-C11AACC6F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527" y="4402320"/>
                <a:ext cx="1053798" cy="760638"/>
              </a:xfrm>
              <a:prstGeom prst="cub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4B097FDF-3FA4-4B67-9E0C-8AAD416664CC}"/>
              </a:ext>
            </a:extLst>
          </p:cNvPr>
          <p:cNvGrpSpPr/>
          <p:nvPr/>
        </p:nvGrpSpPr>
        <p:grpSpPr>
          <a:xfrm>
            <a:off x="3210896" y="4402320"/>
            <a:ext cx="1318518" cy="760638"/>
            <a:chOff x="2499610" y="366291"/>
            <a:chExt cx="1318518" cy="760638"/>
          </a:xfrm>
        </p:grpSpPr>
        <p:sp>
          <p:nvSpPr>
            <p:cNvPr id="255" name="箭头: 右 254">
              <a:extLst>
                <a:ext uri="{FF2B5EF4-FFF2-40B4-BE49-F238E27FC236}">
                  <a16:creationId xmlns:a16="http://schemas.microsoft.com/office/drawing/2014/main" id="{8FFB7918-2299-48F7-92FC-090717137ED3}"/>
                </a:ext>
              </a:extLst>
            </p:cNvPr>
            <p:cNvSpPr/>
            <p:nvPr/>
          </p:nvSpPr>
          <p:spPr>
            <a:xfrm>
              <a:off x="2499610" y="640969"/>
              <a:ext cx="230427" cy="21128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0" name="立方体 259">
              <a:extLst>
                <a:ext uri="{FF2B5EF4-FFF2-40B4-BE49-F238E27FC236}">
                  <a16:creationId xmlns:a16="http://schemas.microsoft.com/office/drawing/2014/main" id="{FF286916-9320-4597-83BE-44FFF2980F3D}"/>
                </a:ext>
              </a:extLst>
            </p:cNvPr>
            <p:cNvSpPr/>
            <p:nvPr/>
          </p:nvSpPr>
          <p:spPr>
            <a:xfrm>
              <a:off x="2616730" y="366291"/>
              <a:ext cx="1053798" cy="760638"/>
            </a:xfrm>
            <a:prstGeom prst="cube">
              <a:avLst/>
            </a:prstGeom>
            <a:solidFill>
              <a:srgbClr val="00B7F9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isometricLeftDown">
                <a:rot lat="2100000" lon="2700000" rev="0"/>
              </a:camera>
              <a:lightRig rig="threePt" dir="t"/>
            </a:scene3d>
            <a:sp3d extrusionH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dirty="0">
                  <a:latin typeface="Cambria Math" panose="02040503050406030204" pitchFamily="18" charset="0"/>
                </a:rPr>
                <a:t>…</a:t>
              </a:r>
              <a:endParaRPr lang="zh-CN" altLang="en-US" sz="1400" i="1" dirty="0">
                <a:latin typeface="Cambria Math" panose="02040503050406030204" pitchFamily="18" charset="0"/>
              </a:endParaRPr>
            </a:p>
          </p:txBody>
        </p:sp>
        <p:sp>
          <p:nvSpPr>
            <p:cNvPr id="257" name="箭头: 右 256">
              <a:extLst>
                <a:ext uri="{FF2B5EF4-FFF2-40B4-BE49-F238E27FC236}">
                  <a16:creationId xmlns:a16="http://schemas.microsoft.com/office/drawing/2014/main" id="{A7359B1B-0D3C-4681-8B8E-A7699EB89075}"/>
                </a:ext>
              </a:extLst>
            </p:cNvPr>
            <p:cNvSpPr/>
            <p:nvPr/>
          </p:nvSpPr>
          <p:spPr>
            <a:xfrm>
              <a:off x="3587701" y="640969"/>
              <a:ext cx="230427" cy="21128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245" name="箭头: 右 244">
            <a:extLst>
              <a:ext uri="{FF2B5EF4-FFF2-40B4-BE49-F238E27FC236}">
                <a16:creationId xmlns:a16="http://schemas.microsoft.com/office/drawing/2014/main" id="{1223F079-DD75-4A36-A74F-91079EC8C11E}"/>
              </a:ext>
            </a:extLst>
          </p:cNvPr>
          <p:cNvSpPr/>
          <p:nvPr/>
        </p:nvSpPr>
        <p:spPr>
          <a:xfrm>
            <a:off x="5406527" y="4684862"/>
            <a:ext cx="593332" cy="211282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2D8B45F1-3841-41FF-9A3A-68F451FE071C}"/>
              </a:ext>
            </a:extLst>
          </p:cNvPr>
          <p:cNvGrpSpPr/>
          <p:nvPr/>
        </p:nvGrpSpPr>
        <p:grpSpPr>
          <a:xfrm>
            <a:off x="6905481" y="4410184"/>
            <a:ext cx="1170918" cy="760638"/>
            <a:chOff x="2499610" y="366291"/>
            <a:chExt cx="1170918" cy="760638"/>
          </a:xfrm>
        </p:grpSpPr>
        <p:sp>
          <p:nvSpPr>
            <p:cNvPr id="249" name="箭头: 右 248">
              <a:extLst>
                <a:ext uri="{FF2B5EF4-FFF2-40B4-BE49-F238E27FC236}">
                  <a16:creationId xmlns:a16="http://schemas.microsoft.com/office/drawing/2014/main" id="{90E3383C-1144-4961-B86F-87E555BF539B}"/>
                </a:ext>
              </a:extLst>
            </p:cNvPr>
            <p:cNvSpPr/>
            <p:nvPr/>
          </p:nvSpPr>
          <p:spPr>
            <a:xfrm>
              <a:off x="2499610" y="640969"/>
              <a:ext cx="230427" cy="21128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2" name="立方体 251">
              <a:extLst>
                <a:ext uri="{FF2B5EF4-FFF2-40B4-BE49-F238E27FC236}">
                  <a16:creationId xmlns:a16="http://schemas.microsoft.com/office/drawing/2014/main" id="{F0B12240-4753-459C-877F-799317347DE7}"/>
                </a:ext>
              </a:extLst>
            </p:cNvPr>
            <p:cNvSpPr/>
            <p:nvPr/>
          </p:nvSpPr>
          <p:spPr>
            <a:xfrm>
              <a:off x="2616730" y="366291"/>
              <a:ext cx="1053798" cy="760638"/>
            </a:xfrm>
            <a:prstGeom prst="cube">
              <a:avLst/>
            </a:prstGeom>
            <a:solidFill>
              <a:srgbClr val="00B7F9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isometricLeftDown">
                <a:rot lat="2100000" lon="2700000" rev="0"/>
              </a:camera>
              <a:lightRig rig="threePt" dir="t"/>
            </a:scene3d>
            <a:sp3d extrusionH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dirty="0">
                  <a:latin typeface="Cambria Math" panose="02040503050406030204" pitchFamily="18" charset="0"/>
                </a:rPr>
                <a:t>…</a:t>
              </a:r>
              <a:endParaRPr lang="zh-CN" altLang="en-US" sz="1400" i="1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63" name="箭头: 右 262">
            <a:extLst>
              <a:ext uri="{FF2B5EF4-FFF2-40B4-BE49-F238E27FC236}">
                <a16:creationId xmlns:a16="http://schemas.microsoft.com/office/drawing/2014/main" id="{77DDB7C8-48E3-4EEE-BA7E-6C1A4D58E67C}"/>
              </a:ext>
            </a:extLst>
          </p:cNvPr>
          <p:cNvSpPr/>
          <p:nvPr/>
        </p:nvSpPr>
        <p:spPr>
          <a:xfrm>
            <a:off x="2124258" y="5622935"/>
            <a:ext cx="230427" cy="211282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立方体 263">
                <a:extLst>
                  <a:ext uri="{FF2B5EF4-FFF2-40B4-BE49-F238E27FC236}">
                    <a16:creationId xmlns:a16="http://schemas.microsoft.com/office/drawing/2014/main" id="{5AE69CE6-6FB3-4200-B626-9E37EF3C5AFB}"/>
                  </a:ext>
                </a:extLst>
              </p:cNvPr>
              <p:cNvSpPr/>
              <p:nvPr/>
            </p:nvSpPr>
            <p:spPr>
              <a:xfrm>
                <a:off x="1180527" y="5340393"/>
                <a:ext cx="1053798" cy="760638"/>
              </a:xfrm>
              <a:prstGeom prst="cube">
                <a:avLst/>
              </a:prstGeom>
              <a:solidFill>
                <a:srgbClr val="FF9966"/>
              </a:solidFill>
              <a:ln>
                <a:solidFill>
                  <a:schemeClr val="bg1">
                    <a:lumMod val="50000"/>
                  </a:schemeClr>
                </a:solidFill>
              </a:ln>
              <a:scene3d>
                <a:camera prst="isometricLeftDown">
                  <a:rot lat="2100000" lon="2700000" rev="0"/>
                </a:camera>
                <a:lightRig rig="threePt" dir="t"/>
              </a:scene3d>
              <a:sp3d extrusionH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zh-CN" alt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4" name="立方体 263">
                <a:extLst>
                  <a:ext uri="{FF2B5EF4-FFF2-40B4-BE49-F238E27FC236}">
                    <a16:creationId xmlns:a16="http://schemas.microsoft.com/office/drawing/2014/main" id="{5AE69CE6-6FB3-4200-B626-9E37EF3C5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527" y="5340393"/>
                <a:ext cx="1053798" cy="760638"/>
              </a:xfrm>
              <a:prstGeom prst="cub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222FCDC3-9801-4C1C-B697-850B761BA9C7}"/>
              </a:ext>
            </a:extLst>
          </p:cNvPr>
          <p:cNvGrpSpPr/>
          <p:nvPr/>
        </p:nvGrpSpPr>
        <p:grpSpPr>
          <a:xfrm>
            <a:off x="3210896" y="5340393"/>
            <a:ext cx="1318518" cy="760638"/>
            <a:chOff x="2499610" y="366291"/>
            <a:chExt cx="1318518" cy="760638"/>
          </a:xfrm>
        </p:grpSpPr>
        <p:sp>
          <p:nvSpPr>
            <p:cNvPr id="277" name="箭头: 右 276">
              <a:extLst>
                <a:ext uri="{FF2B5EF4-FFF2-40B4-BE49-F238E27FC236}">
                  <a16:creationId xmlns:a16="http://schemas.microsoft.com/office/drawing/2014/main" id="{9D9A1723-96A0-469F-8F73-C55B47389FAC}"/>
                </a:ext>
              </a:extLst>
            </p:cNvPr>
            <p:cNvSpPr/>
            <p:nvPr/>
          </p:nvSpPr>
          <p:spPr>
            <a:xfrm>
              <a:off x="2499610" y="640969"/>
              <a:ext cx="230427" cy="21128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2" name="立方体 281">
              <a:extLst>
                <a:ext uri="{FF2B5EF4-FFF2-40B4-BE49-F238E27FC236}">
                  <a16:creationId xmlns:a16="http://schemas.microsoft.com/office/drawing/2014/main" id="{56A40673-B13D-4E60-BEC2-69BFF5B1C402}"/>
                </a:ext>
              </a:extLst>
            </p:cNvPr>
            <p:cNvSpPr/>
            <p:nvPr/>
          </p:nvSpPr>
          <p:spPr>
            <a:xfrm>
              <a:off x="2616730" y="366291"/>
              <a:ext cx="1053798" cy="760638"/>
            </a:xfrm>
            <a:prstGeom prst="cube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isometricLeftDown">
                <a:rot lat="2100000" lon="2700000" rev="0"/>
              </a:camera>
              <a:lightRig rig="threePt" dir="t"/>
            </a:scene3d>
            <a:sp3d extrusionH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i="1" dirty="0">
                  <a:latin typeface="Cambria Math" panose="02040503050406030204" pitchFamily="18" charset="0"/>
                </a:rPr>
                <a:t>脉冲神经元层</a:t>
              </a:r>
            </a:p>
          </p:txBody>
        </p:sp>
        <p:sp>
          <p:nvSpPr>
            <p:cNvPr id="279" name="箭头: 右 278">
              <a:extLst>
                <a:ext uri="{FF2B5EF4-FFF2-40B4-BE49-F238E27FC236}">
                  <a16:creationId xmlns:a16="http://schemas.microsoft.com/office/drawing/2014/main" id="{1E1A3391-7B3D-41E2-9FF5-09C43C7D0AAB}"/>
                </a:ext>
              </a:extLst>
            </p:cNvPr>
            <p:cNvSpPr/>
            <p:nvPr/>
          </p:nvSpPr>
          <p:spPr>
            <a:xfrm>
              <a:off x="3587701" y="640969"/>
              <a:ext cx="230427" cy="21128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267" name="箭头: 右 266">
            <a:extLst>
              <a:ext uri="{FF2B5EF4-FFF2-40B4-BE49-F238E27FC236}">
                <a16:creationId xmlns:a16="http://schemas.microsoft.com/office/drawing/2014/main" id="{D6BE61D4-D6E5-4F07-BF06-015524763939}"/>
              </a:ext>
            </a:extLst>
          </p:cNvPr>
          <p:cNvSpPr/>
          <p:nvPr/>
        </p:nvSpPr>
        <p:spPr>
          <a:xfrm>
            <a:off x="5406527" y="5622935"/>
            <a:ext cx="593332" cy="211282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CC657CF0-F19B-43AC-A7C6-773D225B7082}"/>
              </a:ext>
            </a:extLst>
          </p:cNvPr>
          <p:cNvGrpSpPr/>
          <p:nvPr/>
        </p:nvGrpSpPr>
        <p:grpSpPr>
          <a:xfrm>
            <a:off x="6905481" y="5348257"/>
            <a:ext cx="1170918" cy="760638"/>
            <a:chOff x="2499610" y="366291"/>
            <a:chExt cx="1170918" cy="760638"/>
          </a:xfrm>
        </p:grpSpPr>
        <p:sp>
          <p:nvSpPr>
            <p:cNvPr id="271" name="箭头: 右 270">
              <a:extLst>
                <a:ext uri="{FF2B5EF4-FFF2-40B4-BE49-F238E27FC236}">
                  <a16:creationId xmlns:a16="http://schemas.microsoft.com/office/drawing/2014/main" id="{1F1138F2-360D-46C9-9AAB-EF87260CB62C}"/>
                </a:ext>
              </a:extLst>
            </p:cNvPr>
            <p:cNvSpPr/>
            <p:nvPr/>
          </p:nvSpPr>
          <p:spPr>
            <a:xfrm>
              <a:off x="2499610" y="640969"/>
              <a:ext cx="230427" cy="21128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4" name="立方体 273">
              <a:extLst>
                <a:ext uri="{FF2B5EF4-FFF2-40B4-BE49-F238E27FC236}">
                  <a16:creationId xmlns:a16="http://schemas.microsoft.com/office/drawing/2014/main" id="{ABF1A2C7-18A1-446A-8539-BB956F226115}"/>
                </a:ext>
              </a:extLst>
            </p:cNvPr>
            <p:cNvSpPr/>
            <p:nvPr/>
          </p:nvSpPr>
          <p:spPr>
            <a:xfrm>
              <a:off x="2616730" y="366291"/>
              <a:ext cx="1053798" cy="760638"/>
            </a:xfrm>
            <a:prstGeom prst="cube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isometricLeftDown">
                <a:rot lat="2100000" lon="2700000" rev="0"/>
              </a:camera>
              <a:lightRig rig="threePt" dir="t"/>
            </a:scene3d>
            <a:sp3d extrusionH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i="1" dirty="0">
                  <a:latin typeface="Cambria Math" panose="02040503050406030204" pitchFamily="18" charset="0"/>
                </a:rPr>
                <a:t>脉冲神经元层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2C8C8AD-8990-4265-A9D3-0AF0A57C8A56}"/>
              </a:ext>
            </a:extLst>
          </p:cNvPr>
          <p:cNvGrpSpPr/>
          <p:nvPr/>
        </p:nvGrpSpPr>
        <p:grpSpPr>
          <a:xfrm>
            <a:off x="8013178" y="622033"/>
            <a:ext cx="1595675" cy="5478998"/>
            <a:chOff x="8121062" y="301993"/>
            <a:chExt cx="1595675" cy="5478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立方体 119">
                  <a:extLst>
                    <a:ext uri="{FF2B5EF4-FFF2-40B4-BE49-F238E27FC236}">
                      <a16:creationId xmlns:a16="http://schemas.microsoft.com/office/drawing/2014/main" id="{30014D44-E93C-42AE-9BE0-19E090EAE2C6}"/>
                    </a:ext>
                  </a:extLst>
                </p:cNvPr>
                <p:cNvSpPr/>
                <p:nvPr/>
              </p:nvSpPr>
              <p:spPr>
                <a:xfrm>
                  <a:off x="8662939" y="301993"/>
                  <a:ext cx="1053798" cy="760638"/>
                </a:xfrm>
                <a:prstGeom prst="cube">
                  <a:avLst/>
                </a:prstGeom>
                <a:solidFill>
                  <a:srgbClr val="FF99FF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cene3d>
                  <a:camera prst="isometricLeftDown">
                    <a:rot lat="2100000" lon="2700000" rev="0"/>
                  </a:camera>
                  <a:lightRig rig="threePt" dir="t"/>
                </a:scene3d>
                <a:sp3d extrusionH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0" name="立方体 119">
                  <a:extLst>
                    <a:ext uri="{FF2B5EF4-FFF2-40B4-BE49-F238E27FC236}">
                      <a16:creationId xmlns:a16="http://schemas.microsoft.com/office/drawing/2014/main" id="{30014D44-E93C-42AE-9BE0-19E090EAE2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939" y="301993"/>
                  <a:ext cx="1053798" cy="760638"/>
                </a:xfrm>
                <a:prstGeom prst="cub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箭头: 右 150">
              <a:extLst>
                <a:ext uri="{FF2B5EF4-FFF2-40B4-BE49-F238E27FC236}">
                  <a16:creationId xmlns:a16="http://schemas.microsoft.com/office/drawing/2014/main" id="{8052DB69-5D64-49AB-AEBF-1AD2D9813C3D}"/>
                </a:ext>
              </a:extLst>
            </p:cNvPr>
            <p:cNvSpPr/>
            <p:nvPr/>
          </p:nvSpPr>
          <p:spPr>
            <a:xfrm>
              <a:off x="8121062" y="576671"/>
              <a:ext cx="593332" cy="21128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立方体 173">
                  <a:extLst>
                    <a:ext uri="{FF2B5EF4-FFF2-40B4-BE49-F238E27FC236}">
                      <a16:creationId xmlns:a16="http://schemas.microsoft.com/office/drawing/2014/main" id="{04A2319C-4F57-422D-8202-2235E4919798}"/>
                    </a:ext>
                  </a:extLst>
                </p:cNvPr>
                <p:cNvSpPr/>
                <p:nvPr/>
              </p:nvSpPr>
              <p:spPr>
                <a:xfrm>
                  <a:off x="8662939" y="2206132"/>
                  <a:ext cx="1053798" cy="760638"/>
                </a:xfrm>
                <a:prstGeom prst="cube">
                  <a:avLst/>
                </a:prstGeom>
                <a:solidFill>
                  <a:srgbClr val="FF99FF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cene3d>
                  <a:camera prst="isometricLeftDown">
                    <a:rot lat="2100000" lon="2700000" rev="0"/>
                  </a:camera>
                  <a:lightRig rig="threePt" dir="t"/>
                </a:scene3d>
                <a:sp3d extrusionH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4" name="立方体 173">
                  <a:extLst>
                    <a:ext uri="{FF2B5EF4-FFF2-40B4-BE49-F238E27FC236}">
                      <a16:creationId xmlns:a16="http://schemas.microsoft.com/office/drawing/2014/main" id="{04A2319C-4F57-422D-8202-2235E49197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939" y="2206132"/>
                  <a:ext cx="1053798" cy="760638"/>
                </a:xfrm>
                <a:prstGeom prst="cub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" name="箭头: 右 183">
              <a:extLst>
                <a:ext uri="{FF2B5EF4-FFF2-40B4-BE49-F238E27FC236}">
                  <a16:creationId xmlns:a16="http://schemas.microsoft.com/office/drawing/2014/main" id="{50F2688F-F016-431D-A6A7-0221039AF9D1}"/>
                </a:ext>
              </a:extLst>
            </p:cNvPr>
            <p:cNvSpPr/>
            <p:nvPr/>
          </p:nvSpPr>
          <p:spPr>
            <a:xfrm>
              <a:off x="8121062" y="2480810"/>
              <a:ext cx="593332" cy="21128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立方体 213">
                  <a:extLst>
                    <a:ext uri="{FF2B5EF4-FFF2-40B4-BE49-F238E27FC236}">
                      <a16:creationId xmlns:a16="http://schemas.microsoft.com/office/drawing/2014/main" id="{79E08E64-2BFE-4629-94BC-0E2EA8FD6853}"/>
                    </a:ext>
                  </a:extLst>
                </p:cNvPr>
                <p:cNvSpPr/>
                <p:nvPr/>
              </p:nvSpPr>
              <p:spPr>
                <a:xfrm>
                  <a:off x="8662939" y="3144206"/>
                  <a:ext cx="1053798" cy="760638"/>
                </a:xfrm>
                <a:prstGeom prst="cube">
                  <a:avLst/>
                </a:prstGeom>
                <a:solidFill>
                  <a:srgbClr val="FF99FF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cene3d>
                  <a:camera prst="isometricLeftDown">
                    <a:rot lat="2100000" lon="2700000" rev="0"/>
                  </a:camera>
                  <a:lightRig rig="threePt" dir="t"/>
                </a:scene3d>
                <a:sp3d extrusionH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4" name="立方体 213">
                  <a:extLst>
                    <a:ext uri="{FF2B5EF4-FFF2-40B4-BE49-F238E27FC236}">
                      <a16:creationId xmlns:a16="http://schemas.microsoft.com/office/drawing/2014/main" id="{79E08E64-2BFE-4629-94BC-0E2EA8FD68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939" y="3144206"/>
                  <a:ext cx="1053798" cy="760638"/>
                </a:xfrm>
                <a:prstGeom prst="cub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0" name="箭头: 右 219">
              <a:extLst>
                <a:ext uri="{FF2B5EF4-FFF2-40B4-BE49-F238E27FC236}">
                  <a16:creationId xmlns:a16="http://schemas.microsoft.com/office/drawing/2014/main" id="{4DF0E791-BDE2-4DCA-84C8-68CA596E8C4D}"/>
                </a:ext>
              </a:extLst>
            </p:cNvPr>
            <p:cNvSpPr/>
            <p:nvPr/>
          </p:nvSpPr>
          <p:spPr>
            <a:xfrm>
              <a:off x="8121062" y="3418884"/>
              <a:ext cx="593332" cy="21128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立方体 243">
                  <a:extLst>
                    <a:ext uri="{FF2B5EF4-FFF2-40B4-BE49-F238E27FC236}">
                      <a16:creationId xmlns:a16="http://schemas.microsoft.com/office/drawing/2014/main" id="{AC719AAB-ADE4-4FF2-938F-3560814123DC}"/>
                    </a:ext>
                  </a:extLst>
                </p:cNvPr>
                <p:cNvSpPr/>
                <p:nvPr/>
              </p:nvSpPr>
              <p:spPr>
                <a:xfrm>
                  <a:off x="8662939" y="4082280"/>
                  <a:ext cx="1053798" cy="760638"/>
                </a:xfrm>
                <a:prstGeom prst="cube">
                  <a:avLst/>
                </a:prstGeom>
                <a:solidFill>
                  <a:srgbClr val="FF99FF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cene3d>
                  <a:camera prst="isometricLeftDown">
                    <a:rot lat="2100000" lon="2700000" rev="0"/>
                  </a:camera>
                  <a:lightRig rig="threePt" dir="t"/>
                </a:scene3d>
                <a:sp3d extrusionH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4" name="立方体 243">
                  <a:extLst>
                    <a:ext uri="{FF2B5EF4-FFF2-40B4-BE49-F238E27FC236}">
                      <a16:creationId xmlns:a16="http://schemas.microsoft.com/office/drawing/2014/main" id="{AC719AAB-ADE4-4FF2-938F-356081412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939" y="4082280"/>
                  <a:ext cx="1053798" cy="760638"/>
                </a:xfrm>
                <a:prstGeom prst="cub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箭头: 右 246">
              <a:extLst>
                <a:ext uri="{FF2B5EF4-FFF2-40B4-BE49-F238E27FC236}">
                  <a16:creationId xmlns:a16="http://schemas.microsoft.com/office/drawing/2014/main" id="{749D31FF-E8C7-422D-85DD-A5883DA9839F}"/>
                </a:ext>
              </a:extLst>
            </p:cNvPr>
            <p:cNvSpPr/>
            <p:nvPr/>
          </p:nvSpPr>
          <p:spPr>
            <a:xfrm>
              <a:off x="8121062" y="4356958"/>
              <a:ext cx="593332" cy="21128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立方体 265">
                  <a:extLst>
                    <a:ext uri="{FF2B5EF4-FFF2-40B4-BE49-F238E27FC236}">
                      <a16:creationId xmlns:a16="http://schemas.microsoft.com/office/drawing/2014/main" id="{1A253846-C6C8-4FCB-B494-B62E4540B663}"/>
                    </a:ext>
                  </a:extLst>
                </p:cNvPr>
                <p:cNvSpPr/>
                <p:nvPr/>
              </p:nvSpPr>
              <p:spPr>
                <a:xfrm>
                  <a:off x="8662939" y="5020353"/>
                  <a:ext cx="1053798" cy="760638"/>
                </a:xfrm>
                <a:prstGeom prst="cube">
                  <a:avLst/>
                </a:prstGeom>
                <a:solidFill>
                  <a:srgbClr val="FF99FF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cene3d>
                  <a:camera prst="isometricLeftDown">
                    <a:rot lat="2100000" lon="2700000" rev="0"/>
                  </a:camera>
                  <a:lightRig rig="threePt" dir="t"/>
                </a:scene3d>
                <a:sp3d extrusionH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6" name="立方体 265">
                  <a:extLst>
                    <a:ext uri="{FF2B5EF4-FFF2-40B4-BE49-F238E27FC236}">
                      <a16:creationId xmlns:a16="http://schemas.microsoft.com/office/drawing/2014/main" id="{1A253846-C6C8-4FCB-B494-B62E4540B6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939" y="5020353"/>
                  <a:ext cx="1053798" cy="760638"/>
                </a:xfrm>
                <a:prstGeom prst="cub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9" name="箭头: 右 268">
              <a:extLst>
                <a:ext uri="{FF2B5EF4-FFF2-40B4-BE49-F238E27FC236}">
                  <a16:creationId xmlns:a16="http://schemas.microsoft.com/office/drawing/2014/main" id="{6BE3F816-CE48-471D-96C6-7E7021D25510}"/>
                </a:ext>
              </a:extLst>
            </p:cNvPr>
            <p:cNvSpPr/>
            <p:nvPr/>
          </p:nvSpPr>
          <p:spPr>
            <a:xfrm>
              <a:off x="8121062" y="5295031"/>
              <a:ext cx="593332" cy="21128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7CEAFAC4-7DBA-4A7C-87A5-A1A0E33535E0}"/>
                  </a:ext>
                </a:extLst>
              </p:cNvPr>
              <p:cNvSpPr/>
              <p:nvPr/>
            </p:nvSpPr>
            <p:spPr>
              <a:xfrm>
                <a:off x="140696" y="2752602"/>
                <a:ext cx="643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7CEAFAC4-7DBA-4A7C-87A5-A1A0E3353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96" y="2752602"/>
                <a:ext cx="64306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48E2BF0-5430-47F1-849E-F7FD95C8AE21}"/>
                  </a:ext>
                </a:extLst>
              </p:cNvPr>
              <p:cNvSpPr/>
              <p:nvPr/>
            </p:nvSpPr>
            <p:spPr>
              <a:xfrm>
                <a:off x="140696" y="3693297"/>
                <a:ext cx="643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48E2BF0-5430-47F1-849E-F7FD95C8A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96" y="3693297"/>
                <a:ext cx="64306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6C99EE53-48C3-4BF7-8D71-809D8373A99F}"/>
                  </a:ext>
                </a:extLst>
              </p:cNvPr>
              <p:cNvSpPr/>
              <p:nvPr/>
            </p:nvSpPr>
            <p:spPr>
              <a:xfrm>
                <a:off x="140696" y="4633992"/>
                <a:ext cx="6975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6C99EE53-48C3-4BF7-8D71-809D8373A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96" y="4633992"/>
                <a:ext cx="697562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9227481F-3C23-4D7F-A25D-BB059EE98402}"/>
                  </a:ext>
                </a:extLst>
              </p:cNvPr>
              <p:cNvSpPr/>
              <p:nvPr/>
            </p:nvSpPr>
            <p:spPr>
              <a:xfrm>
                <a:off x="140696" y="5574688"/>
                <a:ext cx="9688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9227481F-3C23-4D7F-A25D-BB059EE98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96" y="5574688"/>
                <a:ext cx="96885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文本框 296">
            <a:extLst>
              <a:ext uri="{FF2B5EF4-FFF2-40B4-BE49-F238E27FC236}">
                <a16:creationId xmlns:a16="http://schemas.microsoft.com/office/drawing/2014/main" id="{03F1CA7D-2F44-4AE4-AD0F-2F4CCEA6A365}"/>
              </a:ext>
            </a:extLst>
          </p:cNvPr>
          <p:cNvSpPr txBox="1"/>
          <p:nvPr/>
        </p:nvSpPr>
        <p:spPr>
          <a:xfrm>
            <a:off x="1356691" y="1826932"/>
            <a:ext cx="77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</a:p>
        </p:txBody>
      </p:sp>
      <p:sp>
        <p:nvSpPr>
          <p:cNvPr id="376" name="文本框 375">
            <a:extLst>
              <a:ext uri="{FF2B5EF4-FFF2-40B4-BE49-F238E27FC236}">
                <a16:creationId xmlns:a16="http://schemas.microsoft.com/office/drawing/2014/main" id="{B55C482D-ECFD-4413-A800-5C895EF7E61A}"/>
              </a:ext>
            </a:extLst>
          </p:cNvPr>
          <p:cNvSpPr txBox="1"/>
          <p:nvPr/>
        </p:nvSpPr>
        <p:spPr>
          <a:xfrm>
            <a:off x="8736358" y="1826932"/>
            <a:ext cx="87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</a:p>
        </p:txBody>
      </p:sp>
      <p:sp>
        <p:nvSpPr>
          <p:cNvPr id="378" name="箭头: 下 377">
            <a:extLst>
              <a:ext uri="{FF2B5EF4-FFF2-40B4-BE49-F238E27FC236}">
                <a16:creationId xmlns:a16="http://schemas.microsoft.com/office/drawing/2014/main" id="{744CF2CB-6479-4819-930E-D9AD22CDFF95}"/>
              </a:ext>
            </a:extLst>
          </p:cNvPr>
          <p:cNvSpPr/>
          <p:nvPr/>
        </p:nvSpPr>
        <p:spPr>
          <a:xfrm>
            <a:off x="3671789" y="3166602"/>
            <a:ext cx="232276" cy="44435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2100000" lon="2700000" rev="0"/>
            </a:camera>
            <a:lightRig rig="threePt" dir="t"/>
          </a:scene3d>
          <a:sp3d extrusionH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80" name="箭头: 下 379">
            <a:extLst>
              <a:ext uri="{FF2B5EF4-FFF2-40B4-BE49-F238E27FC236}">
                <a16:creationId xmlns:a16="http://schemas.microsoft.com/office/drawing/2014/main" id="{94FAF22A-4A7D-4253-975B-91C939291F47}"/>
              </a:ext>
            </a:extLst>
          </p:cNvPr>
          <p:cNvSpPr/>
          <p:nvPr/>
        </p:nvSpPr>
        <p:spPr>
          <a:xfrm>
            <a:off x="3671789" y="4099403"/>
            <a:ext cx="232276" cy="44435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2100000" lon="2700000" rev="0"/>
            </a:camera>
            <a:lightRig rig="threePt" dir="t"/>
          </a:scene3d>
          <a:sp3d extrusionH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81" name="箭头: 下 380">
            <a:extLst>
              <a:ext uri="{FF2B5EF4-FFF2-40B4-BE49-F238E27FC236}">
                <a16:creationId xmlns:a16="http://schemas.microsoft.com/office/drawing/2014/main" id="{2EFB320A-CBD1-4F91-AB61-AB6BA0C83B17}"/>
              </a:ext>
            </a:extLst>
          </p:cNvPr>
          <p:cNvSpPr/>
          <p:nvPr/>
        </p:nvSpPr>
        <p:spPr>
          <a:xfrm>
            <a:off x="3671789" y="5035193"/>
            <a:ext cx="232276" cy="44435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2100000" lon="2700000" rev="0"/>
            </a:camera>
            <a:lightRig rig="threePt" dir="t"/>
          </a:scene3d>
          <a:sp3d extrusionH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82" name="箭头: 下 381">
            <a:extLst>
              <a:ext uri="{FF2B5EF4-FFF2-40B4-BE49-F238E27FC236}">
                <a16:creationId xmlns:a16="http://schemas.microsoft.com/office/drawing/2014/main" id="{5D87BC1A-9447-447A-B641-80931D7F4751}"/>
              </a:ext>
            </a:extLst>
          </p:cNvPr>
          <p:cNvSpPr/>
          <p:nvPr/>
        </p:nvSpPr>
        <p:spPr>
          <a:xfrm>
            <a:off x="7361737" y="3166602"/>
            <a:ext cx="232276" cy="44435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2100000" lon="2700000" rev="0"/>
            </a:camera>
            <a:lightRig rig="threePt" dir="t"/>
          </a:scene3d>
          <a:sp3d extrusionH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83" name="箭头: 下 382">
            <a:extLst>
              <a:ext uri="{FF2B5EF4-FFF2-40B4-BE49-F238E27FC236}">
                <a16:creationId xmlns:a16="http://schemas.microsoft.com/office/drawing/2014/main" id="{70F1C454-A90F-49D4-8F38-90CAE430A095}"/>
              </a:ext>
            </a:extLst>
          </p:cNvPr>
          <p:cNvSpPr/>
          <p:nvPr/>
        </p:nvSpPr>
        <p:spPr>
          <a:xfrm>
            <a:off x="7361737" y="4099403"/>
            <a:ext cx="232276" cy="44435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2100000" lon="2700000" rev="0"/>
            </a:camera>
            <a:lightRig rig="threePt" dir="t"/>
          </a:scene3d>
          <a:sp3d extrusionH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84" name="箭头: 下 383">
            <a:extLst>
              <a:ext uri="{FF2B5EF4-FFF2-40B4-BE49-F238E27FC236}">
                <a16:creationId xmlns:a16="http://schemas.microsoft.com/office/drawing/2014/main" id="{3A7D20EF-B77B-4B67-9393-8227A25629B5}"/>
              </a:ext>
            </a:extLst>
          </p:cNvPr>
          <p:cNvSpPr/>
          <p:nvPr/>
        </p:nvSpPr>
        <p:spPr>
          <a:xfrm>
            <a:off x="7361737" y="5035193"/>
            <a:ext cx="232276" cy="44435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2100000" lon="2700000" rev="0"/>
            </a:camera>
            <a:lightRig rig="threePt" dir="t"/>
          </a:scene3d>
          <a:sp3d extrusionH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3" name="立方体 112">
            <a:extLst>
              <a:ext uri="{FF2B5EF4-FFF2-40B4-BE49-F238E27FC236}">
                <a16:creationId xmlns:a16="http://schemas.microsoft.com/office/drawing/2014/main" id="{2A24AA8E-A581-4C97-93C9-B6C573204695}"/>
              </a:ext>
            </a:extLst>
          </p:cNvPr>
          <p:cNvSpPr/>
          <p:nvPr/>
        </p:nvSpPr>
        <p:spPr>
          <a:xfrm>
            <a:off x="5972843" y="2526172"/>
            <a:ext cx="1053798" cy="760638"/>
          </a:xfrm>
          <a:prstGeom prst="cube">
            <a:avLst/>
          </a:prstGeom>
          <a:solidFill>
            <a:srgbClr val="FF9B9B"/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LeftDown">
              <a:rot lat="2100000" lon="2700000" rev="0"/>
            </a:camera>
            <a:lightRig rig="threePt" dir="t"/>
          </a:scene3d>
          <a:sp3d extrusionH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i="1" dirty="0">
                <a:latin typeface="Cambria Math" panose="02040503050406030204" pitchFamily="18" charset="0"/>
              </a:rPr>
              <a:t>全连接层</a:t>
            </a:r>
          </a:p>
        </p:txBody>
      </p:sp>
      <p:sp>
        <p:nvSpPr>
          <p:cNvPr id="123" name="立方体 122">
            <a:extLst>
              <a:ext uri="{FF2B5EF4-FFF2-40B4-BE49-F238E27FC236}">
                <a16:creationId xmlns:a16="http://schemas.microsoft.com/office/drawing/2014/main" id="{43D0C842-7D64-4F4B-BC4B-A8FF690C573C}"/>
              </a:ext>
            </a:extLst>
          </p:cNvPr>
          <p:cNvSpPr/>
          <p:nvPr/>
        </p:nvSpPr>
        <p:spPr>
          <a:xfrm>
            <a:off x="5972843" y="3464246"/>
            <a:ext cx="1053798" cy="760638"/>
          </a:xfrm>
          <a:prstGeom prst="cube">
            <a:avLst/>
          </a:prstGeom>
          <a:solidFill>
            <a:srgbClr val="FF9B9B"/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LeftDown">
              <a:rot lat="2100000" lon="2700000" rev="0"/>
            </a:camera>
            <a:lightRig rig="threePt" dir="t"/>
          </a:scene3d>
          <a:sp3d extrusionH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i="1" dirty="0">
                <a:latin typeface="Cambria Math" panose="02040503050406030204" pitchFamily="18" charset="0"/>
              </a:rPr>
              <a:t>全连接层</a:t>
            </a:r>
          </a:p>
        </p:txBody>
      </p:sp>
      <p:sp>
        <p:nvSpPr>
          <p:cNvPr id="132" name="立方体 131">
            <a:extLst>
              <a:ext uri="{FF2B5EF4-FFF2-40B4-BE49-F238E27FC236}">
                <a16:creationId xmlns:a16="http://schemas.microsoft.com/office/drawing/2014/main" id="{C8EEECEB-DCE1-4D8F-B666-937511958930}"/>
              </a:ext>
            </a:extLst>
          </p:cNvPr>
          <p:cNvSpPr/>
          <p:nvPr/>
        </p:nvSpPr>
        <p:spPr>
          <a:xfrm>
            <a:off x="5972843" y="4402320"/>
            <a:ext cx="1053798" cy="760638"/>
          </a:xfrm>
          <a:prstGeom prst="cube">
            <a:avLst/>
          </a:prstGeom>
          <a:solidFill>
            <a:srgbClr val="FF9B9B"/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LeftDown">
              <a:rot lat="2100000" lon="2700000" rev="0"/>
            </a:camera>
            <a:lightRig rig="threePt" dir="t"/>
          </a:scene3d>
          <a:sp3d extrusionH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i="1" dirty="0">
                <a:latin typeface="Cambria Math" panose="02040503050406030204" pitchFamily="18" charset="0"/>
              </a:rPr>
              <a:t>…</a:t>
            </a:r>
            <a:endParaRPr lang="zh-CN" altLang="en-US" sz="1400" i="1" dirty="0">
              <a:latin typeface="Cambria Math" panose="02040503050406030204" pitchFamily="18" charset="0"/>
            </a:endParaRPr>
          </a:p>
        </p:txBody>
      </p:sp>
      <p:sp>
        <p:nvSpPr>
          <p:cNvPr id="136" name="立方体 135">
            <a:extLst>
              <a:ext uri="{FF2B5EF4-FFF2-40B4-BE49-F238E27FC236}">
                <a16:creationId xmlns:a16="http://schemas.microsoft.com/office/drawing/2014/main" id="{1C8CE8B8-AB08-4F64-8798-29829D820143}"/>
              </a:ext>
            </a:extLst>
          </p:cNvPr>
          <p:cNvSpPr/>
          <p:nvPr/>
        </p:nvSpPr>
        <p:spPr>
          <a:xfrm>
            <a:off x="5972843" y="5340393"/>
            <a:ext cx="1053798" cy="760638"/>
          </a:xfrm>
          <a:prstGeom prst="cube">
            <a:avLst/>
          </a:prstGeom>
          <a:solidFill>
            <a:srgbClr val="FF9B9B"/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LeftDown">
              <a:rot lat="2100000" lon="2700000" rev="0"/>
            </a:camera>
            <a:lightRig rig="threePt" dir="t"/>
          </a:scene3d>
          <a:sp3d extrusionH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i="1" dirty="0">
                <a:latin typeface="Cambria Math" panose="02040503050406030204" pitchFamily="18" charset="0"/>
              </a:rPr>
              <a:t>全连接层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CDA6BA8-CFE4-40FE-A6F9-FB6DB2913AE8}"/>
              </a:ext>
            </a:extLst>
          </p:cNvPr>
          <p:cNvGrpSpPr/>
          <p:nvPr/>
        </p:nvGrpSpPr>
        <p:grpSpPr>
          <a:xfrm>
            <a:off x="4393189" y="2504808"/>
            <a:ext cx="1053798" cy="3574859"/>
            <a:chOff x="10758788" y="1738020"/>
            <a:chExt cx="1053798" cy="3574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立方体 137">
                  <a:extLst>
                    <a:ext uri="{FF2B5EF4-FFF2-40B4-BE49-F238E27FC236}">
                      <a16:creationId xmlns:a16="http://schemas.microsoft.com/office/drawing/2014/main" id="{04B97450-58CA-4A7D-B422-CE9DCD2FDF41}"/>
                    </a:ext>
                  </a:extLst>
                </p:cNvPr>
                <p:cNvSpPr/>
                <p:nvPr/>
              </p:nvSpPr>
              <p:spPr>
                <a:xfrm>
                  <a:off x="10758788" y="1738020"/>
                  <a:ext cx="1053798" cy="760638"/>
                </a:xfrm>
                <a:prstGeom prst="cube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cene3d>
                  <a:camera prst="isometricLeftDown">
                    <a:rot lat="2100000" lon="2700000" rev="0"/>
                  </a:camera>
                  <a:lightRig rig="threePt" dir="t"/>
                </a:scene3d>
                <a:sp3d extrusionH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池化层</m:t>
                        </m:r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立方体 137">
                  <a:extLst>
                    <a:ext uri="{FF2B5EF4-FFF2-40B4-BE49-F238E27FC236}">
                      <a16:creationId xmlns:a16="http://schemas.microsoft.com/office/drawing/2014/main" id="{04B97450-58CA-4A7D-B422-CE9DCD2FD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8788" y="1738020"/>
                  <a:ext cx="1053798" cy="760638"/>
                </a:xfrm>
                <a:prstGeom prst="cub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立方体 138">
                  <a:extLst>
                    <a:ext uri="{FF2B5EF4-FFF2-40B4-BE49-F238E27FC236}">
                      <a16:creationId xmlns:a16="http://schemas.microsoft.com/office/drawing/2014/main" id="{022C899D-EF34-4368-BAC0-3ADB30D6259E}"/>
                    </a:ext>
                  </a:extLst>
                </p:cNvPr>
                <p:cNvSpPr/>
                <p:nvPr/>
              </p:nvSpPr>
              <p:spPr>
                <a:xfrm>
                  <a:off x="10758788" y="2676094"/>
                  <a:ext cx="1053798" cy="760638"/>
                </a:xfrm>
                <a:prstGeom prst="cube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cene3d>
                  <a:camera prst="isometricLeftDown">
                    <a:rot lat="2100000" lon="2700000" rev="0"/>
                  </a:camera>
                  <a:lightRig rig="threePt" dir="t"/>
                </a:scene3d>
                <a:sp3d extrusionH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池化层</m:t>
                        </m:r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9" name="立方体 138">
                  <a:extLst>
                    <a:ext uri="{FF2B5EF4-FFF2-40B4-BE49-F238E27FC236}">
                      <a16:creationId xmlns:a16="http://schemas.microsoft.com/office/drawing/2014/main" id="{022C899D-EF34-4368-BAC0-3ADB30D625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8788" y="2676094"/>
                  <a:ext cx="1053798" cy="760638"/>
                </a:xfrm>
                <a:prstGeom prst="cub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立方体 139">
                  <a:extLst>
                    <a:ext uri="{FF2B5EF4-FFF2-40B4-BE49-F238E27FC236}">
                      <a16:creationId xmlns:a16="http://schemas.microsoft.com/office/drawing/2014/main" id="{388DCD8F-5BA5-425C-8013-8AE32788B549}"/>
                    </a:ext>
                  </a:extLst>
                </p:cNvPr>
                <p:cNvSpPr/>
                <p:nvPr/>
              </p:nvSpPr>
              <p:spPr>
                <a:xfrm>
                  <a:off x="10758788" y="3614168"/>
                  <a:ext cx="1053798" cy="760638"/>
                </a:xfrm>
                <a:prstGeom prst="cube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cene3d>
                  <a:camera prst="isometricLeftDown">
                    <a:rot lat="2100000" lon="2700000" rev="0"/>
                  </a:camera>
                  <a:lightRig rig="threePt" dir="t"/>
                </a:scene3d>
                <a:sp3d extrusionH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0" name="立方体 139">
                  <a:extLst>
                    <a:ext uri="{FF2B5EF4-FFF2-40B4-BE49-F238E27FC236}">
                      <a16:creationId xmlns:a16="http://schemas.microsoft.com/office/drawing/2014/main" id="{388DCD8F-5BA5-425C-8013-8AE32788B5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8788" y="3614168"/>
                  <a:ext cx="1053798" cy="760638"/>
                </a:xfrm>
                <a:prstGeom prst="cub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立方体 140">
                  <a:extLst>
                    <a:ext uri="{FF2B5EF4-FFF2-40B4-BE49-F238E27FC236}">
                      <a16:creationId xmlns:a16="http://schemas.microsoft.com/office/drawing/2014/main" id="{CECA95AA-8C35-4EF5-8483-AA3DBCF65CDB}"/>
                    </a:ext>
                  </a:extLst>
                </p:cNvPr>
                <p:cNvSpPr/>
                <p:nvPr/>
              </p:nvSpPr>
              <p:spPr>
                <a:xfrm>
                  <a:off x="10758788" y="4552241"/>
                  <a:ext cx="1053798" cy="760638"/>
                </a:xfrm>
                <a:prstGeom prst="cube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cene3d>
                  <a:camera prst="isometricLeftDown">
                    <a:rot lat="2100000" lon="2700000" rev="0"/>
                  </a:camera>
                  <a:lightRig rig="threePt" dir="t"/>
                </a:scene3d>
                <a:sp3d extrusionH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池化层</m:t>
                        </m:r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立方体 140">
                  <a:extLst>
                    <a:ext uri="{FF2B5EF4-FFF2-40B4-BE49-F238E27FC236}">
                      <a16:creationId xmlns:a16="http://schemas.microsoft.com/office/drawing/2014/main" id="{CECA95AA-8C35-4EF5-8483-AA3DBCF65C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8788" y="4552241"/>
                  <a:ext cx="1053798" cy="760638"/>
                </a:xfrm>
                <a:prstGeom prst="cub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AEE74501-DBA4-457A-BFD3-46FA0C06B65A}"/>
              </a:ext>
            </a:extLst>
          </p:cNvPr>
          <p:cNvGrpSpPr/>
          <p:nvPr/>
        </p:nvGrpSpPr>
        <p:grpSpPr>
          <a:xfrm>
            <a:off x="2273648" y="2508135"/>
            <a:ext cx="1053798" cy="3574859"/>
            <a:chOff x="10758788" y="1738020"/>
            <a:chExt cx="1053798" cy="3574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立方体 147">
                  <a:extLst>
                    <a:ext uri="{FF2B5EF4-FFF2-40B4-BE49-F238E27FC236}">
                      <a16:creationId xmlns:a16="http://schemas.microsoft.com/office/drawing/2014/main" id="{13E4E883-8C2B-4108-84BD-2C350AE08D09}"/>
                    </a:ext>
                  </a:extLst>
                </p:cNvPr>
                <p:cNvSpPr/>
                <p:nvPr/>
              </p:nvSpPr>
              <p:spPr>
                <a:xfrm>
                  <a:off x="10758788" y="1738020"/>
                  <a:ext cx="1053798" cy="760638"/>
                </a:xfrm>
                <a:prstGeom prst="cube">
                  <a:avLst/>
                </a:prstGeom>
                <a:solidFill>
                  <a:srgbClr val="FFFF99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cene3d>
                  <a:camera prst="isometricLeftDown">
                    <a:rot lat="2100000" lon="2700000" rev="0"/>
                  </a:camera>
                  <a:lightRig rig="threePt" dir="t"/>
                </a:scene3d>
                <a:sp3d extrusionH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卷积层</m:t>
                        </m:r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8" name="立方体 147">
                  <a:extLst>
                    <a:ext uri="{FF2B5EF4-FFF2-40B4-BE49-F238E27FC236}">
                      <a16:creationId xmlns:a16="http://schemas.microsoft.com/office/drawing/2014/main" id="{13E4E883-8C2B-4108-84BD-2C350AE08D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8788" y="1738020"/>
                  <a:ext cx="1053798" cy="760638"/>
                </a:xfrm>
                <a:prstGeom prst="cub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立方体 153">
                  <a:extLst>
                    <a:ext uri="{FF2B5EF4-FFF2-40B4-BE49-F238E27FC236}">
                      <a16:creationId xmlns:a16="http://schemas.microsoft.com/office/drawing/2014/main" id="{D7EFAAC5-D591-4F9E-8500-06AA4543F10D}"/>
                    </a:ext>
                  </a:extLst>
                </p:cNvPr>
                <p:cNvSpPr/>
                <p:nvPr/>
              </p:nvSpPr>
              <p:spPr>
                <a:xfrm>
                  <a:off x="10758788" y="2676094"/>
                  <a:ext cx="1053798" cy="760638"/>
                </a:xfrm>
                <a:prstGeom prst="cube">
                  <a:avLst/>
                </a:prstGeom>
                <a:solidFill>
                  <a:srgbClr val="FFFF99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cene3d>
                  <a:camera prst="isometricLeftDown">
                    <a:rot lat="2100000" lon="2700000" rev="0"/>
                  </a:camera>
                  <a:lightRig rig="threePt" dir="t"/>
                </a:scene3d>
                <a:sp3d extrusionH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卷积层</m:t>
                        </m:r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4" name="立方体 153">
                  <a:extLst>
                    <a:ext uri="{FF2B5EF4-FFF2-40B4-BE49-F238E27FC236}">
                      <a16:creationId xmlns:a16="http://schemas.microsoft.com/office/drawing/2014/main" id="{D7EFAAC5-D591-4F9E-8500-06AA4543F1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8788" y="2676094"/>
                  <a:ext cx="1053798" cy="760638"/>
                </a:xfrm>
                <a:prstGeom prst="cub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立方体 154">
                  <a:extLst>
                    <a:ext uri="{FF2B5EF4-FFF2-40B4-BE49-F238E27FC236}">
                      <a16:creationId xmlns:a16="http://schemas.microsoft.com/office/drawing/2014/main" id="{EFD55AFB-CAD2-4602-8E8B-9277AA505082}"/>
                    </a:ext>
                  </a:extLst>
                </p:cNvPr>
                <p:cNvSpPr/>
                <p:nvPr/>
              </p:nvSpPr>
              <p:spPr>
                <a:xfrm>
                  <a:off x="10758788" y="3614168"/>
                  <a:ext cx="1053798" cy="760638"/>
                </a:xfrm>
                <a:prstGeom prst="cube">
                  <a:avLst/>
                </a:prstGeom>
                <a:solidFill>
                  <a:srgbClr val="FFFF99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cene3d>
                  <a:camera prst="isometricLeftDown">
                    <a:rot lat="2100000" lon="2700000" rev="0"/>
                  </a:camera>
                  <a:lightRig rig="threePt" dir="t"/>
                </a:scene3d>
                <a:sp3d extrusionH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5" name="立方体 154">
                  <a:extLst>
                    <a:ext uri="{FF2B5EF4-FFF2-40B4-BE49-F238E27FC236}">
                      <a16:creationId xmlns:a16="http://schemas.microsoft.com/office/drawing/2014/main" id="{EFD55AFB-CAD2-4602-8E8B-9277AA5050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8788" y="3614168"/>
                  <a:ext cx="1053798" cy="760638"/>
                </a:xfrm>
                <a:prstGeom prst="cub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立方体 156">
                  <a:extLst>
                    <a:ext uri="{FF2B5EF4-FFF2-40B4-BE49-F238E27FC236}">
                      <a16:creationId xmlns:a16="http://schemas.microsoft.com/office/drawing/2014/main" id="{ACB486BE-C318-4E9E-9348-D5035A1EBCCD}"/>
                    </a:ext>
                  </a:extLst>
                </p:cNvPr>
                <p:cNvSpPr/>
                <p:nvPr/>
              </p:nvSpPr>
              <p:spPr>
                <a:xfrm>
                  <a:off x="10758788" y="4552241"/>
                  <a:ext cx="1053798" cy="760638"/>
                </a:xfrm>
                <a:prstGeom prst="cube">
                  <a:avLst/>
                </a:prstGeom>
                <a:solidFill>
                  <a:srgbClr val="FFFF99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cene3d>
                  <a:camera prst="isometricLeftDown">
                    <a:rot lat="2100000" lon="2700000" rev="0"/>
                  </a:camera>
                  <a:lightRig rig="threePt" dir="t"/>
                </a:scene3d>
                <a:sp3d extrusionH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卷积层</m:t>
                        </m:r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7" name="立方体 156">
                  <a:extLst>
                    <a:ext uri="{FF2B5EF4-FFF2-40B4-BE49-F238E27FC236}">
                      <a16:creationId xmlns:a16="http://schemas.microsoft.com/office/drawing/2014/main" id="{ACB486BE-C318-4E9E-9348-D5035A1EBC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8788" y="4552241"/>
                  <a:ext cx="1053798" cy="760638"/>
                </a:xfrm>
                <a:prstGeom prst="cub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BAAE617C-1139-4C21-8692-E9363270194D}"/>
              </a:ext>
            </a:extLst>
          </p:cNvPr>
          <p:cNvSpPr/>
          <p:nvPr/>
        </p:nvSpPr>
        <p:spPr>
          <a:xfrm>
            <a:off x="1253469" y="2356029"/>
            <a:ext cx="8355384" cy="3883547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7CAA5F9-74B9-4F48-A993-C6DD831D0484}"/>
              </a:ext>
            </a:extLst>
          </p:cNvPr>
          <p:cNvCxnSpPr>
            <a:cxnSpLocks/>
          </p:cNvCxnSpPr>
          <p:nvPr/>
        </p:nvCxnSpPr>
        <p:spPr>
          <a:xfrm>
            <a:off x="1031937" y="150495"/>
            <a:ext cx="917609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59717B4-D48B-4C67-AA92-06E4B78C00D4}"/>
              </a:ext>
            </a:extLst>
          </p:cNvPr>
          <p:cNvCxnSpPr/>
          <p:nvPr/>
        </p:nvCxnSpPr>
        <p:spPr>
          <a:xfrm>
            <a:off x="1042674" y="139700"/>
            <a:ext cx="0" cy="660654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35EB921-D5B5-4AF2-8073-9672FAA89C26}"/>
              </a:ext>
            </a:extLst>
          </p:cNvPr>
          <p:cNvSpPr txBox="1"/>
          <p:nvPr/>
        </p:nvSpPr>
        <p:spPr>
          <a:xfrm>
            <a:off x="9681795" y="201598"/>
            <a:ext cx="142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深度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8462150-BC8D-43AD-96AF-B64A4B40A90A}"/>
              </a:ext>
            </a:extLst>
          </p:cNvPr>
          <p:cNvSpPr txBox="1"/>
          <p:nvPr/>
        </p:nvSpPr>
        <p:spPr>
          <a:xfrm>
            <a:off x="1134865" y="6417011"/>
            <a:ext cx="142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263120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119</Words>
  <Application>Microsoft Office PowerPoint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Fang</dc:creator>
  <cp:lastModifiedBy>Wei Fang</cp:lastModifiedBy>
  <cp:revision>83</cp:revision>
  <dcterms:created xsi:type="dcterms:W3CDTF">2020-11-10T04:46:36Z</dcterms:created>
  <dcterms:modified xsi:type="dcterms:W3CDTF">2024-08-22T13:07:04Z</dcterms:modified>
</cp:coreProperties>
</file>