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2"/>
  </p:notesMasterIdLst>
  <p:sldIdLst>
    <p:sldId id="256" r:id="rId2"/>
    <p:sldId id="265" r:id="rId3"/>
    <p:sldId id="297" r:id="rId4"/>
    <p:sldId id="266" r:id="rId5"/>
    <p:sldId id="294" r:id="rId6"/>
    <p:sldId id="277" r:id="rId7"/>
    <p:sldId id="298" r:id="rId8"/>
    <p:sldId id="292" r:id="rId9"/>
    <p:sldId id="291" r:id="rId10"/>
    <p:sldId id="267" r:id="rId11"/>
    <p:sldId id="274" r:id="rId12"/>
    <p:sldId id="283" r:id="rId13"/>
    <p:sldId id="300" r:id="rId14"/>
    <p:sldId id="299" r:id="rId15"/>
    <p:sldId id="296" r:id="rId16"/>
    <p:sldId id="295" r:id="rId17"/>
    <p:sldId id="280" r:id="rId18"/>
    <p:sldId id="270" r:id="rId19"/>
    <p:sldId id="278" r:id="rId20"/>
    <p:sldId id="27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2000C0-B5D4-E34B-9802-84834EE76E74}" v="354" dt="2021-03-02T04:18:09.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69"/>
    <p:restoredTop sz="94677"/>
  </p:normalViewPr>
  <p:slideViewPr>
    <p:cSldViewPr snapToGrid="0">
      <p:cViewPr varScale="1">
        <p:scale>
          <a:sx n="130" d="100"/>
          <a:sy n="130" d="100"/>
        </p:scale>
        <p:origin x="9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D19BE36D-8995-1C47-9C9C-4BCE85216BDE}"/>
    <pc:docChg chg="undo custSel addSld delSld modSld sldOrd">
      <pc:chgData name="FANG Xintao(gr0475vx)" userId="f5a69607-3c73-4172-a63e-2f8eff800f7d" providerId="ADAL" clId="{D19BE36D-8995-1C47-9C9C-4BCE85216BDE}" dt="2020-12-24T00:54:50.283" v="3803" actId="1076"/>
      <pc:docMkLst>
        <pc:docMk/>
      </pc:docMkLst>
      <pc:sldChg chg="addSp delSp modSp mod">
        <pc:chgData name="FANG Xintao(gr0475vx)" userId="f5a69607-3c73-4172-a63e-2f8eff800f7d" providerId="ADAL" clId="{D19BE36D-8995-1C47-9C9C-4BCE85216BDE}" dt="2020-12-23T07:40:15.923" v="3509" actId="1076"/>
        <pc:sldMkLst>
          <pc:docMk/>
          <pc:sldMk cId="3527916796" sldId="256"/>
        </pc:sldMkLst>
        <pc:spChg chg="mod">
          <ac:chgData name="FANG Xintao(gr0475vx)" userId="f5a69607-3c73-4172-a63e-2f8eff800f7d" providerId="ADAL" clId="{D19BE36D-8995-1C47-9C9C-4BCE85216BDE}" dt="2020-12-15T11:16:14.807" v="131" actId="1076"/>
          <ac:spMkLst>
            <pc:docMk/>
            <pc:sldMk cId="3527916796" sldId="256"/>
            <ac:spMk id="2" creationId="{C09F0BFF-3663-0E4B-A023-6B2E72947AE0}"/>
          </ac:spMkLst>
        </pc:spChg>
        <pc:spChg chg="add del mod">
          <ac:chgData name="FANG Xintao(gr0475vx)" userId="f5a69607-3c73-4172-a63e-2f8eff800f7d" providerId="ADAL" clId="{D19BE36D-8995-1C47-9C9C-4BCE85216BDE}" dt="2020-12-15T11:15:57.606" v="129"/>
          <ac:spMkLst>
            <pc:docMk/>
            <pc:sldMk cId="3527916796" sldId="256"/>
            <ac:spMk id="3" creationId="{9F6639B4-5B18-5E4A-B0E5-D37ACA3AD785}"/>
          </ac:spMkLst>
        </pc:spChg>
        <pc:spChg chg="add del mod">
          <ac:chgData name="FANG Xintao(gr0475vx)" userId="f5a69607-3c73-4172-a63e-2f8eff800f7d" providerId="ADAL" clId="{D19BE36D-8995-1C47-9C9C-4BCE85216BDE}" dt="2020-12-15T11:16:20.630" v="133" actId="478"/>
          <ac:spMkLst>
            <pc:docMk/>
            <pc:sldMk cId="3527916796" sldId="256"/>
            <ac:spMk id="4" creationId="{AE5A3F62-7E46-D84F-8B96-A4CA84CB44E1}"/>
          </ac:spMkLst>
        </pc:spChg>
        <pc:spChg chg="mod">
          <ac:chgData name="FANG Xintao(gr0475vx)" userId="f5a69607-3c73-4172-a63e-2f8eff800f7d" providerId="ADAL" clId="{D19BE36D-8995-1C47-9C9C-4BCE85216BDE}" dt="2020-12-23T07:40:15.923" v="3509" actId="1076"/>
          <ac:spMkLst>
            <pc:docMk/>
            <pc:sldMk cId="3527916796" sldId="256"/>
            <ac:spMk id="6" creationId="{F71AFA9A-5AFD-7E41-B85A-4618D969194B}"/>
          </ac:spMkLst>
        </pc:spChg>
      </pc:sldChg>
      <pc:sldChg chg="modSp add mod">
        <pc:chgData name="FANG Xintao(gr0475vx)" userId="f5a69607-3c73-4172-a63e-2f8eff800f7d" providerId="ADAL" clId="{D19BE36D-8995-1C47-9C9C-4BCE85216BDE}" dt="2020-12-22T14:36:43.536" v="2670" actId="20577"/>
        <pc:sldMkLst>
          <pc:docMk/>
          <pc:sldMk cId="1944543615" sldId="265"/>
        </pc:sldMkLst>
        <pc:spChg chg="mod">
          <ac:chgData name="FANG Xintao(gr0475vx)" userId="f5a69607-3c73-4172-a63e-2f8eff800f7d" providerId="ADAL" clId="{D19BE36D-8995-1C47-9C9C-4BCE85216BDE}" dt="2020-12-22T14:36:43.536" v="2670" actId="20577"/>
          <ac:spMkLst>
            <pc:docMk/>
            <pc:sldMk cId="1944543615" sldId="265"/>
            <ac:spMk id="3" creationId="{80DD6DD9-4DED-43D1-B8A0-AC78CFD0096E}"/>
          </ac:spMkLst>
        </pc:spChg>
      </pc:sldChg>
      <pc:sldChg chg="del">
        <pc:chgData name="FANG Xintao(gr0475vx)" userId="f5a69607-3c73-4172-a63e-2f8eff800f7d" providerId="ADAL" clId="{D19BE36D-8995-1C47-9C9C-4BCE85216BDE}" dt="2020-12-16T07:32:00.470" v="338" actId="2696"/>
        <pc:sldMkLst>
          <pc:docMk/>
          <pc:sldMk cId="3990060233" sldId="265"/>
        </pc:sldMkLst>
      </pc:sldChg>
      <pc:sldChg chg="addSp delSp modSp mod ord">
        <pc:chgData name="FANG Xintao(gr0475vx)" userId="f5a69607-3c73-4172-a63e-2f8eff800f7d" providerId="ADAL" clId="{D19BE36D-8995-1C47-9C9C-4BCE85216BDE}" dt="2020-12-23T07:52:21.839" v="3802" actId="404"/>
        <pc:sldMkLst>
          <pc:docMk/>
          <pc:sldMk cId="4172746188" sldId="266"/>
        </pc:sldMkLst>
        <pc:spChg chg="mod">
          <ac:chgData name="FANG Xintao(gr0475vx)" userId="f5a69607-3c73-4172-a63e-2f8eff800f7d" providerId="ADAL" clId="{D19BE36D-8995-1C47-9C9C-4BCE85216BDE}" dt="2020-12-16T09:43:13.225" v="616" actId="20577"/>
          <ac:spMkLst>
            <pc:docMk/>
            <pc:sldMk cId="4172746188" sldId="266"/>
            <ac:spMk id="2" creationId="{A389842B-C2BB-43EA-B7F5-9C669D69D790}"/>
          </ac:spMkLst>
        </pc:spChg>
        <pc:spChg chg="add mod">
          <ac:chgData name="FANG Xintao(gr0475vx)" userId="f5a69607-3c73-4172-a63e-2f8eff800f7d" providerId="ADAL" clId="{D19BE36D-8995-1C47-9C9C-4BCE85216BDE}" dt="2020-12-23T07:52:21.839" v="3802" actId="404"/>
          <ac:spMkLst>
            <pc:docMk/>
            <pc:sldMk cId="4172746188" sldId="266"/>
            <ac:spMk id="3" creationId="{3823974B-B879-6840-84FA-D2B376E8F416}"/>
          </ac:spMkLst>
        </pc:spChg>
        <pc:picChg chg="add del mod">
          <ac:chgData name="FANG Xintao(gr0475vx)" userId="f5a69607-3c73-4172-a63e-2f8eff800f7d" providerId="ADAL" clId="{D19BE36D-8995-1C47-9C9C-4BCE85216BDE}" dt="2020-12-16T07:05:34.588" v="148" actId="478"/>
          <ac:picMkLst>
            <pc:docMk/>
            <pc:sldMk cId="4172746188" sldId="266"/>
            <ac:picMk id="2050" creationId="{B6A3DC4A-07A3-1C4A-97E5-357A705EA057}"/>
          </ac:picMkLst>
        </pc:picChg>
        <pc:picChg chg="add del">
          <ac:chgData name="FANG Xintao(gr0475vx)" userId="f5a69607-3c73-4172-a63e-2f8eff800f7d" providerId="ADAL" clId="{D19BE36D-8995-1C47-9C9C-4BCE85216BDE}" dt="2020-12-16T07:05:50.400" v="150"/>
          <ac:picMkLst>
            <pc:docMk/>
            <pc:sldMk cId="4172746188" sldId="266"/>
            <ac:picMk id="2052" creationId="{68D4F2DF-513C-B648-BBC7-A0AED223116F}"/>
          </ac:picMkLst>
        </pc:picChg>
      </pc:sldChg>
      <pc:sldChg chg="modSp add mod ord">
        <pc:chgData name="FANG Xintao(gr0475vx)" userId="f5a69607-3c73-4172-a63e-2f8eff800f7d" providerId="ADAL" clId="{D19BE36D-8995-1C47-9C9C-4BCE85216BDE}" dt="2020-12-22T08:20:41.585" v="1867" actId="20577"/>
        <pc:sldMkLst>
          <pc:docMk/>
          <pc:sldMk cId="1075561700" sldId="267"/>
        </pc:sldMkLst>
        <pc:spChg chg="mod">
          <ac:chgData name="FANG Xintao(gr0475vx)" userId="f5a69607-3c73-4172-a63e-2f8eff800f7d" providerId="ADAL" clId="{D19BE36D-8995-1C47-9C9C-4BCE85216BDE}" dt="2020-12-16T08:17:07.902" v="358" actId="20577"/>
          <ac:spMkLst>
            <pc:docMk/>
            <pc:sldMk cId="1075561700" sldId="267"/>
            <ac:spMk id="2" creationId="{A389842B-C2BB-43EA-B7F5-9C669D69D790}"/>
          </ac:spMkLst>
        </pc:spChg>
        <pc:spChg chg="mod">
          <ac:chgData name="FANG Xintao(gr0475vx)" userId="f5a69607-3c73-4172-a63e-2f8eff800f7d" providerId="ADAL" clId="{D19BE36D-8995-1C47-9C9C-4BCE85216BDE}" dt="2020-12-22T08:20:41.585" v="1867" actId="20577"/>
          <ac:spMkLst>
            <pc:docMk/>
            <pc:sldMk cId="1075561700" sldId="267"/>
            <ac:spMk id="3" creationId="{80DD6DD9-4DED-43D1-B8A0-AC78CFD0096E}"/>
          </ac:spMkLst>
        </pc:spChg>
      </pc:sldChg>
      <pc:sldChg chg="modSp add del mod">
        <pc:chgData name="FANG Xintao(gr0475vx)" userId="f5a69607-3c73-4172-a63e-2f8eff800f7d" providerId="ADAL" clId="{D19BE36D-8995-1C47-9C9C-4BCE85216BDE}" dt="2020-12-19T04:35:16.200" v="1718" actId="2696"/>
        <pc:sldMkLst>
          <pc:docMk/>
          <pc:sldMk cId="294215481" sldId="269"/>
        </pc:sldMkLst>
        <pc:spChg chg="mod">
          <ac:chgData name="FANG Xintao(gr0475vx)" userId="f5a69607-3c73-4172-a63e-2f8eff800f7d" providerId="ADAL" clId="{D19BE36D-8995-1C47-9C9C-4BCE85216BDE}" dt="2020-12-16T10:00:56.365" v="721" actId="20577"/>
          <ac:spMkLst>
            <pc:docMk/>
            <pc:sldMk cId="294215481" sldId="269"/>
            <ac:spMk id="3" creationId="{4FC76145-3F3C-104E-8EB7-FCF70F2B63EB}"/>
          </ac:spMkLst>
        </pc:spChg>
      </pc:sldChg>
      <pc:sldChg chg="add">
        <pc:chgData name="FANG Xintao(gr0475vx)" userId="f5a69607-3c73-4172-a63e-2f8eff800f7d" providerId="ADAL" clId="{D19BE36D-8995-1C47-9C9C-4BCE85216BDE}" dt="2020-12-16T07:12:19.923" v="174"/>
        <pc:sldMkLst>
          <pc:docMk/>
          <pc:sldMk cId="3685032386" sldId="270"/>
        </pc:sldMkLst>
      </pc:sldChg>
      <pc:sldChg chg="add del">
        <pc:chgData name="FANG Xintao(gr0475vx)" userId="f5a69607-3c73-4172-a63e-2f8eff800f7d" providerId="ADAL" clId="{D19BE36D-8995-1C47-9C9C-4BCE85216BDE}" dt="2020-12-16T07:19:40.284" v="227" actId="2696"/>
        <pc:sldMkLst>
          <pc:docMk/>
          <pc:sldMk cId="4176746106" sldId="274"/>
        </pc:sldMkLst>
      </pc:sldChg>
      <pc:sldChg chg="modSp add mod">
        <pc:chgData name="FANG Xintao(gr0475vx)" userId="f5a69607-3c73-4172-a63e-2f8eff800f7d" providerId="ADAL" clId="{D19BE36D-8995-1C47-9C9C-4BCE85216BDE}" dt="2020-12-23T07:45:33.986" v="3576" actId="20577"/>
        <pc:sldMkLst>
          <pc:docMk/>
          <pc:sldMk cId="4232215722" sldId="274"/>
        </pc:sldMkLst>
        <pc:spChg chg="mod">
          <ac:chgData name="FANG Xintao(gr0475vx)" userId="f5a69607-3c73-4172-a63e-2f8eff800f7d" providerId="ADAL" clId="{D19BE36D-8995-1C47-9C9C-4BCE85216BDE}" dt="2020-12-16T07:20:00.422" v="248" actId="20577"/>
          <ac:spMkLst>
            <pc:docMk/>
            <pc:sldMk cId="4232215722" sldId="274"/>
            <ac:spMk id="2" creationId="{E2B7CAD7-184F-9148-B9B0-45037D6301D8}"/>
          </ac:spMkLst>
        </pc:spChg>
        <pc:spChg chg="mod">
          <ac:chgData name="FANG Xintao(gr0475vx)" userId="f5a69607-3c73-4172-a63e-2f8eff800f7d" providerId="ADAL" clId="{D19BE36D-8995-1C47-9C9C-4BCE85216BDE}" dt="2020-12-19T04:14:30.527" v="1408" actId="20577"/>
          <ac:spMkLst>
            <pc:docMk/>
            <pc:sldMk cId="4232215722" sldId="274"/>
            <ac:spMk id="3" creationId="{71A03476-5B85-C04B-834D-87B612537CF5}"/>
          </ac:spMkLst>
        </pc:spChg>
        <pc:spChg chg="mod">
          <ac:chgData name="FANG Xintao(gr0475vx)" userId="f5a69607-3c73-4172-a63e-2f8eff800f7d" providerId="ADAL" clId="{D19BE36D-8995-1C47-9C9C-4BCE85216BDE}" dt="2020-12-23T07:45:33.986" v="3576" actId="20577"/>
          <ac:spMkLst>
            <pc:docMk/>
            <pc:sldMk cId="4232215722" sldId="274"/>
            <ac:spMk id="4" creationId="{12EC22DA-9E8F-0142-AECF-44A8D33BFC10}"/>
          </ac:spMkLst>
        </pc:spChg>
        <pc:spChg chg="mod">
          <ac:chgData name="FANG Xintao(gr0475vx)" userId="f5a69607-3c73-4172-a63e-2f8eff800f7d" providerId="ADAL" clId="{D19BE36D-8995-1C47-9C9C-4BCE85216BDE}" dt="2020-12-16T09:54:50.918" v="636" actId="20577"/>
          <ac:spMkLst>
            <pc:docMk/>
            <pc:sldMk cId="4232215722" sldId="274"/>
            <ac:spMk id="5" creationId="{B29A853F-FBD3-413C-A4E2-1CCDCF0510D5}"/>
          </ac:spMkLst>
        </pc:spChg>
      </pc:sldChg>
      <pc:sldChg chg="del">
        <pc:chgData name="FANG Xintao(gr0475vx)" userId="f5a69607-3c73-4172-a63e-2f8eff800f7d" providerId="ADAL" clId="{D19BE36D-8995-1C47-9C9C-4BCE85216BDE}" dt="2020-12-16T07:32:00.470" v="338" actId="2696"/>
        <pc:sldMkLst>
          <pc:docMk/>
          <pc:sldMk cId="3981267561" sldId="275"/>
        </pc:sldMkLst>
      </pc:sldChg>
      <pc:sldChg chg="addSp delSp modSp del ord">
        <pc:chgData name="FANG Xintao(gr0475vx)" userId="f5a69607-3c73-4172-a63e-2f8eff800f7d" providerId="ADAL" clId="{D19BE36D-8995-1C47-9C9C-4BCE85216BDE}" dt="2020-12-16T07:08:48.009" v="173" actId="2696"/>
        <pc:sldMkLst>
          <pc:docMk/>
          <pc:sldMk cId="1102153239" sldId="276"/>
        </pc:sldMkLst>
        <pc:picChg chg="add del mod">
          <ac:chgData name="FANG Xintao(gr0475vx)" userId="f5a69607-3c73-4172-a63e-2f8eff800f7d" providerId="ADAL" clId="{D19BE36D-8995-1C47-9C9C-4BCE85216BDE}" dt="2020-12-16T07:05:25.221" v="145" actId="478"/>
          <ac:picMkLst>
            <pc:docMk/>
            <pc:sldMk cId="1102153239" sldId="276"/>
            <ac:picMk id="1026" creationId="{23D87F5B-E576-3843-B05E-76F30D4C6670}"/>
          </ac:picMkLst>
        </pc:picChg>
      </pc:sldChg>
      <pc:sldChg chg="delSp modSp new del mod">
        <pc:chgData name="FANG Xintao(gr0475vx)" userId="f5a69607-3c73-4172-a63e-2f8eff800f7d" providerId="ADAL" clId="{D19BE36D-8995-1C47-9C9C-4BCE85216BDE}" dt="2020-12-15T11:16:58.634" v="138" actId="2696"/>
        <pc:sldMkLst>
          <pc:docMk/>
          <pc:sldMk cId="2781191451" sldId="277"/>
        </pc:sldMkLst>
        <pc:spChg chg="del mod">
          <ac:chgData name="FANG Xintao(gr0475vx)" userId="f5a69607-3c73-4172-a63e-2f8eff800f7d" providerId="ADAL" clId="{D19BE36D-8995-1C47-9C9C-4BCE85216BDE}" dt="2020-12-15T11:16:54.567" v="137" actId="478"/>
          <ac:spMkLst>
            <pc:docMk/>
            <pc:sldMk cId="2781191451" sldId="277"/>
            <ac:spMk id="2" creationId="{FC584787-4573-5C47-BD29-38E26CF9E386}"/>
          </ac:spMkLst>
        </pc:spChg>
      </pc:sldChg>
      <pc:sldChg chg="addSp modSp add mod ord">
        <pc:chgData name="FANG Xintao(gr0475vx)" userId="f5a69607-3c73-4172-a63e-2f8eff800f7d" providerId="ADAL" clId="{D19BE36D-8995-1C47-9C9C-4BCE85216BDE}" dt="2020-12-22T08:42:23.922" v="1929" actId="1076"/>
        <pc:sldMkLst>
          <pc:docMk/>
          <pc:sldMk cId="2827441140" sldId="277"/>
        </pc:sldMkLst>
        <pc:spChg chg="mod">
          <ac:chgData name="FANG Xintao(gr0475vx)" userId="f5a69607-3c73-4172-a63e-2f8eff800f7d" providerId="ADAL" clId="{D19BE36D-8995-1C47-9C9C-4BCE85216BDE}" dt="2020-12-19T04:21:42.683" v="1472" actId="20577"/>
          <ac:spMkLst>
            <pc:docMk/>
            <pc:sldMk cId="2827441140" sldId="277"/>
            <ac:spMk id="2" creationId="{B98017F1-A404-4248-8654-8B41360FEE5C}"/>
          </ac:spMkLst>
        </pc:spChg>
        <pc:spChg chg="add mod">
          <ac:chgData name="FANG Xintao(gr0475vx)" userId="f5a69607-3c73-4172-a63e-2f8eff800f7d" providerId="ADAL" clId="{D19BE36D-8995-1C47-9C9C-4BCE85216BDE}" dt="2020-12-22T08:41:21.486" v="1921" actId="1076"/>
          <ac:spMkLst>
            <pc:docMk/>
            <pc:sldMk cId="2827441140" sldId="277"/>
            <ac:spMk id="3" creationId="{A8147F66-0148-C54B-9DE9-1A310E62E13F}"/>
          </ac:spMkLst>
        </pc:spChg>
        <pc:spChg chg="add mod">
          <ac:chgData name="FANG Xintao(gr0475vx)" userId="f5a69607-3c73-4172-a63e-2f8eff800f7d" providerId="ADAL" clId="{D19BE36D-8995-1C47-9C9C-4BCE85216BDE}" dt="2020-12-19T04:24:25.233" v="1529" actId="404"/>
          <ac:spMkLst>
            <pc:docMk/>
            <pc:sldMk cId="2827441140" sldId="277"/>
            <ac:spMk id="4" creationId="{F2762A8D-D9B0-5749-B06A-761331AEA256}"/>
          </ac:spMkLst>
        </pc:spChg>
        <pc:spChg chg="mod">
          <ac:chgData name="FANG Xintao(gr0475vx)" userId="f5a69607-3c73-4172-a63e-2f8eff800f7d" providerId="ADAL" clId="{D19BE36D-8995-1C47-9C9C-4BCE85216BDE}" dt="2020-12-22T08:42:06.451" v="1926" actId="1076"/>
          <ac:spMkLst>
            <pc:docMk/>
            <pc:sldMk cId="2827441140" sldId="277"/>
            <ac:spMk id="7" creationId="{32E154E4-542E-5B4B-8827-50FD7812F08E}"/>
          </ac:spMkLst>
        </pc:spChg>
        <pc:spChg chg="mod">
          <ac:chgData name="FANG Xintao(gr0475vx)" userId="f5a69607-3c73-4172-a63e-2f8eff800f7d" providerId="ADAL" clId="{D19BE36D-8995-1C47-9C9C-4BCE85216BDE}" dt="2020-12-22T08:41:59.368" v="1925" actId="1076"/>
          <ac:spMkLst>
            <pc:docMk/>
            <pc:sldMk cId="2827441140" sldId="277"/>
            <ac:spMk id="8" creationId="{84F9345E-30AC-6B48-8296-BE28C212BD40}"/>
          </ac:spMkLst>
        </pc:spChg>
        <pc:spChg chg="mod">
          <ac:chgData name="FANG Xintao(gr0475vx)" userId="f5a69607-3c73-4172-a63e-2f8eff800f7d" providerId="ADAL" clId="{D19BE36D-8995-1C47-9C9C-4BCE85216BDE}" dt="2020-12-22T08:42:23.922" v="1929" actId="1076"/>
          <ac:spMkLst>
            <pc:docMk/>
            <pc:sldMk cId="2827441140" sldId="277"/>
            <ac:spMk id="9" creationId="{2339C30F-C379-0345-8421-F82D04E2C08B}"/>
          </ac:spMkLst>
        </pc:spChg>
        <pc:picChg chg="mod">
          <ac:chgData name="FANG Xintao(gr0475vx)" userId="f5a69607-3c73-4172-a63e-2f8eff800f7d" providerId="ADAL" clId="{D19BE36D-8995-1C47-9C9C-4BCE85216BDE}" dt="2020-12-22T08:41:52.162" v="1924" actId="14100"/>
          <ac:picMkLst>
            <pc:docMk/>
            <pc:sldMk cId="2827441140" sldId="277"/>
            <ac:picMk id="5" creationId="{3EEBD783-83FB-0D4D-B3BA-DA729FCEACA2}"/>
          </ac:picMkLst>
        </pc:picChg>
      </pc:sldChg>
      <pc:sldChg chg="add">
        <pc:chgData name="FANG Xintao(gr0475vx)" userId="f5a69607-3c73-4172-a63e-2f8eff800f7d" providerId="ADAL" clId="{D19BE36D-8995-1C47-9C9C-4BCE85216BDE}" dt="2020-12-16T07:12:19.923" v="174"/>
        <pc:sldMkLst>
          <pc:docMk/>
          <pc:sldMk cId="1027631084" sldId="278"/>
        </pc:sldMkLst>
      </pc:sldChg>
      <pc:sldChg chg="modSp add mod">
        <pc:chgData name="FANG Xintao(gr0475vx)" userId="f5a69607-3c73-4172-a63e-2f8eff800f7d" providerId="ADAL" clId="{D19BE36D-8995-1C47-9C9C-4BCE85216BDE}" dt="2020-12-16T07:23:42.986" v="259" actId="20577"/>
        <pc:sldMkLst>
          <pc:docMk/>
          <pc:sldMk cId="4228290300" sldId="279"/>
        </pc:sldMkLst>
        <pc:spChg chg="mod">
          <ac:chgData name="FANG Xintao(gr0475vx)" userId="f5a69607-3c73-4172-a63e-2f8eff800f7d" providerId="ADAL" clId="{D19BE36D-8995-1C47-9C9C-4BCE85216BDE}" dt="2020-12-16T07:23:42.986" v="259" actId="20577"/>
          <ac:spMkLst>
            <pc:docMk/>
            <pc:sldMk cId="4228290300" sldId="279"/>
            <ac:spMk id="6" creationId="{01E301B7-E0BE-D04E-A6E7-BA7AD82E38C1}"/>
          </ac:spMkLst>
        </pc:spChg>
      </pc:sldChg>
      <pc:sldChg chg="add">
        <pc:chgData name="FANG Xintao(gr0475vx)" userId="f5a69607-3c73-4172-a63e-2f8eff800f7d" providerId="ADAL" clId="{D19BE36D-8995-1C47-9C9C-4BCE85216BDE}" dt="2020-12-16T07:12:19.923" v="174"/>
        <pc:sldMkLst>
          <pc:docMk/>
          <pc:sldMk cId="74261509" sldId="280"/>
        </pc:sldMkLst>
      </pc:sldChg>
      <pc:sldChg chg="modSp add mod">
        <pc:chgData name="FANG Xintao(gr0475vx)" userId="f5a69607-3c73-4172-a63e-2f8eff800f7d" providerId="ADAL" clId="{D19BE36D-8995-1C47-9C9C-4BCE85216BDE}" dt="2020-12-23T06:05:48.263" v="3393" actId="20577"/>
        <pc:sldMkLst>
          <pc:docMk/>
          <pc:sldMk cId="2675568392" sldId="283"/>
        </pc:sldMkLst>
        <pc:spChg chg="mod">
          <ac:chgData name="FANG Xintao(gr0475vx)" userId="f5a69607-3c73-4172-a63e-2f8eff800f7d" providerId="ADAL" clId="{D19BE36D-8995-1C47-9C9C-4BCE85216BDE}" dt="2020-12-23T06:00:46.419" v="3179" actId="20577"/>
          <ac:spMkLst>
            <pc:docMk/>
            <pc:sldMk cId="2675568392" sldId="283"/>
            <ac:spMk id="2" creationId="{E2B7CAD7-184F-9148-B9B0-45037D6301D8}"/>
          </ac:spMkLst>
        </pc:spChg>
        <pc:spChg chg="mod">
          <ac:chgData name="FANG Xintao(gr0475vx)" userId="f5a69607-3c73-4172-a63e-2f8eff800f7d" providerId="ADAL" clId="{D19BE36D-8995-1C47-9C9C-4BCE85216BDE}" dt="2020-12-23T04:52:01.720" v="3148" actId="20577"/>
          <ac:spMkLst>
            <pc:docMk/>
            <pc:sldMk cId="2675568392" sldId="283"/>
            <ac:spMk id="12" creationId="{77CF6180-3881-3C46-B05A-50852BAB367F}"/>
          </ac:spMkLst>
        </pc:spChg>
        <pc:graphicFrameChg chg="modGraphic">
          <ac:chgData name="FANG Xintao(gr0475vx)" userId="f5a69607-3c73-4172-a63e-2f8eff800f7d" providerId="ADAL" clId="{D19BE36D-8995-1C47-9C9C-4BCE85216BDE}" dt="2020-12-23T06:05:48.263" v="3393" actId="20577"/>
          <ac:graphicFrameMkLst>
            <pc:docMk/>
            <pc:sldMk cId="2675568392" sldId="283"/>
            <ac:graphicFrameMk id="4" creationId="{D226A5CC-C41C-6740-8DEF-6B011F4B3669}"/>
          </ac:graphicFrameMkLst>
        </pc:graphicFrameChg>
      </pc:sldChg>
      <pc:sldChg chg="modSp add mod">
        <pc:chgData name="FANG Xintao(gr0475vx)" userId="f5a69607-3c73-4172-a63e-2f8eff800f7d" providerId="ADAL" clId="{D19BE36D-8995-1C47-9C9C-4BCE85216BDE}" dt="2020-12-23T07:52:04.529" v="3801" actId="20577"/>
        <pc:sldMkLst>
          <pc:docMk/>
          <pc:sldMk cId="243735020" sldId="291"/>
        </pc:sldMkLst>
        <pc:spChg chg="mod">
          <ac:chgData name="FANG Xintao(gr0475vx)" userId="f5a69607-3c73-4172-a63e-2f8eff800f7d" providerId="ADAL" clId="{D19BE36D-8995-1C47-9C9C-4BCE85216BDE}" dt="2020-12-23T07:52:04.529" v="3801" actId="20577"/>
          <ac:spMkLst>
            <pc:docMk/>
            <pc:sldMk cId="243735020" sldId="291"/>
            <ac:spMk id="3" creationId="{A351A24A-04F4-1143-A692-8A7106A7659B}"/>
          </ac:spMkLst>
        </pc:spChg>
      </pc:sldChg>
      <pc:sldChg chg="addSp delSp modSp add mod ord">
        <pc:chgData name="FANG Xintao(gr0475vx)" userId="f5a69607-3c73-4172-a63e-2f8eff800f7d" providerId="ADAL" clId="{D19BE36D-8995-1C47-9C9C-4BCE85216BDE}" dt="2020-12-23T04:48:34.110" v="3129" actId="20577"/>
        <pc:sldMkLst>
          <pc:docMk/>
          <pc:sldMk cId="1854875444" sldId="292"/>
        </pc:sldMkLst>
        <pc:spChg chg="mod">
          <ac:chgData name="FANG Xintao(gr0475vx)" userId="f5a69607-3c73-4172-a63e-2f8eff800f7d" providerId="ADAL" clId="{D19BE36D-8995-1C47-9C9C-4BCE85216BDE}" dt="2020-12-19T04:20:44.430" v="1461" actId="20577"/>
          <ac:spMkLst>
            <pc:docMk/>
            <pc:sldMk cId="1854875444" sldId="292"/>
            <ac:spMk id="2" creationId="{B98017F1-A404-4248-8654-8B41360FEE5C}"/>
          </ac:spMkLst>
        </pc:spChg>
        <pc:spChg chg="add mod">
          <ac:chgData name="FANG Xintao(gr0475vx)" userId="f5a69607-3c73-4172-a63e-2f8eff800f7d" providerId="ADAL" clId="{D19BE36D-8995-1C47-9C9C-4BCE85216BDE}" dt="2020-12-23T04:48:31.727" v="3127" actId="20577"/>
          <ac:spMkLst>
            <pc:docMk/>
            <pc:sldMk cId="1854875444" sldId="292"/>
            <ac:spMk id="3" creationId="{1EA9E5FF-7BBC-FF4A-B1E1-EA6150DFD3FC}"/>
          </ac:spMkLst>
        </pc:spChg>
        <pc:spChg chg="add del mod">
          <ac:chgData name="FANG Xintao(gr0475vx)" userId="f5a69607-3c73-4172-a63e-2f8eff800f7d" providerId="ADAL" clId="{D19BE36D-8995-1C47-9C9C-4BCE85216BDE}" dt="2020-12-19T04:33:13.784" v="1668"/>
          <ac:spMkLst>
            <pc:docMk/>
            <pc:sldMk cId="1854875444" sldId="292"/>
            <ac:spMk id="5" creationId="{E4049E8F-0FC8-6448-8731-F804456EE9AB}"/>
          </ac:spMkLst>
        </pc:spChg>
        <pc:spChg chg="add del mod">
          <ac:chgData name="FANG Xintao(gr0475vx)" userId="f5a69607-3c73-4172-a63e-2f8eff800f7d" providerId="ADAL" clId="{D19BE36D-8995-1C47-9C9C-4BCE85216BDE}" dt="2020-12-19T04:33:12.564" v="1666" actId="478"/>
          <ac:spMkLst>
            <pc:docMk/>
            <pc:sldMk cId="1854875444" sldId="292"/>
            <ac:spMk id="7" creationId="{0D655EBD-8D88-004D-A5C5-43659A156619}"/>
          </ac:spMkLst>
        </pc:spChg>
        <pc:spChg chg="add mod">
          <ac:chgData name="FANG Xintao(gr0475vx)" userId="f5a69607-3c73-4172-a63e-2f8eff800f7d" providerId="ADAL" clId="{D19BE36D-8995-1C47-9C9C-4BCE85216BDE}" dt="2020-12-23T04:48:34.110" v="3129" actId="20577"/>
          <ac:spMkLst>
            <pc:docMk/>
            <pc:sldMk cId="1854875444" sldId="292"/>
            <ac:spMk id="8" creationId="{92FC31B9-34AB-164C-9280-3956E4E848E4}"/>
          </ac:spMkLst>
        </pc:spChg>
        <pc:picChg chg="mod">
          <ac:chgData name="FANG Xintao(gr0475vx)" userId="f5a69607-3c73-4172-a63e-2f8eff800f7d" providerId="ADAL" clId="{D19BE36D-8995-1C47-9C9C-4BCE85216BDE}" dt="2020-12-22T09:56:45.537" v="1980" actId="14100"/>
          <ac:picMkLst>
            <pc:docMk/>
            <pc:sldMk cId="1854875444" sldId="292"/>
            <ac:picMk id="4" creationId="{3DA4A822-8933-C44D-B72D-0066BE9D1C46}"/>
          </ac:picMkLst>
        </pc:picChg>
      </pc:sldChg>
      <pc:sldChg chg="addSp modSp new del mod ord">
        <pc:chgData name="FANG Xintao(gr0475vx)" userId="f5a69607-3c73-4172-a63e-2f8eff800f7d" providerId="ADAL" clId="{D19BE36D-8995-1C47-9C9C-4BCE85216BDE}" dt="2020-12-19T04:25:04.606" v="1532" actId="2696"/>
        <pc:sldMkLst>
          <pc:docMk/>
          <pc:sldMk cId="2754048091" sldId="293"/>
        </pc:sldMkLst>
        <pc:spChg chg="mod">
          <ac:chgData name="FANG Xintao(gr0475vx)" userId="f5a69607-3c73-4172-a63e-2f8eff800f7d" providerId="ADAL" clId="{D19BE36D-8995-1C47-9C9C-4BCE85216BDE}" dt="2020-12-16T10:11:02.288" v="767" actId="20577"/>
          <ac:spMkLst>
            <pc:docMk/>
            <pc:sldMk cId="2754048091" sldId="293"/>
            <ac:spMk id="2" creationId="{8D112549-7E06-D449-88E2-E26D7C2A022E}"/>
          </ac:spMkLst>
        </pc:spChg>
        <pc:spChg chg="add mod">
          <ac:chgData name="FANG Xintao(gr0475vx)" userId="f5a69607-3c73-4172-a63e-2f8eff800f7d" providerId="ADAL" clId="{D19BE36D-8995-1C47-9C9C-4BCE85216BDE}" dt="2020-12-19T04:18:52.156" v="1411" actId="20577"/>
          <ac:spMkLst>
            <pc:docMk/>
            <pc:sldMk cId="2754048091" sldId="293"/>
            <ac:spMk id="4" creationId="{86D76C8A-73B5-734F-9C9E-86B5CEBDFE30}"/>
          </ac:spMkLst>
        </pc:spChg>
      </pc:sldChg>
      <pc:sldChg chg="addSp modSp new mod">
        <pc:chgData name="FANG Xintao(gr0475vx)" userId="f5a69607-3c73-4172-a63e-2f8eff800f7d" providerId="ADAL" clId="{D19BE36D-8995-1C47-9C9C-4BCE85216BDE}" dt="2020-12-22T10:33:45.394" v="2019" actId="207"/>
        <pc:sldMkLst>
          <pc:docMk/>
          <pc:sldMk cId="4174256957" sldId="294"/>
        </pc:sldMkLst>
        <pc:spChg chg="mod">
          <ac:chgData name="FANG Xintao(gr0475vx)" userId="f5a69607-3c73-4172-a63e-2f8eff800f7d" providerId="ADAL" clId="{D19BE36D-8995-1C47-9C9C-4BCE85216BDE}" dt="2020-12-22T10:33:45.394" v="2019" actId="207"/>
          <ac:spMkLst>
            <pc:docMk/>
            <pc:sldMk cId="4174256957" sldId="294"/>
            <ac:spMk id="2" creationId="{7105C60E-B07C-584A-8B67-F96D786A43A7}"/>
          </ac:spMkLst>
        </pc:spChg>
        <pc:spChg chg="add mod">
          <ac:chgData name="FANG Xintao(gr0475vx)" userId="f5a69607-3c73-4172-a63e-2f8eff800f7d" providerId="ADAL" clId="{D19BE36D-8995-1C47-9C9C-4BCE85216BDE}" dt="2020-12-19T04:31:19.556" v="1639" actId="12"/>
          <ac:spMkLst>
            <pc:docMk/>
            <pc:sldMk cId="4174256957" sldId="294"/>
            <ac:spMk id="4" creationId="{2997FBF3-6EF5-DC40-877E-84100D32EBD5}"/>
          </ac:spMkLst>
        </pc:spChg>
      </pc:sldChg>
      <pc:sldChg chg="addSp modSp new mod">
        <pc:chgData name="FANG Xintao(gr0475vx)" userId="f5a69607-3c73-4172-a63e-2f8eff800f7d" providerId="ADAL" clId="{D19BE36D-8995-1C47-9C9C-4BCE85216BDE}" dt="2020-12-23T07:51:06.032" v="3783" actId="20577"/>
        <pc:sldMkLst>
          <pc:docMk/>
          <pc:sldMk cId="2621240240" sldId="295"/>
        </pc:sldMkLst>
        <pc:spChg chg="mod">
          <ac:chgData name="FANG Xintao(gr0475vx)" userId="f5a69607-3c73-4172-a63e-2f8eff800f7d" providerId="ADAL" clId="{D19BE36D-8995-1C47-9C9C-4BCE85216BDE}" dt="2020-12-22T08:23:21.890" v="1877" actId="20577"/>
          <ac:spMkLst>
            <pc:docMk/>
            <pc:sldMk cId="2621240240" sldId="295"/>
            <ac:spMk id="2" creationId="{6CA51CBF-1CF7-2C4E-A052-82A87C20A5B8}"/>
          </ac:spMkLst>
        </pc:spChg>
        <pc:spChg chg="add mod">
          <ac:chgData name="FANG Xintao(gr0475vx)" userId="f5a69607-3c73-4172-a63e-2f8eff800f7d" providerId="ADAL" clId="{D19BE36D-8995-1C47-9C9C-4BCE85216BDE}" dt="2020-12-23T07:51:06.032" v="3783" actId="20577"/>
          <ac:spMkLst>
            <pc:docMk/>
            <pc:sldMk cId="2621240240" sldId="295"/>
            <ac:spMk id="4" creationId="{3C8F1BE0-FCA2-8C47-A9C4-BA3AA37FA064}"/>
          </ac:spMkLst>
        </pc:spChg>
      </pc:sldChg>
      <pc:sldChg chg="addSp modSp new mod ord">
        <pc:chgData name="FANG Xintao(gr0475vx)" userId="f5a69607-3c73-4172-a63e-2f8eff800f7d" providerId="ADAL" clId="{D19BE36D-8995-1C47-9C9C-4BCE85216BDE}" dt="2020-12-24T00:54:50.283" v="3803" actId="1076"/>
        <pc:sldMkLst>
          <pc:docMk/>
          <pc:sldMk cId="843165136" sldId="296"/>
        </pc:sldMkLst>
        <pc:spChg chg="mod">
          <ac:chgData name="FANG Xintao(gr0475vx)" userId="f5a69607-3c73-4172-a63e-2f8eff800f7d" providerId="ADAL" clId="{D19BE36D-8995-1C47-9C9C-4BCE85216BDE}" dt="2020-12-22T10:14:47.588" v="1999" actId="207"/>
          <ac:spMkLst>
            <pc:docMk/>
            <pc:sldMk cId="843165136" sldId="296"/>
            <ac:spMk id="2" creationId="{911C7F6F-A8E5-5B43-8F37-88567D9FB993}"/>
          </ac:spMkLst>
        </pc:spChg>
        <pc:spChg chg="add mod">
          <ac:chgData name="FANG Xintao(gr0475vx)" userId="f5a69607-3c73-4172-a63e-2f8eff800f7d" providerId="ADAL" clId="{D19BE36D-8995-1C47-9C9C-4BCE85216BDE}" dt="2020-12-24T00:54:50.283" v="3803" actId="1076"/>
          <ac:spMkLst>
            <pc:docMk/>
            <pc:sldMk cId="843165136" sldId="296"/>
            <ac:spMk id="4" creationId="{E79A4B64-359A-2446-8677-4C29C8F213EB}"/>
          </ac:spMkLst>
        </pc:spChg>
      </pc:sldChg>
      <pc:sldChg chg="addSp delSp modSp new mod">
        <pc:chgData name="FANG Xintao(gr0475vx)" userId="f5a69607-3c73-4172-a63e-2f8eff800f7d" providerId="ADAL" clId="{D19BE36D-8995-1C47-9C9C-4BCE85216BDE}" dt="2020-12-23T07:41:02.651" v="3518" actId="20577"/>
        <pc:sldMkLst>
          <pc:docMk/>
          <pc:sldMk cId="3536378391" sldId="297"/>
        </pc:sldMkLst>
        <pc:spChg chg="mod">
          <ac:chgData name="FANG Xintao(gr0475vx)" userId="f5a69607-3c73-4172-a63e-2f8eff800f7d" providerId="ADAL" clId="{D19BE36D-8995-1C47-9C9C-4BCE85216BDE}" dt="2020-12-22T10:44:09.729" v="2047" actId="20577"/>
          <ac:spMkLst>
            <pc:docMk/>
            <pc:sldMk cId="3536378391" sldId="297"/>
            <ac:spMk id="2" creationId="{7C82F237-98EF-0448-B680-B512290B4F37}"/>
          </ac:spMkLst>
        </pc:spChg>
        <pc:spChg chg="add mod">
          <ac:chgData name="FANG Xintao(gr0475vx)" userId="f5a69607-3c73-4172-a63e-2f8eff800f7d" providerId="ADAL" clId="{D19BE36D-8995-1C47-9C9C-4BCE85216BDE}" dt="2020-12-23T07:41:02.651" v="3518" actId="20577"/>
          <ac:spMkLst>
            <pc:docMk/>
            <pc:sldMk cId="3536378391" sldId="297"/>
            <ac:spMk id="4" creationId="{641B038D-EC1B-2344-B588-23BA2A8386AB}"/>
          </ac:spMkLst>
        </pc:spChg>
        <pc:spChg chg="add mod">
          <ac:chgData name="FANG Xintao(gr0475vx)" userId="f5a69607-3c73-4172-a63e-2f8eff800f7d" providerId="ADAL" clId="{D19BE36D-8995-1C47-9C9C-4BCE85216BDE}" dt="2020-12-22T14:48:28.347" v="2840" actId="1076"/>
          <ac:spMkLst>
            <pc:docMk/>
            <pc:sldMk cId="3536378391" sldId="297"/>
            <ac:spMk id="5" creationId="{4264A503-7D63-4547-BDCB-7DD0FF600FE1}"/>
          </ac:spMkLst>
        </pc:spChg>
        <pc:spChg chg="add mod">
          <ac:chgData name="FANG Xintao(gr0475vx)" userId="f5a69607-3c73-4172-a63e-2f8eff800f7d" providerId="ADAL" clId="{D19BE36D-8995-1C47-9C9C-4BCE85216BDE}" dt="2020-12-23T06:33:48.374" v="3435" actId="20577"/>
          <ac:spMkLst>
            <pc:docMk/>
            <pc:sldMk cId="3536378391" sldId="297"/>
            <ac:spMk id="6" creationId="{6AA830C0-F234-AF41-BAD3-29CA085043DC}"/>
          </ac:spMkLst>
        </pc:spChg>
        <pc:spChg chg="add mod">
          <ac:chgData name="FANG Xintao(gr0475vx)" userId="f5a69607-3c73-4172-a63e-2f8eff800f7d" providerId="ADAL" clId="{D19BE36D-8995-1C47-9C9C-4BCE85216BDE}" dt="2020-12-22T13:34:37.037" v="2324" actId="1076"/>
          <ac:spMkLst>
            <pc:docMk/>
            <pc:sldMk cId="3536378391" sldId="297"/>
            <ac:spMk id="11" creationId="{A48B644B-0C89-BC47-A31F-E69C312924BB}"/>
          </ac:spMkLst>
        </pc:spChg>
        <pc:spChg chg="add mod">
          <ac:chgData name="FANG Xintao(gr0475vx)" userId="f5a69607-3c73-4172-a63e-2f8eff800f7d" providerId="ADAL" clId="{D19BE36D-8995-1C47-9C9C-4BCE85216BDE}" dt="2020-12-22T13:51:19.002" v="2460" actId="1035"/>
          <ac:spMkLst>
            <pc:docMk/>
            <pc:sldMk cId="3536378391" sldId="297"/>
            <ac:spMk id="13" creationId="{5EDE1651-3E14-A849-A467-D7D5D4556A09}"/>
          </ac:spMkLst>
        </pc:spChg>
        <pc:spChg chg="add mod">
          <ac:chgData name="FANG Xintao(gr0475vx)" userId="f5a69607-3c73-4172-a63e-2f8eff800f7d" providerId="ADAL" clId="{D19BE36D-8995-1C47-9C9C-4BCE85216BDE}" dt="2020-12-22T13:39:36.100" v="2449" actId="207"/>
          <ac:spMkLst>
            <pc:docMk/>
            <pc:sldMk cId="3536378391" sldId="297"/>
            <ac:spMk id="22" creationId="{1B590A2C-F58C-9B4F-A5D4-61209A05B146}"/>
          </ac:spMkLst>
        </pc:spChg>
        <pc:spChg chg="add mod">
          <ac:chgData name="FANG Xintao(gr0475vx)" userId="f5a69607-3c73-4172-a63e-2f8eff800f7d" providerId="ADAL" clId="{D19BE36D-8995-1C47-9C9C-4BCE85216BDE}" dt="2020-12-22T14:53:55.333" v="2869" actId="1076"/>
          <ac:spMkLst>
            <pc:docMk/>
            <pc:sldMk cId="3536378391" sldId="297"/>
            <ac:spMk id="24" creationId="{27E2B359-3C4B-5749-A8EF-0B494E3A718A}"/>
          </ac:spMkLst>
        </pc:spChg>
        <pc:spChg chg="add mod">
          <ac:chgData name="FANG Xintao(gr0475vx)" userId="f5a69607-3c73-4172-a63e-2f8eff800f7d" providerId="ADAL" clId="{D19BE36D-8995-1C47-9C9C-4BCE85216BDE}" dt="2020-12-23T04:40:28.102" v="3076" actId="1036"/>
          <ac:spMkLst>
            <pc:docMk/>
            <pc:sldMk cId="3536378391" sldId="297"/>
            <ac:spMk id="25" creationId="{C1C7B979-9066-224E-B511-70067487CE82}"/>
          </ac:spMkLst>
        </pc:spChg>
        <pc:spChg chg="add mod">
          <ac:chgData name="FANG Xintao(gr0475vx)" userId="f5a69607-3c73-4172-a63e-2f8eff800f7d" providerId="ADAL" clId="{D19BE36D-8995-1C47-9C9C-4BCE85216BDE}" dt="2020-12-23T06:43:12.876" v="3508" actId="20577"/>
          <ac:spMkLst>
            <pc:docMk/>
            <pc:sldMk cId="3536378391" sldId="297"/>
            <ac:spMk id="26" creationId="{26CB3C00-DDDD-2946-B381-E3366D1580B6}"/>
          </ac:spMkLst>
        </pc:spChg>
        <pc:grpChg chg="add mod">
          <ac:chgData name="FANG Xintao(gr0475vx)" userId="f5a69607-3c73-4172-a63e-2f8eff800f7d" providerId="ADAL" clId="{D19BE36D-8995-1C47-9C9C-4BCE85216BDE}" dt="2020-12-22T14:48:34.589" v="2841" actId="1076"/>
          <ac:grpSpMkLst>
            <pc:docMk/>
            <pc:sldMk cId="3536378391" sldId="297"/>
            <ac:grpSpMk id="23" creationId="{83C8DEEB-E232-A147-BA41-8C4562D09408}"/>
          </ac:grpSpMkLst>
        </pc:grpChg>
        <pc:cxnChg chg="add mod">
          <ac:chgData name="FANG Xintao(gr0475vx)" userId="f5a69607-3c73-4172-a63e-2f8eff800f7d" providerId="ADAL" clId="{D19BE36D-8995-1C47-9C9C-4BCE85216BDE}" dt="2020-12-22T13:51:08.906" v="2455" actId="692"/>
          <ac:cxnSpMkLst>
            <pc:docMk/>
            <pc:sldMk cId="3536378391" sldId="297"/>
            <ac:cxnSpMk id="8" creationId="{005C16EA-6E2B-2549-8B6F-7AAB1F78505D}"/>
          </ac:cxnSpMkLst>
        </pc:cxnChg>
        <pc:cxnChg chg="add mod">
          <ac:chgData name="FANG Xintao(gr0475vx)" userId="f5a69607-3c73-4172-a63e-2f8eff800f7d" providerId="ADAL" clId="{D19BE36D-8995-1C47-9C9C-4BCE85216BDE}" dt="2020-12-22T13:51:12.761" v="2456" actId="692"/>
          <ac:cxnSpMkLst>
            <pc:docMk/>
            <pc:sldMk cId="3536378391" sldId="297"/>
            <ac:cxnSpMk id="10" creationId="{EC845E69-7A75-9248-B4F2-6ACD9B7DD787}"/>
          </ac:cxnSpMkLst>
        </pc:cxnChg>
        <pc:cxnChg chg="add del mod">
          <ac:chgData name="FANG Xintao(gr0475vx)" userId="f5a69607-3c73-4172-a63e-2f8eff800f7d" providerId="ADAL" clId="{D19BE36D-8995-1C47-9C9C-4BCE85216BDE}" dt="2020-12-22T13:34:46.790" v="2326" actId="478"/>
          <ac:cxnSpMkLst>
            <pc:docMk/>
            <pc:sldMk cId="3536378391" sldId="297"/>
            <ac:cxnSpMk id="12" creationId="{42688E15-4655-A043-9F70-E23E3B84AF9E}"/>
          </ac:cxnSpMkLst>
        </pc:cxnChg>
        <pc:cxnChg chg="add mod">
          <ac:chgData name="FANG Xintao(gr0475vx)" userId="f5a69607-3c73-4172-a63e-2f8eff800f7d" providerId="ADAL" clId="{D19BE36D-8995-1C47-9C9C-4BCE85216BDE}" dt="2020-12-22T13:50:53.219" v="2453" actId="692"/>
          <ac:cxnSpMkLst>
            <pc:docMk/>
            <pc:sldMk cId="3536378391" sldId="297"/>
            <ac:cxnSpMk id="15" creationId="{961C46EA-66EF-6D4A-BE33-66158D77C213}"/>
          </ac:cxnSpMkLst>
        </pc:cxnChg>
        <pc:cxnChg chg="add mod">
          <ac:chgData name="FANG Xintao(gr0475vx)" userId="f5a69607-3c73-4172-a63e-2f8eff800f7d" providerId="ADAL" clId="{D19BE36D-8995-1C47-9C9C-4BCE85216BDE}" dt="2020-12-22T13:50:57.506" v="2454" actId="692"/>
          <ac:cxnSpMkLst>
            <pc:docMk/>
            <pc:sldMk cId="3536378391" sldId="297"/>
            <ac:cxnSpMk id="19" creationId="{83A2AEB1-E32F-A943-A978-73391A638800}"/>
          </ac:cxnSpMkLst>
        </pc:cxnChg>
      </pc:sldChg>
      <pc:sldChg chg="addSp delSp modSp new mod">
        <pc:chgData name="FANG Xintao(gr0475vx)" userId="f5a69607-3c73-4172-a63e-2f8eff800f7d" providerId="ADAL" clId="{D19BE36D-8995-1C47-9C9C-4BCE85216BDE}" dt="2020-12-23T07:44:53.699" v="3575" actId="20577"/>
        <pc:sldMkLst>
          <pc:docMk/>
          <pc:sldMk cId="1134940727" sldId="298"/>
        </pc:sldMkLst>
        <pc:spChg chg="mod">
          <ac:chgData name="FANG Xintao(gr0475vx)" userId="f5a69607-3c73-4172-a63e-2f8eff800f7d" providerId="ADAL" clId="{D19BE36D-8995-1C47-9C9C-4BCE85216BDE}" dt="2020-12-22T10:34:13.834" v="2026" actId="20577"/>
          <ac:spMkLst>
            <pc:docMk/>
            <pc:sldMk cId="1134940727" sldId="298"/>
            <ac:spMk id="2" creationId="{2AC1705E-C8DA-3149-B89F-04BEE44E2988}"/>
          </ac:spMkLst>
        </pc:spChg>
        <pc:spChg chg="add del mod">
          <ac:chgData name="FANG Xintao(gr0475vx)" userId="f5a69607-3c73-4172-a63e-2f8eff800f7d" providerId="ADAL" clId="{D19BE36D-8995-1C47-9C9C-4BCE85216BDE}" dt="2020-12-23T07:44:53.699" v="3575" actId="20577"/>
          <ac:spMkLst>
            <pc:docMk/>
            <pc:sldMk cId="1134940727" sldId="298"/>
            <ac:spMk id="4" creationId="{FD3D7DB2-EAC8-0C40-ADD9-53382626B816}"/>
          </ac:spMkLst>
        </pc:spChg>
        <pc:spChg chg="add mod">
          <ac:chgData name="FANG Xintao(gr0475vx)" userId="f5a69607-3c73-4172-a63e-2f8eff800f7d" providerId="ADAL" clId="{D19BE36D-8995-1C47-9C9C-4BCE85216BDE}" dt="2020-12-23T04:49:45.477" v="3140" actId="20577"/>
          <ac:spMkLst>
            <pc:docMk/>
            <pc:sldMk cId="1134940727" sldId="298"/>
            <ac:spMk id="5" creationId="{03785E71-BBE2-5A4D-9119-5CC04DC556F2}"/>
          </ac:spMkLst>
        </pc:spChg>
        <pc:spChg chg="add del mod">
          <ac:chgData name="FANG Xintao(gr0475vx)" userId="f5a69607-3c73-4172-a63e-2f8eff800f7d" providerId="ADAL" clId="{D19BE36D-8995-1C47-9C9C-4BCE85216BDE}" dt="2020-12-22T14:03:32.288" v="2591" actId="478"/>
          <ac:spMkLst>
            <pc:docMk/>
            <pc:sldMk cId="1134940727" sldId="298"/>
            <ac:spMk id="5" creationId="{0B707A2B-DE7C-CD41-9299-DDAEE2300FB8}"/>
          </ac:spMkLst>
        </pc:spChg>
      </pc:sldChg>
    </pc:docChg>
  </pc:docChgLst>
  <pc:docChgLst>
    <pc:chgData name="FANG Xintao(gr0475vx)" userId="f5a69607-3c73-4172-a63e-2f8eff800f7d" providerId="ADAL" clId="{CE79B3F5-C41C-6442-81FE-39EB3A903450}"/>
    <pc:docChg chg="custSel addSld delSld modSld">
      <pc:chgData name="FANG Xintao(gr0475vx)" userId="f5a69607-3c73-4172-a63e-2f8eff800f7d" providerId="ADAL" clId="{CE79B3F5-C41C-6442-81FE-39EB3A903450}" dt="2020-11-24T05:02:28.893" v="479" actId="478"/>
      <pc:docMkLst>
        <pc:docMk/>
      </pc:docMkLst>
      <pc:sldChg chg="modSp mod">
        <pc:chgData name="FANG Xintao(gr0475vx)" userId="f5a69607-3c73-4172-a63e-2f8eff800f7d" providerId="ADAL" clId="{CE79B3F5-C41C-6442-81FE-39EB3A903450}" dt="2020-11-15T05:56:59.732" v="27" actId="20577"/>
        <pc:sldMkLst>
          <pc:docMk/>
          <pc:sldMk cId="3527916796" sldId="256"/>
        </pc:sldMkLst>
        <pc:spChg chg="mod">
          <ac:chgData name="FANG Xintao(gr0475vx)" userId="f5a69607-3c73-4172-a63e-2f8eff800f7d" providerId="ADAL" clId="{CE79B3F5-C41C-6442-81FE-39EB3A903450}" dt="2020-11-15T05:56:59.732" v="27" actId="20577"/>
          <ac:spMkLst>
            <pc:docMk/>
            <pc:sldMk cId="3527916796" sldId="256"/>
            <ac:spMk id="6" creationId="{F71AFA9A-5AFD-7E41-B85A-4618D969194B}"/>
          </ac:spMkLst>
        </pc:spChg>
      </pc:sldChg>
      <pc:sldChg chg="del">
        <pc:chgData name="FANG Xintao(gr0475vx)" userId="f5a69607-3c73-4172-a63e-2f8eff800f7d" providerId="ADAL" clId="{CE79B3F5-C41C-6442-81FE-39EB3A903450}" dt="2020-11-15T05:55:47.095" v="2" actId="2696"/>
        <pc:sldMkLst>
          <pc:docMk/>
          <pc:sldMk cId="778778503" sldId="257"/>
        </pc:sldMkLst>
      </pc:sldChg>
      <pc:sldChg chg="del">
        <pc:chgData name="FANG Xintao(gr0475vx)" userId="f5a69607-3c73-4172-a63e-2f8eff800f7d" providerId="ADAL" clId="{CE79B3F5-C41C-6442-81FE-39EB3A903450}" dt="2020-11-15T05:55:35.578" v="0" actId="2696"/>
        <pc:sldMkLst>
          <pc:docMk/>
          <pc:sldMk cId="3181406686" sldId="264"/>
        </pc:sldMkLst>
      </pc:sldChg>
      <pc:sldChg chg="del">
        <pc:chgData name="FANG Xintao(gr0475vx)" userId="f5a69607-3c73-4172-a63e-2f8eff800f7d" providerId="ADAL" clId="{CE79B3F5-C41C-6442-81FE-39EB3A903450}" dt="2020-11-15T05:55:35.578" v="0" actId="2696"/>
        <pc:sldMkLst>
          <pc:docMk/>
          <pc:sldMk cId="3107564537" sldId="269"/>
        </pc:sldMkLst>
      </pc:sldChg>
      <pc:sldChg chg="del">
        <pc:chgData name="FANG Xintao(gr0475vx)" userId="f5a69607-3c73-4172-a63e-2f8eff800f7d" providerId="ADAL" clId="{CE79B3F5-C41C-6442-81FE-39EB3A903450}" dt="2020-11-15T05:55:35.578" v="0" actId="2696"/>
        <pc:sldMkLst>
          <pc:docMk/>
          <pc:sldMk cId="3019901147" sldId="270"/>
        </pc:sldMkLst>
      </pc:sldChg>
      <pc:sldChg chg="del">
        <pc:chgData name="FANG Xintao(gr0475vx)" userId="f5a69607-3c73-4172-a63e-2f8eff800f7d" providerId="ADAL" clId="{CE79B3F5-C41C-6442-81FE-39EB3A903450}" dt="2020-11-15T05:55:35.578" v="0" actId="2696"/>
        <pc:sldMkLst>
          <pc:docMk/>
          <pc:sldMk cId="2864661428" sldId="274"/>
        </pc:sldMkLst>
      </pc:sldChg>
      <pc:sldChg chg="addSp delSp modSp mod">
        <pc:chgData name="FANG Xintao(gr0475vx)" userId="f5a69607-3c73-4172-a63e-2f8eff800f7d" providerId="ADAL" clId="{CE79B3F5-C41C-6442-81FE-39EB3A903450}" dt="2020-11-24T05:02:28.893" v="479" actId="478"/>
        <pc:sldMkLst>
          <pc:docMk/>
          <pc:sldMk cId="3981267561" sldId="275"/>
        </pc:sldMkLst>
        <pc:spChg chg="add del mod">
          <ac:chgData name="FANG Xintao(gr0475vx)" userId="f5a69607-3c73-4172-a63e-2f8eff800f7d" providerId="ADAL" clId="{CE79B3F5-C41C-6442-81FE-39EB3A903450}" dt="2020-11-24T05:02:28.893" v="479" actId="478"/>
          <ac:spMkLst>
            <pc:docMk/>
            <pc:sldMk cId="3981267561" sldId="275"/>
            <ac:spMk id="4" creationId="{C5F8D750-687A-1F45-8402-06FF742EF155}"/>
          </ac:spMkLst>
        </pc:spChg>
      </pc:sldChg>
      <pc:sldChg chg="addSp modSp new mod">
        <pc:chgData name="FANG Xintao(gr0475vx)" userId="f5a69607-3c73-4172-a63e-2f8eff800f7d" providerId="ADAL" clId="{CE79B3F5-C41C-6442-81FE-39EB3A903450}" dt="2020-11-15T06:49:59.906" v="436" actId="20577"/>
        <pc:sldMkLst>
          <pc:docMk/>
          <pc:sldMk cId="1102153239" sldId="276"/>
        </pc:sldMkLst>
        <pc:spChg chg="mod">
          <ac:chgData name="FANG Xintao(gr0475vx)" userId="f5a69607-3c73-4172-a63e-2f8eff800f7d" providerId="ADAL" clId="{CE79B3F5-C41C-6442-81FE-39EB3A903450}" dt="2020-11-15T06:35:49.116" v="135" actId="20577"/>
          <ac:spMkLst>
            <pc:docMk/>
            <pc:sldMk cId="1102153239" sldId="276"/>
            <ac:spMk id="2" creationId="{8DBEF838-40C3-6A4B-B1A5-D1589F59EC31}"/>
          </ac:spMkLst>
        </pc:spChg>
        <pc:spChg chg="add mod">
          <ac:chgData name="FANG Xintao(gr0475vx)" userId="f5a69607-3c73-4172-a63e-2f8eff800f7d" providerId="ADAL" clId="{CE79B3F5-C41C-6442-81FE-39EB3A903450}" dt="2020-11-15T06:41:04.278" v="239" actId="20577"/>
          <ac:spMkLst>
            <pc:docMk/>
            <pc:sldMk cId="1102153239" sldId="276"/>
            <ac:spMk id="4" creationId="{64D62981-B65F-0F46-A31D-D354DA5CDF89}"/>
          </ac:spMkLst>
        </pc:spChg>
        <pc:spChg chg="add mod">
          <ac:chgData name="FANG Xintao(gr0475vx)" userId="f5a69607-3c73-4172-a63e-2f8eff800f7d" providerId="ADAL" clId="{CE79B3F5-C41C-6442-81FE-39EB3A903450}" dt="2020-11-15T06:49:59.906" v="436" actId="20577"/>
          <ac:spMkLst>
            <pc:docMk/>
            <pc:sldMk cId="1102153239" sldId="276"/>
            <ac:spMk id="5" creationId="{90C7CF60-D5D5-FE4F-8203-6D23895B6191}"/>
          </ac:spMkLst>
        </pc:spChg>
      </pc:sldChg>
      <pc:sldChg chg="del">
        <pc:chgData name="FANG Xintao(gr0475vx)" userId="f5a69607-3c73-4172-a63e-2f8eff800f7d" providerId="ADAL" clId="{CE79B3F5-C41C-6442-81FE-39EB3A903450}" dt="2020-11-15T05:55:35.578" v="0" actId="2696"/>
        <pc:sldMkLst>
          <pc:docMk/>
          <pc:sldMk cId="77351836" sldId="278"/>
        </pc:sldMkLst>
      </pc:sldChg>
      <pc:sldChg chg="del">
        <pc:chgData name="FANG Xintao(gr0475vx)" userId="f5a69607-3c73-4172-a63e-2f8eff800f7d" providerId="ADAL" clId="{CE79B3F5-C41C-6442-81FE-39EB3A903450}" dt="2020-11-15T05:55:35.578" v="0" actId="2696"/>
        <pc:sldMkLst>
          <pc:docMk/>
          <pc:sldMk cId="4248345663" sldId="279"/>
        </pc:sldMkLst>
      </pc:sldChg>
      <pc:sldChg chg="del">
        <pc:chgData name="FANG Xintao(gr0475vx)" userId="f5a69607-3c73-4172-a63e-2f8eff800f7d" providerId="ADAL" clId="{CE79B3F5-C41C-6442-81FE-39EB3A903450}" dt="2020-11-15T05:55:35.578" v="0" actId="2696"/>
        <pc:sldMkLst>
          <pc:docMk/>
          <pc:sldMk cId="556910320" sldId="280"/>
        </pc:sldMkLst>
      </pc:sldChg>
      <pc:sldChg chg="del">
        <pc:chgData name="FANG Xintao(gr0475vx)" userId="f5a69607-3c73-4172-a63e-2f8eff800f7d" providerId="ADAL" clId="{CE79B3F5-C41C-6442-81FE-39EB3A903450}" dt="2020-11-15T05:55:42.277" v="1" actId="2696"/>
        <pc:sldMkLst>
          <pc:docMk/>
          <pc:sldMk cId="4133787392" sldId="282"/>
        </pc:sldMkLst>
      </pc:sldChg>
      <pc:sldChg chg="del">
        <pc:chgData name="FANG Xintao(gr0475vx)" userId="f5a69607-3c73-4172-a63e-2f8eff800f7d" providerId="ADAL" clId="{CE79B3F5-C41C-6442-81FE-39EB3A903450}" dt="2020-11-15T05:55:42.277" v="1" actId="2696"/>
        <pc:sldMkLst>
          <pc:docMk/>
          <pc:sldMk cId="3842349217" sldId="283"/>
        </pc:sldMkLst>
      </pc:sldChg>
      <pc:sldChg chg="del">
        <pc:chgData name="FANG Xintao(gr0475vx)" userId="f5a69607-3c73-4172-a63e-2f8eff800f7d" providerId="ADAL" clId="{CE79B3F5-C41C-6442-81FE-39EB3A903450}" dt="2020-11-15T05:55:42.277" v="1" actId="2696"/>
        <pc:sldMkLst>
          <pc:docMk/>
          <pc:sldMk cId="3777663921" sldId="285"/>
        </pc:sldMkLst>
      </pc:sldChg>
      <pc:sldChg chg="del">
        <pc:chgData name="FANG Xintao(gr0475vx)" userId="f5a69607-3c73-4172-a63e-2f8eff800f7d" providerId="ADAL" clId="{CE79B3F5-C41C-6442-81FE-39EB3A903450}" dt="2020-11-15T05:55:42.277" v="1" actId="2696"/>
        <pc:sldMkLst>
          <pc:docMk/>
          <pc:sldMk cId="406818831" sldId="288"/>
        </pc:sldMkLst>
      </pc:sldChg>
      <pc:sldChg chg="del">
        <pc:chgData name="FANG Xintao(gr0475vx)" userId="f5a69607-3c73-4172-a63e-2f8eff800f7d" providerId="ADAL" clId="{CE79B3F5-C41C-6442-81FE-39EB3A903450}" dt="2020-11-15T05:55:35.578" v="0" actId="2696"/>
        <pc:sldMkLst>
          <pc:docMk/>
          <pc:sldMk cId="2470619675" sldId="289"/>
        </pc:sldMkLst>
      </pc:sldChg>
      <pc:sldChg chg="del">
        <pc:chgData name="FANG Xintao(gr0475vx)" userId="f5a69607-3c73-4172-a63e-2f8eff800f7d" providerId="ADAL" clId="{CE79B3F5-C41C-6442-81FE-39EB3A903450}" dt="2020-11-15T05:55:42.277" v="1" actId="2696"/>
        <pc:sldMkLst>
          <pc:docMk/>
          <pc:sldMk cId="3965552190" sldId="290"/>
        </pc:sldMkLst>
      </pc:sldChg>
      <pc:sldChg chg="del">
        <pc:chgData name="FANG Xintao(gr0475vx)" userId="f5a69607-3c73-4172-a63e-2f8eff800f7d" providerId="ADAL" clId="{CE79B3F5-C41C-6442-81FE-39EB3A903450}" dt="2020-11-15T05:55:42.277" v="1" actId="2696"/>
        <pc:sldMkLst>
          <pc:docMk/>
          <pc:sldMk cId="2471142151" sldId="291"/>
        </pc:sldMkLst>
      </pc:sldChg>
      <pc:sldChg chg="del">
        <pc:chgData name="FANG Xintao(gr0475vx)" userId="f5a69607-3c73-4172-a63e-2f8eff800f7d" providerId="ADAL" clId="{CE79B3F5-C41C-6442-81FE-39EB3A903450}" dt="2020-11-15T05:55:42.277" v="1" actId="2696"/>
        <pc:sldMkLst>
          <pc:docMk/>
          <pc:sldMk cId="3597856325" sldId="292"/>
        </pc:sldMkLst>
      </pc:sldChg>
      <pc:sldChg chg="del">
        <pc:chgData name="FANG Xintao(gr0475vx)" userId="f5a69607-3c73-4172-a63e-2f8eff800f7d" providerId="ADAL" clId="{CE79B3F5-C41C-6442-81FE-39EB3A903450}" dt="2020-11-15T05:55:42.277" v="1" actId="2696"/>
        <pc:sldMkLst>
          <pc:docMk/>
          <pc:sldMk cId="27847503" sldId="293"/>
        </pc:sldMkLst>
      </pc:sldChg>
    </pc:docChg>
  </pc:docChgLst>
  <pc:docChgLst>
    <pc:chgData name="FANG Xintao(gr0475vx)" userId="f5a69607-3c73-4172-a63e-2f8eff800f7d" providerId="ADAL" clId="{A8B9C16D-787C-5A40-8C95-922B85396A4F}"/>
    <pc:docChg chg="modSld">
      <pc:chgData name="FANG Xintao(gr0475vx)" userId="f5a69607-3c73-4172-a63e-2f8eff800f7d" providerId="ADAL" clId="{A8B9C16D-787C-5A40-8C95-922B85396A4F}" dt="2020-11-11T14:33:02.741" v="42" actId="20577"/>
      <pc:docMkLst>
        <pc:docMk/>
      </pc:docMkLst>
      <pc:sldChg chg="modSp mod">
        <pc:chgData name="FANG Xintao(gr0475vx)" userId="f5a69607-3c73-4172-a63e-2f8eff800f7d" providerId="ADAL" clId="{A8B9C16D-787C-5A40-8C95-922B85396A4F}" dt="2020-11-11T13:25:52.518" v="15" actId="20577"/>
        <pc:sldMkLst>
          <pc:docMk/>
          <pc:sldMk cId="3777663921" sldId="285"/>
        </pc:sldMkLst>
        <pc:spChg chg="mod">
          <ac:chgData name="FANG Xintao(gr0475vx)" userId="f5a69607-3c73-4172-a63e-2f8eff800f7d" providerId="ADAL" clId="{A8B9C16D-787C-5A40-8C95-922B85396A4F}" dt="2020-11-11T13:25:52.518" v="15" actId="20577"/>
          <ac:spMkLst>
            <pc:docMk/>
            <pc:sldMk cId="3777663921" sldId="285"/>
            <ac:spMk id="10" creationId="{6EFA51B6-35CC-994C-BBEA-0BC3A6F9A484}"/>
          </ac:spMkLst>
        </pc:spChg>
      </pc:sldChg>
      <pc:sldChg chg="modSp mod">
        <pc:chgData name="FANG Xintao(gr0475vx)" userId="f5a69607-3c73-4172-a63e-2f8eff800f7d" providerId="ADAL" clId="{A8B9C16D-787C-5A40-8C95-922B85396A4F}" dt="2020-11-11T11:46:01.946" v="2" actId="1076"/>
        <pc:sldMkLst>
          <pc:docMk/>
          <pc:sldMk cId="3965552190" sldId="290"/>
        </pc:sldMkLst>
        <pc:spChg chg="mod">
          <ac:chgData name="FANG Xintao(gr0475vx)" userId="f5a69607-3c73-4172-a63e-2f8eff800f7d" providerId="ADAL" clId="{A8B9C16D-787C-5A40-8C95-922B85396A4F}" dt="2020-11-11T11:46:01.946" v="2" actId="1076"/>
          <ac:spMkLst>
            <pc:docMk/>
            <pc:sldMk cId="3965552190" sldId="290"/>
            <ac:spMk id="14" creationId="{AF44E83A-1494-344B-8CC8-B3D0C917B9A9}"/>
          </ac:spMkLst>
        </pc:spChg>
        <pc:spChg chg="mod">
          <ac:chgData name="FANG Xintao(gr0475vx)" userId="f5a69607-3c73-4172-a63e-2f8eff800f7d" providerId="ADAL" clId="{A8B9C16D-787C-5A40-8C95-922B85396A4F}" dt="2020-11-11T11:45:56.383" v="1" actId="1076"/>
          <ac:spMkLst>
            <pc:docMk/>
            <pc:sldMk cId="3965552190" sldId="290"/>
            <ac:spMk id="15" creationId="{92C324CC-12BF-8548-BC9F-4BF0B4431A37}"/>
          </ac:spMkLst>
        </pc:spChg>
      </pc:sldChg>
      <pc:sldChg chg="modSp mod">
        <pc:chgData name="FANG Xintao(gr0475vx)" userId="f5a69607-3c73-4172-a63e-2f8eff800f7d" providerId="ADAL" clId="{A8B9C16D-787C-5A40-8C95-922B85396A4F}" dt="2020-11-11T14:33:02.741" v="42" actId="20577"/>
        <pc:sldMkLst>
          <pc:docMk/>
          <pc:sldMk cId="27847503" sldId="293"/>
        </pc:sldMkLst>
        <pc:spChg chg="mod">
          <ac:chgData name="FANG Xintao(gr0475vx)" userId="f5a69607-3c73-4172-a63e-2f8eff800f7d" providerId="ADAL" clId="{A8B9C16D-787C-5A40-8C95-922B85396A4F}" dt="2020-11-11T14:33:02.741" v="42" actId="20577"/>
          <ac:spMkLst>
            <pc:docMk/>
            <pc:sldMk cId="27847503" sldId="293"/>
            <ac:spMk id="7" creationId="{033FE989-0608-8546-B7B8-22DEA6230FE4}"/>
          </ac:spMkLst>
        </pc:spChg>
      </pc:sldChg>
    </pc:docChg>
  </pc:docChgLst>
  <pc:docChgLst>
    <pc:chgData name="FANG Xintao(gr0475vx)" userId="f5a69607-3c73-4172-a63e-2f8eff800f7d" providerId="ADAL" clId="{232000C0-B5D4-E34B-9802-84834EE76E74}"/>
    <pc:docChg chg="undo custSel addSld modSld sldOrd">
      <pc:chgData name="FANG Xintao(gr0475vx)" userId="f5a69607-3c73-4172-a63e-2f8eff800f7d" providerId="ADAL" clId="{232000C0-B5D4-E34B-9802-84834EE76E74}" dt="2021-02-26T02:46:03.745" v="2422" actId="27918"/>
      <pc:docMkLst>
        <pc:docMk/>
      </pc:docMkLst>
      <pc:sldChg chg="addSp modSp mod">
        <pc:chgData name="FANG Xintao(gr0475vx)" userId="f5a69607-3c73-4172-a63e-2f8eff800f7d" providerId="ADAL" clId="{232000C0-B5D4-E34B-9802-84834EE76E74}" dt="2021-02-26T01:43:44.505" v="1576" actId="1076"/>
        <pc:sldMkLst>
          <pc:docMk/>
          <pc:sldMk cId="3527916796" sldId="256"/>
        </pc:sldMkLst>
        <pc:spChg chg="mod">
          <ac:chgData name="FANG Xintao(gr0475vx)" userId="f5a69607-3c73-4172-a63e-2f8eff800f7d" providerId="ADAL" clId="{232000C0-B5D4-E34B-9802-84834EE76E74}" dt="2021-02-26T01:43:44.505" v="1576" actId="1076"/>
          <ac:spMkLst>
            <pc:docMk/>
            <pc:sldMk cId="3527916796" sldId="256"/>
            <ac:spMk id="2" creationId="{C09F0BFF-3663-0E4B-A023-6B2E72947AE0}"/>
          </ac:spMkLst>
        </pc:spChg>
        <pc:spChg chg="add mod">
          <ac:chgData name="FANG Xintao(gr0475vx)" userId="f5a69607-3c73-4172-a63e-2f8eff800f7d" providerId="ADAL" clId="{232000C0-B5D4-E34B-9802-84834EE76E74}" dt="2021-02-24T04:50:47.613" v="1022" actId="1076"/>
          <ac:spMkLst>
            <pc:docMk/>
            <pc:sldMk cId="3527916796" sldId="256"/>
            <ac:spMk id="3" creationId="{46A281A4-4538-8A49-85CB-2AF8BE1E5BE8}"/>
          </ac:spMkLst>
        </pc:spChg>
        <pc:spChg chg="mod">
          <ac:chgData name="FANG Xintao(gr0475vx)" userId="f5a69607-3c73-4172-a63e-2f8eff800f7d" providerId="ADAL" clId="{232000C0-B5D4-E34B-9802-84834EE76E74}" dt="2021-02-24T04:56:34.861" v="1144" actId="1076"/>
          <ac:spMkLst>
            <pc:docMk/>
            <pc:sldMk cId="3527916796" sldId="256"/>
            <ac:spMk id="6" creationId="{F71AFA9A-5AFD-7E41-B85A-4618D969194B}"/>
          </ac:spMkLst>
        </pc:spChg>
      </pc:sldChg>
      <pc:sldChg chg="addSp delSp modSp mod modAnim">
        <pc:chgData name="FANG Xintao(gr0475vx)" userId="f5a69607-3c73-4172-a63e-2f8eff800f7d" providerId="ADAL" clId="{232000C0-B5D4-E34B-9802-84834EE76E74}" dt="2021-02-26T02:11:55.441" v="1883" actId="478"/>
        <pc:sldMkLst>
          <pc:docMk/>
          <pc:sldMk cId="4172746188" sldId="266"/>
        </pc:sldMkLst>
        <pc:spChg chg="mod">
          <ac:chgData name="FANG Xintao(gr0475vx)" userId="f5a69607-3c73-4172-a63e-2f8eff800f7d" providerId="ADAL" clId="{232000C0-B5D4-E34B-9802-84834EE76E74}" dt="2021-02-26T01:49:48.607" v="1630"/>
          <ac:spMkLst>
            <pc:docMk/>
            <pc:sldMk cId="4172746188" sldId="266"/>
            <ac:spMk id="3" creationId="{3823974B-B879-6840-84FA-D2B376E8F416}"/>
          </ac:spMkLst>
        </pc:spChg>
        <pc:spChg chg="add mod">
          <ac:chgData name="FANG Xintao(gr0475vx)" userId="f5a69607-3c73-4172-a63e-2f8eff800f7d" providerId="ADAL" clId="{232000C0-B5D4-E34B-9802-84834EE76E74}" dt="2021-02-24T05:21:00.052" v="1269" actId="692"/>
          <ac:spMkLst>
            <pc:docMk/>
            <pc:sldMk cId="4172746188" sldId="266"/>
            <ac:spMk id="5" creationId="{1E03C9B4-6751-8F43-9BA7-275FA0D8D2D5}"/>
          </ac:spMkLst>
        </pc:spChg>
        <pc:spChg chg="del">
          <ac:chgData name="FANG Xintao(gr0475vx)" userId="f5a69607-3c73-4172-a63e-2f8eff800f7d" providerId="ADAL" clId="{232000C0-B5D4-E34B-9802-84834EE76E74}" dt="2021-02-26T02:11:55.441" v="1883" actId="478"/>
          <ac:spMkLst>
            <pc:docMk/>
            <pc:sldMk cId="4172746188" sldId="266"/>
            <ac:spMk id="7" creationId="{EDDD6456-B2AF-4F49-AD32-F92D8267DA3E}"/>
          </ac:spMkLst>
        </pc:spChg>
        <pc:spChg chg="del mod">
          <ac:chgData name="FANG Xintao(gr0475vx)" userId="f5a69607-3c73-4172-a63e-2f8eff800f7d" providerId="ADAL" clId="{232000C0-B5D4-E34B-9802-84834EE76E74}" dt="2021-02-26T02:11:53.283" v="1882" actId="478"/>
          <ac:spMkLst>
            <pc:docMk/>
            <pc:sldMk cId="4172746188" sldId="266"/>
            <ac:spMk id="11" creationId="{CF14B76C-7C46-3B4F-9CCE-8148C6129AF7}"/>
          </ac:spMkLst>
        </pc:spChg>
        <pc:spChg chg="add mod">
          <ac:chgData name="FANG Xintao(gr0475vx)" userId="f5a69607-3c73-4172-a63e-2f8eff800f7d" providerId="ADAL" clId="{232000C0-B5D4-E34B-9802-84834EE76E74}" dt="2021-02-26T01:47:22.562" v="1623"/>
          <ac:spMkLst>
            <pc:docMk/>
            <pc:sldMk cId="4172746188" sldId="266"/>
            <ac:spMk id="13" creationId="{5D79B86F-8589-5E4E-B524-C0EE7C3830F6}"/>
          </ac:spMkLst>
        </pc:spChg>
        <pc:spChg chg="add mod">
          <ac:chgData name="FANG Xintao(gr0475vx)" userId="f5a69607-3c73-4172-a63e-2f8eff800f7d" providerId="ADAL" clId="{232000C0-B5D4-E34B-9802-84834EE76E74}" dt="2021-02-26T01:47:22.562" v="1623"/>
          <ac:spMkLst>
            <pc:docMk/>
            <pc:sldMk cId="4172746188" sldId="266"/>
            <ac:spMk id="14" creationId="{22BA49A3-542A-7147-BA31-81BA67DC8FB1}"/>
          </ac:spMkLst>
        </pc:spChg>
        <pc:spChg chg="add mod">
          <ac:chgData name="FANG Xintao(gr0475vx)" userId="f5a69607-3c73-4172-a63e-2f8eff800f7d" providerId="ADAL" clId="{232000C0-B5D4-E34B-9802-84834EE76E74}" dt="2021-02-26T01:49:50.197" v="1631"/>
          <ac:spMkLst>
            <pc:docMk/>
            <pc:sldMk cId="4172746188" sldId="266"/>
            <ac:spMk id="16" creationId="{5F178D2F-2611-8548-B196-29A755718160}"/>
          </ac:spMkLst>
        </pc:spChg>
        <pc:spChg chg="add mod">
          <ac:chgData name="FANG Xintao(gr0475vx)" userId="f5a69607-3c73-4172-a63e-2f8eff800f7d" providerId="ADAL" clId="{232000C0-B5D4-E34B-9802-84834EE76E74}" dt="2021-02-26T01:49:50.197" v="1631"/>
          <ac:spMkLst>
            <pc:docMk/>
            <pc:sldMk cId="4172746188" sldId="266"/>
            <ac:spMk id="17" creationId="{9FF7AFA2-1327-1C46-AEBA-3835432F0C52}"/>
          </ac:spMkLst>
        </pc:spChg>
        <pc:spChg chg="add mod">
          <ac:chgData name="FANG Xintao(gr0475vx)" userId="f5a69607-3c73-4172-a63e-2f8eff800f7d" providerId="ADAL" clId="{232000C0-B5D4-E34B-9802-84834EE76E74}" dt="2021-02-26T01:50:00.584" v="1634"/>
          <ac:spMkLst>
            <pc:docMk/>
            <pc:sldMk cId="4172746188" sldId="266"/>
            <ac:spMk id="20" creationId="{4ED2FBE4-A814-B346-BF59-70781EB73BFA}"/>
          </ac:spMkLst>
        </pc:spChg>
        <pc:spChg chg="add mod">
          <ac:chgData name="FANG Xintao(gr0475vx)" userId="f5a69607-3c73-4172-a63e-2f8eff800f7d" providerId="ADAL" clId="{232000C0-B5D4-E34B-9802-84834EE76E74}" dt="2021-02-26T01:50:00.584" v="1634"/>
          <ac:spMkLst>
            <pc:docMk/>
            <pc:sldMk cId="4172746188" sldId="266"/>
            <ac:spMk id="21" creationId="{04E1DCCB-31C3-5347-AE10-F341E6094B54}"/>
          </ac:spMkLst>
        </pc:spChg>
        <pc:grpChg chg="add del mod">
          <ac:chgData name="FANG Xintao(gr0475vx)" userId="f5a69607-3c73-4172-a63e-2f8eff800f7d" providerId="ADAL" clId="{232000C0-B5D4-E34B-9802-84834EE76E74}" dt="2021-02-26T02:05:06.926" v="1848" actId="478"/>
          <ac:grpSpMkLst>
            <pc:docMk/>
            <pc:sldMk cId="4172746188" sldId="266"/>
            <ac:grpSpMk id="12" creationId="{8A7D96E3-9043-1F4C-A97E-919F495A9D08}"/>
          </ac:grpSpMkLst>
        </pc:grpChg>
        <pc:grpChg chg="add del mod">
          <ac:chgData name="FANG Xintao(gr0475vx)" userId="f5a69607-3c73-4172-a63e-2f8eff800f7d" providerId="ADAL" clId="{232000C0-B5D4-E34B-9802-84834EE76E74}" dt="2021-02-26T01:49:53.066" v="1632" actId="478"/>
          <ac:grpSpMkLst>
            <pc:docMk/>
            <pc:sldMk cId="4172746188" sldId="266"/>
            <ac:grpSpMk id="15" creationId="{3B7A8D67-6E32-F344-9B04-5A27625A208E}"/>
          </ac:grpSpMkLst>
        </pc:grpChg>
        <pc:grpChg chg="add mod">
          <ac:chgData name="FANG Xintao(gr0475vx)" userId="f5a69607-3c73-4172-a63e-2f8eff800f7d" providerId="ADAL" clId="{232000C0-B5D4-E34B-9802-84834EE76E74}" dt="2021-02-26T01:50:00.584" v="1634"/>
          <ac:grpSpMkLst>
            <pc:docMk/>
            <pc:sldMk cId="4172746188" sldId="266"/>
            <ac:grpSpMk id="19" creationId="{F364E50A-3D4A-784F-AA58-A9A1FB0B456B}"/>
          </ac:grpSpMkLst>
        </pc:grpChg>
        <pc:graphicFrameChg chg="mod">
          <ac:chgData name="FANG Xintao(gr0475vx)" userId="f5a69607-3c73-4172-a63e-2f8eff800f7d" providerId="ADAL" clId="{232000C0-B5D4-E34B-9802-84834EE76E74}" dt="2021-02-26T02:11:36.648" v="1879" actId="207"/>
          <ac:graphicFrameMkLst>
            <pc:docMk/>
            <pc:sldMk cId="4172746188" sldId="266"/>
            <ac:graphicFrameMk id="4" creationId="{761D0E18-CDF9-3247-B69C-431881553A92}"/>
          </ac:graphicFrameMkLst>
        </pc:graphicFrameChg>
        <pc:graphicFrameChg chg="add del mod modGraphic">
          <ac:chgData name="FANG Xintao(gr0475vx)" userId="f5a69607-3c73-4172-a63e-2f8eff800f7d" providerId="ADAL" clId="{232000C0-B5D4-E34B-9802-84834EE76E74}" dt="2021-02-26T01:50:53.665" v="1643" actId="1032"/>
          <ac:graphicFrameMkLst>
            <pc:docMk/>
            <pc:sldMk cId="4172746188" sldId="266"/>
            <ac:graphicFrameMk id="8" creationId="{57367BD9-959D-964A-AC2F-420E2501427E}"/>
          </ac:graphicFrameMkLst>
        </pc:graphicFrameChg>
        <pc:graphicFrameChg chg="add del mod modGraphic">
          <ac:chgData name="FANG Xintao(gr0475vx)" userId="f5a69607-3c73-4172-a63e-2f8eff800f7d" providerId="ADAL" clId="{232000C0-B5D4-E34B-9802-84834EE76E74}" dt="2021-02-26T02:02:58.186" v="1810" actId="478"/>
          <ac:graphicFrameMkLst>
            <pc:docMk/>
            <pc:sldMk cId="4172746188" sldId="266"/>
            <ac:graphicFrameMk id="22" creationId="{856D7A10-364A-5642-8B04-21505A09F0BE}"/>
          </ac:graphicFrameMkLst>
        </pc:graphicFrameChg>
        <pc:graphicFrameChg chg="add del mod">
          <ac:chgData name="FANG Xintao(gr0475vx)" userId="f5a69607-3c73-4172-a63e-2f8eff800f7d" providerId="ADAL" clId="{232000C0-B5D4-E34B-9802-84834EE76E74}" dt="2021-02-26T02:04:33.928" v="1844" actId="478"/>
          <ac:graphicFrameMkLst>
            <pc:docMk/>
            <pc:sldMk cId="4172746188" sldId="266"/>
            <ac:graphicFrameMk id="23" creationId="{C755A817-D0B1-7B4E-93B3-2A8C12F9938F}"/>
          </ac:graphicFrameMkLst>
        </pc:graphicFrameChg>
        <pc:graphicFrameChg chg="add mod">
          <ac:chgData name="FANG Xintao(gr0475vx)" userId="f5a69607-3c73-4172-a63e-2f8eff800f7d" providerId="ADAL" clId="{232000C0-B5D4-E34B-9802-84834EE76E74}" dt="2021-02-26T02:11:42.598" v="1881" actId="207"/>
          <ac:graphicFrameMkLst>
            <pc:docMk/>
            <pc:sldMk cId="4172746188" sldId="266"/>
            <ac:graphicFrameMk id="24" creationId="{D0260258-20F5-1449-84B0-FB3BD5A829A9}"/>
          </ac:graphicFrameMkLst>
        </pc:graphicFrameChg>
        <pc:graphicFrameChg chg="del mod">
          <ac:chgData name="FANG Xintao(gr0475vx)" userId="f5a69607-3c73-4172-a63e-2f8eff800f7d" providerId="ADAL" clId="{232000C0-B5D4-E34B-9802-84834EE76E74}" dt="2021-02-26T01:53:48.338" v="1715" actId="478"/>
          <ac:graphicFrameMkLst>
            <pc:docMk/>
            <pc:sldMk cId="4172746188" sldId="266"/>
            <ac:graphicFrameMk id="675" creationId="{8AE43E77-B1E0-4A32-93A0-52A3DA5A48D3}"/>
          </ac:graphicFrameMkLst>
        </pc:graphicFrameChg>
      </pc:sldChg>
      <pc:sldChg chg="modSp mod ord">
        <pc:chgData name="FANG Xintao(gr0475vx)" userId="f5a69607-3c73-4172-a63e-2f8eff800f7d" providerId="ADAL" clId="{232000C0-B5D4-E34B-9802-84834EE76E74}" dt="2021-02-26T02:38:00.008" v="2414" actId="15"/>
        <pc:sldMkLst>
          <pc:docMk/>
          <pc:sldMk cId="1075561700" sldId="267"/>
        </pc:sldMkLst>
        <pc:spChg chg="mod">
          <ac:chgData name="FANG Xintao(gr0475vx)" userId="f5a69607-3c73-4172-a63e-2f8eff800f7d" providerId="ADAL" clId="{232000C0-B5D4-E34B-9802-84834EE76E74}" dt="2021-02-24T05:34:15.160" v="1362" actId="20577"/>
          <ac:spMkLst>
            <pc:docMk/>
            <pc:sldMk cId="1075561700" sldId="267"/>
            <ac:spMk id="2" creationId="{A389842B-C2BB-43EA-B7F5-9C669D69D790}"/>
          </ac:spMkLst>
        </pc:spChg>
        <pc:spChg chg="mod">
          <ac:chgData name="FANG Xintao(gr0475vx)" userId="f5a69607-3c73-4172-a63e-2f8eff800f7d" providerId="ADAL" clId="{232000C0-B5D4-E34B-9802-84834EE76E74}" dt="2021-02-26T02:38:00.008" v="2414" actId="15"/>
          <ac:spMkLst>
            <pc:docMk/>
            <pc:sldMk cId="1075561700" sldId="267"/>
            <ac:spMk id="3" creationId="{80DD6DD9-4DED-43D1-B8A0-AC78CFD0096E}"/>
          </ac:spMkLst>
        </pc:spChg>
      </pc:sldChg>
      <pc:sldChg chg="addSp delSp modSp mod ord">
        <pc:chgData name="FANG Xintao(gr0475vx)" userId="f5a69607-3c73-4172-a63e-2f8eff800f7d" providerId="ADAL" clId="{232000C0-B5D4-E34B-9802-84834EE76E74}" dt="2021-02-24T05:39:17.648" v="1450" actId="1076"/>
        <pc:sldMkLst>
          <pc:docMk/>
          <pc:sldMk cId="4232215722" sldId="274"/>
        </pc:sldMkLst>
        <pc:spChg chg="mod">
          <ac:chgData name="FANG Xintao(gr0475vx)" userId="f5a69607-3c73-4172-a63e-2f8eff800f7d" providerId="ADAL" clId="{232000C0-B5D4-E34B-9802-84834EE76E74}" dt="2021-02-24T05:34:26.461" v="1372" actId="20577"/>
          <ac:spMkLst>
            <pc:docMk/>
            <pc:sldMk cId="4232215722" sldId="274"/>
            <ac:spMk id="2" creationId="{E2B7CAD7-184F-9148-B9B0-45037D6301D8}"/>
          </ac:spMkLst>
        </pc:spChg>
        <pc:spChg chg="del">
          <ac:chgData name="FANG Xintao(gr0475vx)" userId="f5a69607-3c73-4172-a63e-2f8eff800f7d" providerId="ADAL" clId="{232000C0-B5D4-E34B-9802-84834EE76E74}" dt="2021-02-24T05:35:27.913" v="1373" actId="478"/>
          <ac:spMkLst>
            <pc:docMk/>
            <pc:sldMk cId="4232215722" sldId="274"/>
            <ac:spMk id="4" creationId="{12EC22DA-9E8F-0142-AECF-44A8D33BFC10}"/>
          </ac:spMkLst>
        </pc:spChg>
        <pc:spChg chg="del">
          <ac:chgData name="FANG Xintao(gr0475vx)" userId="f5a69607-3c73-4172-a63e-2f8eff800f7d" providerId="ADAL" clId="{232000C0-B5D4-E34B-9802-84834EE76E74}" dt="2021-02-24T05:35:30.287" v="1374" actId="478"/>
          <ac:spMkLst>
            <pc:docMk/>
            <pc:sldMk cId="4232215722" sldId="274"/>
            <ac:spMk id="5" creationId="{B29A853F-FBD3-413C-A4E2-1CCDCF0510D5}"/>
          </ac:spMkLst>
        </pc:spChg>
        <pc:spChg chg="add mod">
          <ac:chgData name="FANG Xintao(gr0475vx)" userId="f5a69607-3c73-4172-a63e-2f8eff800f7d" providerId="ADAL" clId="{232000C0-B5D4-E34B-9802-84834EE76E74}" dt="2021-02-24T05:39:06.888" v="1448" actId="403"/>
          <ac:spMkLst>
            <pc:docMk/>
            <pc:sldMk cId="4232215722" sldId="274"/>
            <ac:spMk id="11" creationId="{3A90F6D7-FC91-DC40-B2B0-B6B9273E7BEE}"/>
          </ac:spMkLst>
        </pc:spChg>
        <pc:spChg chg="add mod">
          <ac:chgData name="FANG Xintao(gr0475vx)" userId="f5a69607-3c73-4172-a63e-2f8eff800f7d" providerId="ADAL" clId="{232000C0-B5D4-E34B-9802-84834EE76E74}" dt="2021-02-24T05:39:13.871" v="1449" actId="403"/>
          <ac:spMkLst>
            <pc:docMk/>
            <pc:sldMk cId="4232215722" sldId="274"/>
            <ac:spMk id="12" creationId="{B0C53BA9-6515-E644-A38B-A0B538B63980}"/>
          </ac:spMkLst>
        </pc:spChg>
        <pc:picChg chg="add mod">
          <ac:chgData name="FANG Xintao(gr0475vx)" userId="f5a69607-3c73-4172-a63e-2f8eff800f7d" providerId="ADAL" clId="{232000C0-B5D4-E34B-9802-84834EE76E74}" dt="2021-02-24T05:39:17.648" v="1450" actId="1076"/>
          <ac:picMkLst>
            <pc:docMk/>
            <pc:sldMk cId="4232215722" sldId="274"/>
            <ac:picMk id="7" creationId="{1EBBE143-46A5-EF4C-A590-508869F214F8}"/>
          </ac:picMkLst>
        </pc:picChg>
        <pc:picChg chg="add mod">
          <ac:chgData name="FANG Xintao(gr0475vx)" userId="f5a69607-3c73-4172-a63e-2f8eff800f7d" providerId="ADAL" clId="{232000C0-B5D4-E34B-9802-84834EE76E74}" dt="2021-02-24T05:37:18.299" v="1389" actId="1076"/>
          <ac:picMkLst>
            <pc:docMk/>
            <pc:sldMk cId="4232215722" sldId="274"/>
            <ac:picMk id="10" creationId="{6EFEF7D1-EC8A-F241-9D02-2C2B5F7D6E89}"/>
          </ac:picMkLst>
        </pc:picChg>
      </pc:sldChg>
      <pc:sldChg chg="addSp delSp modSp mod">
        <pc:chgData name="FANG Xintao(gr0475vx)" userId="f5a69607-3c73-4172-a63e-2f8eff800f7d" providerId="ADAL" clId="{232000C0-B5D4-E34B-9802-84834EE76E74}" dt="2021-02-26T02:33:46.771" v="2410" actId="2711"/>
        <pc:sldMkLst>
          <pc:docMk/>
          <pc:sldMk cId="2827441140" sldId="277"/>
        </pc:sldMkLst>
        <pc:spChg chg="mod">
          <ac:chgData name="FANG Xintao(gr0475vx)" userId="f5a69607-3c73-4172-a63e-2f8eff800f7d" providerId="ADAL" clId="{232000C0-B5D4-E34B-9802-84834EE76E74}" dt="2021-02-24T05:27:10.362" v="1311" actId="1038"/>
          <ac:spMkLst>
            <pc:docMk/>
            <pc:sldMk cId="2827441140" sldId="277"/>
            <ac:spMk id="2" creationId="{B98017F1-A404-4248-8654-8B41360FEE5C}"/>
          </ac:spMkLst>
        </pc:spChg>
        <pc:spChg chg="mod">
          <ac:chgData name="FANG Xintao(gr0475vx)" userId="f5a69607-3c73-4172-a63e-2f8eff800f7d" providerId="ADAL" clId="{232000C0-B5D4-E34B-9802-84834EE76E74}" dt="2021-02-26T02:33:46.771" v="2410" actId="2711"/>
          <ac:spMkLst>
            <pc:docMk/>
            <pc:sldMk cId="2827441140" sldId="277"/>
            <ac:spMk id="3" creationId="{A8147F66-0148-C54B-9DE9-1A310E62E13F}"/>
          </ac:spMkLst>
        </pc:spChg>
        <pc:spChg chg="mod">
          <ac:chgData name="FANG Xintao(gr0475vx)" userId="f5a69607-3c73-4172-a63e-2f8eff800f7d" providerId="ADAL" clId="{232000C0-B5D4-E34B-9802-84834EE76E74}" dt="2021-02-24T05:23:57.209" v="1280" actId="14100"/>
          <ac:spMkLst>
            <pc:docMk/>
            <pc:sldMk cId="2827441140" sldId="277"/>
            <ac:spMk id="4" creationId="{F2762A8D-D9B0-5749-B06A-761331AEA256}"/>
          </ac:spMkLst>
        </pc:spChg>
        <pc:spChg chg="mod">
          <ac:chgData name="FANG Xintao(gr0475vx)" userId="f5a69607-3c73-4172-a63e-2f8eff800f7d" providerId="ADAL" clId="{232000C0-B5D4-E34B-9802-84834EE76E74}" dt="2021-02-24T05:24:15.685" v="1284" actId="1076"/>
          <ac:spMkLst>
            <pc:docMk/>
            <pc:sldMk cId="2827441140" sldId="277"/>
            <ac:spMk id="7" creationId="{32E154E4-542E-5B4B-8827-50FD7812F08E}"/>
          </ac:spMkLst>
        </pc:spChg>
        <pc:spChg chg="mod">
          <ac:chgData name="FANG Xintao(gr0475vx)" userId="f5a69607-3c73-4172-a63e-2f8eff800f7d" providerId="ADAL" clId="{232000C0-B5D4-E34B-9802-84834EE76E74}" dt="2021-02-24T05:24:19.175" v="1285" actId="1076"/>
          <ac:spMkLst>
            <pc:docMk/>
            <pc:sldMk cId="2827441140" sldId="277"/>
            <ac:spMk id="8" creationId="{84F9345E-30AC-6B48-8296-BE28C212BD40}"/>
          </ac:spMkLst>
        </pc:spChg>
        <pc:spChg chg="mod">
          <ac:chgData name="FANG Xintao(gr0475vx)" userId="f5a69607-3c73-4172-a63e-2f8eff800f7d" providerId="ADAL" clId="{232000C0-B5D4-E34B-9802-84834EE76E74}" dt="2021-02-24T05:24:12.412" v="1283" actId="14100"/>
          <ac:spMkLst>
            <pc:docMk/>
            <pc:sldMk cId="2827441140" sldId="277"/>
            <ac:spMk id="9" creationId="{2339C30F-C379-0345-8421-F82D04E2C08B}"/>
          </ac:spMkLst>
        </pc:spChg>
        <pc:picChg chg="del mod">
          <ac:chgData name="FANG Xintao(gr0475vx)" userId="f5a69607-3c73-4172-a63e-2f8eff800f7d" providerId="ADAL" clId="{232000C0-B5D4-E34B-9802-84834EE76E74}" dt="2021-02-24T05:24:41.846" v="1288" actId="478"/>
          <ac:picMkLst>
            <pc:docMk/>
            <pc:sldMk cId="2827441140" sldId="277"/>
            <ac:picMk id="5" creationId="{3EEBD783-83FB-0D4D-B3BA-DA729FCEACA2}"/>
          </ac:picMkLst>
        </pc:picChg>
        <pc:picChg chg="add mod">
          <ac:chgData name="FANG Xintao(gr0475vx)" userId="f5a69607-3c73-4172-a63e-2f8eff800f7d" providerId="ADAL" clId="{232000C0-B5D4-E34B-9802-84834EE76E74}" dt="2021-02-24T05:26:33.085" v="1295" actId="1076"/>
          <ac:picMkLst>
            <pc:docMk/>
            <pc:sldMk cId="2827441140" sldId="277"/>
            <ac:picMk id="11" creationId="{63003A03-D832-744F-B1FF-07718BABBDB2}"/>
          </ac:picMkLst>
        </pc:picChg>
      </pc:sldChg>
      <pc:sldChg chg="addSp delSp modSp mod setBg">
        <pc:chgData name="FANG Xintao(gr0475vx)" userId="f5a69607-3c73-4172-a63e-2f8eff800f7d" providerId="ADAL" clId="{232000C0-B5D4-E34B-9802-84834EE76E74}" dt="2021-02-24T05:06:37.480" v="1216" actId="2711"/>
        <pc:sldMkLst>
          <pc:docMk/>
          <pc:sldMk cId="2675568392" sldId="283"/>
        </pc:sldMkLst>
        <pc:spChg chg="mod">
          <ac:chgData name="FANG Xintao(gr0475vx)" userId="f5a69607-3c73-4172-a63e-2f8eff800f7d" providerId="ADAL" clId="{232000C0-B5D4-E34B-9802-84834EE76E74}" dt="2021-02-22T12:20:10.553" v="22" actId="1076"/>
          <ac:spMkLst>
            <pc:docMk/>
            <pc:sldMk cId="2675568392" sldId="283"/>
            <ac:spMk id="5" creationId="{9CD3746F-DFE5-3441-9421-5F22E4FD9D4B}"/>
          </ac:spMkLst>
        </pc:spChg>
        <pc:spChg chg="add del mod">
          <ac:chgData name="FANG Xintao(gr0475vx)" userId="f5a69607-3c73-4172-a63e-2f8eff800f7d" providerId="ADAL" clId="{232000C0-B5D4-E34B-9802-84834EE76E74}" dt="2021-02-24T05:03:22.699" v="1153" actId="478"/>
          <ac:spMkLst>
            <pc:docMk/>
            <pc:sldMk cId="2675568392" sldId="283"/>
            <ac:spMk id="8" creationId="{14A8FD53-B7DD-9441-9785-9A881F2D01CE}"/>
          </ac:spMkLst>
        </pc:spChg>
        <pc:spChg chg="mod">
          <ac:chgData name="FANG Xintao(gr0475vx)" userId="f5a69607-3c73-4172-a63e-2f8eff800f7d" providerId="ADAL" clId="{232000C0-B5D4-E34B-9802-84834EE76E74}" dt="2021-02-24T05:06:22.659" v="1213" actId="2711"/>
          <ac:spMkLst>
            <pc:docMk/>
            <pc:sldMk cId="2675568392" sldId="283"/>
            <ac:spMk id="10" creationId="{E36CC6CA-D1E5-AE43-9638-D8B1B94609A8}"/>
          </ac:spMkLst>
        </pc:spChg>
        <pc:spChg chg="mod">
          <ac:chgData name="FANG Xintao(gr0475vx)" userId="f5a69607-3c73-4172-a63e-2f8eff800f7d" providerId="ADAL" clId="{232000C0-B5D4-E34B-9802-84834EE76E74}" dt="2021-02-24T05:05:40.295" v="1199" actId="20577"/>
          <ac:spMkLst>
            <pc:docMk/>
            <pc:sldMk cId="2675568392" sldId="283"/>
            <ac:spMk id="11" creationId="{1F43357B-B462-D847-BDC3-79AB9AA4B4E4}"/>
          </ac:spMkLst>
        </pc:spChg>
        <pc:spChg chg="del mod">
          <ac:chgData name="FANG Xintao(gr0475vx)" userId="f5a69607-3c73-4172-a63e-2f8eff800f7d" providerId="ADAL" clId="{232000C0-B5D4-E34B-9802-84834EE76E74}" dt="2021-02-22T12:26:29.718" v="135" actId="478"/>
          <ac:spMkLst>
            <pc:docMk/>
            <pc:sldMk cId="2675568392" sldId="283"/>
            <ac:spMk id="12" creationId="{77CF6180-3881-3C46-B05A-50852BAB367F}"/>
          </ac:spMkLst>
        </pc:spChg>
        <pc:spChg chg="add del mod">
          <ac:chgData name="FANG Xintao(gr0475vx)" userId="f5a69607-3c73-4172-a63e-2f8eff800f7d" providerId="ADAL" clId="{232000C0-B5D4-E34B-9802-84834EE76E74}" dt="2021-02-24T05:03:46.958" v="1159"/>
          <ac:spMkLst>
            <pc:docMk/>
            <pc:sldMk cId="2675568392" sldId="283"/>
            <ac:spMk id="12" creationId="{C3156B15-0879-D64B-8F9A-5A22AF283663}"/>
          </ac:spMkLst>
        </pc:spChg>
        <pc:spChg chg="add mod">
          <ac:chgData name="FANG Xintao(gr0475vx)" userId="f5a69607-3c73-4172-a63e-2f8eff800f7d" providerId="ADAL" clId="{232000C0-B5D4-E34B-9802-84834EE76E74}" dt="2021-02-24T05:06:37.480" v="1216" actId="2711"/>
          <ac:spMkLst>
            <pc:docMk/>
            <pc:sldMk cId="2675568392" sldId="283"/>
            <ac:spMk id="13" creationId="{2A0D2F2A-7CE0-7040-9E10-6779814A9E25}"/>
          </ac:spMkLst>
        </pc:spChg>
        <pc:graphicFrameChg chg="mod modGraphic">
          <ac:chgData name="FANG Xintao(gr0475vx)" userId="f5a69607-3c73-4172-a63e-2f8eff800f7d" providerId="ADAL" clId="{232000C0-B5D4-E34B-9802-84834EE76E74}" dt="2021-02-22T12:31:34.896" v="239" actId="20577"/>
          <ac:graphicFrameMkLst>
            <pc:docMk/>
            <pc:sldMk cId="2675568392" sldId="283"/>
            <ac:graphicFrameMk id="4" creationId="{D226A5CC-C41C-6740-8DEF-6B011F4B3669}"/>
          </ac:graphicFrameMkLst>
        </pc:graphicFrameChg>
        <pc:cxnChg chg="add mod">
          <ac:chgData name="FANG Xintao(gr0475vx)" userId="f5a69607-3c73-4172-a63e-2f8eff800f7d" providerId="ADAL" clId="{232000C0-B5D4-E34B-9802-84834EE76E74}" dt="2021-02-24T05:03:37.482" v="1155" actId="1076"/>
          <ac:cxnSpMkLst>
            <pc:docMk/>
            <pc:sldMk cId="2675568392" sldId="283"/>
            <ac:cxnSpMk id="6" creationId="{EEB53D4F-26B0-E646-B590-79580EF5B243}"/>
          </ac:cxnSpMkLst>
        </pc:cxnChg>
      </pc:sldChg>
      <pc:sldChg chg="modSp mod ord">
        <pc:chgData name="FANG Xintao(gr0475vx)" userId="f5a69607-3c73-4172-a63e-2f8eff800f7d" providerId="ADAL" clId="{232000C0-B5D4-E34B-9802-84834EE76E74}" dt="2021-02-26T02:23:57.250" v="2170" actId="20577"/>
        <pc:sldMkLst>
          <pc:docMk/>
          <pc:sldMk cId="243735020" sldId="291"/>
        </pc:sldMkLst>
        <pc:spChg chg="mod">
          <ac:chgData name="FANG Xintao(gr0475vx)" userId="f5a69607-3c73-4172-a63e-2f8eff800f7d" providerId="ADAL" clId="{232000C0-B5D4-E34B-9802-84834EE76E74}" dt="2021-02-26T02:23:57.250" v="2170" actId="20577"/>
          <ac:spMkLst>
            <pc:docMk/>
            <pc:sldMk cId="243735020" sldId="291"/>
            <ac:spMk id="3" creationId="{A351A24A-04F4-1143-A692-8A7106A7659B}"/>
          </ac:spMkLst>
        </pc:spChg>
      </pc:sldChg>
      <pc:sldChg chg="modSp mod">
        <pc:chgData name="FANG Xintao(gr0475vx)" userId="f5a69607-3c73-4172-a63e-2f8eff800f7d" providerId="ADAL" clId="{232000C0-B5D4-E34B-9802-84834EE76E74}" dt="2021-02-24T05:32:44.587" v="1331" actId="1076"/>
        <pc:sldMkLst>
          <pc:docMk/>
          <pc:sldMk cId="1854875444" sldId="292"/>
        </pc:sldMkLst>
        <pc:spChg chg="mod">
          <ac:chgData name="FANG Xintao(gr0475vx)" userId="f5a69607-3c73-4172-a63e-2f8eff800f7d" providerId="ADAL" clId="{232000C0-B5D4-E34B-9802-84834EE76E74}" dt="2021-02-24T05:32:44.587" v="1331" actId="1076"/>
          <ac:spMkLst>
            <pc:docMk/>
            <pc:sldMk cId="1854875444" sldId="292"/>
            <ac:spMk id="3" creationId="{1EA9E5FF-7BBC-FF4A-B1E1-EA6150DFD3FC}"/>
          </ac:spMkLst>
        </pc:spChg>
        <pc:spChg chg="mod">
          <ac:chgData name="FANG Xintao(gr0475vx)" userId="f5a69607-3c73-4172-a63e-2f8eff800f7d" providerId="ADAL" clId="{232000C0-B5D4-E34B-9802-84834EE76E74}" dt="2021-02-24T05:31:52.656" v="1321" actId="1076"/>
          <ac:spMkLst>
            <pc:docMk/>
            <pc:sldMk cId="1854875444" sldId="292"/>
            <ac:spMk id="8" creationId="{92FC31B9-34AB-164C-9280-3956E4E848E4}"/>
          </ac:spMkLst>
        </pc:spChg>
        <pc:picChg chg="mod">
          <ac:chgData name="FANG Xintao(gr0475vx)" userId="f5a69607-3c73-4172-a63e-2f8eff800f7d" providerId="ADAL" clId="{232000C0-B5D4-E34B-9802-84834EE76E74}" dt="2021-02-24T05:31:58.605" v="1322" actId="1076"/>
          <ac:picMkLst>
            <pc:docMk/>
            <pc:sldMk cId="1854875444" sldId="292"/>
            <ac:picMk id="4" creationId="{3DA4A822-8933-C44D-B72D-0066BE9D1C46}"/>
          </ac:picMkLst>
        </pc:picChg>
      </pc:sldChg>
      <pc:sldChg chg="modSp mod">
        <pc:chgData name="FANG Xintao(gr0475vx)" userId="f5a69607-3c73-4172-a63e-2f8eff800f7d" providerId="ADAL" clId="{232000C0-B5D4-E34B-9802-84834EE76E74}" dt="2021-02-24T05:17:27.490" v="1257" actId="20577"/>
        <pc:sldMkLst>
          <pc:docMk/>
          <pc:sldMk cId="2621240240" sldId="295"/>
        </pc:sldMkLst>
        <pc:spChg chg="mod">
          <ac:chgData name="FANG Xintao(gr0475vx)" userId="f5a69607-3c73-4172-a63e-2f8eff800f7d" providerId="ADAL" clId="{232000C0-B5D4-E34B-9802-84834EE76E74}" dt="2021-02-24T05:17:27.490" v="1257" actId="20577"/>
          <ac:spMkLst>
            <pc:docMk/>
            <pc:sldMk cId="2621240240" sldId="295"/>
            <ac:spMk id="4" creationId="{3C8F1BE0-FCA2-8C47-A9C4-BA3AA37FA064}"/>
          </ac:spMkLst>
        </pc:spChg>
      </pc:sldChg>
      <pc:sldChg chg="delSp modSp mod">
        <pc:chgData name="FANG Xintao(gr0475vx)" userId="f5a69607-3c73-4172-a63e-2f8eff800f7d" providerId="ADAL" clId="{232000C0-B5D4-E34B-9802-84834EE76E74}" dt="2021-02-26T02:31:11.918" v="2409" actId="478"/>
        <pc:sldMkLst>
          <pc:docMk/>
          <pc:sldMk cId="843165136" sldId="296"/>
        </pc:sldMkLst>
        <pc:spChg chg="mod">
          <ac:chgData name="FANG Xintao(gr0475vx)" userId="f5a69607-3c73-4172-a63e-2f8eff800f7d" providerId="ADAL" clId="{232000C0-B5D4-E34B-9802-84834EE76E74}" dt="2021-02-26T02:31:05.018" v="2407" actId="2711"/>
          <ac:spMkLst>
            <pc:docMk/>
            <pc:sldMk cId="843165136" sldId="296"/>
            <ac:spMk id="4" creationId="{E79A4B64-359A-2446-8677-4C29C8F213EB}"/>
          </ac:spMkLst>
        </pc:spChg>
        <pc:spChg chg="del mod">
          <ac:chgData name="FANG Xintao(gr0475vx)" userId="f5a69607-3c73-4172-a63e-2f8eff800f7d" providerId="ADAL" clId="{232000C0-B5D4-E34B-9802-84834EE76E74}" dt="2021-02-26T02:31:11.918" v="2409" actId="478"/>
          <ac:spMkLst>
            <pc:docMk/>
            <pc:sldMk cId="843165136" sldId="296"/>
            <ac:spMk id="5" creationId="{532A69F9-9F79-AB4F-A86B-5FDBEE7B2860}"/>
          </ac:spMkLst>
        </pc:spChg>
      </pc:sldChg>
      <pc:sldChg chg="modSp mod">
        <pc:chgData name="FANG Xintao(gr0475vx)" userId="f5a69607-3c73-4172-a63e-2f8eff800f7d" providerId="ADAL" clId="{232000C0-B5D4-E34B-9802-84834EE76E74}" dt="2021-02-26T01:44:27.929" v="1577" actId="1076"/>
        <pc:sldMkLst>
          <pc:docMk/>
          <pc:sldMk cId="3536378391" sldId="297"/>
        </pc:sldMkLst>
        <pc:grpChg chg="mod">
          <ac:chgData name="FANG Xintao(gr0475vx)" userId="f5a69607-3c73-4172-a63e-2f8eff800f7d" providerId="ADAL" clId="{232000C0-B5D4-E34B-9802-84834EE76E74}" dt="2021-02-26T01:44:27.929" v="1577" actId="1076"/>
          <ac:grpSpMkLst>
            <pc:docMk/>
            <pc:sldMk cId="3536378391" sldId="297"/>
            <ac:grpSpMk id="23" creationId="{83C8DEEB-E232-A147-BA41-8C4562D09408}"/>
          </ac:grpSpMkLst>
        </pc:grpChg>
      </pc:sldChg>
      <pc:sldChg chg="modSp mod">
        <pc:chgData name="FANG Xintao(gr0475vx)" userId="f5a69607-3c73-4172-a63e-2f8eff800f7d" providerId="ADAL" clId="{232000C0-B5D4-E34B-9802-84834EE76E74}" dt="2021-02-24T05:02:11.472" v="1146" actId="20577"/>
        <pc:sldMkLst>
          <pc:docMk/>
          <pc:sldMk cId="1134940727" sldId="298"/>
        </pc:sldMkLst>
        <pc:spChg chg="mod">
          <ac:chgData name="FANG Xintao(gr0475vx)" userId="f5a69607-3c73-4172-a63e-2f8eff800f7d" providerId="ADAL" clId="{232000C0-B5D4-E34B-9802-84834EE76E74}" dt="2021-02-24T05:02:11.472" v="1146" actId="20577"/>
          <ac:spMkLst>
            <pc:docMk/>
            <pc:sldMk cId="1134940727" sldId="298"/>
            <ac:spMk id="4" creationId="{FD3D7DB2-EAC8-0C40-ADD9-53382626B816}"/>
          </ac:spMkLst>
        </pc:spChg>
      </pc:sldChg>
      <pc:sldChg chg="addSp modSp add mod ord">
        <pc:chgData name="FANG Xintao(gr0475vx)" userId="f5a69607-3c73-4172-a63e-2f8eff800f7d" providerId="ADAL" clId="{232000C0-B5D4-E34B-9802-84834EE76E74}" dt="2021-02-24T05:15:16.454" v="1253" actId="1076"/>
        <pc:sldMkLst>
          <pc:docMk/>
          <pc:sldMk cId="3577078846" sldId="299"/>
        </pc:sldMkLst>
        <pc:spChg chg="mod">
          <ac:chgData name="FANG Xintao(gr0475vx)" userId="f5a69607-3c73-4172-a63e-2f8eff800f7d" providerId="ADAL" clId="{232000C0-B5D4-E34B-9802-84834EE76E74}" dt="2021-02-24T05:07:20.082" v="1234" actId="20577"/>
          <ac:spMkLst>
            <pc:docMk/>
            <pc:sldMk cId="3577078846" sldId="299"/>
            <ac:spMk id="2" creationId="{911C7F6F-A8E5-5B43-8F37-88567D9FB993}"/>
          </ac:spMkLst>
        </pc:spChg>
        <pc:spChg chg="mod">
          <ac:chgData name="FANG Xintao(gr0475vx)" userId="f5a69607-3c73-4172-a63e-2f8eff800f7d" providerId="ADAL" clId="{232000C0-B5D4-E34B-9802-84834EE76E74}" dt="2021-02-24T05:15:10.282" v="1252" actId="20577"/>
          <ac:spMkLst>
            <pc:docMk/>
            <pc:sldMk cId="3577078846" sldId="299"/>
            <ac:spMk id="4" creationId="{E79A4B64-359A-2446-8677-4C29C8F213EB}"/>
          </ac:spMkLst>
        </pc:spChg>
        <pc:picChg chg="add mod">
          <ac:chgData name="FANG Xintao(gr0475vx)" userId="f5a69607-3c73-4172-a63e-2f8eff800f7d" providerId="ADAL" clId="{232000C0-B5D4-E34B-9802-84834EE76E74}" dt="2021-02-24T05:15:16.454" v="1253" actId="1076"/>
          <ac:picMkLst>
            <pc:docMk/>
            <pc:sldMk cId="3577078846" sldId="299"/>
            <ac:picMk id="6" creationId="{0B1AB7D9-9291-B24E-BAF3-768A3E571398}"/>
          </ac:picMkLst>
        </pc:picChg>
      </pc:sldChg>
      <pc:sldChg chg="addSp modSp new mod">
        <pc:chgData name="FANG Xintao(gr0475vx)" userId="f5a69607-3c73-4172-a63e-2f8eff800f7d" providerId="ADAL" clId="{232000C0-B5D4-E34B-9802-84834EE76E74}" dt="2021-02-26T02:46:03.745" v="2422" actId="27918"/>
        <pc:sldMkLst>
          <pc:docMk/>
          <pc:sldMk cId="485281360" sldId="300"/>
        </pc:sldMkLst>
        <pc:spChg chg="add mod">
          <ac:chgData name="FANG Xintao(gr0475vx)" userId="f5a69607-3c73-4172-a63e-2f8eff800f7d" providerId="ADAL" clId="{232000C0-B5D4-E34B-9802-84834EE76E74}" dt="2021-02-26T02:44:04.461" v="2416"/>
          <ac:spMkLst>
            <pc:docMk/>
            <pc:sldMk cId="485281360" sldId="300"/>
            <ac:spMk id="3" creationId="{7E69E5BB-F88B-E346-9F1A-0CD86245EACB}"/>
          </ac:spMkLst>
        </pc:spChg>
        <pc:graphicFrameChg chg="add mod">
          <ac:chgData name="FANG Xintao(gr0475vx)" userId="f5a69607-3c73-4172-a63e-2f8eff800f7d" providerId="ADAL" clId="{232000C0-B5D4-E34B-9802-84834EE76E74}" dt="2021-02-26T02:45:35.023" v="2421" actId="1076"/>
          <ac:graphicFrameMkLst>
            <pc:docMk/>
            <pc:sldMk cId="485281360" sldId="300"/>
            <ac:graphicFrameMk id="4" creationId="{064C84C0-1888-104F-A5E7-3E444E4B007B}"/>
          </ac:graphicFrameMkLst>
        </pc:graphicFrameChg>
      </pc:sldChg>
    </pc:docChg>
  </pc:docChgLst>
  <pc:docChgLst>
    <pc:chgData name="ＦＡＮＧ Ｘｉｎｔａｏ(gr0475vx)" userId="f5a69607-3c73-4172-a63e-2f8eff800f7d" providerId="ADAL" clId="{232000C0-B5D4-E34B-9802-84834EE76E74}"/>
    <pc:docChg chg="undo custSel addSld delSld modSld sldOrd">
      <pc:chgData name="ＦＡＮＧ Ｘｉｎｔａｏ(gr0475vx)" userId="f5a69607-3c73-4172-a63e-2f8eff800f7d" providerId="ADAL" clId="{232000C0-B5D4-E34B-9802-84834EE76E74}" dt="2021-03-02T04:18:09.089" v="1077"/>
      <pc:docMkLst>
        <pc:docMk/>
      </pc:docMkLst>
      <pc:sldChg chg="modSp mod">
        <pc:chgData name="ＦＡＮＧ Ｘｉｎｔａｏ(gr0475vx)" userId="f5a69607-3c73-4172-a63e-2f8eff800f7d" providerId="ADAL" clId="{232000C0-B5D4-E34B-9802-84834EE76E74}" dt="2021-02-26T06:59:57.245" v="674" actId="255"/>
        <pc:sldMkLst>
          <pc:docMk/>
          <pc:sldMk cId="3527916796" sldId="256"/>
        </pc:sldMkLst>
        <pc:spChg chg="mod">
          <ac:chgData name="ＦＡＮＧ Ｘｉｎｔａｏ(gr0475vx)" userId="f5a69607-3c73-4172-a63e-2f8eff800f7d" providerId="ADAL" clId="{232000C0-B5D4-E34B-9802-84834EE76E74}" dt="2021-02-26T06:59:57.245" v="674" actId="255"/>
          <ac:spMkLst>
            <pc:docMk/>
            <pc:sldMk cId="3527916796" sldId="256"/>
            <ac:spMk id="2" creationId="{C09F0BFF-3663-0E4B-A023-6B2E72947AE0}"/>
          </ac:spMkLst>
        </pc:spChg>
        <pc:spChg chg="mod">
          <ac:chgData name="ＦＡＮＧ Ｘｉｎｔａｏ(gr0475vx)" userId="f5a69607-3c73-4172-a63e-2f8eff800f7d" providerId="ADAL" clId="{232000C0-B5D4-E34B-9802-84834EE76E74}" dt="2021-02-25T09:06:09.390" v="27" actId="20577"/>
          <ac:spMkLst>
            <pc:docMk/>
            <pc:sldMk cId="3527916796" sldId="256"/>
            <ac:spMk id="6" creationId="{F71AFA9A-5AFD-7E41-B85A-4618D969194B}"/>
          </ac:spMkLst>
        </pc:spChg>
      </pc:sldChg>
      <pc:sldChg chg="addSp modSp mod">
        <pc:chgData name="ＦＡＮＧ Ｘｉｎｔａｏ(gr0475vx)" userId="f5a69607-3c73-4172-a63e-2f8eff800f7d" providerId="ADAL" clId="{232000C0-B5D4-E34B-9802-84834EE76E74}" dt="2021-03-02T04:17:42.322" v="1063"/>
        <pc:sldMkLst>
          <pc:docMk/>
          <pc:sldMk cId="1944543615" sldId="265"/>
        </pc:sldMkLst>
        <pc:spChg chg="mod">
          <ac:chgData name="ＦＡＮＧ Ｘｉｎｔａｏ(gr0475vx)" userId="f5a69607-3c73-4172-a63e-2f8eff800f7d" providerId="ADAL" clId="{232000C0-B5D4-E34B-9802-84834EE76E74}" dt="2021-02-26T07:01:04.833" v="675" actId="20577"/>
          <ac:spMkLst>
            <pc:docMk/>
            <pc:sldMk cId="1944543615" sldId="265"/>
            <ac:spMk id="3" creationId="{80DD6DD9-4DED-43D1-B8A0-AC78CFD0096E}"/>
          </ac:spMkLst>
        </pc:spChg>
        <pc:spChg chg="add mod">
          <ac:chgData name="ＦＡＮＧ Ｘｉｎｔａｏ(gr0475vx)" userId="f5a69607-3c73-4172-a63e-2f8eff800f7d" providerId="ADAL" clId="{232000C0-B5D4-E34B-9802-84834EE76E74}" dt="2021-03-02T04:17:42.322" v="1063"/>
          <ac:spMkLst>
            <pc:docMk/>
            <pc:sldMk cId="1944543615" sldId="265"/>
            <ac:spMk id="5" creationId="{B3373FDA-799C-474B-8096-1ECDE4CD34C4}"/>
          </ac:spMkLst>
        </pc:spChg>
      </pc:sldChg>
      <pc:sldChg chg="addSp modSp mod">
        <pc:chgData name="ＦＡＮＧ Ｘｉｎｔａｏ(gr0475vx)" userId="f5a69607-3c73-4172-a63e-2f8eff800f7d" providerId="ADAL" clId="{232000C0-B5D4-E34B-9802-84834EE76E74}" dt="2021-03-02T04:17:45.921" v="1065"/>
        <pc:sldMkLst>
          <pc:docMk/>
          <pc:sldMk cId="4172746188" sldId="266"/>
        </pc:sldMkLst>
        <pc:spChg chg="mod">
          <ac:chgData name="ＦＡＮＧ Ｘｉｎｔａｏ(gr0475vx)" userId="f5a69607-3c73-4172-a63e-2f8eff800f7d" providerId="ADAL" clId="{232000C0-B5D4-E34B-9802-84834EE76E74}" dt="2021-02-26T07:04:38.460" v="711" actId="20577"/>
          <ac:spMkLst>
            <pc:docMk/>
            <pc:sldMk cId="4172746188" sldId="266"/>
            <ac:spMk id="3" creationId="{3823974B-B879-6840-84FA-D2B376E8F416}"/>
          </ac:spMkLst>
        </pc:spChg>
        <pc:spChg chg="add mod">
          <ac:chgData name="ＦＡＮＧ Ｘｉｎｔａｏ(gr0475vx)" userId="f5a69607-3c73-4172-a63e-2f8eff800f7d" providerId="ADAL" clId="{232000C0-B5D4-E34B-9802-84834EE76E74}" dt="2021-02-25T09:09:03.552" v="56" actId="1076"/>
          <ac:spMkLst>
            <pc:docMk/>
            <pc:sldMk cId="4172746188" sldId="266"/>
            <ac:spMk id="7" creationId="{EDDD6456-B2AF-4F49-AD32-F92D8267DA3E}"/>
          </ac:spMkLst>
        </pc:spChg>
        <pc:spChg chg="add mod">
          <ac:chgData name="ＦＡＮＧ Ｘｉｎｔａｏ(gr0475vx)" userId="f5a69607-3c73-4172-a63e-2f8eff800f7d" providerId="ADAL" clId="{232000C0-B5D4-E34B-9802-84834EE76E74}" dt="2021-03-02T04:17:45.921" v="1065"/>
          <ac:spMkLst>
            <pc:docMk/>
            <pc:sldMk cId="4172746188" sldId="266"/>
            <ac:spMk id="10" creationId="{7D03B2D8-57AD-784E-8B76-0481F8D44F60}"/>
          </ac:spMkLst>
        </pc:spChg>
        <pc:spChg chg="add mod">
          <ac:chgData name="ＦＡＮＧ Ｘｉｎｔａｏ(gr0475vx)" userId="f5a69607-3c73-4172-a63e-2f8eff800f7d" providerId="ADAL" clId="{232000C0-B5D4-E34B-9802-84834EE76E74}" dt="2021-02-25T09:09:34.263" v="73" actId="20577"/>
          <ac:spMkLst>
            <pc:docMk/>
            <pc:sldMk cId="4172746188" sldId="266"/>
            <ac:spMk id="11" creationId="{CF14B76C-7C46-3B4F-9CCE-8148C6129AF7}"/>
          </ac:spMkLst>
        </pc:spChg>
        <pc:graphicFrameChg chg="mod">
          <ac:chgData name="ＦＡＮＧ Ｘｉｎｔａｏ(gr0475vx)" userId="f5a69607-3c73-4172-a63e-2f8eff800f7d" providerId="ADAL" clId="{232000C0-B5D4-E34B-9802-84834EE76E74}" dt="2021-02-26T07:03:49.985" v="682" actId="20577"/>
          <ac:graphicFrameMkLst>
            <pc:docMk/>
            <pc:sldMk cId="4172746188" sldId="266"/>
            <ac:graphicFrameMk id="4" creationId="{761D0E18-CDF9-3247-B69C-431881553A92}"/>
          </ac:graphicFrameMkLst>
        </pc:graphicFrameChg>
        <pc:graphicFrameChg chg="mod">
          <ac:chgData name="ＦＡＮＧ Ｘｉｎｔａｏ(gr0475vx)" userId="f5a69607-3c73-4172-a63e-2f8eff800f7d" providerId="ADAL" clId="{232000C0-B5D4-E34B-9802-84834EE76E74}" dt="2021-02-27T07:51:08.558" v="1009"/>
          <ac:graphicFrameMkLst>
            <pc:docMk/>
            <pc:sldMk cId="4172746188" sldId="266"/>
            <ac:graphicFrameMk id="24" creationId="{D0260258-20F5-1449-84B0-FB3BD5A829A9}"/>
          </ac:graphicFrameMkLst>
        </pc:graphicFrameChg>
      </pc:sldChg>
      <pc:sldChg chg="addSp delSp modSp mod">
        <pc:chgData name="ＦＡＮＧ Ｘｉｎｔａｏ(gr0475vx)" userId="f5a69607-3c73-4172-a63e-2f8eff800f7d" providerId="ADAL" clId="{232000C0-B5D4-E34B-9802-84834EE76E74}" dt="2021-03-02T04:17:56.958" v="1071"/>
        <pc:sldMkLst>
          <pc:docMk/>
          <pc:sldMk cId="1075561700" sldId="267"/>
        </pc:sldMkLst>
        <pc:spChg chg="mod">
          <ac:chgData name="ＦＡＮＧ Ｘｉｎｔａｏ(gr0475vx)" userId="f5a69607-3c73-4172-a63e-2f8eff800f7d" providerId="ADAL" clId="{232000C0-B5D4-E34B-9802-84834EE76E74}" dt="2021-02-26T07:21:50.221" v="876" actId="20577"/>
          <ac:spMkLst>
            <pc:docMk/>
            <pc:sldMk cId="1075561700" sldId="267"/>
            <ac:spMk id="2" creationId="{A389842B-C2BB-43EA-B7F5-9C669D69D790}"/>
          </ac:spMkLst>
        </pc:spChg>
        <pc:spChg chg="mod">
          <ac:chgData name="ＦＡＮＧ Ｘｉｎｔａｏ(gr0475vx)" userId="f5a69607-3c73-4172-a63e-2f8eff800f7d" providerId="ADAL" clId="{232000C0-B5D4-E34B-9802-84834EE76E74}" dt="2021-02-26T06:36:45.436" v="667" actId="20577"/>
          <ac:spMkLst>
            <pc:docMk/>
            <pc:sldMk cId="1075561700" sldId="267"/>
            <ac:spMk id="3" creationId="{80DD6DD9-4DED-43D1-B8A0-AC78CFD0096E}"/>
          </ac:spMkLst>
        </pc:spChg>
        <pc:spChg chg="add del mod">
          <ac:chgData name="ＦＡＮＧ Ｘｉｎｔａｏ(gr0475vx)" userId="f5a69607-3c73-4172-a63e-2f8eff800f7d" providerId="ADAL" clId="{232000C0-B5D4-E34B-9802-84834EE76E74}" dt="2021-02-27T08:38:50.297" v="1010" actId="478"/>
          <ac:spMkLst>
            <pc:docMk/>
            <pc:sldMk cId="1075561700" sldId="267"/>
            <ac:spMk id="4" creationId="{2F2F1D8A-0AD0-EF4A-AC30-36DF58447F46}"/>
          </ac:spMkLst>
        </pc:spChg>
        <pc:spChg chg="add del mod">
          <ac:chgData name="ＦＡＮＧ Ｘｉｎｔａｏ(gr0475vx)" userId="f5a69607-3c73-4172-a63e-2f8eff800f7d" providerId="ADAL" clId="{232000C0-B5D4-E34B-9802-84834EE76E74}" dt="2021-02-26T06:15:26.953" v="614" actId="478"/>
          <ac:spMkLst>
            <pc:docMk/>
            <pc:sldMk cId="1075561700" sldId="267"/>
            <ac:spMk id="4" creationId="{DF1B8998-84CA-E342-9B1E-B6C53DA3EECD}"/>
          </ac:spMkLst>
        </pc:spChg>
        <pc:spChg chg="add mod">
          <ac:chgData name="ＦＡＮＧ Ｘｉｎｔａｏ(gr0475vx)" userId="f5a69607-3c73-4172-a63e-2f8eff800f7d" providerId="ADAL" clId="{232000C0-B5D4-E34B-9802-84834EE76E74}" dt="2021-03-02T04:17:56.958" v="1071"/>
          <ac:spMkLst>
            <pc:docMk/>
            <pc:sldMk cId="1075561700" sldId="267"/>
            <ac:spMk id="5" creationId="{76EA8FFF-4576-EE4A-8C1A-B7068863EC8B}"/>
          </ac:spMkLst>
        </pc:spChg>
      </pc:sldChg>
      <pc:sldChg chg="modSp">
        <pc:chgData name="ＦＡＮＧ Ｘｉｎｔａｏ(gr0475vx)" userId="f5a69607-3c73-4172-a63e-2f8eff800f7d" providerId="ADAL" clId="{232000C0-B5D4-E34B-9802-84834EE76E74}" dt="2021-02-25T09:23:48.849" v="388" actId="20578"/>
        <pc:sldMkLst>
          <pc:docMk/>
          <pc:sldMk cId="3685032386" sldId="270"/>
        </pc:sldMkLst>
        <pc:spChg chg="mod">
          <ac:chgData name="ＦＡＮＧ Ｘｉｎｔａｏ(gr0475vx)" userId="f5a69607-3c73-4172-a63e-2f8eff800f7d" providerId="ADAL" clId="{232000C0-B5D4-E34B-9802-84834EE76E74}" dt="2021-02-25T09:23:48.849" v="388" actId="20578"/>
          <ac:spMkLst>
            <pc:docMk/>
            <pc:sldMk cId="3685032386" sldId="270"/>
            <ac:spMk id="4" creationId="{34D5B7FB-CDCA-C946-9ED2-17AC670CC453}"/>
          </ac:spMkLst>
        </pc:spChg>
      </pc:sldChg>
      <pc:sldChg chg="addSp modSp mod">
        <pc:chgData name="ＦＡＮＧ Ｘｉｎｔａｏ(gr0475vx)" userId="f5a69607-3c73-4172-a63e-2f8eff800f7d" providerId="ADAL" clId="{232000C0-B5D4-E34B-9802-84834EE76E74}" dt="2021-03-02T04:17:59.109" v="1072"/>
        <pc:sldMkLst>
          <pc:docMk/>
          <pc:sldMk cId="4232215722" sldId="274"/>
        </pc:sldMkLst>
        <pc:spChg chg="mod">
          <ac:chgData name="ＦＡＮＧ Ｘｉｎｔａｏ(gr0475vx)" userId="f5a69607-3c73-4172-a63e-2f8eff800f7d" providerId="ADAL" clId="{232000C0-B5D4-E34B-9802-84834EE76E74}" dt="2021-02-26T07:21:53.684" v="879" actId="20577"/>
          <ac:spMkLst>
            <pc:docMk/>
            <pc:sldMk cId="4232215722" sldId="274"/>
            <ac:spMk id="2" creationId="{E2B7CAD7-184F-9148-B9B0-45037D6301D8}"/>
          </ac:spMkLst>
        </pc:spChg>
        <pc:spChg chg="add mod">
          <ac:chgData name="ＦＡＮＧ Ｘｉｎｔａｏ(gr0475vx)" userId="f5a69607-3c73-4172-a63e-2f8eff800f7d" providerId="ADAL" clId="{232000C0-B5D4-E34B-9802-84834EE76E74}" dt="2021-03-02T04:17:59.109" v="1072"/>
          <ac:spMkLst>
            <pc:docMk/>
            <pc:sldMk cId="4232215722" sldId="274"/>
            <ac:spMk id="13" creationId="{D91AA89F-34CE-3848-8D82-100BC240C9E3}"/>
          </ac:spMkLst>
        </pc:spChg>
      </pc:sldChg>
      <pc:sldChg chg="addSp delSp modSp mod">
        <pc:chgData name="ＦＡＮＧ Ｘｉｎｔａｏ(gr0475vx)" userId="f5a69607-3c73-4172-a63e-2f8eff800f7d" providerId="ADAL" clId="{232000C0-B5D4-E34B-9802-84834EE76E74}" dt="2021-03-02T04:17:49.880" v="1067"/>
        <pc:sldMkLst>
          <pc:docMk/>
          <pc:sldMk cId="2827441140" sldId="277"/>
        </pc:sldMkLst>
        <pc:spChg chg="mod">
          <ac:chgData name="ＦＡＮＧ Ｘｉｎｔａｏ(gr0475vx)" userId="f5a69607-3c73-4172-a63e-2f8eff800f7d" providerId="ADAL" clId="{232000C0-B5D4-E34B-9802-84834EE76E74}" dt="2021-02-25T09:11:51.080" v="96" actId="20577"/>
          <ac:spMkLst>
            <pc:docMk/>
            <pc:sldMk cId="2827441140" sldId="277"/>
            <ac:spMk id="2" creationId="{B98017F1-A404-4248-8654-8B41360FEE5C}"/>
          </ac:spMkLst>
        </pc:spChg>
        <pc:spChg chg="mod">
          <ac:chgData name="ＦＡＮＧ Ｘｉｎｔａｏ(gr0475vx)" userId="f5a69607-3c73-4172-a63e-2f8eff800f7d" providerId="ADAL" clId="{232000C0-B5D4-E34B-9802-84834EE76E74}" dt="2021-02-25T09:12:11.628" v="97" actId="15"/>
          <ac:spMkLst>
            <pc:docMk/>
            <pc:sldMk cId="2827441140" sldId="277"/>
            <ac:spMk id="3" creationId="{A8147F66-0148-C54B-9DE9-1A310E62E13F}"/>
          </ac:spMkLst>
        </pc:spChg>
        <pc:spChg chg="add del mod">
          <ac:chgData name="ＦＡＮＧ Ｘｉｎｔａｏ(gr0475vx)" userId="f5a69607-3c73-4172-a63e-2f8eff800f7d" providerId="ADAL" clId="{232000C0-B5D4-E34B-9802-84834EE76E74}" dt="2021-02-26T07:08:43.018" v="747" actId="478"/>
          <ac:spMkLst>
            <pc:docMk/>
            <pc:sldMk cId="2827441140" sldId="277"/>
            <ac:spMk id="5" creationId="{D65C4FD1-DE85-F943-8401-300E8054BEC0}"/>
          </ac:spMkLst>
        </pc:spChg>
        <pc:spChg chg="add del mod">
          <ac:chgData name="ＦＡＮＧ Ｘｉｎｔａｏ(gr0475vx)" userId="f5a69607-3c73-4172-a63e-2f8eff800f7d" providerId="ADAL" clId="{232000C0-B5D4-E34B-9802-84834EE76E74}" dt="2021-02-26T04:50:12.181" v="597" actId="478"/>
          <ac:spMkLst>
            <pc:docMk/>
            <pc:sldMk cId="2827441140" sldId="277"/>
            <ac:spMk id="5" creationId="{E4317C8E-473D-8D48-B703-DDE3F5C8CDF2}"/>
          </ac:spMkLst>
        </pc:spChg>
        <pc:spChg chg="add mod">
          <ac:chgData name="ＦＡＮＧ Ｘｉｎｔａｏ(gr0475vx)" userId="f5a69607-3c73-4172-a63e-2f8eff800f7d" providerId="ADAL" clId="{232000C0-B5D4-E34B-9802-84834EE76E74}" dt="2021-03-02T04:17:49.880" v="1067"/>
          <ac:spMkLst>
            <pc:docMk/>
            <pc:sldMk cId="2827441140" sldId="277"/>
            <ac:spMk id="10" creationId="{4F0B1EE3-2433-1647-A882-CD5B24DFC837}"/>
          </ac:spMkLst>
        </pc:spChg>
      </pc:sldChg>
      <pc:sldChg chg="addSp delSp modSp mod modAnim">
        <pc:chgData name="ＦＡＮＧ Ｘｉｎｔａｏ(gr0475vx)" userId="f5a69607-3c73-4172-a63e-2f8eff800f7d" providerId="ADAL" clId="{232000C0-B5D4-E34B-9802-84834EE76E74}" dt="2021-03-02T04:18:01.033" v="1073"/>
        <pc:sldMkLst>
          <pc:docMk/>
          <pc:sldMk cId="2675568392" sldId="283"/>
        </pc:sldMkLst>
        <pc:spChg chg="mod">
          <ac:chgData name="ＦＡＮＧ Ｘｉｎｔａｏ(gr0475vx)" userId="f5a69607-3c73-4172-a63e-2f8eff800f7d" providerId="ADAL" clId="{232000C0-B5D4-E34B-9802-84834EE76E74}" dt="2021-02-26T05:32:32.539" v="600" actId="20577"/>
          <ac:spMkLst>
            <pc:docMk/>
            <pc:sldMk cId="2675568392" sldId="283"/>
            <ac:spMk id="2" creationId="{E2B7CAD7-184F-9148-B9B0-45037D6301D8}"/>
          </ac:spMkLst>
        </pc:spChg>
        <pc:spChg chg="add del mod">
          <ac:chgData name="ＦＡＮＧ Ｘｉｎｔａｏ(gr0475vx)" userId="f5a69607-3c73-4172-a63e-2f8eff800f7d" providerId="ADAL" clId="{232000C0-B5D4-E34B-9802-84834EE76E74}" dt="2021-02-27T09:13:48.886" v="1058" actId="478"/>
          <ac:spMkLst>
            <pc:docMk/>
            <pc:sldMk cId="2675568392" sldId="283"/>
            <ac:spMk id="3" creationId="{2DDF28E6-A63E-614E-BC40-2D00224F5C22}"/>
          </ac:spMkLst>
        </pc:spChg>
        <pc:spChg chg="add del mod">
          <ac:chgData name="ＦＡＮＧ Ｘｉｎｔａｏ(gr0475vx)" userId="f5a69607-3c73-4172-a63e-2f8eff800f7d" providerId="ADAL" clId="{232000C0-B5D4-E34B-9802-84834EE76E74}" dt="2021-02-26T06:15:07.171" v="613" actId="478"/>
          <ac:spMkLst>
            <pc:docMk/>
            <pc:sldMk cId="2675568392" sldId="283"/>
            <ac:spMk id="3" creationId="{4B0D8450-9656-5644-9247-3889371CB1E4}"/>
          </ac:spMkLst>
        </pc:spChg>
        <pc:spChg chg="add del mod">
          <ac:chgData name="ＦＡＮＧ Ｘｉｎｔａｏ(gr0475vx)" userId="f5a69607-3c73-4172-a63e-2f8eff800f7d" providerId="ADAL" clId="{232000C0-B5D4-E34B-9802-84834EE76E74}" dt="2021-02-26T06:15:03.865" v="612" actId="478"/>
          <ac:spMkLst>
            <pc:docMk/>
            <pc:sldMk cId="2675568392" sldId="283"/>
            <ac:spMk id="7" creationId="{14554950-92C0-C94A-918F-1F5183737996}"/>
          </ac:spMkLst>
        </pc:spChg>
        <pc:spChg chg="add mod">
          <ac:chgData name="ＦＡＮＧ Ｘｉｎｔａｏ(gr0475vx)" userId="f5a69607-3c73-4172-a63e-2f8eff800f7d" providerId="ADAL" clId="{232000C0-B5D4-E34B-9802-84834EE76E74}" dt="2021-02-27T08:44:48.995" v="1027" actId="208"/>
          <ac:spMkLst>
            <pc:docMk/>
            <pc:sldMk cId="2675568392" sldId="283"/>
            <ac:spMk id="7" creationId="{88781A53-9243-7241-A35E-7AEEB24B83E0}"/>
          </ac:spMkLst>
        </pc:spChg>
        <pc:spChg chg="add mod">
          <ac:chgData name="ＦＡＮＧ Ｘｉｎｔａｏ(gr0475vx)" userId="f5a69607-3c73-4172-a63e-2f8eff800f7d" providerId="ADAL" clId="{232000C0-B5D4-E34B-9802-84834EE76E74}" dt="2021-02-27T09:13:42.599" v="1057" actId="113"/>
          <ac:spMkLst>
            <pc:docMk/>
            <pc:sldMk cId="2675568392" sldId="283"/>
            <ac:spMk id="14" creationId="{988CE1AC-59AF-5F41-BDC7-D1090B540A84}"/>
          </ac:spMkLst>
        </pc:spChg>
        <pc:spChg chg="add mod">
          <ac:chgData name="ＦＡＮＧ Ｘｉｎｔａｏ(gr0475vx)" userId="f5a69607-3c73-4172-a63e-2f8eff800f7d" providerId="ADAL" clId="{232000C0-B5D4-E34B-9802-84834EE76E74}" dt="2021-03-02T04:18:01.033" v="1073"/>
          <ac:spMkLst>
            <pc:docMk/>
            <pc:sldMk cId="2675568392" sldId="283"/>
            <ac:spMk id="15" creationId="{21F4F43E-3F90-9843-9B62-4F955F972D28}"/>
          </ac:spMkLst>
        </pc:spChg>
        <pc:graphicFrameChg chg="mod modGraphic">
          <ac:chgData name="ＦＡＮＧ Ｘｉｎｔａｏ(gr0475vx)" userId="f5a69607-3c73-4172-a63e-2f8eff800f7d" providerId="ADAL" clId="{232000C0-B5D4-E34B-9802-84834EE76E74}" dt="2021-02-27T11:05:47.377" v="1061" actId="113"/>
          <ac:graphicFrameMkLst>
            <pc:docMk/>
            <pc:sldMk cId="2675568392" sldId="283"/>
            <ac:graphicFrameMk id="4" creationId="{D226A5CC-C41C-6740-8DEF-6B011F4B3669}"/>
          </ac:graphicFrameMkLst>
        </pc:graphicFrameChg>
        <pc:cxnChg chg="add mod">
          <ac:chgData name="ＦＡＮＧ Ｘｉｎｔａｏ(gr0475vx)" userId="f5a69607-3c73-4172-a63e-2f8eff800f7d" providerId="ADAL" clId="{232000C0-B5D4-E34B-9802-84834EE76E74}" dt="2021-02-27T09:13:39.163" v="1056" actId="14100"/>
          <ac:cxnSpMkLst>
            <pc:docMk/>
            <pc:sldMk cId="2675568392" sldId="283"/>
            <ac:cxnSpMk id="12" creationId="{5BDD8BE1-7675-0141-BC39-3C11A8A8C471}"/>
          </ac:cxnSpMkLst>
        </pc:cxnChg>
      </pc:sldChg>
      <pc:sldChg chg="addSp modSp mod ord">
        <pc:chgData name="ＦＡＮＧ Ｘｉｎｔａｏ(gr0475vx)" userId="f5a69607-3c73-4172-a63e-2f8eff800f7d" providerId="ADAL" clId="{232000C0-B5D4-E34B-9802-84834EE76E74}" dt="2021-03-02T04:17:55.163" v="1070"/>
        <pc:sldMkLst>
          <pc:docMk/>
          <pc:sldMk cId="243735020" sldId="291"/>
        </pc:sldMkLst>
        <pc:spChg chg="mod">
          <ac:chgData name="ＦＡＮＧ Ｘｉｎｔａｏ(gr0475vx)" userId="f5a69607-3c73-4172-a63e-2f8eff800f7d" providerId="ADAL" clId="{232000C0-B5D4-E34B-9802-84834EE76E74}" dt="2021-02-26T07:21:46.878" v="873" actId="20577"/>
          <ac:spMkLst>
            <pc:docMk/>
            <pc:sldMk cId="243735020" sldId="291"/>
            <ac:spMk id="2" creationId="{B98017F1-A404-4248-8654-8B41360FEE5C}"/>
          </ac:spMkLst>
        </pc:spChg>
        <pc:spChg chg="mod">
          <ac:chgData name="ＦＡＮＧ Ｘｉｎｔａｏ(gr0475vx)" userId="f5a69607-3c73-4172-a63e-2f8eff800f7d" providerId="ADAL" clId="{232000C0-B5D4-E34B-9802-84834EE76E74}" dt="2021-02-26T07:20:28.521" v="864" actId="20577"/>
          <ac:spMkLst>
            <pc:docMk/>
            <pc:sldMk cId="243735020" sldId="291"/>
            <ac:spMk id="3" creationId="{A351A24A-04F4-1143-A692-8A7106A7659B}"/>
          </ac:spMkLst>
        </pc:spChg>
        <pc:spChg chg="add mod">
          <ac:chgData name="ＦＡＮＧ Ｘｉｎｔａｏ(gr0475vx)" userId="f5a69607-3c73-4172-a63e-2f8eff800f7d" providerId="ADAL" clId="{232000C0-B5D4-E34B-9802-84834EE76E74}" dt="2021-03-02T04:17:55.163" v="1070"/>
          <ac:spMkLst>
            <pc:docMk/>
            <pc:sldMk cId="243735020" sldId="291"/>
            <ac:spMk id="5" creationId="{DA471BBE-08BC-9D4E-8025-475EF087CECC}"/>
          </ac:spMkLst>
        </pc:spChg>
      </pc:sldChg>
      <pc:sldChg chg="addSp delSp modSp mod">
        <pc:chgData name="ＦＡＮＧ Ｘｉｎｔａｏ(gr0475vx)" userId="f5a69607-3c73-4172-a63e-2f8eff800f7d" providerId="ADAL" clId="{232000C0-B5D4-E34B-9802-84834EE76E74}" dt="2021-03-02T04:17:53.514" v="1069"/>
        <pc:sldMkLst>
          <pc:docMk/>
          <pc:sldMk cId="1854875444" sldId="292"/>
        </pc:sldMkLst>
        <pc:spChg chg="add del mod">
          <ac:chgData name="ＦＡＮＧ Ｘｉｎｔａｏ(gr0475vx)" userId="f5a69607-3c73-4172-a63e-2f8eff800f7d" providerId="ADAL" clId="{232000C0-B5D4-E34B-9802-84834EE76E74}" dt="2021-03-02T03:25:30.050" v="1062" actId="478"/>
          <ac:spMkLst>
            <pc:docMk/>
            <pc:sldMk cId="1854875444" sldId="292"/>
            <ac:spMk id="5" creationId="{6ACBECF1-5959-494C-A8B0-94B8E99C2D94}"/>
          </ac:spMkLst>
        </pc:spChg>
        <pc:spChg chg="add mod">
          <ac:chgData name="ＦＡＮＧ Ｘｉｎｔａｏ(gr0475vx)" userId="f5a69607-3c73-4172-a63e-2f8eff800f7d" providerId="ADAL" clId="{232000C0-B5D4-E34B-9802-84834EE76E74}" dt="2021-03-02T04:17:53.514" v="1069"/>
          <ac:spMkLst>
            <pc:docMk/>
            <pc:sldMk cId="1854875444" sldId="292"/>
            <ac:spMk id="9" creationId="{EFB87195-0952-5048-AB96-16D5D79915E1}"/>
          </ac:spMkLst>
        </pc:spChg>
      </pc:sldChg>
      <pc:sldChg chg="addSp modSp">
        <pc:chgData name="ＦＡＮＧ Ｘｉｎｔａｏ(gr0475vx)" userId="f5a69607-3c73-4172-a63e-2f8eff800f7d" providerId="ADAL" clId="{232000C0-B5D4-E34B-9802-84834EE76E74}" dt="2021-03-02T04:17:47.842" v="1066"/>
        <pc:sldMkLst>
          <pc:docMk/>
          <pc:sldMk cId="4174256957" sldId="294"/>
        </pc:sldMkLst>
        <pc:spChg chg="add mod">
          <ac:chgData name="ＦＡＮＧ Ｘｉｎｔａｏ(gr0475vx)" userId="f5a69607-3c73-4172-a63e-2f8eff800f7d" providerId="ADAL" clId="{232000C0-B5D4-E34B-9802-84834EE76E74}" dt="2021-03-02T04:17:47.842" v="1066"/>
          <ac:spMkLst>
            <pc:docMk/>
            <pc:sldMk cId="4174256957" sldId="294"/>
            <ac:spMk id="5" creationId="{48E47445-8B6A-F74A-8BF8-AF5C11786736}"/>
          </ac:spMkLst>
        </pc:spChg>
      </pc:sldChg>
      <pc:sldChg chg="addSp modSp mod">
        <pc:chgData name="ＦＡＮＧ Ｘｉｎｔａｏ(gr0475vx)" userId="f5a69607-3c73-4172-a63e-2f8eff800f7d" providerId="ADAL" clId="{232000C0-B5D4-E34B-9802-84834EE76E74}" dt="2021-03-02T04:18:09.089" v="1077"/>
        <pc:sldMkLst>
          <pc:docMk/>
          <pc:sldMk cId="2621240240" sldId="295"/>
        </pc:sldMkLst>
        <pc:spChg chg="mod">
          <ac:chgData name="ＦＡＮＧ Ｘｉｎｔａｏ(gr0475vx)" userId="f5a69607-3c73-4172-a63e-2f8eff800f7d" providerId="ADAL" clId="{232000C0-B5D4-E34B-9802-84834EE76E74}" dt="2021-02-26T05:40:29.927" v="611" actId="20577"/>
          <ac:spMkLst>
            <pc:docMk/>
            <pc:sldMk cId="2621240240" sldId="295"/>
            <ac:spMk id="4" creationId="{3C8F1BE0-FCA2-8C47-A9C4-BA3AA37FA064}"/>
          </ac:spMkLst>
        </pc:spChg>
        <pc:spChg chg="add mod">
          <ac:chgData name="ＦＡＮＧ Ｘｉｎｔａｏ(gr0475vx)" userId="f5a69607-3c73-4172-a63e-2f8eff800f7d" providerId="ADAL" clId="{232000C0-B5D4-E34B-9802-84834EE76E74}" dt="2021-03-02T04:18:09.089" v="1077"/>
          <ac:spMkLst>
            <pc:docMk/>
            <pc:sldMk cId="2621240240" sldId="295"/>
            <ac:spMk id="5" creationId="{43BF2522-A4E9-944B-807B-D33AAE8F7293}"/>
          </ac:spMkLst>
        </pc:spChg>
      </pc:sldChg>
      <pc:sldChg chg="addSp modSp mod">
        <pc:chgData name="ＦＡＮＧ Ｘｉｎｔａｏ(gr0475vx)" userId="f5a69607-3c73-4172-a63e-2f8eff800f7d" providerId="ADAL" clId="{232000C0-B5D4-E34B-9802-84834EE76E74}" dt="2021-03-02T04:18:06.345" v="1076"/>
        <pc:sldMkLst>
          <pc:docMk/>
          <pc:sldMk cId="843165136" sldId="296"/>
        </pc:sldMkLst>
        <pc:spChg chg="mod">
          <ac:chgData name="ＦＡＮＧ Ｘｉｎｔａｏ(gr0475vx)" userId="f5a69607-3c73-4172-a63e-2f8eff800f7d" providerId="ADAL" clId="{232000C0-B5D4-E34B-9802-84834EE76E74}" dt="2021-02-26T07:29:16.335" v="988" actId="20577"/>
          <ac:spMkLst>
            <pc:docMk/>
            <pc:sldMk cId="843165136" sldId="296"/>
            <ac:spMk id="4" creationId="{E79A4B64-359A-2446-8677-4C29C8F213EB}"/>
          </ac:spMkLst>
        </pc:spChg>
        <pc:spChg chg="add mod">
          <ac:chgData name="ＦＡＮＧ Ｘｉｎｔａｏ(gr0475vx)" userId="f5a69607-3c73-4172-a63e-2f8eff800f7d" providerId="ADAL" clId="{232000C0-B5D4-E34B-9802-84834EE76E74}" dt="2021-02-25T09:22:53.633" v="387" actId="1076"/>
          <ac:spMkLst>
            <pc:docMk/>
            <pc:sldMk cId="843165136" sldId="296"/>
            <ac:spMk id="5" creationId="{532A69F9-9F79-AB4F-A86B-5FDBEE7B2860}"/>
          </ac:spMkLst>
        </pc:spChg>
        <pc:spChg chg="add mod">
          <ac:chgData name="ＦＡＮＧ Ｘｉｎｔａｏ(gr0475vx)" userId="f5a69607-3c73-4172-a63e-2f8eff800f7d" providerId="ADAL" clId="{232000C0-B5D4-E34B-9802-84834EE76E74}" dt="2021-03-02T04:18:06.345" v="1076"/>
          <ac:spMkLst>
            <pc:docMk/>
            <pc:sldMk cId="843165136" sldId="296"/>
            <ac:spMk id="5" creationId="{9BBE94F7-5C49-8343-AE3B-E3F92D40517E}"/>
          </ac:spMkLst>
        </pc:spChg>
      </pc:sldChg>
      <pc:sldChg chg="addSp modSp mod">
        <pc:chgData name="ＦＡＮＧ Ｘｉｎｔａｏ(gr0475vx)" userId="f5a69607-3c73-4172-a63e-2f8eff800f7d" providerId="ADAL" clId="{232000C0-B5D4-E34B-9802-84834EE76E74}" dt="2021-03-02T04:17:44.342" v="1064"/>
        <pc:sldMkLst>
          <pc:docMk/>
          <pc:sldMk cId="3536378391" sldId="297"/>
        </pc:sldMkLst>
        <pc:spChg chg="mod">
          <ac:chgData name="ＦＡＮＧ Ｘｉｎｔａｏ(gr0475vx)" userId="f5a69607-3c73-4172-a63e-2f8eff800f7d" providerId="ADAL" clId="{232000C0-B5D4-E34B-9802-84834EE76E74}" dt="2021-02-25T09:07:37.461" v="43" actId="20577"/>
          <ac:spMkLst>
            <pc:docMk/>
            <pc:sldMk cId="3536378391" sldId="297"/>
            <ac:spMk id="4" creationId="{641B038D-EC1B-2344-B588-23BA2A8386AB}"/>
          </ac:spMkLst>
        </pc:spChg>
        <pc:spChg chg="mod">
          <ac:chgData name="ＦＡＮＧ Ｘｉｎｔａｏ(gr0475vx)" userId="f5a69607-3c73-4172-a63e-2f8eff800f7d" providerId="ADAL" clId="{232000C0-B5D4-E34B-9802-84834EE76E74}" dt="2021-02-25T09:07:58.156" v="44" actId="1076"/>
          <ac:spMkLst>
            <pc:docMk/>
            <pc:sldMk cId="3536378391" sldId="297"/>
            <ac:spMk id="5" creationId="{4264A503-7D63-4547-BDCB-7DD0FF600FE1}"/>
          </ac:spMkLst>
        </pc:spChg>
        <pc:spChg chg="mod">
          <ac:chgData name="ＦＡＮＧ Ｘｉｎｔａｏ(gr0475vx)" userId="f5a69607-3c73-4172-a63e-2f8eff800f7d" providerId="ADAL" clId="{232000C0-B5D4-E34B-9802-84834EE76E74}" dt="2021-02-26T07:01:35.307" v="678" actId="20577"/>
          <ac:spMkLst>
            <pc:docMk/>
            <pc:sldMk cId="3536378391" sldId="297"/>
            <ac:spMk id="6" creationId="{6AA830C0-F234-AF41-BAD3-29CA085043DC}"/>
          </ac:spMkLst>
        </pc:spChg>
        <pc:spChg chg="add mod">
          <ac:chgData name="ＦＡＮＧ Ｘｉｎｔａｏ(gr0475vx)" userId="f5a69607-3c73-4172-a63e-2f8eff800f7d" providerId="ADAL" clId="{232000C0-B5D4-E34B-9802-84834EE76E74}" dt="2021-03-02T04:17:44.342" v="1064"/>
          <ac:spMkLst>
            <pc:docMk/>
            <pc:sldMk cId="3536378391" sldId="297"/>
            <ac:spMk id="18" creationId="{41005F74-8E39-C340-9275-2F9E3173CDAA}"/>
          </ac:spMkLst>
        </pc:spChg>
        <pc:spChg chg="mod">
          <ac:chgData name="ＦＡＮＧ Ｘｉｎｔａｏ(gr0475vx)" userId="f5a69607-3c73-4172-a63e-2f8eff800f7d" providerId="ADAL" clId="{232000C0-B5D4-E34B-9802-84834EE76E74}" dt="2021-02-25T09:08:01.763" v="45" actId="1076"/>
          <ac:spMkLst>
            <pc:docMk/>
            <pc:sldMk cId="3536378391" sldId="297"/>
            <ac:spMk id="24" creationId="{27E2B359-3C4B-5749-A8EF-0B494E3A718A}"/>
          </ac:spMkLst>
        </pc:spChg>
        <pc:spChg chg="mod">
          <ac:chgData name="ＦＡＮＧ Ｘｉｎｔａｏ(gr0475vx)" userId="f5a69607-3c73-4172-a63e-2f8eff800f7d" providerId="ADAL" clId="{232000C0-B5D4-E34B-9802-84834EE76E74}" dt="2021-02-25T09:08:04.650" v="46" actId="1076"/>
          <ac:spMkLst>
            <pc:docMk/>
            <pc:sldMk cId="3536378391" sldId="297"/>
            <ac:spMk id="25" creationId="{C1C7B979-9066-224E-B511-70067487CE82}"/>
          </ac:spMkLst>
        </pc:spChg>
        <pc:spChg chg="mod">
          <ac:chgData name="ＦＡＮＧ Ｘｉｎｔａｏ(gr0475vx)" userId="f5a69607-3c73-4172-a63e-2f8eff800f7d" providerId="ADAL" clId="{232000C0-B5D4-E34B-9802-84834EE76E74}" dt="2021-02-26T07:02:10.899" v="679" actId="403"/>
          <ac:spMkLst>
            <pc:docMk/>
            <pc:sldMk cId="3536378391" sldId="297"/>
            <ac:spMk id="26" creationId="{26CB3C00-DDDD-2946-B381-E3366D1580B6}"/>
          </ac:spMkLst>
        </pc:spChg>
      </pc:sldChg>
      <pc:sldChg chg="addSp modSp mod">
        <pc:chgData name="ＦＡＮＧ Ｘｉｎｔａｏ(gr0475vx)" userId="f5a69607-3c73-4172-a63e-2f8eff800f7d" providerId="ADAL" clId="{232000C0-B5D4-E34B-9802-84834EE76E74}" dt="2021-03-02T04:17:51.755" v="1068"/>
        <pc:sldMkLst>
          <pc:docMk/>
          <pc:sldMk cId="1134940727" sldId="298"/>
        </pc:sldMkLst>
        <pc:spChg chg="mod">
          <ac:chgData name="ＦＡＮＧ Ｘｉｎｔａｏ(gr0475vx)" userId="f5a69607-3c73-4172-a63e-2f8eff800f7d" providerId="ADAL" clId="{232000C0-B5D4-E34B-9802-84834EE76E74}" dt="2021-02-26T07:09:57.031" v="773" actId="313"/>
          <ac:spMkLst>
            <pc:docMk/>
            <pc:sldMk cId="1134940727" sldId="298"/>
            <ac:spMk id="4" creationId="{FD3D7DB2-EAC8-0C40-ADD9-53382626B816}"/>
          </ac:spMkLst>
        </pc:spChg>
        <pc:spChg chg="add mod">
          <ac:chgData name="ＦＡＮＧ Ｘｉｎｔａｏ(gr0475vx)" userId="f5a69607-3c73-4172-a63e-2f8eff800f7d" providerId="ADAL" clId="{232000C0-B5D4-E34B-9802-84834EE76E74}" dt="2021-03-02T04:17:51.755" v="1068"/>
          <ac:spMkLst>
            <pc:docMk/>
            <pc:sldMk cId="1134940727" sldId="298"/>
            <ac:spMk id="6" creationId="{84FA511B-54F2-5242-8E5C-33AE3E5F0F53}"/>
          </ac:spMkLst>
        </pc:spChg>
      </pc:sldChg>
      <pc:sldChg chg="addSp modSp mod">
        <pc:chgData name="ＦＡＮＧ Ｘｉｎｔａｏ(gr0475vx)" userId="f5a69607-3c73-4172-a63e-2f8eff800f7d" providerId="ADAL" clId="{232000C0-B5D4-E34B-9802-84834EE76E74}" dt="2021-03-02T04:18:04.855" v="1075"/>
        <pc:sldMkLst>
          <pc:docMk/>
          <pc:sldMk cId="3577078846" sldId="299"/>
        </pc:sldMkLst>
        <pc:spChg chg="mod">
          <ac:chgData name="ＦＡＮＧ Ｘｉｎｔａｏ(gr0475vx)" userId="f5a69607-3c73-4172-a63e-2f8eff800f7d" providerId="ADAL" clId="{232000C0-B5D4-E34B-9802-84834EE76E74}" dt="2021-02-25T09:21:23.651" v="347" actId="20577"/>
          <ac:spMkLst>
            <pc:docMk/>
            <pc:sldMk cId="3577078846" sldId="299"/>
            <ac:spMk id="4" creationId="{E79A4B64-359A-2446-8677-4C29C8F213EB}"/>
          </ac:spMkLst>
        </pc:spChg>
        <pc:spChg chg="add mod">
          <ac:chgData name="ＦＡＮＧ Ｘｉｎｔａｏ(gr0475vx)" userId="f5a69607-3c73-4172-a63e-2f8eff800f7d" providerId="ADAL" clId="{232000C0-B5D4-E34B-9802-84834EE76E74}" dt="2021-03-02T04:18:04.855" v="1075"/>
          <ac:spMkLst>
            <pc:docMk/>
            <pc:sldMk cId="3577078846" sldId="299"/>
            <ac:spMk id="7" creationId="{2AB8325D-741C-F649-BAC7-59337B4B3094}"/>
          </ac:spMkLst>
        </pc:spChg>
      </pc:sldChg>
      <pc:sldChg chg="addSp delSp modSp mod">
        <pc:chgData name="ＦＡＮＧ Ｘｉｎｔａｏ(gr0475vx)" userId="f5a69607-3c73-4172-a63e-2f8eff800f7d" providerId="ADAL" clId="{232000C0-B5D4-E34B-9802-84834EE76E74}" dt="2021-03-02T04:18:03.082" v="1074"/>
        <pc:sldMkLst>
          <pc:docMk/>
          <pc:sldMk cId="485281360" sldId="300"/>
        </pc:sldMkLst>
        <pc:spChg chg="mod">
          <ac:chgData name="ＦＡＮＧ Ｘｉｎｔａｏ(gr0475vx)" userId="f5a69607-3c73-4172-a63e-2f8eff800f7d" providerId="ADAL" clId="{232000C0-B5D4-E34B-9802-84834EE76E74}" dt="2021-02-26T03:00:54.687" v="469" actId="20577"/>
          <ac:spMkLst>
            <pc:docMk/>
            <pc:sldMk cId="485281360" sldId="300"/>
            <ac:spMk id="3" creationId="{7E69E5BB-F88B-E346-9F1A-0CD86245EACB}"/>
          </ac:spMkLst>
        </pc:spChg>
        <pc:spChg chg="add mod">
          <ac:chgData name="ＦＡＮＧ Ｘｉｎｔａｏ(gr0475vx)" userId="f5a69607-3c73-4172-a63e-2f8eff800f7d" providerId="ADAL" clId="{232000C0-B5D4-E34B-9802-84834EE76E74}" dt="2021-02-26T03:58:51.117" v="596" actId="20577"/>
          <ac:spMkLst>
            <pc:docMk/>
            <pc:sldMk cId="485281360" sldId="300"/>
            <ac:spMk id="6" creationId="{75FD7AA4-A4B6-D64E-9E6C-FF1849E721A4}"/>
          </ac:spMkLst>
        </pc:spChg>
        <pc:spChg chg="add mod">
          <ac:chgData name="ＦＡＮＧ Ｘｉｎｔａｏ(gr0475vx)" userId="f5a69607-3c73-4172-a63e-2f8eff800f7d" providerId="ADAL" clId="{232000C0-B5D4-E34B-9802-84834EE76E74}" dt="2021-03-02T04:18:03.082" v="1074"/>
          <ac:spMkLst>
            <pc:docMk/>
            <pc:sldMk cId="485281360" sldId="300"/>
            <ac:spMk id="7" creationId="{E52F233E-61C5-2142-ACF9-CEE28DE359D6}"/>
          </ac:spMkLst>
        </pc:spChg>
        <pc:graphicFrameChg chg="del">
          <ac:chgData name="ＦＡＮＧ Ｘｉｎｔａｏ(gr0475vx)" userId="f5a69607-3c73-4172-a63e-2f8eff800f7d" providerId="ADAL" clId="{232000C0-B5D4-E34B-9802-84834EE76E74}" dt="2021-02-26T02:48:42.302" v="441" actId="478"/>
          <ac:graphicFrameMkLst>
            <pc:docMk/>
            <pc:sldMk cId="485281360" sldId="300"/>
            <ac:graphicFrameMk id="4" creationId="{064C84C0-1888-104F-A5E7-3E444E4B007B}"/>
          </ac:graphicFrameMkLst>
        </pc:graphicFrameChg>
        <pc:graphicFrameChg chg="add mod">
          <ac:chgData name="ＦＡＮＧ Ｘｉｎｔａｏ(gr0475vx)" userId="f5a69607-3c73-4172-a63e-2f8eff800f7d" providerId="ADAL" clId="{232000C0-B5D4-E34B-9802-84834EE76E74}" dt="2021-02-26T03:56:37.750" v="529" actId="1076"/>
          <ac:graphicFrameMkLst>
            <pc:docMk/>
            <pc:sldMk cId="485281360" sldId="300"/>
            <ac:graphicFrameMk id="5" creationId="{1CD97CEC-5F2A-FF4D-A9FC-3F13A314CD4F}"/>
          </ac:graphicFrameMkLst>
        </pc:graphicFrameChg>
      </pc:sldChg>
      <pc:sldChg chg="addSp delSp modSp new del mod">
        <pc:chgData name="ＦＡＮＧ Ｘｉｎｔａｏ(gr0475vx)" userId="f5a69607-3c73-4172-a63e-2f8eff800f7d" providerId="ADAL" clId="{232000C0-B5D4-E34B-9802-84834EE76E74}" dt="2021-02-26T02:53:30.925" v="445" actId="2696"/>
        <pc:sldMkLst>
          <pc:docMk/>
          <pc:sldMk cId="1888379333" sldId="301"/>
        </pc:sldMkLst>
        <pc:spChg chg="del">
          <ac:chgData name="ＦＡＮＧ Ｘｉｎｔａｏ(gr0475vx)" userId="f5a69607-3c73-4172-a63e-2f8eff800f7d" providerId="ADAL" clId="{232000C0-B5D4-E34B-9802-84834EE76E74}" dt="2021-02-26T02:50:21.234" v="443"/>
          <ac:spMkLst>
            <pc:docMk/>
            <pc:sldMk cId="1888379333" sldId="301"/>
            <ac:spMk id="3" creationId="{DDA7F23D-19F0-0B4F-B06C-46AF2A94D5C5}"/>
          </ac:spMkLst>
        </pc:spChg>
        <pc:graphicFrameChg chg="add mod">
          <ac:chgData name="ＦＡＮＧ Ｘｉｎｔａｏ(gr0475vx)" userId="f5a69607-3c73-4172-a63e-2f8eff800f7d" providerId="ADAL" clId="{232000C0-B5D4-E34B-9802-84834EE76E74}" dt="2021-02-26T02:53:06.545" v="444" actId="14100"/>
          <ac:graphicFrameMkLst>
            <pc:docMk/>
            <pc:sldMk cId="1888379333" sldId="301"/>
            <ac:graphicFrameMk id="5" creationId="{33DE8766-7AAF-DE4F-961D-0E7379FC95E8}"/>
          </ac:graphicFrameMkLst>
        </pc:graphicFrame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7388818545813939E-2"/>
          <c:y val="3.037622690682051E-2"/>
          <c:w val="0.92688127460629921"/>
          <c:h val="0.84188325283690624"/>
        </c:manualLayout>
      </c:layout>
      <c:barChart>
        <c:barDir val="col"/>
        <c:grouping val="clustered"/>
        <c:varyColors val="0"/>
        <c:ser>
          <c:idx val="0"/>
          <c:order val="0"/>
          <c:tx>
            <c:strRef>
              <c:f>Sheet1!$B$1</c:f>
              <c:strCache>
                <c:ptCount val="1"/>
                <c:pt idx="0">
                  <c:v>固有表現のF値</c:v>
                </c:pt>
              </c:strCache>
            </c:strRef>
          </c:tx>
          <c:spPr>
            <a:solidFill>
              <a:schemeClr val="accent1"/>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Sheet1!$B$2:$B$6</c:f>
              <c:numCache>
                <c:formatCode>General</c:formatCode>
                <c:ptCount val="5"/>
                <c:pt idx="0">
                  <c:v>83.42</c:v>
                </c:pt>
                <c:pt idx="1">
                  <c:v>83.31</c:v>
                </c:pt>
                <c:pt idx="2">
                  <c:v>92.53</c:v>
                </c:pt>
                <c:pt idx="3">
                  <c:v>92.92</c:v>
                </c:pt>
                <c:pt idx="4">
                  <c:v>94.3</c:v>
                </c:pt>
              </c:numCache>
            </c:numRef>
          </c:val>
          <c:extLst>
            <c:ext xmlns:c16="http://schemas.microsoft.com/office/drawing/2014/chart" uri="{C3380CC4-5D6E-409C-BE32-E72D297353CC}">
              <c16:uniqueId val="{00000000-F5E3-A74E-BA1E-947FFF7AFFA5}"/>
            </c:ext>
          </c:extLst>
        </c:ser>
        <c:ser>
          <c:idx val="1"/>
          <c:order val="1"/>
          <c:tx>
            <c:strRef>
              <c:f>Sheet1!$C$1</c:f>
              <c:strCache>
                <c:ptCount val="1"/>
                <c:pt idx="0">
                  <c:v>エンティティ関係のF値</c:v>
                </c:pt>
              </c:strCache>
            </c:strRef>
          </c:tx>
          <c:spPr>
            <a:solidFill>
              <a:schemeClr val="accent2"/>
            </a:solidFill>
            <a:ln>
              <a:noFill/>
            </a:ln>
            <a:effectLst/>
          </c:spPr>
          <c:invertIfNegative val="0"/>
          <c:cat>
            <c:strRef>
              <c:f>Sheet1!$A$2:$A$6</c:f>
              <c:strCache>
                <c:ptCount val="5"/>
                <c:pt idx="0">
                  <c:v>Bi-LSTM(Wiki+Giga)</c:v>
                </c:pt>
                <c:pt idx="1">
                  <c:v>Bi-LSTM(PubMed+PMC)</c:v>
                </c:pt>
                <c:pt idx="2">
                  <c:v>BERT(Wiki+Books)</c:v>
                </c:pt>
                <c:pt idx="3">
                  <c:v>BERT(PubMed)</c:v>
                </c:pt>
                <c:pt idx="4">
                  <c:v>BERT(PubMed+MIMIC)</c:v>
                </c:pt>
              </c:strCache>
            </c:strRef>
          </c:cat>
          <c:val>
            <c:numRef>
              <c:f>Sheet1!$C$2:$C$6</c:f>
              <c:numCache>
                <c:formatCode>General</c:formatCode>
                <c:ptCount val="5"/>
                <c:pt idx="0">
                  <c:v>28.53</c:v>
                </c:pt>
                <c:pt idx="1">
                  <c:v>29.46</c:v>
                </c:pt>
                <c:pt idx="2">
                  <c:v>33.04</c:v>
                </c:pt>
                <c:pt idx="3">
                  <c:v>38.090000000000003</c:v>
                </c:pt>
                <c:pt idx="4">
                  <c:v>41.43</c:v>
                </c:pt>
              </c:numCache>
            </c:numRef>
          </c:val>
          <c:extLst>
            <c:ext xmlns:c16="http://schemas.microsoft.com/office/drawing/2014/chart" uri="{C3380CC4-5D6E-409C-BE32-E72D297353CC}">
              <c16:uniqueId val="{00000004-F5E3-A74E-BA1E-947FFF7AFFA5}"/>
            </c:ext>
          </c:extLst>
        </c:ser>
        <c:dLbls>
          <c:showLegendKey val="0"/>
          <c:showVal val="0"/>
          <c:showCatName val="0"/>
          <c:showSerName val="0"/>
          <c:showPercent val="0"/>
          <c:showBubbleSize val="0"/>
        </c:dLbls>
        <c:gapWidth val="219"/>
        <c:overlap val="-27"/>
        <c:axId val="434662704"/>
        <c:axId val="478461984"/>
      </c:barChart>
      <c:catAx>
        <c:axId val="4346627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CN"/>
          </a:p>
        </c:txPr>
        <c:crossAx val="478461984"/>
        <c:crosses val="autoZero"/>
        <c:auto val="1"/>
        <c:lblAlgn val="ctr"/>
        <c:lblOffset val="100"/>
        <c:noMultiLvlLbl val="0"/>
      </c:catAx>
      <c:valAx>
        <c:axId val="478461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CN"/>
          </a:p>
        </c:txPr>
        <c:crossAx val="4346627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C6933442-A349-49C5-9737-3CBC9F894399}">
      <dgm:prSet phldr="0"/>
      <dgm:spPr>
        <a:solidFill>
          <a:schemeClr val="bg2">
            <a:lumMod val="75000"/>
          </a:schemeClr>
        </a:solidFill>
      </dgm:spPr>
      <dgm:t>
        <a:bodyPr/>
        <a:lstStyle/>
        <a:p>
          <a:r>
            <a:rPr kumimoji="1" lang="ja-JP" altLang="en-US"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dgm:spPr/>
      <dgm:t>
        <a:bodyPr/>
        <a:lstStyle/>
        <a:p>
          <a:r>
            <a:rPr kumimoji="1" lang="ja-JP" b="1">
              <a:latin typeface="MS PGothic"/>
              <a:ea typeface="MS PGothic"/>
            </a:rPr>
            <a:t>関係</a:t>
          </a:r>
          <a:r>
            <a:rPr kumimoji="1" lang="ja-JP" altLang="en-US" b="1">
              <a:latin typeface="MS PGothic"/>
              <a:ea typeface="MS PGothic"/>
            </a:rPr>
            <a:t>分類</a:t>
          </a:r>
          <a:r>
            <a:rPr kumimoji="1" lang="en-US" altLang="ja-JP" b="1" dirty="0">
              <a:latin typeface="MS PGothic"/>
              <a:ea typeface="MS PGothic"/>
            </a:rPr>
            <a:t> </a:t>
          </a:r>
          <a:r>
            <a:rPr kumimoji="1" lang="ja-JP" altLang="en-US"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dgm:spPr>
        <a:solidFill>
          <a:schemeClr val="bg2">
            <a:lumMod val="75000"/>
          </a:schemeClr>
        </a:solidFill>
      </dgm:spPr>
      <dgm:t>
        <a:bodyPr/>
        <a:lstStyle/>
        <a:p>
          <a:r>
            <a:rPr kumimoji="1" lang="ja-JP" altLang="en-US"/>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22C174EB-70BC-E74F-B4EA-EE9D667DD95B}">
      <dgm:prSet/>
      <dgm:spPr>
        <a:solidFill>
          <a:schemeClr val="bg2">
            <a:lumMod val="75000"/>
          </a:schemeClr>
        </a:solidFill>
      </dgm:spPr>
      <dgm:t>
        <a:bodyPr/>
        <a:lstStyle/>
        <a:p>
          <a:r>
            <a:rPr kumimoji="1" lang="ja-JP" altLang="en-US"/>
            <a:t>固有表現</a:t>
          </a:r>
        </a:p>
      </dgm:t>
    </dgm:pt>
    <dgm:pt modelId="{974E19FB-0824-504C-AA63-EF4253BD0532}" type="parTrans" cxnId="{749700E1-197F-7143-A6F3-4818C81BE508}">
      <dgm:prSet/>
      <dgm:spPr/>
      <dgm:t>
        <a:bodyPr/>
        <a:lstStyle/>
        <a:p>
          <a:endParaRPr kumimoji="1" lang="ja-JP" altLang="en-US"/>
        </a:p>
      </dgm:t>
    </dgm:pt>
    <dgm:pt modelId="{87AB28F8-E01B-7048-80D3-608CEE111279}" type="sibTrans" cxnId="{749700E1-197F-7143-A6F3-4818C81BE508}">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5" custScaleX="101598" custScaleY="69872">
        <dgm:presLayoutVars>
          <dgm:bulletEnabled val="1"/>
        </dgm:presLayoutVars>
      </dgm:prSet>
      <dgm:spPr/>
    </dgm:pt>
    <dgm:pt modelId="{2CB2F9BA-9E0D-3944-A160-474142A946BE}" type="pres">
      <dgm:prSet presAssocID="{A03B606D-7836-AE41-8586-17FAEEBDA038}" presName="sibTrans" presStyleLbl="sibTrans2D1" presStyleIdx="0" presStyleCnt="4"/>
      <dgm:spPr/>
    </dgm:pt>
    <dgm:pt modelId="{F65D6AB5-5D52-B34E-AA83-92D7B3669D71}" type="pres">
      <dgm:prSet presAssocID="{A03B606D-7836-AE41-8586-17FAEEBDA038}" presName="connectorText" presStyleLbl="sibTrans2D1" presStyleIdx="0" presStyleCnt="4"/>
      <dgm:spPr/>
    </dgm:pt>
    <dgm:pt modelId="{D7A87227-DCCB-3E49-B83B-856323ABB656}" type="pres">
      <dgm:prSet presAssocID="{6E9504D4-B8E7-EA41-936B-040120E5D417}" presName="node" presStyleLbl="node1" presStyleIdx="1" presStyleCnt="5" custScaleX="102760">
        <dgm:presLayoutVars>
          <dgm:bulletEnabled val="1"/>
        </dgm:presLayoutVars>
      </dgm:prSet>
      <dgm:spPr/>
    </dgm:pt>
    <dgm:pt modelId="{B0BF1E39-C691-FE4B-A91A-07F5A9303EED}" type="pres">
      <dgm:prSet presAssocID="{F03540AC-6827-7846-956B-68CCDAC94052}" presName="sibTrans" presStyleLbl="sibTrans2D1" presStyleIdx="1" presStyleCnt="4"/>
      <dgm:spPr/>
    </dgm:pt>
    <dgm:pt modelId="{4AF79DD8-073A-A94D-82F2-CEA9FB394318}" type="pres">
      <dgm:prSet presAssocID="{F03540AC-6827-7846-956B-68CCDAC94052}" presName="connectorText" presStyleLbl="sibTrans2D1" presStyleIdx="1" presStyleCnt="4"/>
      <dgm:spPr/>
    </dgm:pt>
    <dgm:pt modelId="{3555D5EB-FDCA-3B40-9703-04F343140435}" type="pres">
      <dgm:prSet presAssocID="{22C174EB-70BC-E74F-B4EA-EE9D667DD95B}" presName="node" presStyleLbl="node1" presStyleIdx="2" presStyleCnt="5" custScaleX="101928" custScaleY="70136">
        <dgm:presLayoutVars>
          <dgm:bulletEnabled val="1"/>
        </dgm:presLayoutVars>
      </dgm:prSet>
      <dgm:spPr/>
    </dgm:pt>
    <dgm:pt modelId="{3CB609F2-5AFE-5A45-BE18-664010ED117C}" type="pres">
      <dgm:prSet presAssocID="{87AB28F8-E01B-7048-80D3-608CEE111279}" presName="sibTrans" presStyleLbl="sibTrans2D1" presStyleIdx="2" presStyleCnt="4"/>
      <dgm:spPr/>
    </dgm:pt>
    <dgm:pt modelId="{F0BD58CD-642A-9B44-BEB5-27AC7A102146}" type="pres">
      <dgm:prSet presAssocID="{87AB28F8-E01B-7048-80D3-608CEE111279}" presName="connectorText" presStyleLbl="sibTrans2D1" presStyleIdx="2" presStyleCnt="4"/>
      <dgm:spPr/>
    </dgm:pt>
    <dgm:pt modelId="{11CE03D3-CDCF-44E3-9A20-54D6766EB542}" type="pres">
      <dgm:prSet presAssocID="{C86D531E-3CC5-4712-B87A-8871D8CEEF38}" presName="node" presStyleLbl="node1" presStyleIdx="3" presStyleCnt="5" custScaleX="103267">
        <dgm:presLayoutVars>
          <dgm:bulletEnabled val="1"/>
        </dgm:presLayoutVars>
      </dgm:prSet>
      <dgm:spPr/>
    </dgm:pt>
    <dgm:pt modelId="{3E1163E0-8D08-9C42-8B04-F09BB6585CD8}" type="pres">
      <dgm:prSet presAssocID="{696C5170-EA44-408C-98A8-FDB9EAEAF12E}" presName="sibTrans" presStyleLbl="sibTrans2D1" presStyleIdx="3" presStyleCnt="4"/>
      <dgm:spPr/>
    </dgm:pt>
    <dgm:pt modelId="{48227218-30D5-F642-B7CB-8B433CA0B0CD}"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custScaleX="102259" custScaleY="70098">
        <dgm:presLayoutVars>
          <dgm:bulletEnabled val="1"/>
        </dgm:presLayoutVars>
      </dgm:prSet>
      <dgm:spPr/>
    </dgm:pt>
  </dgm:ptLst>
  <dgm:cxnLst>
    <dgm:cxn modelId="{B89E2605-D0A3-D346-9700-96256521F28C}" type="presOf" srcId="{87AB28F8-E01B-7048-80D3-608CEE111279}" destId="{F0BD58CD-642A-9B44-BEB5-27AC7A102146}" srcOrd="1" destOrd="0" presId="urn:microsoft.com/office/officeart/2005/8/layout/process1"/>
    <dgm:cxn modelId="{2A26D324-802E-F043-A02D-E87AFE96B14B}" type="presOf" srcId="{696C5170-EA44-408C-98A8-FDB9EAEAF12E}" destId="{48227218-30D5-F642-B7CB-8B433CA0B0CD}" srcOrd="1" destOrd="0" presId="urn:microsoft.com/office/officeart/2005/8/layout/process1"/>
    <dgm:cxn modelId="{31614C2E-7090-DB45-8828-6474B8C99D8B}" type="presOf" srcId="{5EFE10C8-EB93-D347-A16B-7950EB2D5BDB}" destId="{35AE263C-BC3B-0E48-A363-23FD6176FFC8}" srcOrd="0" destOrd="0" presId="urn:microsoft.com/office/officeart/2005/8/layout/process1"/>
    <dgm:cxn modelId="{5EAAB236-7AAE-D741-B8D5-6AAE1C30F377}" type="presOf" srcId="{A03B606D-7836-AE41-8586-17FAEEBDA038}" destId="{F65D6AB5-5D52-B34E-AA83-92D7B3669D71}" srcOrd="1" destOrd="0" presId="urn:microsoft.com/office/officeart/2005/8/layout/process1"/>
    <dgm:cxn modelId="{8424EC37-2D9B-334C-80D5-3D53371319F6}" type="presOf" srcId="{F03540AC-6827-7846-956B-68CCDAC94052}" destId="{4AF79DD8-073A-A94D-82F2-CEA9FB394318}" srcOrd="1"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433EF14F-F6B9-A345-94B7-F41988083A65}" type="presOf" srcId="{87AB28F8-E01B-7048-80D3-608CEE111279}" destId="{3CB609F2-5AFE-5A45-BE18-664010ED117C}"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E343C172-7528-5B47-B1D0-E095BD8C59F6}" type="presOf" srcId="{F03540AC-6827-7846-956B-68CCDAC94052}" destId="{B0BF1E39-C691-FE4B-A91A-07F5A9303EED}" srcOrd="0" destOrd="0" presId="urn:microsoft.com/office/officeart/2005/8/layout/process1"/>
    <dgm:cxn modelId="{24DFEE74-0F6F-7246-86A3-DBDBAD24931B}" type="presOf" srcId="{C6933442-A349-49C5-9737-3CBC9F894399}" destId="{680ACE5F-EC77-42AB-9337-56CBC5402435}" srcOrd="0" destOrd="0" presId="urn:microsoft.com/office/officeart/2005/8/layout/process1"/>
    <dgm:cxn modelId="{C2E82D7F-CD2E-B74C-9880-A58119A67690}" type="presOf" srcId="{22C174EB-70BC-E74F-B4EA-EE9D667DD95B}" destId="{3555D5EB-FDCA-3B40-9703-04F343140435}" srcOrd="0" destOrd="0" presId="urn:microsoft.com/office/officeart/2005/8/layout/process1"/>
    <dgm:cxn modelId="{62654296-7A6F-4B42-908D-17A2E77AF3D4}" type="presOf" srcId="{6E9504D4-B8E7-EA41-936B-040120E5D417}" destId="{D7A87227-DCCB-3E49-B83B-856323ABB656}" srcOrd="0"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749700E1-197F-7143-A6F3-4818C81BE508}" srcId="{2EB3FF60-02A6-F845-B439-57F687D97011}" destId="{22C174EB-70BC-E74F-B4EA-EE9D667DD95B}" srcOrd="2" destOrd="0" parTransId="{974E19FB-0824-504C-AA63-EF4253BD0532}" sibTransId="{87AB28F8-E01B-7048-80D3-608CEE111279}"/>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0DF55400-DB7C-C842-8327-E6DBA2A8BAD1}" type="presParOf" srcId="{2CB2F9BA-9E0D-3944-A160-474142A946BE}" destId="{F65D6AB5-5D52-B34E-AA83-92D7B3669D71}" srcOrd="0" destOrd="0" presId="urn:microsoft.com/office/officeart/2005/8/layout/process1"/>
    <dgm:cxn modelId="{5B1CB488-95C7-2146-8C35-14712823C19A}" type="presParOf" srcId="{E92D7705-CB6E-0F49-88A0-0C9A30ACC261}" destId="{D7A87227-DCCB-3E49-B83B-856323ABB656}" srcOrd="2" destOrd="0" presId="urn:microsoft.com/office/officeart/2005/8/layout/process1"/>
    <dgm:cxn modelId="{FC22CE0B-BF1D-AA49-A0E7-3F637753D6F3}" type="presParOf" srcId="{E92D7705-CB6E-0F49-88A0-0C9A30ACC261}" destId="{B0BF1E39-C691-FE4B-A91A-07F5A9303EED}" srcOrd="3" destOrd="0" presId="urn:microsoft.com/office/officeart/2005/8/layout/process1"/>
    <dgm:cxn modelId="{8A93DF35-3E2D-1740-94B6-02D169FDCCBE}" type="presParOf" srcId="{B0BF1E39-C691-FE4B-A91A-07F5A9303EED}" destId="{4AF79DD8-073A-A94D-82F2-CEA9FB394318}" srcOrd="0" destOrd="0" presId="urn:microsoft.com/office/officeart/2005/8/layout/process1"/>
    <dgm:cxn modelId="{E7D985C2-B58B-C948-ACC8-82149377BD50}" type="presParOf" srcId="{E92D7705-CB6E-0F49-88A0-0C9A30ACC261}" destId="{3555D5EB-FDCA-3B40-9703-04F343140435}" srcOrd="4" destOrd="0" presId="urn:microsoft.com/office/officeart/2005/8/layout/process1"/>
    <dgm:cxn modelId="{1AA4D66A-E8C1-0048-A241-B8D0B2935F64}" type="presParOf" srcId="{E92D7705-CB6E-0F49-88A0-0C9A30ACC261}" destId="{3CB609F2-5AFE-5A45-BE18-664010ED117C}" srcOrd="5" destOrd="0" presId="urn:microsoft.com/office/officeart/2005/8/layout/process1"/>
    <dgm:cxn modelId="{C3D93B88-91EE-3B40-8EAA-A50687739869}" type="presParOf" srcId="{3CB609F2-5AFE-5A45-BE18-664010ED117C}" destId="{F0BD58CD-642A-9B44-BEB5-27AC7A102146}" srcOrd="0" destOrd="0" presId="urn:microsoft.com/office/officeart/2005/8/layout/process1"/>
    <dgm:cxn modelId="{5101FB83-EE34-A74F-AFB6-535163686802}" type="presParOf" srcId="{E92D7705-CB6E-0F49-88A0-0C9A30ACC261}" destId="{11CE03D3-CDCF-44E3-9A20-54D6766EB542}" srcOrd="6" destOrd="0" presId="urn:microsoft.com/office/officeart/2005/8/layout/process1"/>
    <dgm:cxn modelId="{5E0D8C2F-54F3-E343-A08D-2EFD1A3F72B3}" type="presParOf" srcId="{E92D7705-CB6E-0F49-88A0-0C9A30ACC261}" destId="{3E1163E0-8D08-9C42-8B04-F09BB6585CD8}" srcOrd="7" destOrd="0" presId="urn:microsoft.com/office/officeart/2005/8/layout/process1"/>
    <dgm:cxn modelId="{C4874222-6095-8C40-8523-A126E46E9599}"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C6933442-A349-49C5-9737-3CBC9F894399}">
      <dgm:prSet phldr="0" custT="1"/>
      <dgm:spPr>
        <a:solidFill>
          <a:schemeClr val="bg2">
            <a:lumMod val="75000"/>
          </a:schemeClr>
        </a:solidFill>
      </dgm:spPr>
      <dgm:t>
        <a:bodyPr/>
        <a:lstStyle/>
        <a:p>
          <a:r>
            <a:rPr kumimoji="1" lang="ja-JP" altLang="en-US" sz="1600" b="1">
              <a:latin typeface="MS PGothic"/>
              <a:ea typeface="MS PGothic"/>
            </a:rPr>
            <a:t>固有表現と関係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C86D531E-3CC5-4712-B87A-8871D8CEEF38}">
      <dgm:prSet phldr="0" custT="1"/>
      <dgm:spPr/>
      <dgm:t>
        <a:bodyPr/>
        <a:lstStyle/>
        <a:p>
          <a:r>
            <a:rPr kumimoji="1" lang="ja-JP" altLang="en-US" sz="1600" b="1">
              <a:latin typeface="MS PGothic"/>
              <a:ea typeface="MS PGothic"/>
            </a:rPr>
            <a:t>エンティティ関係分類</a:t>
          </a:r>
          <a:r>
            <a:rPr kumimoji="1" lang="en-US" altLang="ja-JP" sz="1600" b="1" dirty="0">
              <a:latin typeface="MS PGothic"/>
              <a:ea typeface="MS PGothic"/>
            </a:rPr>
            <a:t>  </a:t>
          </a:r>
          <a:r>
            <a:rPr kumimoji="1" lang="ja-JP" altLang="en-US" sz="1600" b="1">
              <a:latin typeface="MS PGothic"/>
              <a:ea typeface="MS PGothic"/>
            </a:rPr>
            <a:t>モデル</a:t>
          </a:r>
        </a:p>
      </dgm:t>
    </dgm:pt>
    <dgm:pt modelId="{696C5170-EA44-408C-98A8-FDB9EAEAF12E}" type="sibTrans" cxnId="{E0084A60-6A3C-4A4C-9941-8C9F03422957}">
      <dgm:prSet/>
      <dgm:spPr/>
      <dgm:t>
        <a:bodyPr/>
        <a:lstStyle/>
        <a:p>
          <a:endParaRPr lang="en-US"/>
        </a:p>
      </dgm:t>
    </dgm:pt>
    <dgm:pt modelId="{5209BF53-37A3-4EDB-B93C-1AEC1339345A}" type="parTrans" cxnId="{E0084A60-6A3C-4A4C-9941-8C9F03422957}">
      <dgm:prSet/>
      <dgm:spPr/>
      <dgm:t>
        <a:bodyPr/>
        <a:lstStyle/>
        <a:p>
          <a:endParaRPr kumimoji="1" lang="ja-JP" altLang="en-US"/>
        </a:p>
      </dgm:t>
    </dgm:pt>
    <dgm:pt modelId="{5EFE10C8-EB93-D347-A16B-7950EB2D5BDB}">
      <dgm:prSet custT="1"/>
      <dgm:spPr>
        <a:solidFill>
          <a:schemeClr val="bg2">
            <a:lumMod val="75000"/>
          </a:schemeClr>
        </a:solidFill>
      </dgm:spPr>
      <dgm:t>
        <a:bodyPr/>
        <a:lstStyle/>
        <a:p>
          <a:r>
            <a:rPr kumimoji="1" lang="ja-JP" altLang="en-US" sz="1600"/>
            <a:t>データ</a:t>
          </a:r>
        </a:p>
      </dgm:t>
    </dgm:pt>
    <dgm:pt modelId="{72BBCFC9-05B3-B742-9F2E-AB2752287EC4}" type="parTrans" cxnId="{41F9156F-5B61-DF43-90E7-9475FC9CB011}">
      <dgm:prSet/>
      <dgm:spPr/>
      <dgm:t>
        <a:bodyPr/>
        <a:lstStyle/>
        <a:p>
          <a:endParaRPr kumimoji="1" lang="ja-JP" altLang="en-US"/>
        </a:p>
      </dgm:t>
    </dgm:pt>
    <dgm:pt modelId="{A03B606D-7836-AE41-8586-17FAEEBDA038}" type="sibTrans" cxnId="{41F9156F-5B61-DF43-90E7-9475FC9CB011}">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35AE263C-BC3B-0E48-A363-23FD6176FFC8}" type="pres">
      <dgm:prSet presAssocID="{5EFE10C8-EB93-D347-A16B-7950EB2D5BDB}" presName="node" presStyleLbl="node1" presStyleIdx="0" presStyleCnt="3" custScaleX="101547" custScaleY="80737">
        <dgm:presLayoutVars>
          <dgm:bulletEnabled val="1"/>
        </dgm:presLayoutVars>
      </dgm:prSet>
      <dgm:spPr/>
    </dgm:pt>
    <dgm:pt modelId="{2CB2F9BA-9E0D-3944-A160-474142A946BE}" type="pres">
      <dgm:prSet presAssocID="{A03B606D-7836-AE41-8586-17FAEEBDA038}" presName="sibTrans" presStyleLbl="sibTrans2D1" presStyleIdx="0" presStyleCnt="2"/>
      <dgm:spPr/>
    </dgm:pt>
    <dgm:pt modelId="{F65D6AB5-5D52-B34E-AA83-92D7B3669D71}" type="pres">
      <dgm:prSet presAssocID="{A03B606D-7836-AE41-8586-17FAEEBDA038}" presName="connectorText" presStyleLbl="sibTrans2D1" presStyleIdx="0" presStyleCnt="2"/>
      <dgm:spPr/>
    </dgm:pt>
    <dgm:pt modelId="{11CE03D3-CDCF-44E3-9A20-54D6766EB542}" type="pres">
      <dgm:prSet presAssocID="{C86D531E-3CC5-4712-B87A-8871D8CEEF38}" presName="node" presStyleLbl="node1" presStyleIdx="1" presStyleCnt="3" custScaleX="112290" custScaleY="112763">
        <dgm:presLayoutVars>
          <dgm:bulletEnabled val="1"/>
        </dgm:presLayoutVars>
      </dgm:prSet>
      <dgm:spPr/>
    </dgm:pt>
    <dgm:pt modelId="{3E1163E0-8D08-9C42-8B04-F09BB6585CD8}" type="pres">
      <dgm:prSet presAssocID="{696C5170-EA44-408C-98A8-FDB9EAEAF12E}" presName="sibTrans" presStyleLbl="sibTrans2D1" presStyleIdx="1" presStyleCnt="2"/>
      <dgm:spPr/>
    </dgm:pt>
    <dgm:pt modelId="{48227218-30D5-F642-B7CB-8B433CA0B0CD}" type="pres">
      <dgm:prSet presAssocID="{696C5170-EA44-408C-98A8-FDB9EAEAF12E}" presName="connectorText" presStyleLbl="sibTrans2D1" presStyleIdx="1" presStyleCnt="2"/>
      <dgm:spPr/>
    </dgm:pt>
    <dgm:pt modelId="{680ACE5F-EC77-42AB-9337-56CBC5402435}" type="pres">
      <dgm:prSet presAssocID="{C6933442-A349-49C5-9737-3CBC9F894399}" presName="node" presStyleLbl="node1" presStyleIdx="2" presStyleCnt="3" custScaleX="102259" custScaleY="78042">
        <dgm:presLayoutVars>
          <dgm:bulletEnabled val="1"/>
        </dgm:presLayoutVars>
      </dgm:prSet>
      <dgm:spPr/>
    </dgm:pt>
  </dgm:ptLst>
  <dgm:cxnLst>
    <dgm:cxn modelId="{31614C2E-7090-DB45-8828-6474B8C99D8B}" type="presOf" srcId="{5EFE10C8-EB93-D347-A16B-7950EB2D5BDB}" destId="{35AE263C-BC3B-0E48-A363-23FD6176FFC8}" srcOrd="0" destOrd="0" presId="urn:microsoft.com/office/officeart/2005/8/layout/process1"/>
    <dgm:cxn modelId="{836D8E39-B5B9-0C49-881C-9D5BF04AB5BE}" type="presOf" srcId="{C86D531E-3CC5-4712-B87A-8871D8CEEF38}" destId="{11CE03D3-CDCF-44E3-9A20-54D6766EB542}" srcOrd="0" destOrd="0" presId="urn:microsoft.com/office/officeart/2005/8/layout/process1"/>
    <dgm:cxn modelId="{C27BAF54-F67A-6A45-9381-2F53533E4F69}" type="presOf" srcId="{A03B606D-7836-AE41-8586-17FAEEBDA038}" destId="{F65D6AB5-5D52-B34E-AA83-92D7B3669D71}" srcOrd="1" destOrd="0" presId="urn:microsoft.com/office/officeart/2005/8/layout/process1"/>
    <dgm:cxn modelId="{E0084A60-6A3C-4A4C-9941-8C9F03422957}" srcId="{2EB3FF60-02A6-F845-B439-57F687D97011}" destId="{C86D531E-3CC5-4712-B87A-8871D8CEEF38}" srcOrd="1" destOrd="0" parTransId="{5209BF53-37A3-4EDB-B93C-1AEC1339345A}" sibTransId="{696C5170-EA44-408C-98A8-FDB9EAEAF12E}"/>
    <dgm:cxn modelId="{41F9156F-5B61-DF43-90E7-9475FC9CB011}" srcId="{2EB3FF60-02A6-F845-B439-57F687D97011}" destId="{5EFE10C8-EB93-D347-A16B-7950EB2D5BDB}" srcOrd="0" destOrd="0" parTransId="{72BBCFC9-05B3-B742-9F2E-AB2752287EC4}" sibTransId="{A03B606D-7836-AE41-8586-17FAEEBDA038}"/>
    <dgm:cxn modelId="{24DFEE74-0F6F-7246-86A3-DBDBAD24931B}" type="presOf" srcId="{C6933442-A349-49C5-9737-3CBC9F894399}" destId="{680ACE5F-EC77-42AB-9337-56CBC5402435}" srcOrd="0" destOrd="0" presId="urn:microsoft.com/office/officeart/2005/8/layout/process1"/>
    <dgm:cxn modelId="{F343939D-D5BB-9B4B-AEF5-B892C90F0BAD}" type="presOf" srcId="{696C5170-EA44-408C-98A8-FDB9EAEAF12E}" destId="{48227218-30D5-F642-B7CB-8B433CA0B0CD}" srcOrd="1" destOrd="0" presId="urn:microsoft.com/office/officeart/2005/8/layout/process1"/>
    <dgm:cxn modelId="{DD3C9AC0-56B2-2943-933D-12A2FD8A54A4}" type="presOf" srcId="{A03B606D-7836-AE41-8586-17FAEEBDA038}" destId="{2CB2F9BA-9E0D-3944-A160-474142A946BE}" srcOrd="0" destOrd="0" presId="urn:microsoft.com/office/officeart/2005/8/layout/process1"/>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2" destOrd="0" parTransId="{2D3A7368-6EEA-40F1-96AD-C617462BACD5}" sibTransId="{EF187B72-1921-4E53-81DA-DC20C230141A}"/>
    <dgm:cxn modelId="{46847EFA-274D-494A-A461-F904ED4562C6}" type="presOf" srcId="{696C5170-EA44-408C-98A8-FDB9EAEAF12E}" destId="{3E1163E0-8D08-9C42-8B04-F09BB6585CD8}" srcOrd="0" destOrd="0" presId="urn:microsoft.com/office/officeart/2005/8/layout/process1"/>
    <dgm:cxn modelId="{5E1F2AB9-4D03-DD48-A686-AF133A11658B}" type="presParOf" srcId="{E92D7705-CB6E-0F49-88A0-0C9A30ACC261}" destId="{35AE263C-BC3B-0E48-A363-23FD6176FFC8}" srcOrd="0" destOrd="0" presId="urn:microsoft.com/office/officeart/2005/8/layout/process1"/>
    <dgm:cxn modelId="{E237E5A1-870F-6C41-9E22-B1F0723A4E84}" type="presParOf" srcId="{E92D7705-CB6E-0F49-88A0-0C9A30ACC261}" destId="{2CB2F9BA-9E0D-3944-A160-474142A946BE}" srcOrd="1" destOrd="0" presId="urn:microsoft.com/office/officeart/2005/8/layout/process1"/>
    <dgm:cxn modelId="{E2E0B9F5-E5FC-E448-92F7-F1A212661835}" type="presParOf" srcId="{2CB2F9BA-9E0D-3944-A160-474142A946BE}" destId="{F65D6AB5-5D52-B34E-AA83-92D7B3669D71}" srcOrd="0" destOrd="0" presId="urn:microsoft.com/office/officeart/2005/8/layout/process1"/>
    <dgm:cxn modelId="{5101FB83-EE34-A74F-AFB6-535163686802}" type="presParOf" srcId="{E92D7705-CB6E-0F49-88A0-0C9A30ACC261}" destId="{11CE03D3-CDCF-44E3-9A20-54D6766EB542}" srcOrd="2" destOrd="0" presId="urn:microsoft.com/office/officeart/2005/8/layout/process1"/>
    <dgm:cxn modelId="{5E0D8C2F-54F3-E343-A08D-2EFD1A3F72B3}" type="presParOf" srcId="{E92D7705-CB6E-0F49-88A0-0C9A30ACC261}" destId="{3E1163E0-8D08-9C42-8B04-F09BB6585CD8}" srcOrd="3" destOrd="0" presId="urn:microsoft.com/office/officeart/2005/8/layout/process1"/>
    <dgm:cxn modelId="{AD14F4F1-7C39-FA4B-AC54-A2982D817344}" type="presParOf" srcId="{3E1163E0-8D08-9C42-8B04-F09BB6585CD8}" destId="{48227218-30D5-F642-B7CB-8B433CA0B0CD}" srcOrd="0" destOrd="0" presId="urn:microsoft.com/office/officeart/2005/8/layout/process1"/>
    <dgm:cxn modelId="{07362DDE-7676-A143-ACA1-FC93DE55DD5B}" type="presParOf" srcId="{E92D7705-CB6E-0F49-88A0-0C9A30ACC261}" destId="{680ACE5F-EC77-42AB-9337-56CBC5402435}"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4406" y="772955"/>
          <a:ext cx="1168804" cy="685760"/>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24491" y="793040"/>
        <a:ext cx="1128634" cy="645590"/>
      </dsp:txXfrm>
    </dsp:sp>
    <dsp:sp modelId="{2CB2F9BA-9E0D-3944-A160-474142A946BE}">
      <dsp:nvSpPr>
        <dsp:cNvPr id="0" name=""/>
        <dsp:cNvSpPr/>
      </dsp:nvSpPr>
      <dsp:spPr>
        <a:xfrm>
          <a:off x="128825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1288253" y="1030244"/>
        <a:ext cx="170722" cy="171182"/>
      </dsp:txXfrm>
    </dsp:sp>
    <dsp:sp modelId="{D7A87227-DCCB-3E49-B83B-856323ABB656}">
      <dsp:nvSpPr>
        <dsp:cNvPr id="0" name=""/>
        <dsp:cNvSpPr/>
      </dsp:nvSpPr>
      <dsp:spPr>
        <a:xfrm>
          <a:off x="1633379" y="625109"/>
          <a:ext cx="1182172"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662125" y="653855"/>
        <a:ext cx="1124680" cy="923960"/>
      </dsp:txXfrm>
    </dsp:sp>
    <dsp:sp modelId="{B0BF1E39-C691-FE4B-A91A-07F5A9303EED}">
      <dsp:nvSpPr>
        <dsp:cNvPr id="0" name=""/>
        <dsp:cNvSpPr/>
      </dsp:nvSpPr>
      <dsp:spPr>
        <a:xfrm>
          <a:off x="2930594"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2930594" y="1030244"/>
        <a:ext cx="170722" cy="171182"/>
      </dsp:txXfrm>
    </dsp:sp>
    <dsp:sp modelId="{3555D5EB-FDCA-3B40-9703-04F343140435}">
      <dsp:nvSpPr>
        <dsp:cNvPr id="0" name=""/>
        <dsp:cNvSpPr/>
      </dsp:nvSpPr>
      <dsp:spPr>
        <a:xfrm>
          <a:off x="3275720" y="771659"/>
          <a:ext cx="1172601" cy="688351"/>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固有表現</a:t>
          </a:r>
        </a:p>
      </dsp:txBody>
      <dsp:txXfrm>
        <a:off x="3295881" y="791820"/>
        <a:ext cx="1132279" cy="648029"/>
      </dsp:txXfrm>
    </dsp:sp>
    <dsp:sp modelId="{3CB609F2-5AFE-5A45-BE18-664010ED117C}">
      <dsp:nvSpPr>
        <dsp:cNvPr id="0" name=""/>
        <dsp:cNvSpPr/>
      </dsp:nvSpPr>
      <dsp:spPr>
        <a:xfrm>
          <a:off x="4563363"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63363" y="1030244"/>
        <a:ext cx="170722" cy="171182"/>
      </dsp:txXfrm>
    </dsp:sp>
    <dsp:sp modelId="{11CE03D3-CDCF-44E3-9A20-54D6766EB542}">
      <dsp:nvSpPr>
        <dsp:cNvPr id="0" name=""/>
        <dsp:cNvSpPr/>
      </dsp:nvSpPr>
      <dsp:spPr>
        <a:xfrm>
          <a:off x="4908490" y="625109"/>
          <a:ext cx="1188005" cy="98145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sz="1600" b="1" kern="1200">
              <a:latin typeface="MS PGothic"/>
              <a:ea typeface="MS PGothic"/>
            </a:rPr>
            <a:t>関係</a:t>
          </a:r>
          <a:r>
            <a:rPr kumimoji="1" lang="ja-JP" altLang="en-US" sz="1600" b="1" kern="1200">
              <a:latin typeface="MS PGothic"/>
              <a:ea typeface="MS PGothic"/>
            </a:rPr>
            <a:t>分類</a:t>
          </a:r>
          <a:r>
            <a:rPr kumimoji="1" lang="en-US" altLang="ja-JP" sz="1600" b="1" kern="1200" dirty="0">
              <a:latin typeface="MS PGothic"/>
              <a:ea typeface="MS PGothic"/>
            </a:rPr>
            <a:t> </a:t>
          </a:r>
          <a:r>
            <a:rPr kumimoji="1" lang="ja-JP" altLang="en-US" sz="1600" b="1" kern="1200">
              <a:latin typeface="MS PGothic"/>
              <a:ea typeface="MS PGothic"/>
            </a:rPr>
            <a:t>モデル</a:t>
          </a:r>
        </a:p>
      </dsp:txBody>
      <dsp:txXfrm>
        <a:off x="4937236" y="653855"/>
        <a:ext cx="1130513" cy="923960"/>
      </dsp:txXfrm>
    </dsp:sp>
    <dsp:sp modelId="{3E1163E0-8D08-9C42-8B04-F09BB6585CD8}">
      <dsp:nvSpPr>
        <dsp:cNvPr id="0" name=""/>
        <dsp:cNvSpPr/>
      </dsp:nvSpPr>
      <dsp:spPr>
        <a:xfrm>
          <a:off x="6211537" y="973183"/>
          <a:ext cx="243889" cy="28530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1537" y="1030244"/>
        <a:ext cx="170722" cy="171182"/>
      </dsp:txXfrm>
    </dsp:sp>
    <dsp:sp modelId="{680ACE5F-EC77-42AB-9337-56CBC5402435}">
      <dsp:nvSpPr>
        <dsp:cNvPr id="0" name=""/>
        <dsp:cNvSpPr/>
      </dsp:nvSpPr>
      <dsp:spPr>
        <a:xfrm>
          <a:off x="6556663" y="771846"/>
          <a:ext cx="1176409" cy="68797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6576813" y="791996"/>
        <a:ext cx="1136109" cy="647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AE263C-BC3B-0E48-A363-23FD6176FFC8}">
      <dsp:nvSpPr>
        <dsp:cNvPr id="0" name=""/>
        <dsp:cNvSpPr/>
      </dsp:nvSpPr>
      <dsp:spPr>
        <a:xfrm>
          <a:off x="199" y="782221"/>
          <a:ext cx="1138510" cy="667228"/>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a:t>データ</a:t>
          </a:r>
        </a:p>
      </dsp:txBody>
      <dsp:txXfrm>
        <a:off x="19741" y="801763"/>
        <a:ext cx="1099426" cy="628144"/>
      </dsp:txXfrm>
    </dsp:sp>
    <dsp:sp modelId="{2CB2F9BA-9E0D-3944-A160-474142A946BE}">
      <dsp:nvSpPr>
        <dsp:cNvPr id="0" name=""/>
        <dsp:cNvSpPr/>
      </dsp:nvSpPr>
      <dsp:spPr>
        <a:xfrm>
          <a:off x="1250825"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kumimoji="1" lang="ja-JP" altLang="en-US" sz="1100" kern="1200"/>
        </a:p>
      </dsp:txBody>
      <dsp:txXfrm>
        <a:off x="1250825" y="1032420"/>
        <a:ext cx="166381" cy="166829"/>
      </dsp:txXfrm>
    </dsp:sp>
    <dsp:sp modelId="{11CE03D3-CDCF-44E3-9A20-54D6766EB542}">
      <dsp:nvSpPr>
        <dsp:cNvPr id="0" name=""/>
        <dsp:cNvSpPr/>
      </dsp:nvSpPr>
      <dsp:spPr>
        <a:xfrm>
          <a:off x="1587175" y="649886"/>
          <a:ext cx="1258957" cy="9318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エンティティ関係分類</a:t>
          </a:r>
          <a:r>
            <a:rPr kumimoji="1" lang="en-US" altLang="ja-JP" sz="1600" b="1" kern="1200" dirty="0">
              <a:latin typeface="MS PGothic"/>
              <a:ea typeface="MS PGothic"/>
            </a:rPr>
            <a:t>  </a:t>
          </a:r>
          <a:r>
            <a:rPr kumimoji="1" lang="ja-JP" altLang="en-US" sz="1600" b="1" kern="1200">
              <a:latin typeface="MS PGothic"/>
              <a:ea typeface="MS PGothic"/>
            </a:rPr>
            <a:t>モデル</a:t>
          </a:r>
        </a:p>
      </dsp:txBody>
      <dsp:txXfrm>
        <a:off x="1614469" y="677180"/>
        <a:ext cx="1204369" cy="877309"/>
      </dsp:txXfrm>
    </dsp:sp>
    <dsp:sp modelId="{3E1163E0-8D08-9C42-8B04-F09BB6585CD8}">
      <dsp:nvSpPr>
        <dsp:cNvPr id="0" name=""/>
        <dsp:cNvSpPr/>
      </dsp:nvSpPr>
      <dsp:spPr>
        <a:xfrm>
          <a:off x="2958249" y="976810"/>
          <a:ext cx="237687" cy="27804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958249" y="1032420"/>
        <a:ext cx="166381" cy="166829"/>
      </dsp:txXfrm>
    </dsp:sp>
    <dsp:sp modelId="{680ACE5F-EC77-42AB-9337-56CBC5402435}">
      <dsp:nvSpPr>
        <dsp:cNvPr id="0" name=""/>
        <dsp:cNvSpPr/>
      </dsp:nvSpPr>
      <dsp:spPr>
        <a:xfrm>
          <a:off x="3294598" y="793357"/>
          <a:ext cx="1146492" cy="644956"/>
        </a:xfrm>
        <a:prstGeom prst="roundRect">
          <a:avLst>
            <a:gd name="adj" fmla="val 10000"/>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固有表現と関係</a:t>
          </a:r>
        </a:p>
      </dsp:txBody>
      <dsp:txXfrm>
        <a:off x="3313488" y="812247"/>
        <a:ext cx="1108712" cy="6071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3/2/21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4</a:t>
            </a:fld>
            <a:endParaRPr lang="en-US"/>
          </a:p>
        </p:txBody>
      </p:sp>
    </p:spTree>
    <p:extLst>
      <p:ext uri="{BB962C8B-B14F-4D97-AF65-F5344CB8AC3E}">
        <p14:creationId xmlns:p14="http://schemas.microsoft.com/office/powerpoint/2010/main" val="3740141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5</a:t>
            </a:fld>
            <a:endParaRPr lang="en-US"/>
          </a:p>
        </p:txBody>
      </p:sp>
    </p:spTree>
    <p:extLst>
      <p:ext uri="{BB962C8B-B14F-4D97-AF65-F5344CB8AC3E}">
        <p14:creationId xmlns:p14="http://schemas.microsoft.com/office/powerpoint/2010/main" val="2525152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CN" altLang="en-US" dirty="0"/>
          </a:p>
        </p:txBody>
      </p:sp>
      <p:sp>
        <p:nvSpPr>
          <p:cNvPr id="4" name="スライド番号プレースホルダー 3"/>
          <p:cNvSpPr>
            <a:spLocks noGrp="1"/>
          </p:cNvSpPr>
          <p:nvPr>
            <p:ph type="sldNum" sz="quarter" idx="5"/>
          </p:nvPr>
        </p:nvSpPr>
        <p:spPr/>
        <p:txBody>
          <a:bodyPr/>
          <a:lstStyle/>
          <a:p>
            <a:fld id="{1447E76B-4E40-8843-B9E6-C39446280955}" type="slidenum">
              <a:rPr lang="en-US" smtClean="0"/>
              <a:t>15</a:t>
            </a:fld>
            <a:endParaRPr lang="en-US"/>
          </a:p>
        </p:txBody>
      </p:sp>
    </p:spTree>
    <p:extLst>
      <p:ext uri="{BB962C8B-B14F-4D97-AF65-F5344CB8AC3E}">
        <p14:creationId xmlns:p14="http://schemas.microsoft.com/office/powerpoint/2010/main" val="192567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3/2/21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3/2/21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3/2/21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3/2/21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3/2/21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645042" y="1072304"/>
            <a:ext cx="11546958" cy="2246769"/>
          </a:xfrm>
        </p:spPr>
        <p:txBody>
          <a:bodyPr>
            <a:noAutofit/>
          </a:bodyPr>
          <a:lstStyle/>
          <a:p>
            <a:pPr algn="ctr"/>
            <a:r>
              <a:rPr lang="en" altLang="ja-CN" sz="4400" b="1" dirty="0">
                <a:latin typeface="+mn-lt"/>
              </a:rPr>
              <a:t>Joint Entity and Relation Extraction from Clinical Records Using</a:t>
            </a:r>
            <a:r>
              <a:rPr lang="zh-CN" altLang="en-US" sz="4400" b="1" dirty="0">
                <a:latin typeface="+mn-lt"/>
              </a:rPr>
              <a:t> </a:t>
            </a:r>
            <a:r>
              <a:rPr lang="en" altLang="ja-CN" sz="4400" b="1" dirty="0">
                <a:latin typeface="+mn-lt"/>
              </a:rPr>
              <a:t>Pre-trained Language Model</a:t>
            </a:r>
            <a:br>
              <a:rPr lang="en" altLang="ja-CN" sz="4400" b="1" dirty="0">
                <a:latin typeface="+mn-lt"/>
              </a:rPr>
            </a:br>
            <a:r>
              <a:rPr lang="en-US" altLang="zh-CN" sz="4400" b="1" dirty="0">
                <a:latin typeface="MS PGothic" panose="020B0600070205080204" pitchFamily="34" charset="-128"/>
                <a:ea typeface="MS PGothic" panose="020B0600070205080204" pitchFamily="34" charset="-128"/>
              </a:rPr>
              <a:t>(</a:t>
            </a:r>
            <a:r>
              <a:rPr lang="ja-JP" altLang="en-US" sz="4000" b="1">
                <a:latin typeface="MS PGothic" panose="020B0600070205080204" pitchFamily="34" charset="-128"/>
                <a:ea typeface="MS PGothic" panose="020B0600070205080204" pitchFamily="34" charset="-128"/>
              </a:rPr>
              <a:t>共同学習方式による電子カルテからの​</a:t>
            </a:r>
            <a:br>
              <a:rPr lang="ja-JP" altLang="en-US" sz="4000" b="1">
                <a:latin typeface="MS PGothic" panose="020B0600070205080204" pitchFamily="34" charset="-128"/>
                <a:ea typeface="MS PGothic" panose="020B0600070205080204" pitchFamily="34" charset="-128"/>
              </a:rPr>
            </a:br>
            <a:r>
              <a:rPr lang="ja-JP" altLang="en-US" sz="4000" b="1">
                <a:latin typeface="MS PGothic" panose="020B0600070205080204" pitchFamily="34" charset="-128"/>
                <a:ea typeface="MS PGothic" panose="020B0600070205080204" pitchFamily="34" charset="-128"/>
              </a:rPr>
              <a:t>エンティティ関係抽出手法 </a:t>
            </a:r>
            <a:r>
              <a:rPr lang="en-US" altLang="zh-CN" sz="4400" b="1" dirty="0">
                <a:latin typeface="MS PGothic" panose="020B0600070205080204" pitchFamily="34" charset="-128"/>
                <a:ea typeface="MS PGothic" panose="020B0600070205080204" pitchFamily="34" charset="-128"/>
              </a:rPr>
              <a:t>)</a:t>
            </a:r>
            <a:endParaRPr kumimoji="1" lang="ja-CN" altLang="en-US" sz="3200" b="1" dirty="0">
              <a:latin typeface="+mn-lt"/>
              <a:ea typeface="ＭＳ Ｐゴシック"/>
            </a:endParaRPr>
          </a:p>
        </p:txBody>
      </p:sp>
      <p:sp>
        <p:nvSpPr>
          <p:cNvPr id="6" name="TextBox 5">
            <a:extLst>
              <a:ext uri="{FF2B5EF4-FFF2-40B4-BE49-F238E27FC236}">
                <a16:creationId xmlns:a16="http://schemas.microsoft.com/office/drawing/2014/main" id="{F71AFA9A-5AFD-7E41-B85A-4618D969194B}"/>
              </a:ext>
            </a:extLst>
          </p:cNvPr>
          <p:cNvSpPr txBox="1"/>
          <p:nvPr/>
        </p:nvSpPr>
        <p:spPr>
          <a:xfrm>
            <a:off x="2507744" y="3803190"/>
            <a:ext cx="7176511" cy="3007555"/>
          </a:xfrm>
          <a:prstGeom prst="rect">
            <a:avLst/>
          </a:prstGeom>
          <a:noFill/>
        </p:spPr>
        <p:txBody>
          <a:bodyPr wrap="square" lIns="91440" tIns="45720" rIns="91440" bIns="45720" rtlCol="0" anchor="t">
            <a:spAutoFit/>
          </a:bodyPr>
          <a:lstStyle/>
          <a:p>
            <a:pPr algn="ctr" fontAlgn="base"/>
            <a:r>
              <a:rPr lang="en-US" altLang="ja-CN" sz="2800" u="sng" dirty="0">
                <a:ea typeface="MS PGothic"/>
              </a:rPr>
              <a:t>Xintao</a:t>
            </a:r>
            <a:r>
              <a:rPr lang="zh-CN" altLang="en-US" sz="2800" u="sng" dirty="0">
                <a:ea typeface="MS PGothic"/>
              </a:rPr>
              <a:t> </a:t>
            </a:r>
            <a:r>
              <a:rPr lang="en-US" altLang="zh-CN" sz="2800" u="sng" dirty="0">
                <a:ea typeface="MS PGothic"/>
              </a:rPr>
              <a:t>FANG</a:t>
            </a:r>
            <a:r>
              <a:rPr lang="en-US" altLang="ja-CN" sz="2800" u="sng" dirty="0">
                <a:ea typeface="MS PGothic"/>
              </a:rPr>
              <a:t>​</a:t>
            </a:r>
            <a:r>
              <a:rPr lang="en-US" altLang="zh-CN" sz="2800" dirty="0">
                <a:ea typeface="MS PGothic"/>
              </a:rPr>
              <a:t>,</a:t>
            </a:r>
            <a:r>
              <a:rPr lang="zh-CN" altLang="en-US" sz="2800" dirty="0">
                <a:ea typeface="MS PGothic"/>
              </a:rPr>
              <a:t> </a:t>
            </a:r>
            <a:r>
              <a:rPr lang="en-US" altLang="zh-CN" sz="2800" dirty="0" err="1">
                <a:ea typeface="MS PGothic"/>
              </a:rPr>
              <a:t>Yuting</a:t>
            </a:r>
            <a:r>
              <a:rPr lang="zh-CN" altLang="en-US" sz="2800" dirty="0">
                <a:ea typeface="MS PGothic"/>
              </a:rPr>
              <a:t> </a:t>
            </a:r>
            <a:r>
              <a:rPr lang="en-US" altLang="zh-CN" sz="2800" dirty="0">
                <a:ea typeface="MS PGothic"/>
              </a:rPr>
              <a:t>SONG,</a:t>
            </a:r>
            <a:r>
              <a:rPr lang="zh-CN" altLang="en-US" sz="2800" dirty="0">
                <a:ea typeface="MS PGothic"/>
              </a:rPr>
              <a:t> </a:t>
            </a:r>
            <a:r>
              <a:rPr lang="en-US" altLang="zh-CN" sz="2800" dirty="0">
                <a:ea typeface="MS PGothic"/>
              </a:rPr>
              <a:t>Akira</a:t>
            </a:r>
            <a:r>
              <a:rPr lang="zh-CN" altLang="en-US" sz="2800" dirty="0">
                <a:ea typeface="MS PGothic"/>
              </a:rPr>
              <a:t> </a:t>
            </a:r>
            <a:r>
              <a:rPr lang="en-US" altLang="zh-CN" sz="2800" dirty="0">
                <a:ea typeface="MS PGothic"/>
              </a:rPr>
              <a:t>MAEDA</a:t>
            </a:r>
            <a:endParaRPr lang="en-US" altLang="ja-CN" sz="2800" dirty="0">
              <a:ea typeface="MS PGothic"/>
            </a:endParaRPr>
          </a:p>
          <a:p>
            <a:pPr algn="ctr" fontAlgn="base">
              <a:lnSpc>
                <a:spcPct val="150000"/>
              </a:lnSpc>
            </a:pPr>
            <a:r>
              <a:rPr lang="en-US" sz="2800" cap="all" dirty="0" err="1">
                <a:latin typeface="MS PGothic"/>
                <a:ea typeface="MS PGothic"/>
              </a:rPr>
              <a:t>立命館大学</a:t>
            </a:r>
            <a:endParaRPr lang="en-US" sz="2800" cap="all" dirty="0">
              <a:latin typeface="MS PGothic"/>
              <a:ea typeface="MS PGothic"/>
            </a:endParaRPr>
          </a:p>
          <a:p>
            <a:pPr algn="ctr" fontAlgn="base">
              <a:lnSpc>
                <a:spcPct val="150000"/>
              </a:lnSpc>
            </a:pPr>
            <a:r>
              <a:rPr lang="en-US" sz="2800" cap="all" dirty="0" err="1">
                <a:latin typeface="MS PGothic"/>
                <a:ea typeface="MS PGothic"/>
              </a:rPr>
              <a:t>情報理工学研究科</a:t>
            </a:r>
            <a:r>
              <a:rPr lang="en-US" sz="2800" b="1" cap="all" dirty="0">
                <a:latin typeface="MS PGothic"/>
                <a:ea typeface="MS PGothic"/>
              </a:rPr>
              <a:t> </a:t>
            </a:r>
          </a:p>
          <a:p>
            <a:pPr algn="ctr" fontAlgn="base">
              <a:lnSpc>
                <a:spcPct val="150000"/>
              </a:lnSpc>
            </a:pPr>
            <a:r>
              <a:rPr lang="en-US" altLang="ja-CN" sz="2800" dirty="0">
                <a:ea typeface="MS PGothic"/>
              </a:rPr>
              <a:t>2021-03-03</a:t>
            </a:r>
            <a:endParaRPr lang="en-US" altLang="ja-CN" sz="2800" dirty="0">
              <a:ea typeface="MS PGothic" panose="020B0600070205080204" pitchFamily="34" charset="-128"/>
            </a:endParaRPr>
          </a:p>
          <a:p>
            <a:pPr algn="r" fontAlgn="base">
              <a:lnSpc>
                <a:spcPct val="150000"/>
              </a:lnSpc>
            </a:pPr>
            <a:r>
              <a:rPr lang="en-US" sz="2800" dirty="0">
                <a:latin typeface="MS PGothic"/>
                <a:ea typeface="MS PGothic"/>
              </a:rPr>
              <a:t>​</a:t>
            </a: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
        <p:nvSpPr>
          <p:cNvPr id="3" name="テキスト ボックス 2">
            <a:extLst>
              <a:ext uri="{FF2B5EF4-FFF2-40B4-BE49-F238E27FC236}">
                <a16:creationId xmlns:a16="http://schemas.microsoft.com/office/drawing/2014/main" id="{46A281A4-4538-8A49-85CB-2AF8BE1E5BE8}"/>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実験（２）</a:t>
            </a:r>
          </a:p>
        </p:txBody>
      </p:sp>
      <p:sp>
        <p:nvSpPr>
          <p:cNvPr id="3" name="TextBox 2">
            <a:extLst>
              <a:ext uri="{FF2B5EF4-FFF2-40B4-BE49-F238E27FC236}">
                <a16:creationId xmlns:a16="http://schemas.microsoft.com/office/drawing/2014/main" id="{80DD6DD9-4DED-43D1-B8A0-AC78CFD0096E}"/>
              </a:ext>
            </a:extLst>
          </p:cNvPr>
          <p:cNvSpPr txBox="1"/>
          <p:nvPr/>
        </p:nvSpPr>
        <p:spPr>
          <a:xfrm>
            <a:off x="619612" y="1776517"/>
            <a:ext cx="111859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tLang="ja-JP" sz="2800" dirty="0">
                <a:ea typeface="MS Gothic"/>
                <a:cs typeface="Calibri"/>
              </a:rPr>
              <a:t>2010 i2b2/VA challenge </a:t>
            </a:r>
            <a:r>
              <a:rPr lang="ja-JP" altLang="en-US" sz="2800">
                <a:latin typeface="MS Gothic"/>
                <a:ea typeface="MS Gothic"/>
                <a:cs typeface="Calibri"/>
              </a:rPr>
              <a:t>は２つのタスクを提案して、それらにデータを提供した</a:t>
            </a:r>
            <a:r>
              <a:rPr lang="en-US" altLang="ja-JP" sz="2800" dirty="0">
                <a:latin typeface="MS Gothic"/>
                <a:ea typeface="MS Gothic"/>
                <a:cs typeface="Calibri"/>
              </a:rPr>
              <a:t>(</a:t>
            </a:r>
            <a:r>
              <a:rPr lang="en-US" altLang="ja-JP" sz="2800" dirty="0">
                <a:ea typeface="MS Gothic"/>
                <a:cs typeface="Calibri"/>
              </a:rPr>
              <a:t>170</a:t>
            </a:r>
            <a:r>
              <a:rPr lang="ja-JP" altLang="en-US" sz="2800">
                <a:latin typeface="MS Gothic"/>
                <a:ea typeface="MS Gothic"/>
                <a:cs typeface="Calibri"/>
              </a:rPr>
              <a:t>件の訓練レポートと</a:t>
            </a:r>
            <a:r>
              <a:rPr lang="en-US" altLang="ja-JP" sz="2800" dirty="0">
                <a:ea typeface="MS Gothic"/>
                <a:cs typeface="Calibri"/>
              </a:rPr>
              <a:t>256</a:t>
            </a:r>
            <a:r>
              <a:rPr lang="ja-JP" altLang="en-US" sz="2800">
                <a:latin typeface="MS Gothic"/>
                <a:ea typeface="MS Gothic"/>
                <a:cs typeface="Calibri"/>
              </a:rPr>
              <a:t>件のテストレポート</a:t>
            </a:r>
            <a:r>
              <a:rPr lang="en-US" altLang="ja-JP" sz="2800" dirty="0">
                <a:latin typeface="MS Gothic"/>
                <a:ea typeface="MS Gothic"/>
                <a:cs typeface="Calibri"/>
              </a:rPr>
              <a:t>)</a:t>
            </a:r>
            <a:endParaRPr lang="ja-JP" altLang="en-US" sz="2800">
              <a:latin typeface="MS Gothic"/>
              <a:ea typeface="MS Gothic"/>
              <a:cs typeface="Calibri"/>
            </a:endParaRPr>
          </a:p>
          <a:p>
            <a:pPr marL="914400" lvl="1" indent="-457200">
              <a:buFont typeface="Arial" panose="020B0604020202020204" pitchFamily="34" charset="0"/>
              <a:buChar char="•"/>
            </a:pPr>
            <a:r>
              <a:rPr lang="en-US" altLang="ja-JP" sz="2800" dirty="0">
                <a:ea typeface="MS Gothic"/>
                <a:cs typeface="Calibri"/>
              </a:rPr>
              <a:t>2010 i2b2/VA challenge </a:t>
            </a:r>
            <a:r>
              <a:rPr lang="ja-JP" altLang="en-US" sz="2800">
                <a:latin typeface="MS Gothic"/>
                <a:ea typeface="MS Gothic"/>
                <a:cs typeface="Calibri"/>
              </a:rPr>
              <a:t>はカルテデータに対するチャレンジ</a:t>
            </a:r>
          </a:p>
          <a:p>
            <a:pPr marL="1371600" lvl="2" indent="-457200">
              <a:buFont typeface="Arial"/>
              <a:buChar char="•"/>
            </a:pPr>
            <a:r>
              <a:rPr lang="ja-JP" altLang="en-US" sz="2800">
                <a:latin typeface="MS Gothic"/>
                <a:ea typeface="MS Gothic"/>
                <a:cs typeface="Calibri"/>
              </a:rPr>
              <a:t>固有表現抽出の３つのカテゴリ</a:t>
            </a:r>
            <a:endParaRPr lang="en-US" altLang="ja-JP" sz="2800" dirty="0">
              <a:latin typeface="MS Gothic"/>
              <a:ea typeface="MS Gothic"/>
              <a:cs typeface="Calibri"/>
            </a:endParaRPr>
          </a:p>
          <a:p>
            <a:pPr marL="1828800" lvl="3" indent="-457200">
              <a:buFont typeface="Arial"/>
              <a:buChar char="•"/>
            </a:pPr>
            <a:r>
              <a:rPr lang="ja-JP" altLang="en-US" sz="2800">
                <a:latin typeface="MS Gothic"/>
                <a:ea typeface="MS Gothic"/>
                <a:cs typeface="Calibri"/>
              </a:rPr>
              <a:t>医療問題（</a:t>
            </a:r>
            <a:r>
              <a:rPr lang="en-US" altLang="ja-JP" sz="2800" dirty="0">
                <a:ea typeface="MS Gothic"/>
                <a:cs typeface="Calibri"/>
              </a:rPr>
              <a:t>medical problem</a:t>
            </a:r>
            <a:r>
              <a:rPr lang="ja-JP" altLang="en-US" sz="2800">
                <a:ea typeface="MS Gothic"/>
                <a:cs typeface="Calibri"/>
              </a:rPr>
              <a:t>）</a:t>
            </a:r>
            <a:endParaRPr lang="en-US" dirty="0">
              <a:cs typeface="Calibri"/>
            </a:endParaRPr>
          </a:p>
          <a:p>
            <a:pPr marL="1828800" lvl="3" indent="-457200">
              <a:buFont typeface="Arial"/>
              <a:buChar char="•"/>
            </a:pPr>
            <a:r>
              <a:rPr lang="ja-JP" altLang="en-US" sz="2800">
                <a:latin typeface="MS Gothic"/>
                <a:ea typeface="MS Gothic"/>
                <a:cs typeface="Calibri"/>
              </a:rPr>
              <a:t>治療法（</a:t>
            </a:r>
            <a:r>
              <a:rPr lang="en-US" altLang="ja-JP" sz="2800" dirty="0">
                <a:ea typeface="MS Gothic"/>
                <a:cs typeface="Calibri"/>
              </a:rPr>
              <a:t>treatment</a:t>
            </a:r>
            <a:r>
              <a:rPr lang="ja-JP" altLang="en-US" sz="2800">
                <a:ea typeface="MS Gothic"/>
                <a:cs typeface="Calibri"/>
              </a:rPr>
              <a:t>）</a:t>
            </a:r>
            <a:endParaRPr lang="en-US" altLang="ja-JP" sz="2800" dirty="0">
              <a:ea typeface="MS Gothic"/>
              <a:cs typeface="Calibri"/>
            </a:endParaRPr>
          </a:p>
          <a:p>
            <a:pPr marL="1828800" lvl="3" indent="-457200">
              <a:buFont typeface="Arial"/>
              <a:buChar char="•"/>
            </a:pPr>
            <a:r>
              <a:rPr lang="ja-JP" altLang="en-US" sz="2800">
                <a:latin typeface="MS Gothic"/>
                <a:ea typeface="MS Gothic"/>
                <a:cs typeface="Calibri"/>
              </a:rPr>
              <a:t>検査</a:t>
            </a:r>
            <a:r>
              <a:rPr lang="ja-JP" altLang="en-US" sz="2800">
                <a:latin typeface="Calibri" panose="020F0502020204030204" pitchFamily="34" charset="0"/>
                <a:ea typeface="MS Gothic"/>
                <a:cs typeface="Calibri" panose="020F0502020204030204" pitchFamily="34" charset="0"/>
              </a:rPr>
              <a:t>（</a:t>
            </a:r>
            <a:r>
              <a:rPr lang="en-US" altLang="ja-JP" sz="2800" dirty="0">
                <a:latin typeface="Calibri" panose="020F0502020204030204" pitchFamily="34" charset="0"/>
                <a:ea typeface="MS Gothic"/>
                <a:cs typeface="Calibri" panose="020F0502020204030204" pitchFamily="34" charset="0"/>
              </a:rPr>
              <a:t>test</a:t>
            </a:r>
            <a:r>
              <a:rPr lang="ja-JP" altLang="en-US" sz="2800">
                <a:latin typeface="Calibri" panose="020F0502020204030204" pitchFamily="34" charset="0"/>
                <a:ea typeface="MS Gothic"/>
                <a:cs typeface="Calibri" panose="020F0502020204030204" pitchFamily="34" charset="0"/>
              </a:rPr>
              <a:t>）</a:t>
            </a:r>
          </a:p>
          <a:p>
            <a:pPr marL="1828800" lvl="3" indent="-457200">
              <a:buFont typeface="Arial"/>
              <a:buChar char="•"/>
            </a:pPr>
            <a:endParaRPr lang="en-US" altLang="ja-JP" sz="2800" dirty="0">
              <a:latin typeface="MS Gothic"/>
              <a:ea typeface="MS Gothic"/>
              <a:cs typeface="Calibri"/>
            </a:endParaRPr>
          </a:p>
          <a:p>
            <a:pPr marL="1371600" lvl="2" indent="-457200">
              <a:buFont typeface="Arial"/>
              <a:buChar char="•"/>
            </a:pPr>
            <a:r>
              <a:rPr lang="ja-JP" altLang="en-US" sz="2800">
                <a:latin typeface="MS Gothic"/>
                <a:ea typeface="MS Gothic"/>
                <a:cs typeface="Calibri"/>
              </a:rPr>
              <a:t>関係抽出の８つのカテゴリ</a:t>
            </a:r>
            <a:endParaRPr lang="en-US" altLang="ja-JP" sz="2800" dirty="0">
              <a:latin typeface="MS Gothic"/>
              <a:ea typeface="MS Gothic"/>
              <a:cs typeface="Calibri"/>
            </a:endParaRPr>
          </a:p>
          <a:p>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D6D2B06-0B4E-1E40-81BC-F45F25216512}"/>
              </a:ext>
            </a:extLst>
          </p:cNvPr>
          <p:cNvSpPr>
            <a:spLocks noGrp="1"/>
          </p:cNvSpPr>
          <p:nvPr>
            <p:ph type="sldNum" sz="quarter" idx="12"/>
          </p:nvPr>
        </p:nvSpPr>
        <p:spPr/>
        <p:txBody>
          <a:bodyPr/>
          <a:lstStyle/>
          <a:p>
            <a:fld id="{4FAB73BC-B049-4115-A692-8D63A059BFB8}" type="slidenum">
              <a:rPr lang="en-US" smtClean="0"/>
              <a:t>10</a:t>
            </a:fld>
            <a:endParaRPr lang="en-US"/>
          </a:p>
        </p:txBody>
      </p:sp>
      <p:sp>
        <p:nvSpPr>
          <p:cNvPr id="5" name="テキスト ボックス 4">
            <a:extLst>
              <a:ext uri="{FF2B5EF4-FFF2-40B4-BE49-F238E27FC236}">
                <a16:creationId xmlns:a16="http://schemas.microsoft.com/office/drawing/2014/main" id="{76EA8FFF-4576-EE4A-8C1A-B7068863EC8B}"/>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1075561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実験（３）</a:t>
            </a: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a:latin typeface="Calibri"/>
                <a:ea typeface="MS Gothic"/>
                <a:cs typeface="+mn-lt"/>
              </a:rPr>
              <a:t>2010</a:t>
            </a:r>
            <a:r>
              <a:rPr kumimoji="1" lang="zh-CN" altLang="en-US" sz="2800">
                <a:ea typeface="MS Gothic"/>
              </a:rPr>
              <a:t> </a:t>
            </a:r>
            <a:r>
              <a:rPr kumimoji="1" lang="en-US" altLang="zh-CN" sz="2800">
                <a:ea typeface="MS Gothic"/>
              </a:rPr>
              <a:t>i2b2/</a:t>
            </a:r>
            <a:r>
              <a:rPr kumimoji="1" lang="en-US" altLang="zh-CN" sz="2800" err="1">
                <a:ea typeface="MS Gothic"/>
              </a:rPr>
              <a:t>va</a:t>
            </a:r>
            <a:r>
              <a:rPr kumimoji="1" lang="zh-CN" altLang="en-US" sz="2800">
                <a:ea typeface="MS Gothic"/>
              </a:rPr>
              <a:t> </a:t>
            </a:r>
            <a:r>
              <a:rPr kumimoji="1" lang="en-US" altLang="zh-CN" sz="2800">
                <a:ea typeface="MS Gothic"/>
              </a:rPr>
              <a:t>challenge</a:t>
            </a:r>
            <a:r>
              <a:rPr kumimoji="1" lang="zh-CN" altLang="en-US" sz="2800">
                <a:ea typeface="MS Gothic"/>
              </a:rPr>
              <a:t> </a:t>
            </a:r>
            <a:r>
              <a:rPr kumimoji="1" lang="zh-CN" altLang="en-US" sz="2800">
                <a:latin typeface="MS Gothic"/>
                <a:ea typeface="MS Gothic"/>
              </a:rPr>
              <a:t>に提供されたデータ</a:t>
            </a:r>
            <a:endParaRPr lang="en-US" altLang="zh-CN" sz="2800">
              <a:latin typeface="MS Gothic"/>
              <a:ea typeface="MS Gothic"/>
              <a:cs typeface="Calibri"/>
            </a:endParaRPr>
          </a:p>
          <a:p>
            <a:pPr marL="914400" lvl="1" indent="-457200">
              <a:buFont typeface="Arial" panose="020B0604020202020204" pitchFamily="34" charset="0"/>
              <a:buChar char="•"/>
            </a:pPr>
            <a:endParaRPr lang="en-US" altLang="zh-CN" sz="2000">
              <a:latin typeface="MS Gothic"/>
              <a:ea typeface="+mn-lt"/>
              <a:cs typeface="+mn-lt"/>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11</a:t>
            </a:fld>
            <a:endParaRPr lang="en-US"/>
          </a:p>
        </p:txBody>
      </p:sp>
      <p:pic>
        <p:nvPicPr>
          <p:cNvPr id="7" name="図 6" descr="テキスト&#10;&#10;自動的に生成された説明">
            <a:extLst>
              <a:ext uri="{FF2B5EF4-FFF2-40B4-BE49-F238E27FC236}">
                <a16:creationId xmlns:a16="http://schemas.microsoft.com/office/drawing/2014/main" id="{1EBBE143-46A5-EF4C-A590-508869F214F8}"/>
              </a:ext>
            </a:extLst>
          </p:cNvPr>
          <p:cNvPicPr>
            <a:picLocks noChangeAspect="1"/>
          </p:cNvPicPr>
          <p:nvPr/>
        </p:nvPicPr>
        <p:blipFill>
          <a:blip r:embed="rId2"/>
          <a:stretch>
            <a:fillRect/>
          </a:stretch>
        </p:blipFill>
        <p:spPr>
          <a:xfrm>
            <a:off x="284079" y="2917395"/>
            <a:ext cx="5552277" cy="2216607"/>
          </a:xfrm>
          <a:prstGeom prst="rect">
            <a:avLst/>
          </a:prstGeom>
        </p:spPr>
      </p:pic>
      <p:pic>
        <p:nvPicPr>
          <p:cNvPr id="10" name="図 9" descr="テキスト&#10;&#10;自動的に生成された説明">
            <a:extLst>
              <a:ext uri="{FF2B5EF4-FFF2-40B4-BE49-F238E27FC236}">
                <a16:creationId xmlns:a16="http://schemas.microsoft.com/office/drawing/2014/main" id="{6EFEF7D1-EC8A-F241-9D02-2C2B5F7D6E89}"/>
              </a:ext>
            </a:extLst>
          </p:cNvPr>
          <p:cNvPicPr>
            <a:picLocks noChangeAspect="1"/>
          </p:cNvPicPr>
          <p:nvPr/>
        </p:nvPicPr>
        <p:blipFill>
          <a:blip r:embed="rId3"/>
          <a:stretch>
            <a:fillRect/>
          </a:stretch>
        </p:blipFill>
        <p:spPr>
          <a:xfrm>
            <a:off x="5982220" y="2917395"/>
            <a:ext cx="5692160" cy="3152746"/>
          </a:xfrm>
          <a:prstGeom prst="rect">
            <a:avLst/>
          </a:prstGeom>
        </p:spPr>
      </p:pic>
      <p:sp>
        <p:nvSpPr>
          <p:cNvPr id="11" name="テキスト ボックス 10">
            <a:extLst>
              <a:ext uri="{FF2B5EF4-FFF2-40B4-BE49-F238E27FC236}">
                <a16:creationId xmlns:a16="http://schemas.microsoft.com/office/drawing/2014/main" id="{3A90F6D7-FC91-DC40-B2B0-B6B9273E7BEE}"/>
              </a:ext>
            </a:extLst>
          </p:cNvPr>
          <p:cNvSpPr txBox="1"/>
          <p:nvPr/>
        </p:nvSpPr>
        <p:spPr>
          <a:xfrm>
            <a:off x="1794934" y="2479921"/>
            <a:ext cx="3578578" cy="400110"/>
          </a:xfrm>
          <a:prstGeom prst="rect">
            <a:avLst/>
          </a:prstGeom>
          <a:noFill/>
        </p:spPr>
        <p:txBody>
          <a:bodyPr wrap="square" rtlCol="0">
            <a:spAutoFit/>
          </a:bodyPr>
          <a:lstStyle/>
          <a:p>
            <a:r>
              <a:rPr kumimoji="1" lang="en-US" altLang="zh-CN" sz="2000" dirty="0"/>
              <a:t>Entity(</a:t>
            </a:r>
            <a:r>
              <a:rPr kumimoji="1" lang="ja-CN" altLang="en-US" sz="2000" dirty="0">
                <a:latin typeface="MS Gothic" panose="020B0609070205080204" pitchFamily="49" charset="-128"/>
                <a:ea typeface="MS Gothic" panose="020B0609070205080204" pitchFamily="49" charset="-128"/>
              </a:rPr>
              <a:t>固有表現</a:t>
            </a:r>
            <a:r>
              <a:rPr kumimoji="1" lang="en-US" altLang="zh-CN" sz="2000" dirty="0"/>
              <a:t>)</a:t>
            </a:r>
            <a:endParaRPr kumimoji="1" lang="ja-CN" altLang="en-US" sz="2000" dirty="0"/>
          </a:p>
        </p:txBody>
      </p:sp>
      <p:sp>
        <p:nvSpPr>
          <p:cNvPr id="12" name="テキスト ボックス 11">
            <a:extLst>
              <a:ext uri="{FF2B5EF4-FFF2-40B4-BE49-F238E27FC236}">
                <a16:creationId xmlns:a16="http://schemas.microsoft.com/office/drawing/2014/main" id="{B0C53BA9-6515-E644-A38B-A0B538B63980}"/>
              </a:ext>
            </a:extLst>
          </p:cNvPr>
          <p:cNvSpPr txBox="1"/>
          <p:nvPr/>
        </p:nvSpPr>
        <p:spPr>
          <a:xfrm>
            <a:off x="7733412" y="2479921"/>
            <a:ext cx="3578578" cy="400110"/>
          </a:xfrm>
          <a:prstGeom prst="rect">
            <a:avLst/>
          </a:prstGeom>
          <a:noFill/>
        </p:spPr>
        <p:txBody>
          <a:bodyPr wrap="square" rtlCol="0">
            <a:spAutoFit/>
          </a:bodyPr>
          <a:lstStyle/>
          <a:p>
            <a:r>
              <a:rPr kumimoji="1" lang="en-US" altLang="zh-CN" sz="2000" dirty="0"/>
              <a:t>Relation(</a:t>
            </a:r>
            <a:r>
              <a:rPr kumimoji="1" lang="zh-CN" altLang="en-US" sz="2000" dirty="0">
                <a:latin typeface="MS Gothic" panose="020B0609070205080204" pitchFamily="49" charset="-128"/>
                <a:ea typeface="MS Gothic" panose="020B0609070205080204" pitchFamily="49" charset="-128"/>
              </a:rPr>
              <a:t>関係</a:t>
            </a:r>
            <a:r>
              <a:rPr kumimoji="1" lang="en-US" altLang="zh-CN" sz="2000" dirty="0"/>
              <a:t>)</a:t>
            </a:r>
            <a:endParaRPr kumimoji="1" lang="ja-CN" altLang="en-US" sz="2000" dirty="0"/>
          </a:p>
        </p:txBody>
      </p:sp>
      <p:sp>
        <p:nvSpPr>
          <p:cNvPr id="13" name="テキスト ボックス 12">
            <a:extLst>
              <a:ext uri="{FF2B5EF4-FFF2-40B4-BE49-F238E27FC236}">
                <a16:creationId xmlns:a16="http://schemas.microsoft.com/office/drawing/2014/main" id="{D91AA89F-34CE-3848-8D82-100BC240C9E3}"/>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423221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210910" y="754082"/>
            <a:ext cx="9997254" cy="947513"/>
          </a:xfrm>
        </p:spPr>
        <p:txBody>
          <a:bodyPr>
            <a:normAutofit/>
          </a:body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a:t>
            </a:r>
            <a:r>
              <a:rPr kumimoji="1" lang="en-US" altLang="ja-CN" sz="4000" b="1" dirty="0">
                <a:solidFill>
                  <a:schemeClr val="tx1"/>
                </a:solidFill>
                <a:latin typeface="MS Gothic"/>
                <a:ea typeface="ＭＳ Ｐゴシック"/>
              </a:rPr>
              <a:t>(1)</a:t>
            </a:r>
            <a:endParaRPr kumimoji="1" lang="en-US" altLang="en-US" sz="4000" b="1" dirty="0">
              <a:solidFill>
                <a:schemeClr val="tx1"/>
              </a:solidFill>
              <a:latin typeface="MS Gothic"/>
              <a:ea typeface="ＭＳ Ｐゴシック"/>
            </a:endParaRPr>
          </a:p>
        </p:txBody>
      </p:sp>
      <p:sp>
        <p:nvSpPr>
          <p:cNvPr id="9" name="Slide Number Placeholder 8">
            <a:extLst>
              <a:ext uri="{FF2B5EF4-FFF2-40B4-BE49-F238E27FC236}">
                <a16:creationId xmlns:a16="http://schemas.microsoft.com/office/drawing/2014/main" id="{A4832DD2-BF5B-2D44-A524-91136E694666}"/>
              </a:ext>
            </a:extLst>
          </p:cNvPr>
          <p:cNvSpPr>
            <a:spLocks noGrp="1"/>
          </p:cNvSpPr>
          <p:nvPr>
            <p:ph type="sldNum" sz="quarter" idx="12"/>
          </p:nvPr>
        </p:nvSpPr>
        <p:spPr/>
        <p:txBody>
          <a:bodyPr/>
          <a:lstStyle/>
          <a:p>
            <a:fld id="{4FAB73BC-B049-4115-A692-8D63A059BFB8}" type="slidenum">
              <a:rPr lang="en-US" smtClean="0"/>
              <a:t>12</a:t>
            </a:fld>
            <a:endParaRPr lang="en-US"/>
          </a:p>
        </p:txBody>
      </p:sp>
      <p:graphicFrame>
        <p:nvGraphicFramePr>
          <p:cNvPr id="4" name="Table 4">
            <a:extLst>
              <a:ext uri="{FF2B5EF4-FFF2-40B4-BE49-F238E27FC236}">
                <a16:creationId xmlns:a16="http://schemas.microsoft.com/office/drawing/2014/main" id="{D226A5CC-C41C-6740-8DEF-6B011F4B3669}"/>
              </a:ext>
            </a:extLst>
          </p:cNvPr>
          <p:cNvGraphicFramePr>
            <a:graphicFrameLocks noGrp="1"/>
          </p:cNvGraphicFramePr>
          <p:nvPr>
            <p:extLst>
              <p:ext uri="{D42A27DB-BD31-4B8C-83A1-F6EECF244321}">
                <p14:modId xmlns:p14="http://schemas.microsoft.com/office/powerpoint/2010/main" val="2182949816"/>
              </p:ext>
            </p:extLst>
          </p:nvPr>
        </p:nvGraphicFramePr>
        <p:xfrm>
          <a:off x="1631092" y="1841916"/>
          <a:ext cx="9461986" cy="2595880"/>
        </p:xfrm>
        <a:graphic>
          <a:graphicData uri="http://schemas.openxmlformats.org/drawingml/2006/table">
            <a:tbl>
              <a:tblPr firstRow="1" bandRow="1">
                <a:tableStyleId>{B301B821-A1FF-4177-AEE7-76D212191A09}</a:tableStyleId>
              </a:tblPr>
              <a:tblGrid>
                <a:gridCol w="2500435">
                  <a:extLst>
                    <a:ext uri="{9D8B030D-6E8A-4147-A177-3AD203B41FA5}">
                      <a16:colId xmlns:a16="http://schemas.microsoft.com/office/drawing/2014/main" val="209520628"/>
                    </a:ext>
                  </a:extLst>
                </a:gridCol>
                <a:gridCol w="1058521">
                  <a:extLst>
                    <a:ext uri="{9D8B030D-6E8A-4147-A177-3AD203B41FA5}">
                      <a16:colId xmlns:a16="http://schemas.microsoft.com/office/drawing/2014/main" val="2131619223"/>
                    </a:ext>
                  </a:extLst>
                </a:gridCol>
                <a:gridCol w="1180606">
                  <a:extLst>
                    <a:ext uri="{9D8B030D-6E8A-4147-A177-3AD203B41FA5}">
                      <a16:colId xmlns:a16="http://schemas.microsoft.com/office/drawing/2014/main" val="161177386"/>
                    </a:ext>
                  </a:extLst>
                </a:gridCol>
                <a:gridCol w="1180606">
                  <a:extLst>
                    <a:ext uri="{9D8B030D-6E8A-4147-A177-3AD203B41FA5}">
                      <a16:colId xmlns:a16="http://schemas.microsoft.com/office/drawing/2014/main" val="2774132633"/>
                    </a:ext>
                  </a:extLst>
                </a:gridCol>
                <a:gridCol w="1180606">
                  <a:extLst>
                    <a:ext uri="{9D8B030D-6E8A-4147-A177-3AD203B41FA5}">
                      <a16:colId xmlns:a16="http://schemas.microsoft.com/office/drawing/2014/main" val="3496468762"/>
                    </a:ext>
                  </a:extLst>
                </a:gridCol>
                <a:gridCol w="1180606">
                  <a:extLst>
                    <a:ext uri="{9D8B030D-6E8A-4147-A177-3AD203B41FA5}">
                      <a16:colId xmlns:a16="http://schemas.microsoft.com/office/drawing/2014/main" val="2991014460"/>
                    </a:ext>
                  </a:extLst>
                </a:gridCol>
                <a:gridCol w="1180606">
                  <a:extLst>
                    <a:ext uri="{9D8B030D-6E8A-4147-A177-3AD203B41FA5}">
                      <a16:colId xmlns:a16="http://schemas.microsoft.com/office/drawing/2014/main" val="1419012332"/>
                    </a:ext>
                  </a:extLst>
                </a:gridCol>
              </a:tblGrid>
              <a:tr h="370840">
                <a:tc rowSpan="2">
                  <a:txBody>
                    <a:bodyPr/>
                    <a:lstStyle/>
                    <a:p>
                      <a:pPr algn="ctr"/>
                      <a:r>
                        <a:rPr lang="en-US" dirty="0" err="1"/>
                        <a:t>手法</a:t>
                      </a:r>
                      <a:endParaRPr lang="en-US" dirty="0"/>
                    </a:p>
                    <a:p>
                      <a:pPr algn="ctr"/>
                      <a:r>
                        <a:rPr lang="en-US" dirty="0"/>
                        <a:t>（</a:t>
                      </a:r>
                      <a:r>
                        <a:rPr lang="en-US" dirty="0" err="1"/>
                        <a:t>データセット</a:t>
                      </a:r>
                      <a:r>
                        <a:rPr lang="en-US" dirty="0"/>
                        <a:t>）</a:t>
                      </a:r>
                    </a:p>
                  </a:txBody>
                  <a:tcPr>
                    <a:lnB w="28575" cap="flat" cmpd="sng" algn="ctr">
                      <a:solidFill>
                        <a:schemeClr val="bg1"/>
                      </a:solidFill>
                      <a:prstDash val="solid"/>
                      <a:round/>
                      <a:headEnd type="none" w="med" len="med"/>
                      <a:tailEnd type="none" w="med" len="med"/>
                    </a:lnB>
                  </a:tcPr>
                </a:tc>
                <a:tc gridSpan="3">
                  <a:txBody>
                    <a:bodyPr/>
                    <a:lstStyle/>
                    <a:p>
                      <a:pPr algn="ctr"/>
                      <a:r>
                        <a:rPr lang="en-US" sz="1600" err="1"/>
                        <a:t>固有表現抽出</a:t>
                      </a:r>
                      <a:endParaRPr lang="en-US" sz="1600"/>
                    </a:p>
                  </a:txBody>
                  <a:tcPr anchor="ctr"/>
                </a:tc>
                <a:tc hMerge="1">
                  <a:txBody>
                    <a:bodyPr/>
                    <a:lstStyle/>
                    <a:p>
                      <a:endParaRPr lang="en-US"/>
                    </a:p>
                  </a:txBody>
                  <a:tcPr/>
                </a:tc>
                <a:tc hMerge="1">
                  <a:txBody>
                    <a:bodyPr/>
                    <a:lstStyle/>
                    <a:p>
                      <a:endParaRPr lang="en-US"/>
                    </a:p>
                  </a:txBody>
                  <a:tcPr/>
                </a:tc>
                <a:tc gridSpan="3">
                  <a:txBody>
                    <a:bodyPr/>
                    <a:lstStyle/>
                    <a:p>
                      <a:pPr algn="ctr"/>
                      <a:r>
                        <a:rPr lang="en-US" sz="1600" err="1"/>
                        <a:t>関係抽出</a:t>
                      </a:r>
                      <a:endParaRPr lang="en-US" sz="1600"/>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34171474"/>
                  </a:ext>
                </a:extLst>
              </a:tr>
              <a:tr h="370840">
                <a:tc vMerge="1">
                  <a:txBody>
                    <a:bodyPr/>
                    <a:lstStyle/>
                    <a:p>
                      <a:endParaRPr lang="en-US" dirty="0"/>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algn="ctr" defTabSz="914400" rtl="0" eaLnBrk="1" latinLnBrk="0" hangingPunct="1"/>
                      <a:r>
                        <a:rPr lang="zh-CN" altLang="en-US" sz="1600" b="1" kern="1200">
                          <a:solidFill>
                            <a:schemeClr val="lt1"/>
                          </a:solidFill>
                          <a:latin typeface="MS PGothic" panose="020B0600070205080204" pitchFamily="34" charset="-128"/>
                          <a:ea typeface="MS PGothic" panose="020B0600070205080204" pitchFamily="34" charset="-128"/>
                          <a:cs typeface="+mn-cs"/>
                        </a:rPr>
                        <a:t>適合率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b="1" kern="1200">
                          <a:solidFill>
                            <a:schemeClr val="lt1"/>
                          </a:solidFill>
                          <a:latin typeface="MS PGothic" panose="020B0600070205080204" pitchFamily="34" charset="-128"/>
                          <a:ea typeface="MS PGothic" panose="020B0600070205080204" pitchFamily="34" charset="-128"/>
                          <a:cs typeface="+mn-cs"/>
                        </a:rPr>
                        <a:t>再現率</a:t>
                      </a:r>
                      <a:r>
                        <a:rPr lang="en-US" altLang="zh-CN" sz="1600" b="1" kern="1200">
                          <a:solidFill>
                            <a:schemeClr val="lt1"/>
                          </a:solidFill>
                          <a:latin typeface="MS PGothic" panose="020B0600070205080204" pitchFamily="34" charset="-128"/>
                          <a:ea typeface="MS PGothic" panose="020B0600070205080204" pitchFamily="34" charset="-128"/>
                          <a:cs typeface="+mn-cs"/>
                        </a:rPr>
                        <a:t>(%)</a:t>
                      </a:r>
                      <a:endParaRPr lang="en-US" sz="1600" b="1" kern="120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err="1">
                          <a:solidFill>
                            <a:schemeClr val="lt1"/>
                          </a:solidFill>
                          <a:latin typeface="MS PGothic" panose="020B0600070205080204" pitchFamily="34" charset="-128"/>
                          <a:ea typeface="MS PGothic" panose="020B0600070205080204" pitchFamily="34" charset="-128"/>
                          <a:cs typeface="+mn-cs"/>
                        </a:rPr>
                        <a:t>F値</a:t>
                      </a:r>
                      <a:r>
                        <a:rPr lang="en-US" altLang="zh-CN" sz="1600" b="1" kern="1200" dirty="0">
                          <a:solidFill>
                            <a:schemeClr val="lt1"/>
                          </a:solidFill>
                          <a:latin typeface="MS PGothic" panose="020B0600070205080204" pitchFamily="34" charset="-128"/>
                          <a:ea typeface="MS PGothic" panose="020B0600070205080204" pitchFamily="34" charset="-128"/>
                          <a:cs typeface="+mn-cs"/>
                        </a:rPr>
                        <a:t>(%)</a:t>
                      </a:r>
                      <a:endParaRPr lang="en-US" sz="1600" b="1" kern="1200" dirty="0">
                        <a:solidFill>
                          <a:schemeClr val="lt1"/>
                        </a:solidFill>
                        <a:latin typeface="MS PGothic" panose="020B0600070205080204" pitchFamily="34" charset="-128"/>
                        <a:ea typeface="MS PGothic" panose="020B0600070205080204" pitchFamily="34" charset="-128"/>
                        <a:cs typeface="+mn-cs"/>
                      </a:endParaRPr>
                    </a:p>
                  </a:txBody>
                  <a:tcPr>
                    <a:lnB w="28575"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493170175"/>
                  </a:ext>
                </a:extLst>
              </a:tr>
              <a:tr h="370840">
                <a:tc>
                  <a:txBody>
                    <a:bodyPr/>
                    <a:lstStyle/>
                    <a:p>
                      <a:pPr algn="ctr"/>
                      <a:r>
                        <a:rPr lang="en" altLang="ja-CN" sz="1800" kern="1200" dirty="0">
                          <a:solidFill>
                            <a:schemeClr val="dk1"/>
                          </a:solidFill>
                          <a:effectLst/>
                          <a:latin typeface="+mn-lt"/>
                          <a:ea typeface="+mn-ea"/>
                          <a:cs typeface="+mn-cs"/>
                        </a:rPr>
                        <a:t>Bi-LSTM</a:t>
                      </a:r>
                      <a:r>
                        <a:rPr lang="zh-CN" altLang="en-US" sz="1800" kern="1200" dirty="0">
                          <a:solidFill>
                            <a:schemeClr val="dk1"/>
                          </a:solidFill>
                          <a:effectLst/>
                          <a:latin typeface="+mn-lt"/>
                          <a:ea typeface="+mn-ea"/>
                          <a:cs typeface="+mn-cs"/>
                        </a:rPr>
                        <a:t> </a:t>
                      </a:r>
                      <a:r>
                        <a:rPr lang="en" altLang="ja-CN" sz="1800" kern="1200" dirty="0">
                          <a:solidFill>
                            <a:schemeClr val="dk1"/>
                          </a:solidFill>
                          <a:effectLst/>
                          <a:latin typeface="+mn-lt"/>
                          <a:ea typeface="+mn-ea"/>
                          <a:cs typeface="+mn-cs"/>
                        </a:rPr>
                        <a:t>(</a:t>
                      </a:r>
                      <a:r>
                        <a:rPr lang="en" altLang="ja-CN" sz="1800" kern="1200" dirty="0" err="1">
                          <a:solidFill>
                            <a:schemeClr val="dk1"/>
                          </a:solidFill>
                          <a:effectLst/>
                          <a:latin typeface="+mn-lt"/>
                          <a:ea typeface="+mn-ea"/>
                          <a:cs typeface="+mn-cs"/>
                        </a:rPr>
                        <a:t>Wiki+G</a:t>
                      </a:r>
                      <a:r>
                        <a:rPr lang="en-US" altLang="zh-CN" sz="1800" kern="1200" dirty="0" err="1">
                          <a:solidFill>
                            <a:schemeClr val="dk1"/>
                          </a:solidFill>
                          <a:effectLst/>
                          <a:latin typeface="+mn-lt"/>
                          <a:ea typeface="+mn-ea"/>
                          <a:cs typeface="+mn-cs"/>
                        </a:rPr>
                        <a:t>iga</a:t>
                      </a:r>
                      <a:r>
                        <a:rPr lang="en" altLang="ja-CN" sz="1800" kern="1200" dirty="0">
                          <a:solidFill>
                            <a:schemeClr val="dk1"/>
                          </a:solidFill>
                          <a:effectLst/>
                          <a:latin typeface="+mn-lt"/>
                          <a:ea typeface="+mn-ea"/>
                          <a:cs typeface="+mn-cs"/>
                        </a:rPr>
                        <a:t>)</a:t>
                      </a:r>
                    </a:p>
                  </a:txBody>
                  <a:tcPr>
                    <a:lnT w="28575" cap="flat" cmpd="sng" algn="ctr">
                      <a:solidFill>
                        <a:schemeClr val="bg1"/>
                      </a:solidFill>
                      <a:prstDash val="solid"/>
                      <a:round/>
                      <a:headEnd type="none" w="med" len="med"/>
                      <a:tailEnd type="none" w="med" len="med"/>
                    </a:lnT>
                  </a:tcPr>
                </a:tc>
                <a:tc>
                  <a:txBody>
                    <a:bodyPr/>
                    <a:lstStyle/>
                    <a:p>
                      <a:pPr algn="ctr"/>
                      <a:r>
                        <a:rPr lang="en-US" altLang="zh-CN" dirty="0"/>
                        <a:t>83.98</a:t>
                      </a:r>
                      <a:endParaRPr lang="en-US" dirty="0"/>
                    </a:p>
                  </a:txBody>
                  <a:tcPr anchor="ctr">
                    <a:lnT w="28575" cap="flat" cmpd="sng" algn="ctr">
                      <a:solidFill>
                        <a:schemeClr val="bg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82.87</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83.42</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43.26</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21.28</a:t>
                      </a:r>
                      <a:endParaRPr lang="en-US" dirty="0"/>
                    </a:p>
                  </a:txBody>
                  <a:tcPr anchor="ctr">
                    <a:lnT w="28575" cap="flat" cmpd="sng" algn="ctr">
                      <a:solidFill>
                        <a:schemeClr val="bg1"/>
                      </a:solidFill>
                      <a:prstDash val="solid"/>
                      <a:round/>
                      <a:headEnd type="none" w="med" len="med"/>
                      <a:tailEnd type="none" w="med" len="med"/>
                    </a:lnT>
                  </a:tcPr>
                </a:tc>
                <a:tc>
                  <a:txBody>
                    <a:bodyPr/>
                    <a:lstStyle/>
                    <a:p>
                      <a:pPr algn="ctr"/>
                      <a:r>
                        <a:rPr lang="en-US" altLang="zh-CN" dirty="0"/>
                        <a:t>28.53</a:t>
                      </a:r>
                      <a:endParaRPr lang="en-US" dirty="0"/>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22724156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altLang="ja-CN" sz="1800" kern="1200" dirty="0">
                          <a:solidFill>
                            <a:schemeClr val="dk1"/>
                          </a:solidFill>
                          <a:effectLst/>
                          <a:latin typeface="+mn-lt"/>
                          <a:ea typeface="+mn-ea"/>
                          <a:cs typeface="+mn-cs"/>
                        </a:rPr>
                        <a:t>Bi-LSTM</a:t>
                      </a:r>
                      <a:r>
                        <a:rPr lang="zh-CN" altLang="en-US" sz="1800" kern="1200" dirty="0">
                          <a:solidFill>
                            <a:schemeClr val="dk1"/>
                          </a:solidFill>
                          <a:effectLst/>
                          <a:latin typeface="+mn-lt"/>
                          <a:ea typeface="+mn-ea"/>
                          <a:cs typeface="+mn-cs"/>
                        </a:rPr>
                        <a:t> </a:t>
                      </a:r>
                      <a:r>
                        <a:rPr lang="en-US" altLang="zh-CN" sz="1800" kern="1200" dirty="0">
                          <a:solidFill>
                            <a:schemeClr val="dk1"/>
                          </a:solidFill>
                          <a:effectLst/>
                          <a:latin typeface="+mn-lt"/>
                          <a:ea typeface="+mn-ea"/>
                          <a:cs typeface="+mn-cs"/>
                        </a:rPr>
                        <a:t>(</a:t>
                      </a:r>
                      <a:r>
                        <a:rPr lang="en-US" altLang="zh-CN" sz="1800" kern="1200" dirty="0" err="1">
                          <a:solidFill>
                            <a:schemeClr val="dk1"/>
                          </a:solidFill>
                          <a:effectLst/>
                          <a:latin typeface="+mn-lt"/>
                          <a:ea typeface="+mn-ea"/>
                          <a:cs typeface="+mn-cs"/>
                        </a:rPr>
                        <a:t>PubMed+PMC</a:t>
                      </a:r>
                      <a:r>
                        <a:rPr lang="en-US" altLang="zh-CN" sz="1800" kern="1200" dirty="0">
                          <a:solidFill>
                            <a:schemeClr val="dk1"/>
                          </a:solidFill>
                          <a:effectLst/>
                          <a:latin typeface="+mn-lt"/>
                          <a:ea typeface="+mn-ea"/>
                          <a:cs typeface="+mn-cs"/>
                        </a:rPr>
                        <a:t>)</a:t>
                      </a:r>
                      <a:endParaRPr lang="en" altLang="ja-CN" sz="1800" kern="1200" dirty="0">
                        <a:solidFill>
                          <a:schemeClr val="dk1"/>
                        </a:solidFill>
                        <a:effectLst/>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84.28</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CN" dirty="0"/>
                        <a:t>82.36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83.31</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43.22</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22.35</a:t>
                      </a:r>
                      <a:endParaRPr lang="en-US" altLang="ja-C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29.46</a:t>
                      </a:r>
                      <a:endParaRPr lang="en-US" altLang="ja-CN" dirty="0"/>
                    </a:p>
                  </a:txBody>
                  <a:tcPr anchor="ctr"/>
                </a:tc>
                <a:extLst>
                  <a:ext uri="{0D108BD9-81ED-4DB2-BD59-A6C34878D82A}">
                    <a16:rowId xmlns:a16="http://schemas.microsoft.com/office/drawing/2014/main" val="1793235284"/>
                  </a:ext>
                </a:extLst>
              </a:tr>
              <a:tr h="370840">
                <a:tc>
                  <a:txBody>
                    <a:bodyPr/>
                    <a:lstStyle/>
                    <a:p>
                      <a:pPr algn="ctr"/>
                      <a:r>
                        <a:rPr lang="en-US" dirty="0"/>
                        <a:t>BERT</a:t>
                      </a:r>
                      <a:r>
                        <a:rPr lang="zh-CN" altLang="en-US" dirty="0"/>
                        <a:t> </a:t>
                      </a:r>
                      <a:r>
                        <a:rPr lang="en-US" altLang="zh-CN" dirty="0"/>
                        <a:t>(</a:t>
                      </a:r>
                      <a:r>
                        <a:rPr lang="en-US" altLang="zh-CN" dirty="0" err="1"/>
                        <a:t>Wiki+Books</a:t>
                      </a:r>
                      <a:r>
                        <a:rPr lang="en-US" altLang="zh-CN" dirty="0"/>
                        <a:t>)</a:t>
                      </a:r>
                      <a:endParaRPr lang="en-US" dirty="0"/>
                    </a:p>
                  </a:txBody>
                  <a:tcPr/>
                </a:tc>
                <a:tc>
                  <a:txBody>
                    <a:bodyPr/>
                    <a:lstStyle/>
                    <a:p>
                      <a:pPr algn="ctr"/>
                      <a:r>
                        <a:rPr lang="en-US" altLang="zh-CN"/>
                        <a:t>89.91</a:t>
                      </a:r>
                      <a:endParaRPr lang="en-US"/>
                    </a:p>
                  </a:txBody>
                  <a:tcPr anchor="ctr"/>
                </a:tc>
                <a:tc>
                  <a:txBody>
                    <a:bodyPr/>
                    <a:lstStyle/>
                    <a:p>
                      <a:pPr algn="ctr"/>
                      <a:r>
                        <a:rPr lang="en-US" altLang="zh-CN"/>
                        <a:t>95.32</a:t>
                      </a:r>
                      <a:endParaRPr lang="en-US"/>
                    </a:p>
                  </a:txBody>
                  <a:tcPr anchor="ctr"/>
                </a:tc>
                <a:tc>
                  <a:txBody>
                    <a:bodyPr/>
                    <a:lstStyle/>
                    <a:p>
                      <a:pPr algn="ctr"/>
                      <a:r>
                        <a:rPr lang="en-US" altLang="zh-CN" dirty="0"/>
                        <a:t>92.53</a:t>
                      </a:r>
                      <a:endParaRPr lang="en-US" dirty="0"/>
                    </a:p>
                  </a:txBody>
                  <a:tcPr anchor="ctr"/>
                </a:tc>
                <a:tc>
                  <a:txBody>
                    <a:bodyPr/>
                    <a:lstStyle/>
                    <a:p>
                      <a:pPr algn="ctr"/>
                      <a:r>
                        <a:rPr lang="en-US" altLang="zh-CN"/>
                        <a:t>37.17</a:t>
                      </a:r>
                      <a:endParaRPr lang="en-US"/>
                    </a:p>
                  </a:txBody>
                  <a:tcPr anchor="ctr"/>
                </a:tc>
                <a:tc>
                  <a:txBody>
                    <a:bodyPr/>
                    <a:lstStyle/>
                    <a:p>
                      <a:pPr algn="ctr"/>
                      <a:r>
                        <a:rPr lang="en-US"/>
                        <a:t>29.73</a:t>
                      </a:r>
                    </a:p>
                  </a:txBody>
                  <a:tcPr anchor="ctr"/>
                </a:tc>
                <a:tc>
                  <a:txBody>
                    <a:bodyPr/>
                    <a:lstStyle/>
                    <a:p>
                      <a:pPr algn="ctr"/>
                      <a:r>
                        <a:rPr lang="en-US" dirty="0"/>
                        <a:t>33.04</a:t>
                      </a:r>
                    </a:p>
                  </a:txBody>
                  <a:tcPr anchor="ctr"/>
                </a:tc>
                <a:extLst>
                  <a:ext uri="{0D108BD9-81ED-4DB2-BD59-A6C34878D82A}">
                    <a16:rowId xmlns:a16="http://schemas.microsoft.com/office/drawing/2014/main" val="1883358090"/>
                  </a:ext>
                </a:extLst>
              </a:tr>
              <a:tr h="370840">
                <a:tc>
                  <a:txBody>
                    <a:bodyPr/>
                    <a:lstStyle/>
                    <a:p>
                      <a:pPr algn="ctr"/>
                      <a:r>
                        <a:rPr lang="en-US" dirty="0"/>
                        <a:t>BERT</a:t>
                      </a:r>
                      <a:r>
                        <a:rPr lang="zh-CN" altLang="en-US" dirty="0"/>
                        <a:t> </a:t>
                      </a:r>
                      <a:r>
                        <a:rPr lang="en-US" dirty="0"/>
                        <a:t>(P</a:t>
                      </a:r>
                      <a:r>
                        <a:rPr lang="en-US" altLang="zh-CN" dirty="0"/>
                        <a:t>ubMed</a:t>
                      </a:r>
                      <a:r>
                        <a:rPr lang="en-US" dirty="0"/>
                        <a:t>)</a:t>
                      </a:r>
                    </a:p>
                  </a:txBody>
                  <a:tcPr/>
                </a:tc>
                <a:tc>
                  <a:txBody>
                    <a:bodyPr/>
                    <a:lstStyle/>
                    <a:p>
                      <a:pPr algn="ctr"/>
                      <a:r>
                        <a:rPr lang="en-US" dirty="0"/>
                        <a:t>92.90</a:t>
                      </a:r>
                    </a:p>
                  </a:txBody>
                  <a:tcPr anchor="ctr"/>
                </a:tc>
                <a:tc>
                  <a:txBody>
                    <a:bodyPr/>
                    <a:lstStyle/>
                    <a:p>
                      <a:pPr algn="ctr"/>
                      <a:r>
                        <a:rPr lang="en-US"/>
                        <a:t>92.95</a:t>
                      </a:r>
                    </a:p>
                  </a:txBody>
                  <a:tcPr anchor="ctr"/>
                </a:tc>
                <a:tc>
                  <a:txBody>
                    <a:bodyPr/>
                    <a:lstStyle/>
                    <a:p>
                      <a:pPr algn="ctr"/>
                      <a:r>
                        <a:rPr lang="en-US" dirty="0"/>
                        <a:t>92.92</a:t>
                      </a:r>
                    </a:p>
                  </a:txBody>
                  <a:tcPr anchor="ctr"/>
                </a:tc>
                <a:tc>
                  <a:txBody>
                    <a:bodyPr/>
                    <a:lstStyle/>
                    <a:p>
                      <a:pPr algn="ctr"/>
                      <a:r>
                        <a:rPr lang="en-US"/>
                        <a:t>38.91</a:t>
                      </a:r>
                    </a:p>
                  </a:txBody>
                  <a:tcPr anchor="ctr"/>
                </a:tc>
                <a:tc>
                  <a:txBody>
                    <a:bodyPr/>
                    <a:lstStyle/>
                    <a:p>
                      <a:pPr algn="ctr"/>
                      <a:r>
                        <a:rPr lang="en-US"/>
                        <a:t>37.31</a:t>
                      </a:r>
                    </a:p>
                  </a:txBody>
                  <a:tcPr anchor="ctr"/>
                </a:tc>
                <a:tc>
                  <a:txBody>
                    <a:bodyPr/>
                    <a:lstStyle/>
                    <a:p>
                      <a:pPr algn="ctr"/>
                      <a:r>
                        <a:rPr lang="en-US" dirty="0"/>
                        <a:t>38.09</a:t>
                      </a:r>
                    </a:p>
                  </a:txBody>
                  <a:tcPr anchor="ctr"/>
                </a:tc>
                <a:extLst>
                  <a:ext uri="{0D108BD9-81ED-4DB2-BD59-A6C34878D82A}">
                    <a16:rowId xmlns:a16="http://schemas.microsoft.com/office/drawing/2014/main" val="2692257548"/>
                  </a:ext>
                </a:extLst>
              </a:tr>
              <a:tr h="370840">
                <a:tc>
                  <a:txBody>
                    <a:bodyPr/>
                    <a:lstStyle/>
                    <a:p>
                      <a:pPr algn="ctr"/>
                      <a:r>
                        <a:rPr lang="en-US" dirty="0"/>
                        <a:t>BERT</a:t>
                      </a:r>
                      <a:r>
                        <a:rPr lang="zh-CN" altLang="en-US" dirty="0"/>
                        <a:t> </a:t>
                      </a:r>
                      <a:r>
                        <a:rPr lang="en-US" dirty="0"/>
                        <a:t>(</a:t>
                      </a:r>
                      <a:r>
                        <a:rPr lang="en-US" dirty="0" err="1"/>
                        <a:t>P</a:t>
                      </a:r>
                      <a:r>
                        <a:rPr lang="en-US" altLang="zh-CN" dirty="0" err="1"/>
                        <a:t>ubMed+MIMIC</a:t>
                      </a:r>
                      <a:r>
                        <a:rPr lang="en-US" dirty="0"/>
                        <a:t>)</a:t>
                      </a:r>
                    </a:p>
                  </a:txBody>
                  <a:tcPr/>
                </a:tc>
                <a:tc>
                  <a:txBody>
                    <a:bodyPr/>
                    <a:lstStyle/>
                    <a:p>
                      <a:pPr algn="ctr"/>
                      <a:r>
                        <a:rPr lang="en-US"/>
                        <a:t>93.95</a:t>
                      </a:r>
                    </a:p>
                  </a:txBody>
                  <a:tcPr anchor="ctr"/>
                </a:tc>
                <a:tc>
                  <a:txBody>
                    <a:bodyPr/>
                    <a:lstStyle/>
                    <a:p>
                      <a:pPr algn="ctr"/>
                      <a:r>
                        <a:rPr lang="en-US" altLang="zh-CN"/>
                        <a:t>95.01</a:t>
                      </a:r>
                      <a:endParaRPr lang="en-US"/>
                    </a:p>
                  </a:txBody>
                  <a:tcPr anchor="ctr"/>
                </a:tc>
                <a:tc>
                  <a:txBody>
                    <a:bodyPr/>
                    <a:lstStyle/>
                    <a:p>
                      <a:pPr algn="ctr"/>
                      <a:r>
                        <a:rPr lang="en-US" altLang="zh-CN" b="1" dirty="0"/>
                        <a:t>94.30</a:t>
                      </a:r>
                      <a:endParaRPr lang="en-US" b="1" dirty="0"/>
                    </a:p>
                  </a:txBody>
                  <a:tcPr anchor="ctr"/>
                </a:tc>
                <a:tc>
                  <a:txBody>
                    <a:bodyPr/>
                    <a:lstStyle/>
                    <a:p>
                      <a:pPr algn="ctr"/>
                      <a:r>
                        <a:rPr lang="en-US" altLang="zh-CN"/>
                        <a:t>40.77</a:t>
                      </a:r>
                      <a:endParaRPr lang="en-US"/>
                    </a:p>
                  </a:txBody>
                  <a:tcPr anchor="ctr"/>
                </a:tc>
                <a:tc>
                  <a:txBody>
                    <a:bodyPr/>
                    <a:lstStyle/>
                    <a:p>
                      <a:pPr algn="ctr"/>
                      <a:r>
                        <a:rPr lang="en-US" altLang="zh-CN"/>
                        <a:t>42.11</a:t>
                      </a:r>
                      <a:endParaRPr lang="en-US"/>
                    </a:p>
                  </a:txBody>
                  <a:tcPr anchor="ctr"/>
                </a:tc>
                <a:tc>
                  <a:txBody>
                    <a:bodyPr/>
                    <a:lstStyle/>
                    <a:p>
                      <a:pPr algn="ctr"/>
                      <a:r>
                        <a:rPr lang="en-US" altLang="zh-CN" b="1" dirty="0"/>
                        <a:t>41.43</a:t>
                      </a:r>
                      <a:endParaRPr lang="en-US" b="1" dirty="0"/>
                    </a:p>
                  </a:txBody>
                  <a:tcPr anchor="ctr"/>
                </a:tc>
                <a:extLst>
                  <a:ext uri="{0D108BD9-81ED-4DB2-BD59-A6C34878D82A}">
                    <a16:rowId xmlns:a16="http://schemas.microsoft.com/office/drawing/2014/main" val="2619794466"/>
                  </a:ext>
                </a:extLst>
              </a:tr>
            </a:tbl>
          </a:graphicData>
        </a:graphic>
      </p:graphicFrame>
      <p:sp>
        <p:nvSpPr>
          <p:cNvPr id="5" name="Left Brace 4">
            <a:extLst>
              <a:ext uri="{FF2B5EF4-FFF2-40B4-BE49-F238E27FC236}">
                <a16:creationId xmlns:a16="http://schemas.microsoft.com/office/drawing/2014/main" id="{9CD3746F-DFE5-3441-9421-5F22E4FD9D4B}"/>
              </a:ext>
            </a:extLst>
          </p:cNvPr>
          <p:cNvSpPr/>
          <p:nvPr/>
        </p:nvSpPr>
        <p:spPr>
          <a:xfrm>
            <a:off x="1368335" y="3772911"/>
            <a:ext cx="178130" cy="61120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E36CC6CA-D1E5-AE43-9638-D8B1B94609A8}"/>
              </a:ext>
            </a:extLst>
          </p:cNvPr>
          <p:cNvSpPr txBox="1"/>
          <p:nvPr/>
        </p:nvSpPr>
        <p:spPr>
          <a:xfrm>
            <a:off x="118585" y="3780577"/>
            <a:ext cx="1133515"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dirty="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ja-JP" sz="1400" dirty="0">
                <a:ea typeface="ＭＳ Ｐゴシック"/>
              </a:rPr>
              <a:t>BERT </a:t>
            </a:r>
            <a:endParaRPr lang="en-US" sz="1400" dirty="0"/>
          </a:p>
        </p:txBody>
      </p:sp>
      <p:sp>
        <p:nvSpPr>
          <p:cNvPr id="11" name="TextBox 10">
            <a:extLst>
              <a:ext uri="{FF2B5EF4-FFF2-40B4-BE49-F238E27FC236}">
                <a16:creationId xmlns:a16="http://schemas.microsoft.com/office/drawing/2014/main" id="{1F43357B-B462-D847-BDC3-79AB9AA4B4E4}"/>
              </a:ext>
            </a:extLst>
          </p:cNvPr>
          <p:cNvSpPr txBox="1"/>
          <p:nvPr/>
        </p:nvSpPr>
        <p:spPr>
          <a:xfrm>
            <a:off x="1631092" y="4582997"/>
            <a:ext cx="8128001" cy="1169551"/>
          </a:xfrm>
          <a:prstGeom prst="rect">
            <a:avLst/>
          </a:prstGeom>
          <a:noFill/>
        </p:spPr>
        <p:txBody>
          <a:bodyPr wrap="square" rtlCol="0">
            <a:spAutoFit/>
          </a:bodyPr>
          <a:lstStyle/>
          <a:p>
            <a:r>
              <a:rPr lang="en" altLang="ja-CN" sz="1400" dirty="0">
                <a:solidFill>
                  <a:schemeClr val="dk1"/>
                </a:solidFill>
              </a:rPr>
              <a:t>Bi-LSTM(</a:t>
            </a:r>
            <a:r>
              <a:rPr lang="en" altLang="ja-CN" sz="1400" dirty="0" err="1">
                <a:solidFill>
                  <a:schemeClr val="dk1"/>
                </a:solidFill>
              </a:rPr>
              <a:t>Wiki+G</a:t>
            </a:r>
            <a:r>
              <a:rPr lang="en-US" altLang="zh-CN" sz="1400" dirty="0" err="1">
                <a:solidFill>
                  <a:schemeClr val="dk1"/>
                </a:solidFill>
              </a:rPr>
              <a:t>iga</a:t>
            </a:r>
            <a:r>
              <a:rPr lang="en" altLang="ja-CN" sz="1400" dirty="0">
                <a:solidFill>
                  <a:schemeClr val="dk1"/>
                </a:solidFill>
              </a:rPr>
              <a:t>)</a:t>
            </a:r>
            <a:r>
              <a:rPr lang="en-US" altLang="zh-CN" sz="1400" dirty="0">
                <a:solidFill>
                  <a:schemeClr val="dk1"/>
                </a:solidFill>
              </a:rPr>
              <a:t>:</a:t>
            </a:r>
            <a:r>
              <a:rPr lang="zh-CN" altLang="en-US" sz="1400" dirty="0">
                <a:solidFill>
                  <a:schemeClr val="dk1"/>
                </a:solidFill>
              </a:rPr>
              <a:t> </a:t>
            </a:r>
            <a:r>
              <a:rPr lang="en-US" altLang="zh-CN" sz="1400" dirty="0">
                <a:solidFill>
                  <a:schemeClr val="dk1"/>
                </a:solidFill>
              </a:rPr>
              <a:t>pre-trained</a:t>
            </a:r>
            <a:r>
              <a:rPr lang="zh-CN" altLang="en-US" sz="1400" dirty="0">
                <a:solidFill>
                  <a:schemeClr val="dk1"/>
                </a:solidFill>
              </a:rPr>
              <a:t> </a:t>
            </a:r>
            <a:r>
              <a:rPr lang="en-US" altLang="zh-CN" sz="1400" dirty="0" err="1">
                <a:solidFill>
                  <a:schemeClr val="dk1"/>
                </a:solidFill>
              </a:rPr>
              <a:t>GloVe</a:t>
            </a:r>
            <a:r>
              <a:rPr lang="zh-CN" altLang="en-US" sz="1400" dirty="0">
                <a:solidFill>
                  <a:schemeClr val="dk1"/>
                </a:solidFill>
              </a:rPr>
              <a:t> </a:t>
            </a:r>
            <a:r>
              <a:rPr lang="en-US" altLang="zh-CN" sz="1400" dirty="0">
                <a:solidFill>
                  <a:schemeClr val="dk1"/>
                </a:solidFill>
              </a:rPr>
              <a:t>on</a:t>
            </a:r>
            <a:r>
              <a:rPr lang="zh-CN" altLang="en-US" sz="1400" dirty="0">
                <a:solidFill>
                  <a:schemeClr val="dk1"/>
                </a:solidFill>
              </a:rPr>
              <a:t> </a:t>
            </a:r>
            <a:r>
              <a:rPr lang="en-US" altLang="zh-CN" sz="1400" dirty="0">
                <a:solidFill>
                  <a:schemeClr val="dk1"/>
                </a:solidFill>
              </a:rPr>
              <a:t>Wikipedia</a:t>
            </a:r>
            <a:r>
              <a:rPr lang="zh-CN" altLang="en-US" sz="1400" dirty="0">
                <a:solidFill>
                  <a:schemeClr val="dk1"/>
                </a:solidFill>
              </a:rPr>
              <a:t> </a:t>
            </a:r>
            <a:r>
              <a:rPr lang="en-US" altLang="zh-CN" sz="1400" dirty="0">
                <a:solidFill>
                  <a:schemeClr val="dk1"/>
                </a:solidFill>
              </a:rPr>
              <a:t>and</a:t>
            </a:r>
            <a:r>
              <a:rPr lang="zh-CN" altLang="en-US" sz="1400" dirty="0">
                <a:solidFill>
                  <a:schemeClr val="dk1"/>
                </a:solidFill>
              </a:rPr>
              <a:t> </a:t>
            </a:r>
            <a:r>
              <a:rPr lang="en-US" altLang="zh-CN" sz="1400" dirty="0" err="1">
                <a:solidFill>
                  <a:schemeClr val="dk1"/>
                </a:solidFill>
              </a:rPr>
              <a:t>Gigaword</a:t>
            </a:r>
            <a:endParaRPr lang="en-US" altLang="ja-JP" sz="1400" dirty="0">
              <a:ea typeface="ＭＳ Ｐゴシック"/>
            </a:endParaRPr>
          </a:p>
          <a:p>
            <a:r>
              <a:rPr lang="en" altLang="ja-CN" sz="1400" dirty="0">
                <a:solidFill>
                  <a:schemeClr val="dk1"/>
                </a:solidFill>
              </a:rPr>
              <a:t>Bi-LSTM</a:t>
            </a:r>
            <a:r>
              <a:rPr lang="en-US" altLang="zh-CN" sz="1400" dirty="0">
                <a:solidFill>
                  <a:schemeClr val="dk1"/>
                </a:solidFill>
              </a:rPr>
              <a:t>(</a:t>
            </a:r>
            <a:r>
              <a:rPr lang="en-US" altLang="zh-CN" sz="1400" dirty="0" err="1">
                <a:solidFill>
                  <a:schemeClr val="dk1"/>
                </a:solidFill>
              </a:rPr>
              <a:t>PubMed+PMC</a:t>
            </a:r>
            <a:r>
              <a:rPr lang="en-US" altLang="zh-CN" sz="1400" dirty="0">
                <a:solidFill>
                  <a:schemeClr val="dk1"/>
                </a:solidFill>
              </a:rPr>
              <a:t>):</a:t>
            </a:r>
            <a:r>
              <a:rPr lang="zh-CN" altLang="en-US" sz="1400" dirty="0">
                <a:solidFill>
                  <a:schemeClr val="dk1"/>
                </a:solidFill>
              </a:rPr>
              <a:t> </a:t>
            </a:r>
            <a:r>
              <a:rPr lang="en-US" altLang="zh-CN" sz="1400" dirty="0">
                <a:solidFill>
                  <a:schemeClr val="dk1"/>
                </a:solidFill>
              </a:rPr>
              <a:t>pre-trained</a:t>
            </a:r>
            <a:r>
              <a:rPr lang="zh-CN" altLang="en-US" sz="1400" dirty="0">
                <a:solidFill>
                  <a:schemeClr val="dk1"/>
                </a:solidFill>
              </a:rPr>
              <a:t> </a:t>
            </a:r>
            <a:r>
              <a:rPr lang="en-US" altLang="zh-CN" sz="1400" dirty="0">
                <a:solidFill>
                  <a:schemeClr val="dk1"/>
                </a:solidFill>
              </a:rPr>
              <a:t>Word2vec</a:t>
            </a:r>
            <a:r>
              <a:rPr lang="zh-CN" altLang="en-US" sz="1400" dirty="0">
                <a:solidFill>
                  <a:schemeClr val="dk1"/>
                </a:solidFill>
              </a:rPr>
              <a:t> </a:t>
            </a:r>
            <a:r>
              <a:rPr lang="en-US" altLang="zh-CN" sz="1400" dirty="0">
                <a:solidFill>
                  <a:schemeClr val="dk1"/>
                </a:solidFill>
              </a:rPr>
              <a:t>on</a:t>
            </a:r>
            <a:r>
              <a:rPr lang="zh-CN" altLang="en-US" sz="1400" dirty="0">
                <a:solidFill>
                  <a:schemeClr val="dk1"/>
                </a:solidFill>
              </a:rPr>
              <a:t> </a:t>
            </a:r>
            <a:r>
              <a:rPr lang="en-US" altLang="zh-CN" sz="1400" dirty="0">
                <a:solidFill>
                  <a:schemeClr val="dk1"/>
                </a:solidFill>
              </a:rPr>
              <a:t>PubMed</a:t>
            </a:r>
            <a:r>
              <a:rPr lang="zh-CN" altLang="en-US" sz="1400" dirty="0">
                <a:solidFill>
                  <a:schemeClr val="dk1"/>
                </a:solidFill>
              </a:rPr>
              <a:t> </a:t>
            </a:r>
            <a:r>
              <a:rPr lang="en-US" altLang="zh-CN" sz="1400" dirty="0">
                <a:solidFill>
                  <a:schemeClr val="dk1"/>
                </a:solidFill>
              </a:rPr>
              <a:t>abstracts</a:t>
            </a:r>
            <a:r>
              <a:rPr lang="zh-CN" altLang="en-US" sz="1400" dirty="0">
                <a:solidFill>
                  <a:schemeClr val="dk1"/>
                </a:solidFill>
              </a:rPr>
              <a:t> </a:t>
            </a:r>
            <a:r>
              <a:rPr lang="en-US" altLang="zh-CN" sz="1400" dirty="0">
                <a:solidFill>
                  <a:schemeClr val="dk1"/>
                </a:solidFill>
              </a:rPr>
              <a:t>and</a:t>
            </a:r>
            <a:r>
              <a:rPr lang="zh-CN" altLang="en-US" sz="1400" dirty="0">
                <a:solidFill>
                  <a:schemeClr val="dk1"/>
                </a:solidFill>
              </a:rPr>
              <a:t> </a:t>
            </a:r>
            <a:r>
              <a:rPr lang="en-US" altLang="zh-CN" sz="1400" dirty="0">
                <a:solidFill>
                  <a:schemeClr val="dk1"/>
                </a:solidFill>
              </a:rPr>
              <a:t>PMC</a:t>
            </a:r>
            <a:endParaRPr lang="en-US" altLang="ja-JP" sz="1400" dirty="0">
              <a:ea typeface="ＭＳ Ｐゴシック"/>
            </a:endParaRPr>
          </a:p>
          <a:p>
            <a:r>
              <a:rPr lang="en-US" altLang="ja-CN" sz="1400" dirty="0"/>
              <a:t>BERT</a:t>
            </a:r>
            <a:r>
              <a:rPr lang="en-US" altLang="zh-CN" sz="1400" dirty="0"/>
              <a:t>(</a:t>
            </a:r>
            <a:r>
              <a:rPr lang="en-US" altLang="zh-CN" sz="1400" dirty="0" err="1"/>
              <a:t>Wiki+Books</a:t>
            </a:r>
            <a:r>
              <a:rPr lang="en-US" altLang="zh-CN" sz="1400" dirty="0"/>
              <a:t>):</a:t>
            </a:r>
            <a:r>
              <a:rPr lang="zh-CN" altLang="en-US" sz="1400" dirty="0"/>
              <a:t> </a:t>
            </a:r>
            <a:r>
              <a:rPr lang="en-US" altLang="zh-CN" sz="1400" dirty="0"/>
              <a:t>pre-trained</a:t>
            </a:r>
            <a:r>
              <a:rPr lang="zh-CN" altLang="en-US" sz="1400" dirty="0"/>
              <a:t> </a:t>
            </a:r>
            <a:r>
              <a:rPr lang="en-US" altLang="zh-CN" sz="1400" dirty="0"/>
              <a:t>BERT</a:t>
            </a:r>
            <a:r>
              <a:rPr lang="zh-CN" altLang="en-US" sz="1400" dirty="0"/>
              <a:t> </a:t>
            </a:r>
            <a:r>
              <a:rPr lang="en-US" altLang="zh-CN" sz="1400" dirty="0"/>
              <a:t>on</a:t>
            </a:r>
            <a:r>
              <a:rPr lang="zh-CN" altLang="en-US" sz="1400" dirty="0"/>
              <a:t> </a:t>
            </a:r>
            <a:r>
              <a:rPr lang="en-US" altLang="zh-CN" sz="1400" dirty="0" err="1"/>
              <a:t>BooksCorpus</a:t>
            </a:r>
            <a:r>
              <a:rPr lang="zh-CN" altLang="en-US" sz="1400" dirty="0"/>
              <a:t> </a:t>
            </a:r>
            <a:r>
              <a:rPr lang="en-US" altLang="zh-CN" sz="1400" dirty="0"/>
              <a:t>and</a:t>
            </a:r>
            <a:r>
              <a:rPr lang="zh-CN" altLang="en-US" sz="1400" dirty="0"/>
              <a:t> </a:t>
            </a:r>
            <a:r>
              <a:rPr lang="en-US" altLang="zh-CN" sz="1400" dirty="0"/>
              <a:t>English</a:t>
            </a:r>
            <a:r>
              <a:rPr lang="zh-CN" altLang="en-US" sz="1400" dirty="0"/>
              <a:t> </a:t>
            </a:r>
            <a:r>
              <a:rPr lang="en-US" altLang="zh-CN" sz="1400" dirty="0"/>
              <a:t>Wikipedia</a:t>
            </a:r>
          </a:p>
          <a:p>
            <a:r>
              <a:rPr lang="en-US" sz="1400" dirty="0"/>
              <a:t>BERT(P</a:t>
            </a:r>
            <a:r>
              <a:rPr lang="en-US" altLang="zh-CN" sz="1400" dirty="0"/>
              <a:t>ubMed</a:t>
            </a:r>
            <a:r>
              <a:rPr lang="en-US" sz="1400" dirty="0"/>
              <a:t>): pre-trained BERT on PubMed abstracts</a:t>
            </a:r>
          </a:p>
          <a:p>
            <a:r>
              <a:rPr lang="en-US" sz="1400" dirty="0"/>
              <a:t>BERT(</a:t>
            </a:r>
            <a:r>
              <a:rPr lang="en-US" sz="1400" dirty="0" err="1"/>
              <a:t>P</a:t>
            </a:r>
            <a:r>
              <a:rPr lang="en-US" altLang="zh-CN" sz="1400" dirty="0" err="1"/>
              <a:t>ubMed+MIMIC</a:t>
            </a:r>
            <a:r>
              <a:rPr lang="en-US" sz="1400" dirty="0"/>
              <a:t>: pre-trained BERT on </a:t>
            </a:r>
            <a:r>
              <a:rPr lang="en-US" altLang="ja-JP" sz="1400" dirty="0">
                <a:ea typeface="ＭＳ Ｐゴシック"/>
              </a:rPr>
              <a:t>PubMed abstracts and MIMIC-III (clinical notes)</a:t>
            </a:r>
            <a:endParaRPr lang="en-US" sz="1400" dirty="0"/>
          </a:p>
        </p:txBody>
      </p:sp>
      <p:cxnSp>
        <p:nvCxnSpPr>
          <p:cNvPr id="6" name="直線矢印コネクタ 5">
            <a:extLst>
              <a:ext uri="{FF2B5EF4-FFF2-40B4-BE49-F238E27FC236}">
                <a16:creationId xmlns:a16="http://schemas.microsoft.com/office/drawing/2014/main" id="{EEB53D4F-26B0-E646-B590-79580EF5B243}"/>
              </a:ext>
            </a:extLst>
          </p:cNvPr>
          <p:cNvCxnSpPr/>
          <p:nvPr/>
        </p:nvCxnSpPr>
        <p:spPr>
          <a:xfrm>
            <a:off x="1321269" y="3127443"/>
            <a:ext cx="2624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9">
            <a:extLst>
              <a:ext uri="{FF2B5EF4-FFF2-40B4-BE49-F238E27FC236}">
                <a16:creationId xmlns:a16="http://schemas.microsoft.com/office/drawing/2014/main" id="{2A0D2F2A-7CE0-7040-9E10-6779814A9E25}"/>
              </a:ext>
            </a:extLst>
          </p:cNvPr>
          <p:cNvSpPr txBox="1"/>
          <p:nvPr/>
        </p:nvSpPr>
        <p:spPr>
          <a:xfrm>
            <a:off x="118584" y="2930791"/>
            <a:ext cx="1461747" cy="523220"/>
          </a:xfrm>
          <a:prstGeom prst="rect">
            <a:avLst/>
          </a:prstGeom>
          <a:noFill/>
        </p:spPr>
        <p:txBody>
          <a:bodyPr wrap="none" rtlCol="0">
            <a:spAutoFit/>
          </a:bodyPr>
          <a:lstStyle/>
          <a:p>
            <a:r>
              <a:rPr lang="ja-JP" altLang="en-US" sz="1400">
                <a:latin typeface="MS Gothic" panose="020B0609070205080204" pitchFamily="49" charset="-128"/>
                <a:ea typeface="MS Gothic" panose="020B0609070205080204" pitchFamily="49" charset="-128"/>
              </a:rPr>
              <a:t>生物医療</a:t>
            </a:r>
            <a:endParaRPr lang="en-US" altLang="ja-JP" sz="1400" dirty="0">
              <a:latin typeface="MS Gothic" panose="020B0609070205080204" pitchFamily="49" charset="-128"/>
              <a:ea typeface="MS Gothic" panose="020B0609070205080204" pitchFamily="49" charset="-128"/>
            </a:endParaRPr>
          </a:p>
          <a:p>
            <a:r>
              <a:rPr lang="ja-JP" altLang="en-US" sz="1400">
                <a:latin typeface="MS Gothic" panose="020B0609070205080204" pitchFamily="49" charset="-128"/>
                <a:ea typeface="MS Gothic" panose="020B0609070205080204" pitchFamily="49" charset="-128"/>
              </a:rPr>
              <a:t>分野の</a:t>
            </a:r>
            <a:r>
              <a:rPr lang="en-US" altLang="zh-CN" sz="1400" dirty="0">
                <a:ea typeface="ＭＳ Ｐゴシック"/>
              </a:rPr>
              <a:t>Word2vec</a:t>
            </a:r>
            <a:endParaRPr lang="en-US" sz="1400" dirty="0"/>
          </a:p>
        </p:txBody>
      </p:sp>
      <p:sp>
        <p:nvSpPr>
          <p:cNvPr id="7" name="角丸四角形 6">
            <a:extLst>
              <a:ext uri="{FF2B5EF4-FFF2-40B4-BE49-F238E27FC236}">
                <a16:creationId xmlns:a16="http://schemas.microsoft.com/office/drawing/2014/main" id="{88781A53-9243-7241-A35E-7AEEB24B83E0}"/>
              </a:ext>
            </a:extLst>
          </p:cNvPr>
          <p:cNvSpPr/>
          <p:nvPr/>
        </p:nvSpPr>
        <p:spPr>
          <a:xfrm>
            <a:off x="1546465" y="2527923"/>
            <a:ext cx="2578063" cy="78920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cxnSp>
        <p:nvCxnSpPr>
          <p:cNvPr id="12" name="直線矢印コネクタ 11">
            <a:extLst>
              <a:ext uri="{FF2B5EF4-FFF2-40B4-BE49-F238E27FC236}">
                <a16:creationId xmlns:a16="http://schemas.microsoft.com/office/drawing/2014/main" id="{5BDD8BE1-7675-0141-BC39-3C11A8A8C471}"/>
              </a:ext>
            </a:extLst>
          </p:cNvPr>
          <p:cNvCxnSpPr>
            <a:cxnSpLocks/>
          </p:cNvCxnSpPr>
          <p:nvPr/>
        </p:nvCxnSpPr>
        <p:spPr>
          <a:xfrm flipH="1">
            <a:off x="3805039" y="1635376"/>
            <a:ext cx="943231" cy="8102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988CE1AC-59AF-5F41-BDC7-D1090B540A84}"/>
              </a:ext>
            </a:extLst>
          </p:cNvPr>
          <p:cNvSpPr txBox="1"/>
          <p:nvPr/>
        </p:nvSpPr>
        <p:spPr>
          <a:xfrm>
            <a:off x="4664354" y="1266044"/>
            <a:ext cx="1813564" cy="369332"/>
          </a:xfrm>
          <a:prstGeom prst="rect">
            <a:avLst/>
          </a:prstGeom>
          <a:noFill/>
        </p:spPr>
        <p:txBody>
          <a:bodyPr wrap="square" rtlCol="0">
            <a:spAutoFit/>
          </a:bodyPr>
          <a:lstStyle/>
          <a:p>
            <a:r>
              <a:rPr kumimoji="1" lang="en-US" altLang="zh-CN" b="1" dirty="0"/>
              <a:t>baseline</a:t>
            </a:r>
            <a:endParaRPr kumimoji="1" lang="ja-CN" altLang="en-US" b="1" dirty="0"/>
          </a:p>
        </p:txBody>
      </p:sp>
      <p:sp>
        <p:nvSpPr>
          <p:cNvPr id="15" name="テキスト ボックス 14">
            <a:extLst>
              <a:ext uri="{FF2B5EF4-FFF2-40B4-BE49-F238E27FC236}">
                <a16:creationId xmlns:a16="http://schemas.microsoft.com/office/drawing/2014/main" id="{21F4F43E-3F90-9843-9B62-4F955F972D28}"/>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267556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p:tgtEl>
                                          <p:spTgt spid="12"/>
                                        </p:tgtEl>
                                        <p:attrNameLst>
                                          <p:attrName>ppt_y</p:attrName>
                                        </p:attrNameLst>
                                      </p:cBhvr>
                                      <p:tavLst>
                                        <p:tav tm="0">
                                          <p:val>
                                            <p:strVal val="#ppt_y+#ppt_h*1.125000"/>
                                          </p:val>
                                        </p:tav>
                                        <p:tav tm="100000">
                                          <p:val>
                                            <p:strVal val="#ppt_y"/>
                                          </p:val>
                                        </p:tav>
                                      </p:tavLst>
                                    </p:anim>
                                    <p:animEffect transition="in" filter="wipe(up)">
                                      <p:cBhvr>
                                        <p:cTn id="12" dur="500"/>
                                        <p:tgtEl>
                                          <p:spTgt spid="12"/>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p:tgtEl>
                                          <p:spTgt spid="14"/>
                                        </p:tgtEl>
                                        <p:attrNameLst>
                                          <p:attrName>ppt_y</p:attrName>
                                        </p:attrNameLst>
                                      </p:cBhvr>
                                      <p:tavLst>
                                        <p:tav tm="0">
                                          <p:val>
                                            <p:strVal val="#ppt_y+#ppt_h*1.125000"/>
                                          </p:val>
                                        </p:tav>
                                        <p:tav tm="100000">
                                          <p:val>
                                            <p:strVal val="#ppt_y"/>
                                          </p:val>
                                        </p:tav>
                                      </p:tavLst>
                                    </p:anim>
                                    <p:animEffect transition="in" filter="wipe(up)">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EEE4D1A-41F0-854C-9553-7396B6FC2856}"/>
              </a:ext>
            </a:extLst>
          </p:cNvPr>
          <p:cNvSpPr>
            <a:spLocks noGrp="1"/>
          </p:cNvSpPr>
          <p:nvPr>
            <p:ph type="sldNum" sz="quarter" idx="12"/>
          </p:nvPr>
        </p:nvSpPr>
        <p:spPr/>
        <p:txBody>
          <a:bodyPr/>
          <a:lstStyle/>
          <a:p>
            <a:fld id="{4FAB73BC-B049-4115-A692-8D63A059BFB8}" type="slidenum">
              <a:rPr lang="en-US" smtClean="0"/>
              <a:pPr/>
              <a:t>13</a:t>
            </a:fld>
            <a:endParaRPr lang="en-US"/>
          </a:p>
        </p:txBody>
      </p:sp>
      <p:sp>
        <p:nvSpPr>
          <p:cNvPr id="3" name="タイトル 1">
            <a:extLst>
              <a:ext uri="{FF2B5EF4-FFF2-40B4-BE49-F238E27FC236}">
                <a16:creationId xmlns:a16="http://schemas.microsoft.com/office/drawing/2014/main" id="{7E69E5BB-F88B-E346-9F1A-0CD86245EACB}"/>
              </a:ext>
            </a:extLst>
          </p:cNvPr>
          <p:cNvSpPr txBox="1">
            <a:spLocks/>
          </p:cNvSpPr>
          <p:nvPr/>
        </p:nvSpPr>
        <p:spPr>
          <a:xfrm>
            <a:off x="1210910" y="754082"/>
            <a:ext cx="9997254" cy="947513"/>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zh-CN" altLang="en-US" sz="4000" b="1" dirty="0">
                <a:solidFill>
                  <a:schemeClr val="tx1"/>
                </a:solidFill>
                <a:latin typeface="MS Gothic"/>
                <a:ea typeface="ＭＳ Ｐゴシック"/>
              </a:rPr>
              <a:t>実験</a:t>
            </a:r>
            <a:r>
              <a:rPr kumimoji="1" lang="ja-CN" altLang="en-US" sz="4000" b="1" dirty="0">
                <a:solidFill>
                  <a:schemeClr val="tx1"/>
                </a:solidFill>
                <a:latin typeface="MS Gothic"/>
                <a:ea typeface="ＭＳ Ｐゴシック"/>
              </a:rPr>
              <a:t>結果（２）</a:t>
            </a:r>
            <a:endParaRPr kumimoji="1" lang="en-US" altLang="en-US" sz="4000" b="1" dirty="0">
              <a:solidFill>
                <a:schemeClr val="tx1"/>
              </a:solidFill>
              <a:latin typeface="MS Gothic"/>
              <a:ea typeface="ＭＳ Ｐゴシック"/>
            </a:endParaRPr>
          </a:p>
        </p:txBody>
      </p:sp>
      <p:graphicFrame>
        <p:nvGraphicFramePr>
          <p:cNvPr id="5" name="グラフ 4">
            <a:extLst>
              <a:ext uri="{FF2B5EF4-FFF2-40B4-BE49-F238E27FC236}">
                <a16:creationId xmlns:a16="http://schemas.microsoft.com/office/drawing/2014/main" id="{1CD97CEC-5F2A-FF4D-A9FC-3F13A314CD4F}"/>
              </a:ext>
            </a:extLst>
          </p:cNvPr>
          <p:cNvGraphicFramePr/>
          <p:nvPr>
            <p:extLst>
              <p:ext uri="{D42A27DB-BD31-4B8C-83A1-F6EECF244321}">
                <p14:modId xmlns:p14="http://schemas.microsoft.com/office/powerpoint/2010/main" val="3108341776"/>
              </p:ext>
            </p:extLst>
          </p:nvPr>
        </p:nvGraphicFramePr>
        <p:xfrm>
          <a:off x="3501482" y="1293541"/>
          <a:ext cx="8002841" cy="5166244"/>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75FD7AA4-A4B6-D64E-9E6C-FF1849E721A4}"/>
              </a:ext>
            </a:extLst>
          </p:cNvPr>
          <p:cNvSpPr txBox="1"/>
          <p:nvPr/>
        </p:nvSpPr>
        <p:spPr>
          <a:xfrm>
            <a:off x="1210910" y="1422815"/>
            <a:ext cx="2290572" cy="120032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dirty="0"/>
              <a:t>F</a:t>
            </a:r>
            <a:r>
              <a:rPr kumimoji="1" lang="ja-CN" altLang="en-US" dirty="0"/>
              <a:t>値</a:t>
            </a:r>
            <a:endParaRPr kumimoji="1" lang="en-US" altLang="ja-CN" dirty="0"/>
          </a:p>
          <a:p>
            <a:pPr marL="742950" lvl="1" indent="-285750">
              <a:buFont typeface="Arial" panose="020B0604020202020204" pitchFamily="34" charset="0"/>
              <a:buChar char="•"/>
            </a:pPr>
            <a:r>
              <a:rPr kumimoji="1" lang="ja-CN" altLang="en-US" dirty="0"/>
              <a:t>固有表現</a:t>
            </a:r>
            <a:endParaRPr kumimoji="1" lang="en-US" altLang="ja-CN" dirty="0"/>
          </a:p>
          <a:p>
            <a:pPr marL="742950" lvl="1" indent="-285750">
              <a:buFont typeface="Arial" panose="020B0604020202020204" pitchFamily="34" charset="0"/>
              <a:buChar char="•"/>
            </a:pPr>
            <a:r>
              <a:rPr kumimoji="1" lang="ja-CN" altLang="en-US" dirty="0"/>
              <a:t>エンティティ関係</a:t>
            </a:r>
          </a:p>
        </p:txBody>
      </p:sp>
      <p:sp>
        <p:nvSpPr>
          <p:cNvPr id="7" name="テキスト ボックス 6">
            <a:extLst>
              <a:ext uri="{FF2B5EF4-FFF2-40B4-BE49-F238E27FC236}">
                <a16:creationId xmlns:a16="http://schemas.microsoft.com/office/drawing/2014/main" id="{E52F233E-61C5-2142-ACF9-CEE28DE359D6}"/>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48528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C7F6F-A8E5-5B43-8F37-88567D9FB993}"/>
              </a:ext>
            </a:extLst>
          </p:cNvPr>
          <p:cNvSpPr>
            <a:spLocks noGrp="1"/>
          </p:cNvSpPr>
          <p:nvPr>
            <p:ph type="title"/>
          </p:nvPr>
        </p:nvSpPr>
        <p:spPr/>
        <p:txBody>
          <a:bodyPr/>
          <a:lstStyle/>
          <a:p>
            <a:r>
              <a:rPr kumimoji="1" lang="ja-CN" altLang="en-US" sz="4000" b="1" dirty="0">
                <a:solidFill>
                  <a:schemeClr val="tx1"/>
                </a:solidFill>
                <a:latin typeface="MS PGothic" panose="020B0600070205080204" pitchFamily="34" charset="-128"/>
                <a:ea typeface="MS PGothic" panose="020B0600070205080204" pitchFamily="34" charset="-128"/>
              </a:rPr>
              <a:t>考察</a:t>
            </a:r>
          </a:p>
        </p:txBody>
      </p:sp>
      <p:sp>
        <p:nvSpPr>
          <p:cNvPr id="3" name="スライド番号プレースホルダー 2">
            <a:extLst>
              <a:ext uri="{FF2B5EF4-FFF2-40B4-BE49-F238E27FC236}">
                <a16:creationId xmlns:a16="http://schemas.microsoft.com/office/drawing/2014/main" id="{CCF1C8D6-81D7-A945-8CCD-F4CC5794B707}"/>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4" name="テキスト ボックス 3">
            <a:extLst>
              <a:ext uri="{FF2B5EF4-FFF2-40B4-BE49-F238E27FC236}">
                <a16:creationId xmlns:a16="http://schemas.microsoft.com/office/drawing/2014/main" id="{E79A4B64-359A-2446-8677-4C29C8F213EB}"/>
              </a:ext>
            </a:extLst>
          </p:cNvPr>
          <p:cNvSpPr txBox="1"/>
          <p:nvPr/>
        </p:nvSpPr>
        <p:spPr>
          <a:xfrm>
            <a:off x="1350104" y="1905506"/>
            <a:ext cx="10272715" cy="830997"/>
          </a:xfrm>
          <a:prstGeom prst="rect">
            <a:avLst/>
          </a:prstGeom>
          <a:noFill/>
        </p:spPr>
        <p:txBody>
          <a:bodyPr wrap="square" rtlCol="0">
            <a:spAutoFit/>
          </a:bodyPr>
          <a:lstStyle/>
          <a:p>
            <a:pPr marL="342900" indent="-342900">
              <a:buFont typeface="Arial" panose="020B0604020202020204" pitchFamily="34" charset="0"/>
              <a:buChar char="•"/>
            </a:pPr>
            <a:r>
              <a:rPr kumimoji="1" lang="ja-CN" altLang="en-US" sz="2400" dirty="0"/>
              <a:t>関係の各カテゴリにおけるタグの数量は極めて不均衡</a:t>
            </a:r>
            <a:endParaRPr kumimoji="1" lang="en-US" altLang="ja-CN" sz="2400" dirty="0"/>
          </a:p>
          <a:p>
            <a:endParaRPr kumimoji="1" lang="en-US" altLang="ja-CN" sz="2400" dirty="0"/>
          </a:p>
        </p:txBody>
      </p:sp>
      <p:pic>
        <p:nvPicPr>
          <p:cNvPr id="6" name="図 5" descr="テーブル&#10;&#10;自動的に生成された説明">
            <a:extLst>
              <a:ext uri="{FF2B5EF4-FFF2-40B4-BE49-F238E27FC236}">
                <a16:creationId xmlns:a16="http://schemas.microsoft.com/office/drawing/2014/main" id="{0B1AB7D9-9291-B24E-BAF3-768A3E571398}"/>
              </a:ext>
            </a:extLst>
          </p:cNvPr>
          <p:cNvPicPr>
            <a:picLocks noChangeAspect="1"/>
          </p:cNvPicPr>
          <p:nvPr/>
        </p:nvPicPr>
        <p:blipFill>
          <a:blip r:embed="rId2"/>
          <a:stretch>
            <a:fillRect/>
          </a:stretch>
        </p:blipFill>
        <p:spPr>
          <a:xfrm>
            <a:off x="1350104" y="2640151"/>
            <a:ext cx="8966200" cy="1917700"/>
          </a:xfrm>
          <a:prstGeom prst="rect">
            <a:avLst/>
          </a:prstGeom>
        </p:spPr>
      </p:pic>
      <p:sp>
        <p:nvSpPr>
          <p:cNvPr id="7" name="テキスト ボックス 6">
            <a:extLst>
              <a:ext uri="{FF2B5EF4-FFF2-40B4-BE49-F238E27FC236}">
                <a16:creationId xmlns:a16="http://schemas.microsoft.com/office/drawing/2014/main" id="{2AB8325D-741C-F649-BAC7-59337B4B3094}"/>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357707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C7F6F-A8E5-5B43-8F37-88567D9FB993}"/>
              </a:ext>
            </a:extLst>
          </p:cNvPr>
          <p:cNvSpPr>
            <a:spLocks noGrp="1"/>
          </p:cNvSpPr>
          <p:nvPr>
            <p:ph type="title"/>
          </p:nvPr>
        </p:nvSpPr>
        <p:spPr/>
        <p:txBody>
          <a:bodyPr/>
          <a:lstStyle/>
          <a:p>
            <a:r>
              <a:rPr kumimoji="1" lang="ja-CN" altLang="en-US" sz="4000" b="1" dirty="0">
                <a:solidFill>
                  <a:schemeClr val="tx1"/>
                </a:solidFill>
                <a:latin typeface="MS PGothic" panose="020B0600070205080204" pitchFamily="34" charset="-128"/>
                <a:ea typeface="MS PGothic" panose="020B0600070205080204" pitchFamily="34" charset="-128"/>
              </a:rPr>
              <a:t>まとめ</a:t>
            </a:r>
          </a:p>
        </p:txBody>
      </p:sp>
      <p:sp>
        <p:nvSpPr>
          <p:cNvPr id="3" name="スライド番号プレースホルダー 2">
            <a:extLst>
              <a:ext uri="{FF2B5EF4-FFF2-40B4-BE49-F238E27FC236}">
                <a16:creationId xmlns:a16="http://schemas.microsoft.com/office/drawing/2014/main" id="{CCF1C8D6-81D7-A945-8CCD-F4CC5794B707}"/>
              </a:ext>
            </a:extLst>
          </p:cNvPr>
          <p:cNvSpPr>
            <a:spLocks noGrp="1"/>
          </p:cNvSpPr>
          <p:nvPr>
            <p:ph type="sldNum" sz="quarter" idx="12"/>
          </p:nvPr>
        </p:nvSpPr>
        <p:spPr/>
        <p:txBody>
          <a:bodyPr/>
          <a:lstStyle/>
          <a:p>
            <a:fld id="{4FAB73BC-B049-4115-A692-8D63A059BFB8}" type="slidenum">
              <a:rPr lang="en-US" smtClean="0"/>
              <a:t>15</a:t>
            </a:fld>
            <a:endParaRPr lang="en-US"/>
          </a:p>
        </p:txBody>
      </p:sp>
      <p:sp>
        <p:nvSpPr>
          <p:cNvPr id="4" name="テキスト ボックス 3">
            <a:extLst>
              <a:ext uri="{FF2B5EF4-FFF2-40B4-BE49-F238E27FC236}">
                <a16:creationId xmlns:a16="http://schemas.microsoft.com/office/drawing/2014/main" id="{E79A4B64-359A-2446-8677-4C29C8F213EB}"/>
              </a:ext>
            </a:extLst>
          </p:cNvPr>
          <p:cNvSpPr txBox="1"/>
          <p:nvPr/>
        </p:nvSpPr>
        <p:spPr>
          <a:xfrm>
            <a:off x="1350104" y="1948242"/>
            <a:ext cx="10272715" cy="4524315"/>
          </a:xfrm>
          <a:prstGeom prst="rect">
            <a:avLst/>
          </a:prstGeom>
          <a:noFill/>
        </p:spPr>
        <p:txBody>
          <a:bodyPr wrap="square" rtlCol="0">
            <a:spAutoFit/>
          </a:bodyPr>
          <a:lstStyle/>
          <a:p>
            <a:pPr marL="285750" indent="-285750">
              <a:buFont typeface="Arial" panose="020B0604020202020204" pitchFamily="34" charset="0"/>
              <a:buChar char="•"/>
            </a:pPr>
            <a:endParaRPr kumimoji="1" lang="en-US" altLang="ja-CN" sz="2400" dirty="0"/>
          </a:p>
          <a:p>
            <a:pPr marL="285750" indent="-285750">
              <a:buFont typeface="Arial" panose="020B0604020202020204" pitchFamily="34" charset="0"/>
              <a:buChar char="•"/>
            </a:pPr>
            <a:r>
              <a:rPr kumimoji="1" lang="en-US" altLang="ja-CN" sz="2400" dirty="0">
                <a:ea typeface="MS Gothic" panose="020B0609070205080204" pitchFamily="49" charset="-128"/>
              </a:rPr>
              <a:t>BERT</a:t>
            </a:r>
            <a:r>
              <a:rPr kumimoji="1" lang="ja-CN" altLang="en-US" sz="2400" dirty="0">
                <a:latin typeface="MS Gothic" panose="020B0609070205080204" pitchFamily="49" charset="-128"/>
                <a:ea typeface="MS Gothic" panose="020B0609070205080204" pitchFamily="49" charset="-128"/>
              </a:rPr>
              <a:t>に基づいた</a:t>
            </a:r>
            <a:r>
              <a:rPr kumimoji="1" lang="en-US" altLang="ja-CN" sz="2400" dirty="0">
                <a:ea typeface="MS Gothic" panose="020B0609070205080204" pitchFamily="49" charset="-128"/>
              </a:rPr>
              <a:t>Joint model</a:t>
            </a:r>
            <a:r>
              <a:rPr kumimoji="1" lang="ja-CN" altLang="en-US" sz="2400" dirty="0">
                <a:latin typeface="MS Gothic" panose="020B0609070205080204" pitchFamily="49" charset="-128"/>
                <a:ea typeface="MS Gothic" panose="020B0609070205080204" pitchFamily="49" charset="-128"/>
              </a:rPr>
              <a:t>によりエンティティ関係を抽出する手法をカルテデータに応用した</a:t>
            </a:r>
            <a:endParaRPr kumimoji="1" lang="en-US" altLang="ja-CN" sz="2400" dirty="0">
              <a:latin typeface="MS Gothic" panose="020B0609070205080204" pitchFamily="49" charset="-128"/>
              <a:ea typeface="MS Gothic" panose="020B0609070205080204" pitchFamily="49" charset="-128"/>
            </a:endParaRPr>
          </a:p>
          <a:p>
            <a:endParaRPr kumimoji="1" lang="en-US" altLang="ja-CN" sz="2400" dirty="0"/>
          </a:p>
          <a:p>
            <a:pPr marL="285750" indent="-285750">
              <a:buFont typeface="Arial" panose="020B0604020202020204" pitchFamily="34" charset="0"/>
              <a:buChar char="•"/>
            </a:pPr>
            <a:r>
              <a:rPr kumimoji="1" lang="en-US" altLang="zh-CN" sz="2400" dirty="0"/>
              <a:t>Bi-LSTM</a:t>
            </a:r>
            <a:r>
              <a:rPr kumimoji="1" lang="ja-CN" altLang="en-US" sz="2400" dirty="0">
                <a:latin typeface="MS Gothic" panose="020B0609070205080204" pitchFamily="49" charset="-128"/>
                <a:ea typeface="MS Gothic" panose="020B0609070205080204" pitchFamily="49" charset="-128"/>
              </a:rPr>
              <a:t>と</a:t>
            </a:r>
            <a:r>
              <a:rPr kumimoji="1" lang="en-US" altLang="zh-CN" sz="2400" dirty="0"/>
              <a:t>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en-US" altLang="ja-CN" sz="2400" dirty="0">
                <a:ea typeface="MS Gothic" panose="020B0609070205080204" pitchFamily="49" charset="-128"/>
              </a:rPr>
              <a:t>BERT</a:t>
            </a:r>
            <a:r>
              <a:rPr kumimoji="1" lang="ja-CN" altLang="en-US" sz="2400">
                <a:latin typeface="MS Gothic" panose="020B0609070205080204" pitchFamily="49" charset="-128"/>
                <a:ea typeface="MS Gothic" panose="020B0609070205080204" pitchFamily="49" charset="-128"/>
              </a:rPr>
              <a:t>に基づいたモデルのほうが精度が高い</a:t>
            </a:r>
            <a:endParaRPr kumimoji="1" lang="en-US" altLang="ja-CN" sz="2400" dirty="0">
              <a:latin typeface="MS Gothic" panose="020B0609070205080204" pitchFamily="49" charset="-128"/>
              <a:ea typeface="MS Gothic" panose="020B0609070205080204" pitchFamily="49" charset="-128"/>
            </a:endParaRPr>
          </a:p>
          <a:p>
            <a:endParaRPr kumimoji="1" lang="en-US" altLang="ja-CN" sz="2400" dirty="0">
              <a:latin typeface="MS Gothic" panose="020B0609070205080204" pitchFamily="49" charset="-128"/>
              <a:ea typeface="MS Gothic" panose="020B0609070205080204" pitchFamily="49" charset="-128"/>
            </a:endParaRPr>
          </a:p>
          <a:p>
            <a:pPr marL="285750" indent="-285750">
              <a:buFont typeface="Arial" panose="020B0604020202020204" pitchFamily="34" charset="0"/>
              <a:buChar char="•"/>
            </a:pPr>
            <a:r>
              <a:rPr kumimoji="1" lang="ja-CN" altLang="en-US" sz="2400" dirty="0">
                <a:latin typeface="MS Gothic" panose="020B0609070205080204" pitchFamily="49" charset="-128"/>
                <a:ea typeface="MS Gothic" panose="020B0609070205080204" pitchFamily="49" charset="-128"/>
              </a:rPr>
              <a:t>異なる分野の</a:t>
            </a:r>
            <a:r>
              <a:rPr kumimoji="1" lang="en-US" altLang="zh-CN" sz="2400" dirty="0">
                <a:ea typeface="MS Gothic" panose="020B0609070205080204" pitchFamily="49" charset="-128"/>
              </a:rPr>
              <a:t>BERT</a:t>
            </a:r>
            <a:r>
              <a:rPr kumimoji="1" lang="ja-CN" altLang="en-US" sz="2400" dirty="0">
                <a:latin typeface="MS Gothic" panose="020B0609070205080204" pitchFamily="49" charset="-128"/>
                <a:ea typeface="MS Gothic" panose="020B0609070205080204" pitchFamily="49" charset="-128"/>
              </a:rPr>
              <a:t>の効果を比較した</a:t>
            </a:r>
            <a:endParaRPr kumimoji="1" lang="en-US" altLang="ja-CN" sz="2400" dirty="0">
              <a:latin typeface="MS Gothic" panose="020B0609070205080204" pitchFamily="49" charset="-128"/>
              <a:ea typeface="MS Gothic" panose="020B0609070205080204" pitchFamily="49" charset="-128"/>
            </a:endParaRPr>
          </a:p>
          <a:p>
            <a:pPr marL="742950" lvl="1" indent="-285750">
              <a:buFont typeface="Arial" panose="020B0604020202020204" pitchFamily="34" charset="0"/>
              <a:buChar char="•"/>
            </a:pPr>
            <a:r>
              <a:rPr kumimoji="1" lang="en-US" altLang="ja-CN" sz="2400" dirty="0">
                <a:ea typeface="MS Gothic" panose="020B0609070205080204" pitchFamily="49" charset="-128"/>
              </a:rPr>
              <a:t>BERT</a:t>
            </a:r>
            <a:r>
              <a:rPr kumimoji="1" lang="ja-CN" altLang="en-US" sz="2400" dirty="0">
                <a:latin typeface="MS Gothic" panose="020B0609070205080204" pitchFamily="49" charset="-128"/>
                <a:ea typeface="MS Gothic" panose="020B0609070205080204" pitchFamily="49" charset="-128"/>
              </a:rPr>
              <a:t>の事前トレーニング用のコーパスはカルテデータに関連があればあるほど、精度が上がる</a:t>
            </a:r>
            <a:endParaRPr kumimoji="1" lang="en-US" altLang="ja-CN" sz="2400" dirty="0">
              <a:latin typeface="MS Gothic" panose="020B0609070205080204" pitchFamily="49" charset="-128"/>
              <a:ea typeface="MS Gothic" panose="020B0609070205080204" pitchFamily="49" charset="-128"/>
            </a:endParaRPr>
          </a:p>
          <a:p>
            <a:pPr lvl="1"/>
            <a:endParaRPr kumimoji="1" lang="en-US" altLang="ja-CN" sz="2400" dirty="0"/>
          </a:p>
          <a:p>
            <a:endParaRPr kumimoji="1" lang="en-US" altLang="ja-CN" sz="2400" dirty="0"/>
          </a:p>
        </p:txBody>
      </p:sp>
      <p:sp>
        <p:nvSpPr>
          <p:cNvPr id="5" name="テキスト ボックス 4">
            <a:extLst>
              <a:ext uri="{FF2B5EF4-FFF2-40B4-BE49-F238E27FC236}">
                <a16:creationId xmlns:a16="http://schemas.microsoft.com/office/drawing/2014/main" id="{9BBE94F7-5C49-8343-AE3B-E3F92D40517E}"/>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843165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A51CBF-1CF7-2C4E-A052-82A87C20A5B8}"/>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今後の課題</a:t>
            </a:r>
          </a:p>
        </p:txBody>
      </p:sp>
      <p:sp>
        <p:nvSpPr>
          <p:cNvPr id="3" name="スライド番号プレースホルダー 2">
            <a:extLst>
              <a:ext uri="{FF2B5EF4-FFF2-40B4-BE49-F238E27FC236}">
                <a16:creationId xmlns:a16="http://schemas.microsoft.com/office/drawing/2014/main" id="{E3D3F6F1-D829-284F-8A21-FAB3ADAAFF4C}"/>
              </a:ext>
            </a:extLst>
          </p:cNvPr>
          <p:cNvSpPr>
            <a:spLocks noGrp="1"/>
          </p:cNvSpPr>
          <p:nvPr>
            <p:ph type="sldNum" sz="quarter" idx="12"/>
          </p:nvPr>
        </p:nvSpPr>
        <p:spPr/>
        <p:txBody>
          <a:bodyPr/>
          <a:lstStyle/>
          <a:p>
            <a:fld id="{4FAB73BC-B049-4115-A692-8D63A059BFB8}" type="slidenum">
              <a:rPr lang="en-US" smtClean="0"/>
              <a:t>16</a:t>
            </a:fld>
            <a:endParaRPr lang="en-US"/>
          </a:p>
        </p:txBody>
      </p:sp>
      <p:sp>
        <p:nvSpPr>
          <p:cNvPr id="4" name="テキスト ボックス 3">
            <a:extLst>
              <a:ext uri="{FF2B5EF4-FFF2-40B4-BE49-F238E27FC236}">
                <a16:creationId xmlns:a16="http://schemas.microsoft.com/office/drawing/2014/main" id="{3C8F1BE0-FCA2-8C47-A9C4-BA3AA37FA064}"/>
              </a:ext>
            </a:extLst>
          </p:cNvPr>
          <p:cNvSpPr txBox="1"/>
          <p:nvPr/>
        </p:nvSpPr>
        <p:spPr>
          <a:xfrm>
            <a:off x="1271239" y="2106368"/>
            <a:ext cx="9771135" cy="1661993"/>
          </a:xfrm>
          <a:prstGeom prst="rect">
            <a:avLst/>
          </a:prstGeom>
          <a:noFill/>
        </p:spPr>
        <p:txBody>
          <a:bodyPr wrap="square" rtlCol="0">
            <a:spAutoFit/>
          </a:bodyPr>
          <a:lstStyle/>
          <a:p>
            <a:pPr marL="457200" indent="-457200">
              <a:buFont typeface="Arial" panose="020B0604020202020204" pitchFamily="34" charset="0"/>
              <a:buChar char="•"/>
            </a:pPr>
            <a:r>
              <a:rPr lang="ja-CN" altLang="en-US" sz="2800" dirty="0">
                <a:latin typeface="MS Gothic"/>
                <a:ea typeface="MS Gothic"/>
                <a:cs typeface="Calibri"/>
              </a:rPr>
              <a:t>提案手法におけるエンティティ関係抽出の精度を改善する</a:t>
            </a:r>
            <a:endParaRPr lang="en-US" altLang="ja-CN" sz="2800" dirty="0">
              <a:latin typeface="MS Gothic"/>
              <a:ea typeface="MS Gothic"/>
              <a:cs typeface="Calibri"/>
            </a:endParaRPr>
          </a:p>
          <a:p>
            <a:endParaRPr kumimoji="1" lang="en-US" altLang="ja-CN" dirty="0"/>
          </a:p>
          <a:p>
            <a:pPr marL="457200" indent="-457200">
              <a:buFont typeface="Arial" panose="020B0604020202020204" pitchFamily="34" charset="0"/>
              <a:buChar char="•"/>
            </a:pPr>
            <a:r>
              <a:rPr lang="ja-CN" altLang="en-US" sz="2800" dirty="0">
                <a:latin typeface="MS Gothic"/>
                <a:ea typeface="MS Gothic"/>
                <a:cs typeface="Calibri"/>
              </a:rPr>
              <a:t>他のカルテデータを探す</a:t>
            </a:r>
          </a:p>
        </p:txBody>
      </p:sp>
      <p:sp>
        <p:nvSpPr>
          <p:cNvPr id="5" name="テキスト ボックス 4">
            <a:extLst>
              <a:ext uri="{FF2B5EF4-FFF2-40B4-BE49-F238E27FC236}">
                <a16:creationId xmlns:a16="http://schemas.microsoft.com/office/drawing/2014/main" id="{43BF2522-A4E9-944B-807B-D33AAE8F7293}"/>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2621240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endParaRPr lang="en-US" altLang="zh-CN" sz="3200" b="1">
              <a:solidFill>
                <a:schemeClr val="tx1"/>
              </a:solidFill>
              <a:latin typeface="MS PGothic"/>
              <a:ea typeface="MS PGothic"/>
              <a:cs typeface="+mn-lt"/>
            </a:endParaRPr>
          </a:p>
          <a:p>
            <a:pPr>
              <a:buFont typeface="Wingdings"/>
              <a:buChar char="q"/>
            </a:pPr>
            <a:r>
              <a:rPr lang="zh-CN" altLang="en-US" sz="3200" b="1">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17</a:t>
            </a:fld>
            <a:endParaRPr lang="en-US"/>
          </a:p>
        </p:txBody>
      </p:sp>
    </p:spTree>
    <p:extLst>
      <p:ext uri="{BB962C8B-B14F-4D97-AF65-F5344CB8AC3E}">
        <p14:creationId xmlns:p14="http://schemas.microsoft.com/office/powerpoint/2010/main" val="74261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18</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1015663"/>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dirty="0">
                <a:solidFill>
                  <a:schemeClr val="bg2">
                    <a:lumMod val="50000"/>
                  </a:schemeClr>
                </a:solidFill>
                <a:ea typeface="ＭＳ Ｐゴシック"/>
              </a:rPr>
              <a:t>Infection</a:t>
            </a:r>
            <a:r>
              <a:rPr kumimoji="1" lang="en-US" sz="2000" dirty="0">
                <a:ea typeface="ＭＳ Ｐゴシック"/>
              </a:rPr>
              <a:t> resolved with </a:t>
            </a:r>
            <a:r>
              <a:rPr kumimoji="1" lang="en-US" sz="2000" dirty="0">
                <a:solidFill>
                  <a:schemeClr val="bg2">
                    <a:lumMod val="50000"/>
                  </a:schemeClr>
                </a:solidFill>
                <a:ea typeface="ＭＳ Ｐゴシック"/>
              </a:rPr>
              <a:t>antibiotic </a:t>
            </a:r>
            <a:r>
              <a:rPr kumimoji="1" lang="en-US" sz="2000" dirty="0" err="1">
                <a:solidFill>
                  <a:schemeClr val="bg2">
                    <a:lumMod val="50000"/>
                  </a:schemeClr>
                </a:solidFill>
                <a:ea typeface="ＭＳ Ｐゴシック"/>
              </a:rPr>
              <a:t>course</a:t>
            </a:r>
            <a:r>
              <a:rPr kumimoji="1" lang="en-US" altLang="ja-CN" sz="2000" dirty="0" err="1">
                <a:solidFill>
                  <a:schemeClr val="bg2">
                    <a:lumMod val="50000"/>
                  </a:schemeClr>
                </a:solidFill>
                <a:ea typeface="ＭＳ Ｐゴシック"/>
              </a:rPr>
              <a:t>Hypertension</a:t>
            </a:r>
            <a:r>
              <a:rPr kumimoji="1" lang="en-US" altLang="ja-CN" sz="2000" dirty="0">
                <a:ea typeface="ＭＳ Ｐゴシック"/>
              </a:rPr>
              <a:t> was controlled on </a:t>
            </a:r>
            <a:r>
              <a:rPr kumimoji="1" lang="en-US" altLang="ja-CN" sz="2000" dirty="0">
                <a:solidFill>
                  <a:schemeClr val="bg2">
                    <a:lumMod val="50000"/>
                  </a:schemeClr>
                </a:solidFill>
                <a:ea typeface="ＭＳ Ｐゴシック"/>
              </a:rPr>
              <a:t>hydrochlorothiazide</a:t>
            </a:r>
            <a:endParaRPr lang="en-US" altLang="ja-CN" sz="2000" dirty="0">
              <a:solidFill>
                <a:schemeClr val="bg2">
                  <a:lumMod val="50000"/>
                </a:schemeClr>
              </a:solidFill>
              <a:ea typeface="ＭＳ Ｐゴシック"/>
              <a:cs typeface="Calibri"/>
            </a:endParaRPr>
          </a:p>
          <a:p>
            <a:pPr marL="285750" indent="-285750">
              <a:buFont typeface="Arial" panose="020B0604020202020204" pitchFamily="34" charset="0"/>
              <a:buChar char="•"/>
            </a:pPr>
            <a:endParaRPr kumimoji="1" lang="ja-CN" sz="2000" dirty="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685032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1027631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情報技術の発展に伴い、電子カルテ（</a:t>
            </a:r>
            <a:r>
              <a:rPr lang="en-US" altLang="zh-CN" sz="2800" dirty="0">
                <a:ea typeface="MS Gothic"/>
                <a:cs typeface="Calibri"/>
              </a:rPr>
              <a:t>EMR:</a:t>
            </a:r>
            <a:r>
              <a:rPr lang="en-US" altLang="zh-CN" sz="2800" dirty="0">
                <a:latin typeface="MS Gothic"/>
                <a:ea typeface="MS Gothic"/>
                <a:cs typeface="Calibri"/>
              </a:rPr>
              <a:t> </a:t>
            </a:r>
            <a:r>
              <a:rPr lang="en-US" altLang="zh-CN" sz="2800" dirty="0">
                <a:ea typeface="MS Gothic"/>
                <a:cs typeface="Calibri"/>
              </a:rPr>
              <a:t>electrical medical records</a:t>
            </a:r>
            <a:r>
              <a:rPr lang="ja-JP" altLang="en-US" sz="2800">
                <a:latin typeface="MS Gothic"/>
                <a:ea typeface="MS Gothic"/>
                <a:cs typeface="Calibri"/>
              </a:rPr>
              <a:t>）は従来のカルテと比較して、保存と管理に便利であるため、各病院で普及しつつある</a:t>
            </a:r>
            <a:endParaRPr lang="en-US" altLang="ja-JP" dirty="0"/>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電子カルテに含まれる情報量は膨大であるため、電子カルテに基づいて医療エンティティ関係の抽出を行うことにより、価値ある医療情報を獲得できる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
        <p:nvSpPr>
          <p:cNvPr id="5" name="テキスト ボックス 4">
            <a:extLst>
              <a:ext uri="{FF2B5EF4-FFF2-40B4-BE49-F238E27FC236}">
                <a16:creationId xmlns:a16="http://schemas.microsoft.com/office/drawing/2014/main" id="{B3373FDA-799C-474B-8096-1ECDE4CD34C4}"/>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1944543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dirty="0">
                <a:ea typeface="MS Gothic"/>
                <a:cs typeface="Calibri"/>
              </a:rPr>
              <a:t>Test relations with medical problem(</a:t>
            </a:r>
            <a:r>
              <a:rPr lang="zh-CN" altLang="en-US" sz="2800" dirty="0">
                <a:ea typeface="MS Gothic"/>
                <a:cs typeface="Calibri"/>
              </a:rPr>
              <a:t>検査</a:t>
            </a:r>
            <a:r>
              <a:rPr lang="ja-JP" altLang="en-US" sz="2800">
                <a:ea typeface="MS Gothic"/>
                <a:cs typeface="Calibri"/>
              </a:rPr>
              <a:t>と</a:t>
            </a:r>
            <a:r>
              <a:rPr lang="zh-CN" altLang="en-US" sz="2800" dirty="0">
                <a:ea typeface="MS Gothic"/>
                <a:cs typeface="Calibri"/>
              </a:rPr>
              <a:t>医療問題</a:t>
            </a:r>
            <a:r>
              <a:rPr lang="en-US" altLang="zh-CN" sz="2800" dirty="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dirty="0">
                <a:highlight>
                  <a:srgbClr val="C0C0C0"/>
                </a:highlight>
                <a:ea typeface="ＭＳ Ｐゴシック"/>
              </a:rPr>
              <a:t>6</a:t>
            </a:r>
            <a:r>
              <a:rPr kumimoji="1" lang="ja-JP" altLang="en-US" sz="2400">
                <a:ea typeface="ＭＳ Ｐゴシック"/>
              </a:rPr>
              <a:t>：</a:t>
            </a:r>
            <a:r>
              <a:rPr kumimoji="1" lang="en-US" altLang="ja-JP" sz="2400" dirty="0">
                <a:ea typeface="ＭＳ Ｐゴシック"/>
              </a:rPr>
              <a:t> Test reveals medical problem(</a:t>
            </a:r>
            <a:r>
              <a:rPr kumimoji="1" lang="en-US" altLang="ja-JP" sz="2400" dirty="0" err="1">
                <a:ea typeface="ＭＳ Ｐゴシック"/>
              </a:rPr>
              <a:t>TeRP</a:t>
            </a:r>
            <a:r>
              <a:rPr kumimoji="1" lang="en-US" altLang="ja-JP" sz="2400" dirty="0">
                <a:ea typeface="ＭＳ Ｐゴシック"/>
              </a:rPr>
              <a:t>)</a:t>
            </a:r>
            <a:endParaRPr kumimoji="1" lang="en-US" altLang="ja-CN" dirty="0"/>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TeCP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Medical problem relations with other medical problems(</a:t>
            </a:r>
            <a:r>
              <a:rPr lang="zh-CN" altLang="en-US" sz="2800">
                <a:ea typeface="MS Gothic"/>
                <a:cs typeface="Calibri"/>
              </a:rPr>
              <a:t>医療問題</a:t>
            </a:r>
            <a:r>
              <a:rPr lang="ja-JP" altLang="en-US" sz="2800">
                <a:ea typeface="MS Gothic"/>
                <a:cs typeface="Calibri"/>
              </a:rPr>
              <a:t>とほかの</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8</a:t>
            </a:r>
            <a:r>
              <a:rPr kumimoji="1" lang="ja-JP" altLang="en-US" sz="2400">
                <a:ea typeface="ＭＳ Ｐゴシック"/>
              </a:rPr>
              <a:t>：</a:t>
            </a:r>
            <a:r>
              <a:rPr kumimoji="1" lang="en-US" altLang="ja-JP" sz="2400">
                <a:ea typeface="ＭＳ Ｐゴシック"/>
              </a:rPr>
              <a:t> </a:t>
            </a:r>
            <a:r>
              <a:rPr kumimoji="1" lang="en-US" altLang="ja-CN" sz="240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2829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2F237-98EF-0448-B680-B512290B4F37}"/>
              </a:ext>
            </a:extLst>
          </p:cNvPr>
          <p:cNvSpPr>
            <a:spLocks noGrp="1"/>
          </p:cNvSpPr>
          <p:nvPr>
            <p:ph type="title"/>
          </p:nvPr>
        </p:nvSpPr>
        <p:spPr>
          <a:xfrm>
            <a:off x="1154083" y="226313"/>
            <a:ext cx="10058400" cy="1450757"/>
          </a:xfrm>
        </p:spPr>
        <p:txBody>
          <a:bodyPr>
            <a:normAutofit/>
          </a:bodyPr>
          <a:lstStyle/>
          <a:p>
            <a:r>
              <a:rPr kumimoji="1" lang="ja-CN" altLang="en-US" sz="4000" b="1">
                <a:solidFill>
                  <a:schemeClr val="tx1"/>
                </a:solidFill>
                <a:latin typeface="+mj-ea"/>
              </a:rPr>
              <a:t>エンティティ関係抽出</a:t>
            </a:r>
          </a:p>
        </p:txBody>
      </p:sp>
      <p:sp>
        <p:nvSpPr>
          <p:cNvPr id="3" name="スライド番号プレースホルダー 2">
            <a:extLst>
              <a:ext uri="{FF2B5EF4-FFF2-40B4-BE49-F238E27FC236}">
                <a16:creationId xmlns:a16="http://schemas.microsoft.com/office/drawing/2014/main" id="{052A3520-7729-294E-A351-C0DEB5E9F0C7}"/>
              </a:ext>
            </a:extLst>
          </p:cNvPr>
          <p:cNvSpPr>
            <a:spLocks noGrp="1"/>
          </p:cNvSpPr>
          <p:nvPr>
            <p:ph type="sldNum" sz="quarter" idx="12"/>
          </p:nvPr>
        </p:nvSpPr>
        <p:spPr/>
        <p:txBody>
          <a:bodyPr/>
          <a:lstStyle/>
          <a:p>
            <a:fld id="{4FAB73BC-B049-4115-A692-8D63A059BFB8}" type="slidenum">
              <a:rPr lang="en-US" smtClean="0"/>
              <a:t>3</a:t>
            </a:fld>
            <a:endParaRPr lang="en-US"/>
          </a:p>
        </p:txBody>
      </p:sp>
      <p:sp>
        <p:nvSpPr>
          <p:cNvPr id="4" name="テキスト ボックス 3">
            <a:extLst>
              <a:ext uri="{FF2B5EF4-FFF2-40B4-BE49-F238E27FC236}">
                <a16:creationId xmlns:a16="http://schemas.microsoft.com/office/drawing/2014/main" id="{641B038D-EC1B-2344-B588-23BA2A8386AB}"/>
              </a:ext>
            </a:extLst>
          </p:cNvPr>
          <p:cNvSpPr txBox="1"/>
          <p:nvPr/>
        </p:nvSpPr>
        <p:spPr>
          <a:xfrm>
            <a:off x="1154083" y="1926589"/>
            <a:ext cx="9596176" cy="1477328"/>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MS Gothic"/>
                <a:ea typeface="MS Gothic"/>
                <a:cs typeface="Calibri"/>
              </a:rPr>
              <a:t>テキストから「固有表現ー関係ー固有表現」の</a:t>
            </a:r>
            <a:r>
              <a:rPr lang="ja-JP" altLang="en-US" sz="2400">
                <a:latin typeface="MS Gothic"/>
                <a:ea typeface="MS Gothic"/>
                <a:cs typeface="Calibri"/>
              </a:rPr>
              <a:t>ような</a:t>
            </a:r>
            <a:r>
              <a:rPr lang="zh-CN" altLang="en-US" sz="2400" dirty="0">
                <a:latin typeface="MS Gothic"/>
                <a:ea typeface="MS Gothic"/>
                <a:cs typeface="Calibri"/>
              </a:rPr>
              <a:t>構造化</a:t>
            </a:r>
            <a:r>
              <a:rPr lang="ja-JP" altLang="en-US" sz="2400">
                <a:latin typeface="MS Gothic"/>
                <a:ea typeface="MS Gothic"/>
                <a:cs typeface="Calibri"/>
              </a:rPr>
              <a:t>されている</a:t>
            </a:r>
            <a:r>
              <a:rPr lang="zh-CN" altLang="en-US" sz="2400" dirty="0">
                <a:latin typeface="MS Gothic"/>
                <a:ea typeface="MS Gothic"/>
                <a:cs typeface="Calibri"/>
              </a:rPr>
              <a:t>三</a:t>
            </a:r>
            <a:r>
              <a:rPr lang="ja-JP" altLang="en-US" sz="2400">
                <a:latin typeface="MS Gothic"/>
                <a:ea typeface="MS Gothic"/>
                <a:cs typeface="Calibri"/>
              </a:rPr>
              <a:t>つ</a:t>
            </a:r>
            <a:r>
              <a:rPr lang="zh-CN" altLang="en-US" sz="2400" dirty="0">
                <a:latin typeface="MS Gothic"/>
                <a:ea typeface="MS Gothic"/>
                <a:cs typeface="Calibri"/>
              </a:rPr>
              <a:t>組を結果</a:t>
            </a:r>
            <a:r>
              <a:rPr lang="ja-JP" altLang="en-US" sz="2400">
                <a:latin typeface="MS Gothic"/>
                <a:ea typeface="MS Gothic"/>
                <a:cs typeface="Calibri"/>
              </a:rPr>
              <a:t>として</a:t>
            </a:r>
            <a:r>
              <a:rPr lang="zh-CN" altLang="en-US" sz="2400" dirty="0">
                <a:latin typeface="MS Gothic"/>
                <a:ea typeface="MS Gothic"/>
                <a:cs typeface="Calibri"/>
              </a:rPr>
              <a:t>抽出</a:t>
            </a:r>
            <a:r>
              <a:rPr lang="ja-JP" altLang="en-US" sz="2400">
                <a:latin typeface="MS Gothic"/>
                <a:ea typeface="MS Gothic"/>
                <a:cs typeface="Calibri"/>
              </a:rPr>
              <a:t>する​</a:t>
            </a:r>
            <a:endParaRPr lang="en-US" altLang="ja-JP" sz="2400" dirty="0">
              <a:latin typeface="MS Gothic"/>
              <a:ea typeface="MS Gothic"/>
              <a:cs typeface="Calibri"/>
            </a:endParaRPr>
          </a:p>
          <a:p>
            <a:pPr marL="285750" indent="-285750">
              <a:buFont typeface="Arial" panose="020B0604020202020204" pitchFamily="34" charset="0"/>
              <a:buChar char="•"/>
            </a:pPr>
            <a:r>
              <a:rPr lang="ja-CN" altLang="en-US" sz="2400" dirty="0">
                <a:latin typeface="MS Gothic"/>
                <a:ea typeface="MS Gothic"/>
                <a:cs typeface="Calibri"/>
              </a:rPr>
              <a:t>例：</a:t>
            </a:r>
          </a:p>
          <a:p>
            <a:endParaRPr kumimoji="1" lang="ja-CN" altLang="en-US" dirty="0"/>
          </a:p>
        </p:txBody>
      </p:sp>
      <p:sp>
        <p:nvSpPr>
          <p:cNvPr id="5" name="テキスト ボックス 4">
            <a:extLst>
              <a:ext uri="{FF2B5EF4-FFF2-40B4-BE49-F238E27FC236}">
                <a16:creationId xmlns:a16="http://schemas.microsoft.com/office/drawing/2014/main" id="{4264A503-7D63-4547-BDCB-7DD0FF600FE1}"/>
              </a:ext>
            </a:extLst>
          </p:cNvPr>
          <p:cNvSpPr txBox="1"/>
          <p:nvPr/>
        </p:nvSpPr>
        <p:spPr>
          <a:xfrm>
            <a:off x="1154083" y="4465884"/>
            <a:ext cx="10729767" cy="830997"/>
          </a:xfrm>
          <a:prstGeom prst="rect">
            <a:avLst/>
          </a:prstGeom>
          <a:noFill/>
        </p:spPr>
        <p:txBody>
          <a:bodyPr wrap="square" rtlCol="0">
            <a:spAutoFit/>
          </a:bodyPr>
          <a:lstStyle/>
          <a:p>
            <a:pPr marL="342900" indent="-342900">
              <a:buFont typeface="Arial" panose="020B0604020202020204" pitchFamily="34" charset="0"/>
              <a:buChar char="•"/>
            </a:pPr>
            <a:r>
              <a:rPr lang="en" altLang="ja-CN" sz="2400" dirty="0">
                <a:ea typeface="MS Gothic"/>
                <a:cs typeface="Calibri"/>
              </a:rPr>
              <a:t> </a:t>
            </a:r>
            <a:r>
              <a:rPr lang="en" altLang="ja-CN" sz="2400" dirty="0">
                <a:solidFill>
                  <a:srgbClr val="FF0000"/>
                </a:solidFill>
                <a:ea typeface="MS Gothic"/>
                <a:cs typeface="Calibri"/>
              </a:rPr>
              <a:t>Hypertension </a:t>
            </a:r>
            <a:r>
              <a:rPr lang="en" altLang="ja-CN" sz="2400" dirty="0">
                <a:ea typeface="MS Gothic"/>
                <a:cs typeface="Calibri"/>
              </a:rPr>
              <a:t>was controlled on </a:t>
            </a:r>
            <a:r>
              <a:rPr lang="en" altLang="ja-CN" sz="2400" dirty="0">
                <a:solidFill>
                  <a:schemeClr val="bg2">
                    <a:lumMod val="75000"/>
                  </a:schemeClr>
                </a:solidFill>
                <a:ea typeface="MS Gothic"/>
                <a:cs typeface="Calibri"/>
              </a:rPr>
              <a:t>hydrochlorothiazide</a:t>
            </a:r>
            <a:endParaRPr lang="en-US" altLang="ja-CN" sz="2400" dirty="0">
              <a:solidFill>
                <a:schemeClr val="bg2">
                  <a:lumMod val="75000"/>
                </a:schemeClr>
              </a:solidFill>
              <a:ea typeface="MS Gothic"/>
              <a:cs typeface="Calibri"/>
            </a:endParaRPr>
          </a:p>
          <a:p>
            <a:endParaRPr lang="en-US" altLang="ja-CN" sz="2400" dirty="0">
              <a:latin typeface="MS Gothic"/>
              <a:ea typeface="MS Gothic"/>
              <a:cs typeface="Calibri"/>
            </a:endParaRPr>
          </a:p>
        </p:txBody>
      </p:sp>
      <p:sp>
        <p:nvSpPr>
          <p:cNvPr id="6" name="テキスト ボックス 5">
            <a:extLst>
              <a:ext uri="{FF2B5EF4-FFF2-40B4-BE49-F238E27FC236}">
                <a16:creationId xmlns:a16="http://schemas.microsoft.com/office/drawing/2014/main" id="{6AA830C0-F234-AF41-BAD3-29CA085043DC}"/>
              </a:ext>
            </a:extLst>
          </p:cNvPr>
          <p:cNvSpPr txBox="1"/>
          <p:nvPr/>
        </p:nvSpPr>
        <p:spPr>
          <a:xfrm>
            <a:off x="1701718" y="3125013"/>
            <a:ext cx="8500905"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固有表現：　</a:t>
            </a:r>
            <a:r>
              <a:rPr kumimoji="1" lang="en-US" altLang="ja-CN" sz="2000" dirty="0"/>
              <a:t>Medical problem</a:t>
            </a:r>
          </a:p>
          <a:p>
            <a:pPr marL="285750" indent="-285750">
              <a:buFont typeface="Arial" panose="020B0604020202020204" pitchFamily="34" charset="0"/>
              <a:buChar char="•"/>
            </a:pPr>
            <a:r>
              <a:rPr kumimoji="1" lang="ja-CN" altLang="en-US" sz="2000" dirty="0"/>
              <a:t>固有表現：　</a:t>
            </a:r>
            <a:r>
              <a:rPr kumimoji="1" lang="en-US" altLang="ja-CN" sz="2000" dirty="0"/>
              <a:t>Treatment</a:t>
            </a:r>
          </a:p>
          <a:p>
            <a:pPr marL="285750" indent="-285750">
              <a:buFont typeface="Arial" panose="020B0604020202020204" pitchFamily="34" charset="0"/>
              <a:buChar char="•"/>
            </a:pPr>
            <a:r>
              <a:rPr kumimoji="1" lang="ja-CN" altLang="en-US" sz="2000" dirty="0"/>
              <a:t>関係：　</a:t>
            </a:r>
            <a:r>
              <a:rPr kumimoji="1" lang="en-US" altLang="ja-CN" sz="2000" dirty="0"/>
              <a:t>Treatment improves medical problem (</a:t>
            </a:r>
            <a:r>
              <a:rPr kumimoji="1" lang="en-US" altLang="ja-CN" sz="2000" dirty="0" err="1"/>
              <a:t>TrIP</a:t>
            </a:r>
            <a:r>
              <a:rPr kumimoji="1" lang="en-US" altLang="ja-CN" sz="2000" dirty="0"/>
              <a:t>) </a:t>
            </a:r>
            <a:endParaRPr kumimoji="1" lang="ja-CN" altLang="en-US" sz="2000" dirty="0"/>
          </a:p>
        </p:txBody>
      </p:sp>
      <p:grpSp>
        <p:nvGrpSpPr>
          <p:cNvPr id="23" name="グループ化 22">
            <a:extLst>
              <a:ext uri="{FF2B5EF4-FFF2-40B4-BE49-F238E27FC236}">
                <a16:creationId xmlns:a16="http://schemas.microsoft.com/office/drawing/2014/main" id="{83C8DEEB-E232-A147-BA41-8C4562D09408}"/>
              </a:ext>
            </a:extLst>
          </p:cNvPr>
          <p:cNvGrpSpPr/>
          <p:nvPr/>
        </p:nvGrpSpPr>
        <p:grpSpPr>
          <a:xfrm>
            <a:off x="1827197" y="4881382"/>
            <a:ext cx="6675453" cy="1521396"/>
            <a:chOff x="1724969" y="4421755"/>
            <a:chExt cx="6675453" cy="1521396"/>
          </a:xfrm>
        </p:grpSpPr>
        <p:cxnSp>
          <p:nvCxnSpPr>
            <p:cNvPr id="8" name="直線コネクタ 7">
              <a:extLst>
                <a:ext uri="{FF2B5EF4-FFF2-40B4-BE49-F238E27FC236}">
                  <a16:creationId xmlns:a16="http://schemas.microsoft.com/office/drawing/2014/main" id="{005C16EA-6E2B-2549-8B6F-7AAB1F78505D}"/>
                </a:ext>
              </a:extLst>
            </p:cNvPr>
            <p:cNvCxnSpPr>
              <a:cxnSpLocks/>
            </p:cNvCxnSpPr>
            <p:nvPr/>
          </p:nvCxnSpPr>
          <p:spPr>
            <a:xfrm>
              <a:off x="2441749" y="4421755"/>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845E69-7A75-9248-B4F2-6ACD9B7DD787}"/>
                </a:ext>
              </a:extLst>
            </p:cNvPr>
            <p:cNvCxnSpPr>
              <a:cxnSpLocks/>
            </p:cNvCxnSpPr>
            <p:nvPr/>
          </p:nvCxnSpPr>
          <p:spPr>
            <a:xfrm>
              <a:off x="6804409" y="4431803"/>
              <a:ext cx="0" cy="311019"/>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48B644B-0C89-BC47-A31F-E69C312924BB}"/>
                </a:ext>
              </a:extLst>
            </p:cNvPr>
            <p:cNvSpPr txBox="1"/>
            <p:nvPr/>
          </p:nvSpPr>
          <p:spPr>
            <a:xfrm>
              <a:off x="1724969" y="4742822"/>
              <a:ext cx="1778555" cy="338554"/>
            </a:xfrm>
            <a:prstGeom prst="rect">
              <a:avLst/>
            </a:prstGeom>
            <a:noFill/>
          </p:spPr>
          <p:txBody>
            <a:bodyPr wrap="square" rtlCol="0">
              <a:spAutoFit/>
            </a:bodyPr>
            <a:lstStyle/>
            <a:p>
              <a:r>
                <a:rPr kumimoji="1" lang="en-US" altLang="ja-CN" sz="1600" dirty="0"/>
                <a:t>Medical problem</a:t>
              </a:r>
              <a:endParaRPr kumimoji="1" lang="ja-CN" altLang="en-US" sz="1600" dirty="0"/>
            </a:p>
          </p:txBody>
        </p:sp>
        <p:sp>
          <p:nvSpPr>
            <p:cNvPr id="13" name="テキスト ボックス 12">
              <a:extLst>
                <a:ext uri="{FF2B5EF4-FFF2-40B4-BE49-F238E27FC236}">
                  <a16:creationId xmlns:a16="http://schemas.microsoft.com/office/drawing/2014/main" id="{5EDE1651-3E14-A849-A467-D7D5D4556A09}"/>
                </a:ext>
              </a:extLst>
            </p:cNvPr>
            <p:cNvSpPr txBox="1"/>
            <p:nvPr/>
          </p:nvSpPr>
          <p:spPr>
            <a:xfrm>
              <a:off x="6303863" y="4749846"/>
              <a:ext cx="2096559" cy="338554"/>
            </a:xfrm>
            <a:prstGeom prst="rect">
              <a:avLst/>
            </a:prstGeom>
            <a:noFill/>
          </p:spPr>
          <p:txBody>
            <a:bodyPr wrap="square" rtlCol="0">
              <a:spAutoFit/>
            </a:bodyPr>
            <a:lstStyle/>
            <a:p>
              <a:r>
                <a:rPr kumimoji="1" lang="en-US" altLang="ja-CN" sz="1600"/>
                <a:t>treatment</a:t>
              </a:r>
              <a:endParaRPr kumimoji="1" lang="ja-CN" altLang="en-US" sz="1600"/>
            </a:p>
          </p:txBody>
        </p:sp>
        <p:cxnSp>
          <p:nvCxnSpPr>
            <p:cNvPr id="15" name="直線コネクタ 14">
              <a:extLst>
                <a:ext uri="{FF2B5EF4-FFF2-40B4-BE49-F238E27FC236}">
                  <a16:creationId xmlns:a16="http://schemas.microsoft.com/office/drawing/2014/main" id="{961C46EA-66EF-6D4A-BE33-66158D77C213}"/>
                </a:ext>
              </a:extLst>
            </p:cNvPr>
            <p:cNvCxnSpPr>
              <a:cxnSpLocks/>
            </p:cNvCxnSpPr>
            <p:nvPr/>
          </p:nvCxnSpPr>
          <p:spPr>
            <a:xfrm>
              <a:off x="2441749" y="5128592"/>
              <a:ext cx="1818752" cy="445227"/>
            </a:xfrm>
            <a:prstGeom prst="line">
              <a:avLst/>
            </a:prstGeom>
            <a:ln w="31750">
              <a:solidFill>
                <a:schemeClr val="tx1"/>
              </a:solidFill>
              <a:headEnd type="stealth" w="sm" len="sm"/>
              <a:tailEnd type="stealth"/>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83A2AEB1-E32F-A943-A978-73391A638800}"/>
                </a:ext>
              </a:extLst>
            </p:cNvPr>
            <p:cNvCxnSpPr>
              <a:cxnSpLocks/>
            </p:cNvCxnSpPr>
            <p:nvPr/>
          </p:nvCxnSpPr>
          <p:spPr>
            <a:xfrm flipH="1">
              <a:off x="4692580" y="5091424"/>
              <a:ext cx="2114148" cy="482395"/>
            </a:xfrm>
            <a:prstGeom prst="line">
              <a:avLst/>
            </a:prstGeom>
            <a:ln w="3175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1B590A2C-F58C-9B4F-A5D4-61209A05B146}"/>
                </a:ext>
              </a:extLst>
            </p:cNvPr>
            <p:cNvSpPr txBox="1"/>
            <p:nvPr/>
          </p:nvSpPr>
          <p:spPr>
            <a:xfrm>
              <a:off x="2614246" y="5573819"/>
              <a:ext cx="3997569" cy="369332"/>
            </a:xfrm>
            <a:prstGeom prst="rect">
              <a:avLst/>
            </a:prstGeom>
            <a:noFill/>
          </p:spPr>
          <p:txBody>
            <a:bodyPr wrap="square" rtlCol="0">
              <a:spAutoFit/>
            </a:bodyPr>
            <a:lstStyle/>
            <a:p>
              <a:r>
                <a:rPr kumimoji="1" lang="en-US" altLang="ja-CN" dirty="0">
                  <a:solidFill>
                    <a:srgbClr val="FF0000"/>
                  </a:solidFill>
                </a:rPr>
                <a:t>Hypertension</a:t>
              </a:r>
              <a:r>
                <a:rPr kumimoji="1" lang="en-US" altLang="ja-CN" dirty="0"/>
                <a:t>-</a:t>
              </a:r>
              <a:r>
                <a:rPr kumimoji="1" lang="en-US" altLang="ja-CN" dirty="0" err="1"/>
                <a:t>TrIP</a:t>
              </a:r>
              <a:r>
                <a:rPr kumimoji="1" lang="en-US" altLang="ja-CN" dirty="0"/>
                <a:t>-</a:t>
              </a:r>
              <a:r>
                <a:rPr kumimoji="1" lang="en-US" altLang="ja-CN" dirty="0">
                  <a:solidFill>
                    <a:schemeClr val="bg2">
                      <a:lumMod val="75000"/>
                    </a:schemeClr>
                  </a:solidFill>
                </a:rPr>
                <a:t>hydrochlorothiazide</a:t>
              </a:r>
              <a:endParaRPr kumimoji="1" lang="ja-CN" altLang="en-US" dirty="0">
                <a:solidFill>
                  <a:schemeClr val="bg2">
                    <a:lumMod val="75000"/>
                  </a:schemeClr>
                </a:solidFill>
              </a:endParaRPr>
            </a:p>
          </p:txBody>
        </p:sp>
      </p:grpSp>
      <p:sp>
        <p:nvSpPr>
          <p:cNvPr id="24" name="テキスト ボックス 23">
            <a:extLst>
              <a:ext uri="{FF2B5EF4-FFF2-40B4-BE49-F238E27FC236}">
                <a16:creationId xmlns:a16="http://schemas.microsoft.com/office/drawing/2014/main" id="{27E2B359-3C4B-5749-A8EF-0B494E3A718A}"/>
              </a:ext>
            </a:extLst>
          </p:cNvPr>
          <p:cNvSpPr txBox="1"/>
          <p:nvPr/>
        </p:nvSpPr>
        <p:spPr>
          <a:xfrm>
            <a:off x="2017755" y="4176442"/>
            <a:ext cx="1527349" cy="369332"/>
          </a:xfrm>
          <a:prstGeom prst="rect">
            <a:avLst/>
          </a:prstGeom>
          <a:noFill/>
        </p:spPr>
        <p:txBody>
          <a:bodyPr wrap="square" rtlCol="0">
            <a:spAutoFit/>
          </a:bodyPr>
          <a:lstStyle/>
          <a:p>
            <a:r>
              <a:rPr kumimoji="1" lang="ja-CN" altLang="en-US" dirty="0">
                <a:solidFill>
                  <a:srgbClr val="FF0000"/>
                </a:solidFill>
              </a:rPr>
              <a:t>心臓病</a:t>
            </a:r>
          </a:p>
        </p:txBody>
      </p:sp>
      <p:sp>
        <p:nvSpPr>
          <p:cNvPr id="25" name="テキスト ボックス 24">
            <a:extLst>
              <a:ext uri="{FF2B5EF4-FFF2-40B4-BE49-F238E27FC236}">
                <a16:creationId xmlns:a16="http://schemas.microsoft.com/office/drawing/2014/main" id="{C1C7B979-9066-224E-B511-70067487CE82}"/>
              </a:ext>
            </a:extLst>
          </p:cNvPr>
          <p:cNvSpPr txBox="1"/>
          <p:nvPr/>
        </p:nvSpPr>
        <p:spPr>
          <a:xfrm>
            <a:off x="5687754" y="4176442"/>
            <a:ext cx="2959144" cy="369332"/>
          </a:xfrm>
          <a:prstGeom prst="rect">
            <a:avLst/>
          </a:prstGeom>
          <a:noFill/>
        </p:spPr>
        <p:txBody>
          <a:bodyPr wrap="square" rtlCol="0">
            <a:spAutoFit/>
          </a:bodyPr>
          <a:lstStyle/>
          <a:p>
            <a:r>
              <a:rPr kumimoji="1" lang="ja-JP" altLang="en-US">
                <a:solidFill>
                  <a:schemeClr val="bg2">
                    <a:lumMod val="75000"/>
                  </a:schemeClr>
                </a:solidFill>
              </a:rPr>
              <a:t>ヒドロクロロチアジド </a:t>
            </a:r>
            <a:r>
              <a:rPr kumimoji="1" lang="ja-CN" altLang="en-US" dirty="0">
                <a:solidFill>
                  <a:schemeClr val="bg2">
                    <a:lumMod val="75000"/>
                  </a:schemeClr>
                </a:solidFill>
              </a:rPr>
              <a:t>薬</a:t>
            </a:r>
          </a:p>
        </p:txBody>
      </p:sp>
      <p:sp>
        <p:nvSpPr>
          <p:cNvPr id="26" name="テキスト ボックス 25">
            <a:extLst>
              <a:ext uri="{FF2B5EF4-FFF2-40B4-BE49-F238E27FC236}">
                <a16:creationId xmlns:a16="http://schemas.microsoft.com/office/drawing/2014/main" id="{26CB3C00-DDDD-2946-B381-E3366D1580B6}"/>
              </a:ext>
            </a:extLst>
          </p:cNvPr>
          <p:cNvSpPr txBox="1"/>
          <p:nvPr/>
        </p:nvSpPr>
        <p:spPr>
          <a:xfrm>
            <a:off x="7363759" y="3125013"/>
            <a:ext cx="5364884" cy="1015663"/>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sz="2000" dirty="0"/>
              <a:t>医学的問題</a:t>
            </a:r>
            <a:endParaRPr kumimoji="1" lang="en-US" altLang="ja-CN" sz="2000" dirty="0"/>
          </a:p>
          <a:p>
            <a:pPr marL="285750" indent="-285750">
              <a:buFont typeface="Arial" panose="020B0604020202020204" pitchFamily="34" charset="0"/>
              <a:buChar char="•"/>
            </a:pPr>
            <a:r>
              <a:rPr kumimoji="1" lang="ja-CN" altLang="en-US" sz="2000" dirty="0"/>
              <a:t>治療</a:t>
            </a:r>
            <a:endParaRPr kumimoji="1" lang="en-US" altLang="ja-CN" sz="2000" dirty="0"/>
          </a:p>
          <a:p>
            <a:pPr marL="285750" indent="-285750">
              <a:buFont typeface="Arial" panose="020B0604020202020204" pitchFamily="34" charset="0"/>
              <a:buChar char="•"/>
            </a:pPr>
            <a:r>
              <a:rPr kumimoji="1" lang="ja-CN" altLang="en-US" sz="2000" dirty="0"/>
              <a:t>治療は医学的問題を改善する</a:t>
            </a:r>
          </a:p>
        </p:txBody>
      </p:sp>
      <p:sp>
        <p:nvSpPr>
          <p:cNvPr id="18" name="テキスト ボックス 17">
            <a:extLst>
              <a:ext uri="{FF2B5EF4-FFF2-40B4-BE49-F238E27FC236}">
                <a16:creationId xmlns:a16="http://schemas.microsoft.com/office/drawing/2014/main" id="{41005F74-8E39-C340-9275-2F9E3173CDAA}"/>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3536378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エンティティ関係抽出方法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4045949056"/>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a:solidFill>
                  <a:schemeClr val="tx1"/>
                </a:solidFill>
                <a:latin typeface="MS Gothic"/>
                <a:ea typeface="MS Gothic"/>
                <a:cs typeface="Calibri"/>
              </a:rPr>
              <a:t>(Joint</a:t>
            </a:r>
            <a:r>
              <a:rPr lang="zh-CN" altLang="en-US" sz="2400" b="1">
                <a:solidFill>
                  <a:schemeClr val="tx1"/>
                </a:solidFill>
                <a:latin typeface="MS Gothic"/>
                <a:ea typeface="MS Gothic"/>
                <a:cs typeface="Calibri"/>
              </a:rPr>
              <a:t> </a:t>
            </a:r>
            <a:r>
              <a:rPr lang="en-US" sz="2400" b="1">
                <a:solidFill>
                  <a:schemeClr val="tx1"/>
                </a:solidFill>
                <a:latin typeface="MS Gothic"/>
                <a:ea typeface="MS Gothic"/>
                <a:cs typeface="Calibri"/>
              </a:rPr>
              <a:t>method)</a:t>
            </a:r>
          </a:p>
        </p:txBody>
      </p:sp>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
        <p:nvSpPr>
          <p:cNvPr id="3" name="テキスト ボックス 2">
            <a:extLst>
              <a:ext uri="{FF2B5EF4-FFF2-40B4-BE49-F238E27FC236}">
                <a16:creationId xmlns:a16="http://schemas.microsoft.com/office/drawing/2014/main" id="{3823974B-B879-6840-84FA-D2B376E8F416}"/>
              </a:ext>
            </a:extLst>
          </p:cNvPr>
          <p:cNvSpPr txBox="1"/>
          <p:nvPr/>
        </p:nvSpPr>
        <p:spPr>
          <a:xfrm>
            <a:off x="416847" y="5090725"/>
            <a:ext cx="11152286" cy="1323439"/>
          </a:xfrm>
          <a:prstGeom prst="rect">
            <a:avLst/>
          </a:prstGeom>
          <a:noFill/>
        </p:spPr>
        <p:txBody>
          <a:bodyPr wrap="square" rtlCol="0">
            <a:spAutoFit/>
          </a:bodyPr>
          <a:lstStyle/>
          <a:p>
            <a:pPr marL="342900" indent="-342900">
              <a:buFont typeface="Arial" panose="020B0604020202020204" pitchFamily="34" charset="0"/>
              <a:buChar char="•"/>
            </a:pPr>
            <a:r>
              <a:rPr lang="ja-CN" altLang="en-US" sz="2000" dirty="0">
                <a:latin typeface="MS Gothic"/>
                <a:ea typeface="MS Gothic"/>
                <a:cs typeface="Calibri"/>
              </a:rPr>
              <a:t>パイプライン</a:t>
            </a:r>
            <a:r>
              <a:rPr lang="en-US" altLang="ja-CN" sz="2000" dirty="0" err="1">
                <a:latin typeface="MS Gothic"/>
                <a:ea typeface="MS Gothic"/>
                <a:cs typeface="Calibri"/>
              </a:rPr>
              <a:t>方</a:t>
            </a:r>
            <a:r>
              <a:rPr lang="ja-CN" altLang="en-US" sz="2000" dirty="0">
                <a:latin typeface="MS Gothic"/>
                <a:ea typeface="MS Gothic"/>
                <a:cs typeface="Calibri"/>
              </a:rPr>
              <a:t>式の欠点</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誤った累積伝播が存在</a:t>
            </a:r>
            <a:r>
              <a:rPr lang="ja-CN" altLang="en-US" sz="2000" dirty="0">
                <a:latin typeface="MS Gothic"/>
                <a:ea typeface="MS Gothic"/>
                <a:cs typeface="Calibri"/>
              </a:rPr>
              <a:t>する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サブタスク間の依存関係が無視され</a:t>
            </a:r>
            <a:r>
              <a:rPr lang="ja-CN" altLang="en-US" sz="2000" dirty="0">
                <a:latin typeface="MS Gothic"/>
                <a:ea typeface="MS Gothic"/>
                <a:cs typeface="Calibri"/>
              </a:rPr>
              <a:t>る</a:t>
            </a:r>
            <a:endParaRPr lang="en-US" altLang="ja-CN" sz="2000" dirty="0">
              <a:latin typeface="MS Gothic"/>
              <a:ea typeface="MS Gothic"/>
              <a:cs typeface="Calibri"/>
            </a:endParaRPr>
          </a:p>
          <a:p>
            <a:pPr marL="800100" lvl="1" indent="-342900">
              <a:buFont typeface="Arial" panose="020B0604020202020204" pitchFamily="34" charset="0"/>
              <a:buChar char="•"/>
            </a:pPr>
            <a:r>
              <a:rPr lang="en-US" altLang="ja-CN" sz="2000" dirty="0" err="1">
                <a:latin typeface="MS Gothic"/>
                <a:ea typeface="MS Gothic"/>
                <a:cs typeface="Calibri"/>
              </a:rPr>
              <a:t>冗長な</a:t>
            </a:r>
            <a:r>
              <a:rPr lang="ja-CN" altLang="en-US" sz="2000" dirty="0">
                <a:latin typeface="MS Gothic"/>
                <a:ea typeface="MS Gothic"/>
                <a:cs typeface="Calibri"/>
              </a:rPr>
              <a:t>固有表現</a:t>
            </a:r>
            <a:r>
              <a:rPr lang="en-US" altLang="ja-CN" sz="2000" dirty="0" err="1">
                <a:latin typeface="MS Gothic"/>
                <a:ea typeface="MS Gothic"/>
                <a:cs typeface="Calibri"/>
              </a:rPr>
              <a:t>が生じる</a:t>
            </a:r>
            <a:endParaRPr lang="ja-CN" altLang="en-US" sz="2400" dirty="0">
              <a:latin typeface="MS Gothic"/>
              <a:ea typeface="MS Gothic"/>
              <a:cs typeface="Calibri"/>
            </a:endParaRPr>
          </a:p>
        </p:txBody>
      </p:sp>
      <p:sp>
        <p:nvSpPr>
          <p:cNvPr id="5" name="角丸四角形 4">
            <a:extLst>
              <a:ext uri="{FF2B5EF4-FFF2-40B4-BE49-F238E27FC236}">
                <a16:creationId xmlns:a16="http://schemas.microsoft.com/office/drawing/2014/main" id="{1E03C9B4-6751-8F43-9BA7-275FA0D8D2D5}"/>
              </a:ext>
            </a:extLst>
          </p:cNvPr>
          <p:cNvSpPr/>
          <p:nvPr/>
        </p:nvSpPr>
        <p:spPr>
          <a:xfrm>
            <a:off x="184826" y="3754877"/>
            <a:ext cx="9124544" cy="1342417"/>
          </a:xfrm>
          <a:prstGeom prst="round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graphicFrame>
        <p:nvGraphicFramePr>
          <p:cNvPr id="24" name="図表 23">
            <a:extLst>
              <a:ext uri="{FF2B5EF4-FFF2-40B4-BE49-F238E27FC236}">
                <a16:creationId xmlns:a16="http://schemas.microsoft.com/office/drawing/2014/main" id="{D0260258-20F5-1449-84B0-FB3BD5A829A9}"/>
              </a:ext>
            </a:extLst>
          </p:cNvPr>
          <p:cNvGraphicFramePr/>
          <p:nvPr>
            <p:extLst>
              <p:ext uri="{D42A27DB-BD31-4B8C-83A1-F6EECF244321}">
                <p14:modId xmlns:p14="http://schemas.microsoft.com/office/powerpoint/2010/main" val="527618463"/>
              </p:ext>
            </p:extLst>
          </p:nvPr>
        </p:nvGraphicFramePr>
        <p:xfrm>
          <a:off x="4119049" y="3340896"/>
          <a:ext cx="4441291" cy="223167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0" name="テキスト ボックス 9">
            <a:extLst>
              <a:ext uri="{FF2B5EF4-FFF2-40B4-BE49-F238E27FC236}">
                <a16:creationId xmlns:a16="http://schemas.microsoft.com/office/drawing/2014/main" id="{7D03B2D8-57AD-784E-8B76-0481F8D44F60}"/>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4172746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5C60E-B07C-584A-8B67-F96D786A43A7}"/>
              </a:ext>
            </a:extLst>
          </p:cNvPr>
          <p:cNvSpPr>
            <a:spLocks noGrp="1"/>
          </p:cNvSpPr>
          <p:nvPr>
            <p:ph type="title"/>
          </p:nvPr>
        </p:nvSpPr>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研究目的</a:t>
            </a:r>
          </a:p>
        </p:txBody>
      </p:sp>
      <p:sp>
        <p:nvSpPr>
          <p:cNvPr id="3" name="スライド番号プレースホルダー 2">
            <a:extLst>
              <a:ext uri="{FF2B5EF4-FFF2-40B4-BE49-F238E27FC236}">
                <a16:creationId xmlns:a16="http://schemas.microsoft.com/office/drawing/2014/main" id="{FC9AE394-A862-E34D-959A-AB387979EB94}"/>
              </a:ext>
            </a:extLst>
          </p:cNvPr>
          <p:cNvSpPr>
            <a:spLocks noGrp="1"/>
          </p:cNvSpPr>
          <p:nvPr>
            <p:ph type="sldNum" sz="quarter" idx="12"/>
          </p:nvPr>
        </p:nvSpPr>
        <p:spPr/>
        <p:txBody>
          <a:bodyPr/>
          <a:lstStyle/>
          <a:p>
            <a:fld id="{4FAB73BC-B049-4115-A692-8D63A059BFB8}" type="slidenum">
              <a:rPr lang="en-US" smtClean="0"/>
              <a:t>5</a:t>
            </a:fld>
            <a:endParaRPr lang="en-US"/>
          </a:p>
        </p:txBody>
      </p:sp>
      <p:sp>
        <p:nvSpPr>
          <p:cNvPr id="4" name="テキスト ボックス 3">
            <a:extLst>
              <a:ext uri="{FF2B5EF4-FFF2-40B4-BE49-F238E27FC236}">
                <a16:creationId xmlns:a16="http://schemas.microsoft.com/office/drawing/2014/main" id="{2997FBF3-6EF5-DC40-877E-84100D32EBD5}"/>
              </a:ext>
            </a:extLst>
          </p:cNvPr>
          <p:cNvSpPr txBox="1"/>
          <p:nvPr/>
        </p:nvSpPr>
        <p:spPr>
          <a:xfrm>
            <a:off x="1097280" y="2185639"/>
            <a:ext cx="8606917" cy="1938992"/>
          </a:xfrm>
          <a:prstGeom prst="rect">
            <a:avLst/>
          </a:prstGeom>
          <a:noFill/>
        </p:spPr>
        <p:txBody>
          <a:bodyPr wrap="square" rtlCol="0">
            <a:spAutoFit/>
          </a:bodyPr>
          <a:lstStyle/>
          <a:p>
            <a:pPr marL="457200" indent="-457200">
              <a:buFont typeface="Arial" panose="020B0604020202020204" pitchFamily="34" charset="0"/>
              <a:buChar char="•"/>
            </a:pPr>
            <a:r>
              <a:rPr kumimoji="1" lang="ja-CN" altLang="en-US" sz="2800" dirty="0"/>
              <a:t>共同学習モデル（</a:t>
            </a:r>
            <a:r>
              <a:rPr kumimoji="1" lang="en-US" altLang="ja-CN" sz="2800" dirty="0"/>
              <a:t>Joint model</a:t>
            </a:r>
            <a:r>
              <a:rPr kumimoji="1" lang="ja-CN" altLang="en-US" sz="2800" dirty="0"/>
              <a:t>）</a:t>
            </a:r>
            <a:r>
              <a:rPr kumimoji="1" lang="ja-CN" altLang="en-US" sz="2800" dirty="0">
                <a:latin typeface="MS Gothic" panose="020B0609070205080204" pitchFamily="49" charset="-128"/>
                <a:ea typeface="MS Gothic" panose="020B0609070205080204" pitchFamily="49" charset="-128"/>
              </a:rPr>
              <a:t>を電子カルテデータに応用する</a:t>
            </a:r>
            <a:endParaRPr kumimoji="1" lang="en-US" altLang="ja-CN" sz="2800" dirty="0">
              <a:latin typeface="MS Gothic" panose="020B0609070205080204" pitchFamily="49" charset="-128"/>
              <a:ea typeface="MS Gothic" panose="020B0609070205080204" pitchFamily="49" charset="-128"/>
            </a:endParaRPr>
          </a:p>
          <a:p>
            <a:endParaRPr kumimoji="1" lang="en-US" altLang="ja-CN" dirty="0"/>
          </a:p>
          <a:p>
            <a:endParaRPr kumimoji="1" lang="en-US" altLang="ja-CN" dirty="0"/>
          </a:p>
          <a:p>
            <a:pPr marL="457200" indent="-457200">
              <a:buFont typeface="Arial" panose="020B0604020202020204" pitchFamily="34" charset="0"/>
              <a:buChar char="•"/>
            </a:pPr>
            <a:r>
              <a:rPr kumimoji="1" lang="ja-CN" altLang="en-US" sz="2800" dirty="0">
                <a:latin typeface="MS Gothic" panose="020B0609070205080204" pitchFamily="49" charset="-128"/>
                <a:ea typeface="MS Gothic" panose="020B0609070205080204" pitchFamily="49" charset="-128"/>
              </a:rPr>
              <a:t>エンティティ関係抽出の精度を向上する</a:t>
            </a:r>
            <a:endParaRPr kumimoji="1" lang="ja-CN" altLang="en-US" sz="2400" dirty="0">
              <a:latin typeface="MS Gothic" panose="020B0609070205080204" pitchFamily="49" charset="-128"/>
              <a:ea typeface="MS Gothic" panose="020B0609070205080204" pitchFamily="49" charset="-128"/>
            </a:endParaRPr>
          </a:p>
        </p:txBody>
      </p:sp>
      <p:sp>
        <p:nvSpPr>
          <p:cNvPr id="5" name="テキスト ボックス 4">
            <a:extLst>
              <a:ext uri="{FF2B5EF4-FFF2-40B4-BE49-F238E27FC236}">
                <a16:creationId xmlns:a16="http://schemas.microsoft.com/office/drawing/2014/main" id="{48E47445-8B6A-F74A-8BF8-AF5C11786736}"/>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4174256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ダイアグラム&#10;&#10;自動的に生成された説明">
            <a:extLst>
              <a:ext uri="{FF2B5EF4-FFF2-40B4-BE49-F238E27FC236}">
                <a16:creationId xmlns:a16="http://schemas.microsoft.com/office/drawing/2014/main" id="{63003A03-D832-744F-B1FF-07718BABBDB2}"/>
              </a:ext>
            </a:extLst>
          </p:cNvPr>
          <p:cNvPicPr>
            <a:picLocks noChangeAspect="1"/>
          </p:cNvPicPr>
          <p:nvPr/>
        </p:nvPicPr>
        <p:blipFill>
          <a:blip r:embed="rId2"/>
          <a:stretch>
            <a:fillRect/>
          </a:stretch>
        </p:blipFill>
        <p:spPr>
          <a:xfrm>
            <a:off x="4912206" y="1870742"/>
            <a:ext cx="6915429" cy="4312644"/>
          </a:xfrm>
          <a:prstGeom prst="rect">
            <a:avLst/>
          </a:prstGeom>
        </p:spPr>
      </p:pic>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07834" y="258894"/>
            <a:ext cx="10706794"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既存の共同学習手法</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
        <p:nvSpPr>
          <p:cNvPr id="7" name="右矢印 6">
            <a:extLst>
              <a:ext uri="{FF2B5EF4-FFF2-40B4-BE49-F238E27FC236}">
                <a16:creationId xmlns:a16="http://schemas.microsoft.com/office/drawing/2014/main" id="{32E154E4-542E-5B4B-8827-50FD7812F08E}"/>
              </a:ext>
            </a:extLst>
          </p:cNvPr>
          <p:cNvSpPr/>
          <p:nvPr/>
        </p:nvSpPr>
        <p:spPr>
          <a:xfrm>
            <a:off x="4411100" y="5010526"/>
            <a:ext cx="301752" cy="129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84F9345E-30AC-6B48-8296-BE28C212BD40}"/>
              </a:ext>
            </a:extLst>
          </p:cNvPr>
          <p:cNvSpPr txBox="1"/>
          <p:nvPr/>
        </p:nvSpPr>
        <p:spPr>
          <a:xfrm>
            <a:off x="2168536" y="4783081"/>
            <a:ext cx="2177112" cy="646331"/>
          </a:xfrm>
          <a:prstGeom prst="rect">
            <a:avLst/>
          </a:prstGeom>
          <a:noFill/>
        </p:spPr>
        <p:txBody>
          <a:bodyPr wrap="square" rtlCol="0">
            <a:spAutoFit/>
          </a:bodyPr>
          <a:lstStyle/>
          <a:p>
            <a:r>
              <a:rPr kumimoji="1" lang="en-US" altLang="ja-CN" b="1" dirty="0" err="1"/>
              <a:t>BiLSTM</a:t>
            </a:r>
            <a:r>
              <a:rPr kumimoji="1" lang="ja-CN" altLang="en-US" b="1" dirty="0"/>
              <a:t>の代わりに</a:t>
            </a:r>
            <a:r>
              <a:rPr kumimoji="1" lang="en-US" altLang="en-US" b="1" dirty="0"/>
              <a:t>BERT</a:t>
            </a:r>
            <a:r>
              <a:rPr kumimoji="1" lang="ja-CN" altLang="en-US" b="1" dirty="0"/>
              <a:t>を使う</a:t>
            </a:r>
          </a:p>
        </p:txBody>
      </p:sp>
      <p:sp>
        <p:nvSpPr>
          <p:cNvPr id="9" name="Rounded Rectangle 3">
            <a:extLst>
              <a:ext uri="{FF2B5EF4-FFF2-40B4-BE49-F238E27FC236}">
                <a16:creationId xmlns:a16="http://schemas.microsoft.com/office/drawing/2014/main" id="{2339C30F-C379-0345-8421-F82D04E2C08B}"/>
              </a:ext>
            </a:extLst>
          </p:cNvPr>
          <p:cNvSpPr/>
          <p:nvPr/>
        </p:nvSpPr>
        <p:spPr>
          <a:xfrm>
            <a:off x="4961181" y="4492891"/>
            <a:ext cx="6767975" cy="11645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テキスト ボックス 2">
            <a:extLst>
              <a:ext uri="{FF2B5EF4-FFF2-40B4-BE49-F238E27FC236}">
                <a16:creationId xmlns:a16="http://schemas.microsoft.com/office/drawing/2014/main" id="{A8147F66-0148-C54B-9DE9-1A310E62E13F}"/>
              </a:ext>
            </a:extLst>
          </p:cNvPr>
          <p:cNvSpPr txBox="1"/>
          <p:nvPr/>
        </p:nvSpPr>
        <p:spPr>
          <a:xfrm>
            <a:off x="1007834" y="1886148"/>
            <a:ext cx="6172829" cy="830997"/>
          </a:xfrm>
          <a:prstGeom prst="rect">
            <a:avLst/>
          </a:prstGeom>
          <a:noFill/>
        </p:spPr>
        <p:txBody>
          <a:bodyPr wrap="square" rtlCol="0">
            <a:spAutoFit/>
          </a:bodyPr>
          <a:lstStyle/>
          <a:p>
            <a:pPr marL="342900" indent="-342900">
              <a:buFont typeface="Arial" panose="020B0604020202020204" pitchFamily="34" charset="0"/>
              <a:buChar char="•"/>
            </a:pPr>
            <a:r>
              <a:rPr kumimoji="1" lang="zh-CN" altLang="en-US" sz="2400" b="1" dirty="0">
                <a:latin typeface="MS PGothic" panose="020B0600070205080204" pitchFamily="34" charset="-128"/>
                <a:ea typeface="MS PGothic" panose="020B0600070205080204" pitchFamily="34" charset="-128"/>
              </a:rPr>
              <a:t>エンティティ関係抽出の</a:t>
            </a:r>
            <a:endParaRPr kumimoji="1" lang="en-US" altLang="zh-CN" sz="2400" b="1" dirty="0">
              <a:latin typeface="MS PGothic" panose="020B0600070205080204" pitchFamily="34" charset="-128"/>
              <a:ea typeface="MS PGothic" panose="020B0600070205080204" pitchFamily="34" charset="-128"/>
            </a:endParaRPr>
          </a:p>
          <a:p>
            <a:pPr lvl="1"/>
            <a:r>
              <a:rPr kumimoji="1" lang="en-US" altLang="en-US" sz="2400" b="1" dirty="0">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r>
              <a:rPr kumimoji="1" lang="en-US" altLang="zh-CN" sz="2400" b="1" dirty="0">
                <a:latin typeface="MS PGothic" panose="020B0600070205080204" pitchFamily="34" charset="-128"/>
                <a:ea typeface="MS PGothic" panose="020B0600070205080204" pitchFamily="34" charset="-128"/>
              </a:rPr>
              <a:t>[</a:t>
            </a:r>
            <a:r>
              <a:rPr kumimoji="1" lang="zh-CN" altLang="en-US" sz="2400" b="1" dirty="0">
                <a:latin typeface="MS PGothic" panose="020B0600070205080204" pitchFamily="34" charset="-128"/>
                <a:ea typeface="MS PGothic" panose="020B0600070205080204" pitchFamily="34" charset="-128"/>
              </a:rPr>
              <a:t>１</a:t>
            </a:r>
            <a:r>
              <a:rPr kumimoji="1" lang="en-US" altLang="zh-CN" sz="2400" b="1" dirty="0">
                <a:latin typeface="MS PGothic" panose="020B0600070205080204" pitchFamily="34" charset="-128"/>
                <a:ea typeface="MS PGothic" panose="020B0600070205080204" pitchFamily="34" charset="-128"/>
              </a:rPr>
              <a:t>]</a:t>
            </a:r>
            <a:endParaRPr kumimoji="1" lang="ja-CN" altLang="en-US" sz="2400" dirty="0"/>
          </a:p>
        </p:txBody>
      </p:sp>
      <p:sp>
        <p:nvSpPr>
          <p:cNvPr id="4" name="テキスト ボックス 3">
            <a:extLst>
              <a:ext uri="{FF2B5EF4-FFF2-40B4-BE49-F238E27FC236}">
                <a16:creationId xmlns:a16="http://schemas.microsoft.com/office/drawing/2014/main" id="{F2762A8D-D9B0-5749-B06A-761331AEA256}"/>
              </a:ext>
            </a:extLst>
          </p:cNvPr>
          <p:cNvSpPr txBox="1"/>
          <p:nvPr/>
        </p:nvSpPr>
        <p:spPr>
          <a:xfrm>
            <a:off x="576620" y="5719017"/>
            <a:ext cx="5033958" cy="923330"/>
          </a:xfrm>
          <a:prstGeom prst="rect">
            <a:avLst/>
          </a:prstGeom>
          <a:noFill/>
        </p:spPr>
        <p:txBody>
          <a:bodyPr wrap="square" rtlCol="0">
            <a:spAutoFit/>
          </a:bodyPr>
          <a:lstStyle/>
          <a:p>
            <a:r>
              <a:rPr lang="en-US" altLang="ja-CN" sz="1200" dirty="0">
                <a:ea typeface="ＭＳ Ｐゴシック"/>
              </a:rPr>
              <a:t>[1] </a:t>
            </a:r>
            <a:r>
              <a:rPr lang="en-US" altLang="ja-CN" sz="1200" dirty="0" err="1">
                <a:ea typeface="ＭＳ Ｐゴシック"/>
              </a:rPr>
              <a:t>Bekoulis</a:t>
            </a:r>
            <a:r>
              <a:rPr lang="en-US" altLang="ja-CN" sz="1200" dirty="0">
                <a:ea typeface="ＭＳ Ｐゴシック"/>
              </a:rPr>
              <a:t>, G., </a:t>
            </a:r>
            <a:r>
              <a:rPr lang="en-US" altLang="ja-CN" sz="1200" dirty="0" err="1">
                <a:ea typeface="ＭＳ Ｐゴシック"/>
              </a:rPr>
              <a:t>Deleu</a:t>
            </a:r>
            <a:r>
              <a:rPr lang="en-US" altLang="ja-CN" sz="1200" dirty="0">
                <a:ea typeface="ＭＳ Ｐゴシック"/>
              </a:rPr>
              <a:t>, J., </a:t>
            </a:r>
            <a:r>
              <a:rPr lang="en-US" altLang="ja-CN" sz="1200" dirty="0" err="1">
                <a:ea typeface="ＭＳ Ｐゴシック"/>
              </a:rPr>
              <a:t>Demeester</a:t>
            </a:r>
            <a:r>
              <a:rPr lang="en-US" altLang="ja-CN" sz="1200" dirty="0">
                <a:ea typeface="ＭＳ Ｐゴシック"/>
              </a:rPr>
              <a:t>, T. and </a:t>
            </a:r>
            <a:r>
              <a:rPr lang="en-US" altLang="ja-CN" sz="1200" dirty="0" err="1">
                <a:ea typeface="ＭＳ Ｐゴシック"/>
              </a:rPr>
              <a:t>Develder</a:t>
            </a:r>
            <a:r>
              <a:rPr lang="en-US" altLang="ja-CN" sz="1200" dirty="0">
                <a:ea typeface="ＭＳ Ｐゴシック"/>
              </a:rPr>
              <a:t>, C., 2018. Joint entity recognition and relation extraction as a multi-head selection problem. </a:t>
            </a:r>
            <a:r>
              <a:rPr lang="en-US" altLang="ja-CN" sz="1200" i="1" dirty="0">
                <a:ea typeface="ＭＳ Ｐゴシック"/>
              </a:rPr>
              <a:t>Expert Systems with Applications</a:t>
            </a:r>
            <a:r>
              <a:rPr lang="en-US" altLang="ja-CN" sz="1200" dirty="0">
                <a:ea typeface="ＭＳ Ｐゴシック"/>
              </a:rPr>
              <a:t>, </a:t>
            </a:r>
            <a:r>
              <a:rPr lang="en-US" altLang="ja-CN" sz="1200" i="1" dirty="0">
                <a:ea typeface="ＭＳ Ｐゴシック"/>
              </a:rPr>
              <a:t>114</a:t>
            </a:r>
            <a:r>
              <a:rPr lang="en-US" altLang="ja-CN" sz="1200" dirty="0">
                <a:ea typeface="ＭＳ Ｐゴシック"/>
              </a:rPr>
              <a:t>, pp.34-45. </a:t>
            </a:r>
          </a:p>
          <a:p>
            <a:endParaRPr kumimoji="1" lang="ja-CN" altLang="en-US" dirty="0"/>
          </a:p>
        </p:txBody>
      </p:sp>
      <p:sp>
        <p:nvSpPr>
          <p:cNvPr id="10" name="テキスト ボックス 9">
            <a:extLst>
              <a:ext uri="{FF2B5EF4-FFF2-40B4-BE49-F238E27FC236}">
                <a16:creationId xmlns:a16="http://schemas.microsoft.com/office/drawing/2014/main" id="{4F0B1EE3-2433-1647-A882-CD5B24DFC837}"/>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282744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C1705E-C8DA-3149-B89F-04BEE44E2988}"/>
              </a:ext>
            </a:extLst>
          </p:cNvPr>
          <p:cNvSpPr>
            <a:spLocks noGrp="1"/>
          </p:cNvSpPr>
          <p:nvPr>
            <p:ph type="title"/>
          </p:nvPr>
        </p:nvSpPr>
        <p:spPr/>
        <p:txBody>
          <a:bodyPr>
            <a:normAutofit/>
          </a:bodyPr>
          <a:lstStyle/>
          <a:p>
            <a:r>
              <a:rPr kumimoji="1" lang="en-US" altLang="ja-CN" sz="4000" b="1">
                <a:solidFill>
                  <a:schemeClr val="tx1"/>
                </a:solidFill>
                <a:latin typeface="+mn-lt"/>
                <a:ea typeface="MS PGothic" panose="020B0600070205080204" pitchFamily="34" charset="-128"/>
              </a:rPr>
              <a:t>BERT</a:t>
            </a:r>
            <a:endParaRPr kumimoji="1" lang="ja-CN" altLang="en-US" sz="4000" b="1">
              <a:solidFill>
                <a:schemeClr val="tx1"/>
              </a:solidFill>
              <a:latin typeface="+mn-lt"/>
              <a:ea typeface="MS PGothic" panose="020B0600070205080204" pitchFamily="34" charset="-128"/>
            </a:endParaRPr>
          </a:p>
        </p:txBody>
      </p:sp>
      <p:sp>
        <p:nvSpPr>
          <p:cNvPr id="3" name="スライド番号プレースホルダー 2">
            <a:extLst>
              <a:ext uri="{FF2B5EF4-FFF2-40B4-BE49-F238E27FC236}">
                <a16:creationId xmlns:a16="http://schemas.microsoft.com/office/drawing/2014/main" id="{97780ECB-C161-ED47-9697-4A926D2E31DA}"/>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テキスト ボックス 3">
            <a:extLst>
              <a:ext uri="{FF2B5EF4-FFF2-40B4-BE49-F238E27FC236}">
                <a16:creationId xmlns:a16="http://schemas.microsoft.com/office/drawing/2014/main" id="{FD3D7DB2-EAC8-0C40-ADD9-53382626B816}"/>
              </a:ext>
            </a:extLst>
          </p:cNvPr>
          <p:cNvSpPr txBox="1"/>
          <p:nvPr/>
        </p:nvSpPr>
        <p:spPr>
          <a:xfrm>
            <a:off x="1195754" y="2019719"/>
            <a:ext cx="10128738" cy="2585323"/>
          </a:xfrm>
          <a:prstGeom prst="rect">
            <a:avLst/>
          </a:prstGeom>
          <a:noFill/>
        </p:spPr>
        <p:txBody>
          <a:bodyPr wrap="square" rtlCol="0">
            <a:spAutoFit/>
          </a:bodyPr>
          <a:lstStyle/>
          <a:p>
            <a:pPr marL="285750" indent="-285750">
              <a:buFont typeface="Arial" panose="020B0604020202020204" pitchFamily="34" charset="0"/>
              <a:buChar char="•"/>
            </a:pPr>
            <a:r>
              <a:rPr kumimoji="1" lang="en-US" altLang="ja-CN" sz="2400" dirty="0">
                <a:ea typeface="MS Gothic"/>
                <a:cs typeface="Calibri"/>
              </a:rPr>
              <a:t>BERT</a:t>
            </a:r>
            <a:r>
              <a:rPr kumimoji="1" lang="ja-CN" altLang="en-US" sz="2400" dirty="0">
                <a:ea typeface="MS Gothic"/>
                <a:cs typeface="Calibri"/>
              </a:rPr>
              <a:t>とは</a:t>
            </a:r>
            <a:r>
              <a:rPr kumimoji="1" lang="en-US" altLang="zh-CN" sz="2400" dirty="0">
                <a:ea typeface="MS Gothic"/>
                <a:cs typeface="Calibri"/>
              </a:rPr>
              <a:t>”</a:t>
            </a:r>
            <a:r>
              <a:rPr kumimoji="1" lang="en" altLang="ja-CN" sz="2400" dirty="0">
                <a:ea typeface="MS Gothic"/>
                <a:cs typeface="Calibri"/>
              </a:rPr>
              <a:t>Bidirectional Encoder Representations from Transformers</a:t>
            </a:r>
            <a:r>
              <a:rPr kumimoji="1" lang="en-US" altLang="zh-CN" sz="2400" dirty="0">
                <a:ea typeface="MS Gothic"/>
                <a:cs typeface="Calibri"/>
              </a:rPr>
              <a:t>”</a:t>
            </a:r>
            <a:r>
              <a:rPr kumimoji="1" lang="ja-CN" altLang="en-US" sz="2400" dirty="0">
                <a:ea typeface="MS Gothic"/>
                <a:cs typeface="Calibri"/>
              </a:rPr>
              <a:t>を指し、</a:t>
            </a:r>
            <a:r>
              <a:rPr kumimoji="1" lang="en-US" altLang="ja-CN" sz="2400" dirty="0">
                <a:ea typeface="MS Gothic"/>
                <a:cs typeface="Calibri"/>
              </a:rPr>
              <a:t>Google</a:t>
            </a:r>
            <a:r>
              <a:rPr kumimoji="1" lang="ja-CN" altLang="en-US" sz="2400" dirty="0">
                <a:ea typeface="MS Gothic"/>
                <a:cs typeface="Calibri"/>
              </a:rPr>
              <a:t>により発表された自然言語処理モデル</a:t>
            </a:r>
            <a:r>
              <a:rPr kumimoji="1" lang="en-US" altLang="ja-CN" sz="2400" dirty="0">
                <a:ea typeface="MS Gothic"/>
                <a:cs typeface="Calibri"/>
              </a:rPr>
              <a:t>[2]</a:t>
            </a:r>
          </a:p>
          <a:p>
            <a:endParaRPr kumimoji="1" lang="en-US" altLang="ja-CN" dirty="0"/>
          </a:p>
          <a:p>
            <a:pPr marL="285750" indent="-285750">
              <a:buFont typeface="Arial" panose="020B0604020202020204" pitchFamily="34" charset="0"/>
              <a:buChar char="•"/>
            </a:pPr>
            <a:r>
              <a:rPr kumimoji="1" lang="en" altLang="ja-CN" sz="2400" dirty="0">
                <a:ea typeface="MS PGothic" panose="020B0600070205080204" pitchFamily="34" charset="-128"/>
              </a:rPr>
              <a:t>BERT</a:t>
            </a:r>
            <a:r>
              <a:rPr kumimoji="1" lang="ja-JP" altLang="en-US" sz="2400">
                <a:ea typeface="MS Gothic"/>
                <a:cs typeface="Calibri"/>
              </a:rPr>
              <a:t>は事前学習モデルであり、既存のタスク実行モデルに</a:t>
            </a:r>
            <a:r>
              <a:rPr kumimoji="1" lang="en" altLang="ja-CN" sz="2400" dirty="0">
                <a:ea typeface="MS Gothic"/>
                <a:cs typeface="Calibri"/>
              </a:rPr>
              <a:t>Fine-tuning</a:t>
            </a:r>
            <a:r>
              <a:rPr kumimoji="1" lang="ja-CN" altLang="en-US" sz="2400" dirty="0">
                <a:ea typeface="MS Gothic"/>
                <a:cs typeface="Calibri"/>
              </a:rPr>
              <a:t>する</a:t>
            </a:r>
            <a:r>
              <a:rPr kumimoji="1" lang="ja-JP" altLang="en-US" sz="2400">
                <a:ea typeface="MS Gothic"/>
                <a:cs typeface="Calibri"/>
              </a:rPr>
              <a:t>ことで、そのモデルの精度を向上させられる</a:t>
            </a:r>
            <a:endParaRPr kumimoji="1" lang="en-US" altLang="ja-CN" sz="2400" dirty="0">
              <a:ea typeface="MS Gothic"/>
              <a:cs typeface="Calibri"/>
            </a:endParaRPr>
          </a:p>
          <a:p>
            <a:pPr marL="742950" lvl="1" indent="-285750">
              <a:buFont typeface="Arial" panose="020B0604020202020204" pitchFamily="34" charset="0"/>
              <a:buChar char="•"/>
            </a:pPr>
            <a:r>
              <a:rPr kumimoji="1" lang="ja-JP" altLang="en-US" sz="2400">
                <a:ea typeface="MS Gothic"/>
                <a:cs typeface="Calibri"/>
              </a:rPr>
              <a:t>少ないデータを追加学習するのみで動作するので、一からモデルを構築しなくてすむ</a:t>
            </a:r>
            <a:endParaRPr kumimoji="1" lang="ja-CN" altLang="en-US" sz="2400" dirty="0">
              <a:ea typeface="MS Gothic"/>
              <a:cs typeface="Calibri"/>
            </a:endParaRPr>
          </a:p>
        </p:txBody>
      </p:sp>
      <p:sp>
        <p:nvSpPr>
          <p:cNvPr id="5" name="テキスト ボックス 4">
            <a:extLst>
              <a:ext uri="{FF2B5EF4-FFF2-40B4-BE49-F238E27FC236}">
                <a16:creationId xmlns:a16="http://schemas.microsoft.com/office/drawing/2014/main" id="{03785E71-BBE2-5A4D-9119-5CC04DC556F2}"/>
              </a:ext>
            </a:extLst>
          </p:cNvPr>
          <p:cNvSpPr txBox="1"/>
          <p:nvPr/>
        </p:nvSpPr>
        <p:spPr>
          <a:xfrm>
            <a:off x="1704522" y="5725298"/>
            <a:ext cx="9111202" cy="646331"/>
          </a:xfrm>
          <a:prstGeom prst="rect">
            <a:avLst/>
          </a:prstGeom>
          <a:noFill/>
        </p:spPr>
        <p:txBody>
          <a:bodyPr wrap="square" rtlCol="0">
            <a:spAutoFit/>
          </a:bodyPr>
          <a:lstStyle/>
          <a:p>
            <a:r>
              <a:rPr lang="en" altLang="ja-CN" sz="1200"/>
              <a:t>[2]J. Devlin, M.-W. Chang, K. Lee, and K. Toutanova. BERT: Pre-training of deep bidirectional transformers for language understanding. In Proceedings of the 2019 Conference of the North American Chapter of the Association for Computational Linguistics: Human Language Technologies, Volume1 (Long and Short Papers), pages 4171–4186, 2019</a:t>
            </a:r>
            <a:endParaRPr kumimoji="1" lang="ja-CN" altLang="en-US" sz="1200"/>
          </a:p>
        </p:txBody>
      </p:sp>
      <p:sp>
        <p:nvSpPr>
          <p:cNvPr id="6" name="テキスト ボックス 5">
            <a:extLst>
              <a:ext uri="{FF2B5EF4-FFF2-40B4-BE49-F238E27FC236}">
                <a16:creationId xmlns:a16="http://schemas.microsoft.com/office/drawing/2014/main" id="{84FA511B-54F2-5242-8E5C-33AE3E5F0F53}"/>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113494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097279" y="286603"/>
            <a:ext cx="10623665" cy="1450757"/>
          </a:xfrm>
        </p:spPr>
        <p:txBody>
          <a:bodyPr>
            <a:normAutofit/>
          </a:bodyPr>
          <a:lstStyle/>
          <a:p>
            <a:r>
              <a:rPr lang="en-US" altLang="en-US" sz="4000" b="1" err="1">
                <a:solidFill>
                  <a:schemeClr val="tx1"/>
                </a:solidFill>
                <a:latin typeface="MS PGothic" panose="020B0600070205080204" pitchFamily="34" charset="-128"/>
                <a:ea typeface="MS PGothic" panose="020B0600070205080204" pitchFamily="34" charset="-128"/>
              </a:rPr>
              <a:t>提案手法</a:t>
            </a:r>
            <a:endParaRPr lang="en-US" altLang="en-US" sz="4000" b="1">
              <a:solidFill>
                <a:schemeClr val="tx1"/>
              </a:solidFill>
              <a:latin typeface="MS PGothic" panose="020B0600070205080204" pitchFamily="34" charset="-128"/>
              <a:ea typeface="MS PGothic" panose="020B0600070205080204" pitchFamily="34" charset="-128"/>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pic>
        <p:nvPicPr>
          <p:cNvPr id="4" name="Picture 3">
            <a:extLst>
              <a:ext uri="{FF2B5EF4-FFF2-40B4-BE49-F238E27FC236}">
                <a16:creationId xmlns:a16="http://schemas.microsoft.com/office/drawing/2014/main" id="{3DA4A822-8933-C44D-B72D-0066BE9D1C46}"/>
              </a:ext>
            </a:extLst>
          </p:cNvPr>
          <p:cNvPicPr>
            <a:picLocks noChangeAspect="1"/>
          </p:cNvPicPr>
          <p:nvPr/>
        </p:nvPicPr>
        <p:blipFill>
          <a:blip r:embed="rId2"/>
          <a:stretch>
            <a:fillRect/>
          </a:stretch>
        </p:blipFill>
        <p:spPr>
          <a:xfrm>
            <a:off x="5224497" y="1094526"/>
            <a:ext cx="7469051" cy="5247680"/>
          </a:xfrm>
          <a:prstGeom prst="rect">
            <a:avLst/>
          </a:prstGeom>
        </p:spPr>
      </p:pic>
      <p:sp>
        <p:nvSpPr>
          <p:cNvPr id="3" name="テキスト ボックス 2">
            <a:extLst>
              <a:ext uri="{FF2B5EF4-FFF2-40B4-BE49-F238E27FC236}">
                <a16:creationId xmlns:a16="http://schemas.microsoft.com/office/drawing/2014/main" id="{1EA9E5FF-7BBC-FF4A-B1E1-EA6150DFD3FC}"/>
              </a:ext>
            </a:extLst>
          </p:cNvPr>
          <p:cNvSpPr txBox="1"/>
          <p:nvPr/>
        </p:nvSpPr>
        <p:spPr>
          <a:xfrm>
            <a:off x="938328" y="1839932"/>
            <a:ext cx="4744499" cy="1200329"/>
          </a:xfrm>
          <a:prstGeom prst="rect">
            <a:avLst/>
          </a:prstGeom>
          <a:noFill/>
        </p:spPr>
        <p:txBody>
          <a:bodyPr wrap="square" rtlCol="0">
            <a:spAutoFit/>
          </a:bodyPr>
          <a:lstStyle/>
          <a:p>
            <a:pPr marL="342900" indent="-342900">
              <a:buFont typeface="Arial" panose="020B0604020202020204" pitchFamily="34" charset="0"/>
              <a:buChar char="•"/>
            </a:pPr>
            <a:r>
              <a:rPr kumimoji="1" lang="en-US" altLang="en-US" sz="2400" b="1" dirty="0">
                <a:latin typeface="MS PGothic" panose="020B0600070205080204" pitchFamily="34" charset="-128"/>
                <a:ea typeface="MS PGothic" panose="020B0600070205080204" pitchFamily="34" charset="-128"/>
              </a:rPr>
              <a:t>BERT</a:t>
            </a:r>
            <a:r>
              <a:rPr kumimoji="1" lang="ja-JP" altLang="en-US" sz="2400" b="1">
                <a:latin typeface="MS PGothic" panose="020B0600070205080204" pitchFamily="34" charset="-128"/>
                <a:ea typeface="MS PGothic" panose="020B0600070205080204" pitchFamily="34" charset="-128"/>
              </a:rPr>
              <a:t>に</a:t>
            </a:r>
            <a:r>
              <a:rPr kumimoji="1" lang="zh-CN" altLang="en-US" sz="2400" b="1" dirty="0">
                <a:latin typeface="MS PGothic" panose="020B0600070205080204" pitchFamily="34" charset="-128"/>
                <a:ea typeface="MS PGothic" panose="020B0600070205080204" pitchFamily="34" charset="-128"/>
              </a:rPr>
              <a:t>基</a:t>
            </a:r>
            <a:r>
              <a:rPr kumimoji="1" lang="ja-JP" altLang="en-US" sz="2400" b="1">
                <a:latin typeface="MS PGothic" panose="020B0600070205080204" pitchFamily="34" charset="-128"/>
                <a:ea typeface="MS PGothic" panose="020B0600070205080204" pitchFamily="34" charset="-128"/>
              </a:rPr>
              <a:t>づくエンティティ</a:t>
            </a:r>
            <a:r>
              <a:rPr kumimoji="1" lang="zh-CN" altLang="en-US" sz="2400" b="1" dirty="0">
                <a:latin typeface="MS PGothic" panose="020B0600070205080204" pitchFamily="34" charset="-128"/>
                <a:ea typeface="MS PGothic" panose="020B0600070205080204" pitchFamily="34" charset="-128"/>
              </a:rPr>
              <a:t>関係抽出</a:t>
            </a:r>
            <a:r>
              <a:rPr kumimoji="1" lang="ja-JP" altLang="en-US" sz="2400" b="1">
                <a:latin typeface="MS PGothic" panose="020B0600070205080204" pitchFamily="34" charset="-128"/>
                <a:ea typeface="MS PGothic" panose="020B0600070205080204" pitchFamily="34" charset="-128"/>
              </a:rPr>
              <a:t>の</a:t>
            </a:r>
            <a:r>
              <a:rPr kumimoji="1" lang="en-US" altLang="en-US" sz="2400" b="1" dirty="0">
                <a:latin typeface="MS PGothic" panose="020B0600070205080204" pitchFamily="34" charset="-128"/>
                <a:ea typeface="MS PGothic" panose="020B0600070205080204" pitchFamily="34" charset="-128"/>
              </a:rPr>
              <a:t>Joint</a:t>
            </a:r>
            <a:r>
              <a:rPr kumimoji="1" lang="ja-JP" altLang="en-US" sz="2400" b="1">
                <a:latin typeface="MS PGothic" panose="020B0600070205080204" pitchFamily="34" charset="-128"/>
                <a:ea typeface="MS PGothic" panose="020B0600070205080204" pitchFamily="34" charset="-128"/>
              </a:rPr>
              <a:t>モデル</a:t>
            </a:r>
            <a:endParaRPr kumimoji="1" lang="en-US" altLang="ja-JP" sz="2400" b="1" dirty="0">
              <a:latin typeface="MS PGothic" panose="020B0600070205080204" pitchFamily="34" charset="-128"/>
              <a:ea typeface="MS PGothic" panose="020B0600070205080204" pitchFamily="34" charset="-128"/>
            </a:endParaRPr>
          </a:p>
          <a:p>
            <a:pPr marL="800100" lvl="1" indent="-342900">
              <a:buFont typeface="Arial" panose="020B0604020202020204" pitchFamily="34" charset="0"/>
              <a:buChar char="•"/>
            </a:pPr>
            <a:r>
              <a:rPr kumimoji="1" lang="ja-JP" altLang="en-US" sz="2400" b="1">
                <a:latin typeface="MS PGothic" panose="020B0600070205080204" pitchFamily="34" charset="-128"/>
                <a:ea typeface="MS PGothic" panose="020B0600070205080204" pitchFamily="34" charset="-128"/>
              </a:rPr>
              <a:t>生物医療分野の</a:t>
            </a:r>
            <a:r>
              <a:rPr kumimoji="1" lang="en-US" altLang="ja-JP" sz="2400" b="1" dirty="0">
                <a:latin typeface="MS PGothic" panose="020B0600070205080204" pitchFamily="34" charset="-128"/>
                <a:ea typeface="MS PGothic" panose="020B0600070205080204" pitchFamily="34" charset="-128"/>
              </a:rPr>
              <a:t>BERT[3]</a:t>
            </a:r>
            <a:endParaRPr kumimoji="1" lang="ja-CN" altLang="en-US" sz="2400" dirty="0"/>
          </a:p>
        </p:txBody>
      </p:sp>
      <p:sp>
        <p:nvSpPr>
          <p:cNvPr id="8" name="テキスト ボックス 7">
            <a:extLst>
              <a:ext uri="{FF2B5EF4-FFF2-40B4-BE49-F238E27FC236}">
                <a16:creationId xmlns:a16="http://schemas.microsoft.com/office/drawing/2014/main" id="{92FC31B9-34AB-164C-9280-3956E4E848E4}"/>
              </a:ext>
            </a:extLst>
          </p:cNvPr>
          <p:cNvSpPr txBox="1"/>
          <p:nvPr/>
        </p:nvSpPr>
        <p:spPr>
          <a:xfrm>
            <a:off x="836728" y="5543491"/>
            <a:ext cx="4186828" cy="1107996"/>
          </a:xfrm>
          <a:prstGeom prst="rect">
            <a:avLst/>
          </a:prstGeom>
          <a:noFill/>
        </p:spPr>
        <p:txBody>
          <a:bodyPr wrap="square" rtlCol="0">
            <a:spAutoFit/>
          </a:bodyPr>
          <a:lstStyle/>
          <a:p>
            <a:r>
              <a:rPr lang="en-US" altLang="ja-CN" sz="1200" dirty="0">
                <a:ea typeface="+mn-lt"/>
                <a:cs typeface="+mn-lt"/>
              </a:rPr>
              <a:t>[3] Peng, </a:t>
            </a:r>
            <a:r>
              <a:rPr lang="en-US" altLang="ja-CN" sz="1200" dirty="0" err="1">
                <a:ea typeface="+mn-lt"/>
                <a:cs typeface="+mn-lt"/>
              </a:rPr>
              <a:t>Yifan</a:t>
            </a:r>
            <a:r>
              <a:rPr lang="en-US" altLang="ja-CN" sz="1200" dirty="0">
                <a:ea typeface="+mn-lt"/>
                <a:cs typeface="+mn-lt"/>
              </a:rPr>
              <a:t>, </a:t>
            </a:r>
            <a:r>
              <a:rPr lang="en-US" altLang="ja-CN" sz="1200" dirty="0" err="1">
                <a:ea typeface="+mn-lt"/>
                <a:cs typeface="+mn-lt"/>
              </a:rPr>
              <a:t>Shankai</a:t>
            </a:r>
            <a:r>
              <a:rPr lang="en-US" altLang="ja-CN" sz="1200" dirty="0">
                <a:ea typeface="+mn-lt"/>
                <a:cs typeface="+mn-lt"/>
              </a:rPr>
              <a:t> Yan, and </a:t>
            </a:r>
            <a:r>
              <a:rPr lang="en-US" altLang="ja-CN" sz="1200" dirty="0" err="1">
                <a:ea typeface="+mn-lt"/>
                <a:cs typeface="+mn-lt"/>
              </a:rPr>
              <a:t>Zhiyong</a:t>
            </a:r>
            <a:r>
              <a:rPr lang="en-US" altLang="ja-CN" sz="1200" dirty="0">
                <a:ea typeface="+mn-lt"/>
                <a:cs typeface="+mn-lt"/>
              </a:rPr>
              <a:t> Lu. "Transfer Learning in Biomedical Natural Language Processing: An Evaluation of BERT and </a:t>
            </a:r>
            <a:r>
              <a:rPr lang="en-US" altLang="ja-CN" sz="1200" dirty="0" err="1">
                <a:ea typeface="+mn-lt"/>
                <a:cs typeface="+mn-lt"/>
              </a:rPr>
              <a:t>ELMo</a:t>
            </a:r>
            <a:r>
              <a:rPr lang="en-US" altLang="ja-CN" sz="1200" dirty="0">
                <a:ea typeface="+mn-lt"/>
                <a:cs typeface="+mn-lt"/>
              </a:rPr>
              <a:t> on Ten Benchmarking Datasets." In </a:t>
            </a:r>
            <a:r>
              <a:rPr lang="en-US" altLang="ja-CN" sz="1200" i="1" dirty="0">
                <a:ea typeface="+mn-lt"/>
                <a:cs typeface="+mn-lt"/>
              </a:rPr>
              <a:t>Proceedings of the 18th </a:t>
            </a:r>
            <a:r>
              <a:rPr lang="en-US" altLang="ja-CN" sz="1200" i="1" dirty="0" err="1">
                <a:ea typeface="+mn-lt"/>
                <a:cs typeface="+mn-lt"/>
              </a:rPr>
              <a:t>BioNLP</a:t>
            </a:r>
            <a:r>
              <a:rPr lang="en-US" altLang="ja-CN" sz="1200" i="1" dirty="0">
                <a:ea typeface="+mn-lt"/>
                <a:cs typeface="+mn-lt"/>
              </a:rPr>
              <a:t> Workshop and Shared Task</a:t>
            </a:r>
            <a:r>
              <a:rPr lang="en-US" altLang="ja-CN" sz="1200" dirty="0">
                <a:ea typeface="+mn-lt"/>
                <a:cs typeface="+mn-lt"/>
              </a:rPr>
              <a:t>, pp. 58-65. 2019.</a:t>
            </a:r>
            <a:endParaRPr lang="en-US" altLang="ja-CN" sz="1200" dirty="0">
              <a:ea typeface="ＭＳ Ｐゴシック"/>
              <a:cs typeface="Calibri"/>
            </a:endParaRPr>
          </a:p>
          <a:p>
            <a:endParaRPr kumimoji="1" lang="ja-CN" altLang="en-US" dirty="0"/>
          </a:p>
        </p:txBody>
      </p:sp>
      <p:sp>
        <p:nvSpPr>
          <p:cNvPr id="9" name="テキスト ボックス 8">
            <a:extLst>
              <a:ext uri="{FF2B5EF4-FFF2-40B4-BE49-F238E27FC236}">
                <a16:creationId xmlns:a16="http://schemas.microsoft.com/office/drawing/2014/main" id="{EFB87195-0952-5048-AB96-16D5D79915E1}"/>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185487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a:xfrm>
            <a:off x="1168536" y="961900"/>
            <a:ext cx="10058400" cy="757646"/>
          </a:xfrm>
        </p:spPr>
        <p:txBody>
          <a:bodyPr>
            <a:normAutofit/>
          </a:bodyPr>
          <a:lstStyle/>
          <a:p>
            <a:r>
              <a:rPr lang="en-US" altLang="en-US" sz="4000" b="1" dirty="0">
                <a:solidFill>
                  <a:schemeClr val="tx1"/>
                </a:solidFill>
                <a:latin typeface="MS PGothic" panose="020B0600070205080204" pitchFamily="34" charset="-128"/>
                <a:ea typeface="MS PGothic" panose="020B0600070205080204" pitchFamily="34" charset="-128"/>
              </a:rPr>
              <a:t>実験（１）</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168536" y="1775676"/>
            <a:ext cx="9706250" cy="446276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altLang="zh-CN" sz="2800" dirty="0" err="1">
                <a:ea typeface="MS PGothic" panose="020B0600070205080204" pitchFamily="34" charset="-128"/>
                <a:cs typeface="Calibri" panose="020F0502020204030204" pitchFamily="34" charset="0"/>
              </a:rPr>
              <a:t>BiLSTM</a:t>
            </a:r>
            <a:r>
              <a:rPr lang="zh-CN" altLang="en-US" sz="2800" dirty="0">
                <a:latin typeface="MS PGothic" panose="020B0600070205080204" pitchFamily="34" charset="-128"/>
                <a:ea typeface="MS PGothic" panose="020B0600070205080204" pitchFamily="34" charset="-128"/>
                <a:cs typeface="Calibri"/>
              </a:rPr>
              <a:t>、</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、生物医療分野の</a:t>
            </a:r>
            <a:r>
              <a:rPr lang="en-US" altLang="zh-CN" sz="2800" dirty="0">
                <a:latin typeface="MS PGothic" panose="020B0600070205080204" pitchFamily="34" charset="-128"/>
                <a:ea typeface="MS PGothic" panose="020B0600070205080204" pitchFamily="34" charset="-128"/>
                <a:cs typeface="Calibri"/>
              </a:rPr>
              <a:t>BERT</a:t>
            </a:r>
            <a:r>
              <a:rPr lang="zh-CN" altLang="en-US" sz="2800" dirty="0">
                <a:latin typeface="MS PGothic" panose="020B0600070205080204" pitchFamily="34" charset="-128"/>
                <a:ea typeface="MS PGothic" panose="020B0600070205080204" pitchFamily="34" charset="-128"/>
                <a:cs typeface="Calibri"/>
              </a:rPr>
              <a:t>それぞれに基づいて実験を行う</a:t>
            </a:r>
            <a:endParaRPr lang="en-US" altLang="zh-CN" sz="2800" dirty="0">
              <a:latin typeface="MS PGothic" panose="020B0600070205080204" pitchFamily="34" charset="-128"/>
              <a:ea typeface="MS PGothic" panose="020B0600070205080204" pitchFamily="34" charset="-128"/>
              <a:cs typeface="Calibri"/>
            </a:endParaRPr>
          </a:p>
          <a:p>
            <a:pPr marL="742950" lvl="1" indent="-285750">
              <a:buFont typeface="Arial" panose="020B0604020202020204" pitchFamily="34" charset="0"/>
              <a:buChar char="•"/>
            </a:pPr>
            <a:r>
              <a:rPr lang="en-US" altLang="zh-CN" sz="2800" dirty="0" err="1">
                <a:ea typeface="MS PGothic" panose="020B0600070205080204" pitchFamily="34" charset="-128"/>
                <a:cs typeface="Calibri"/>
              </a:rPr>
              <a:t>BiLSTM</a:t>
            </a:r>
            <a:r>
              <a:rPr lang="zh-CN" altLang="en-US" sz="2800" dirty="0">
                <a:ea typeface="MS PGothic" panose="020B0600070205080204" pitchFamily="34" charset="-128"/>
                <a:cs typeface="Calibri"/>
              </a:rPr>
              <a:t>に基づいたモデルを</a:t>
            </a:r>
            <a:r>
              <a:rPr kumimoji="1" lang="en-US" altLang="zh-CN" sz="2800" dirty="0">
                <a:ea typeface="MS Gothic"/>
                <a:cs typeface="Calibri"/>
              </a:rPr>
              <a:t>Baseline</a:t>
            </a:r>
            <a:r>
              <a:rPr lang="zh-CN" altLang="en-US" sz="2800" dirty="0">
                <a:ea typeface="MS PGothic" panose="020B0600070205080204" pitchFamily="34" charset="-128"/>
                <a:cs typeface="Calibri"/>
              </a:rPr>
              <a:t>手法として、提案手法と比較した</a:t>
            </a:r>
            <a:endParaRPr lang="en-US" altLang="zh-CN" sz="2800" dirty="0">
              <a:ea typeface="MS PGothic" panose="020B0600070205080204" pitchFamily="34" charset="-128"/>
              <a:cs typeface="Calibri"/>
            </a:endParaRPr>
          </a:p>
          <a:p>
            <a:pPr marL="285750" indent="-285750">
              <a:buFont typeface="Arial" panose="020B0604020202020204" pitchFamily="34" charset="0"/>
              <a:buChar char="•"/>
            </a:pPr>
            <a:r>
              <a:rPr kumimoji="1" lang="zh-CN" altLang="en-US" sz="2800" dirty="0">
                <a:ea typeface="MS Gothic"/>
                <a:cs typeface="Calibri"/>
              </a:rPr>
              <a:t>実験データ</a:t>
            </a:r>
            <a:endParaRPr kumimoji="1" lang="en-US" altLang="zh-CN" sz="2800" dirty="0">
              <a:ea typeface="MS Gothic"/>
              <a:cs typeface="Calibri"/>
            </a:endParaRPr>
          </a:p>
          <a:p>
            <a:pPr marL="702000" indent="-285750">
              <a:buFont typeface="Arial" panose="020B0604020202020204" pitchFamily="34" charset="0"/>
              <a:buChar char="•"/>
            </a:pPr>
            <a:r>
              <a:rPr kumimoji="1" lang="en-US" altLang="zh-CN" sz="2400" dirty="0">
                <a:ea typeface="MS Gothic"/>
                <a:cs typeface="+mn-lt"/>
              </a:rPr>
              <a:t>2010</a:t>
            </a:r>
            <a:r>
              <a:rPr kumimoji="1" lang="zh-CN" altLang="en-US" sz="2400" dirty="0">
                <a:ea typeface="MS Gothic"/>
              </a:rPr>
              <a:t> </a:t>
            </a:r>
            <a:r>
              <a:rPr kumimoji="1" lang="en-US" altLang="zh-CN" sz="2400" dirty="0">
                <a:ea typeface="MS Gothic"/>
              </a:rPr>
              <a:t>i2b2/</a:t>
            </a:r>
            <a:r>
              <a:rPr kumimoji="1" lang="en-US" altLang="zh-CN" sz="2400" dirty="0" err="1">
                <a:ea typeface="MS Gothic"/>
              </a:rPr>
              <a:t>va</a:t>
            </a:r>
            <a:r>
              <a:rPr kumimoji="1" lang="zh-CN" altLang="en-US" sz="2400" dirty="0">
                <a:ea typeface="MS Gothic"/>
              </a:rPr>
              <a:t> </a:t>
            </a:r>
            <a:r>
              <a:rPr kumimoji="1" lang="en-US" altLang="zh-CN" sz="2400" dirty="0">
                <a:ea typeface="MS Gothic"/>
              </a:rPr>
              <a:t>challenge</a:t>
            </a:r>
            <a:r>
              <a:rPr kumimoji="1" lang="ja-JP" altLang="en-US" sz="2400">
                <a:ea typeface="MS Gothic"/>
              </a:rPr>
              <a:t> </a:t>
            </a:r>
            <a:endParaRPr kumimoji="1" lang="en-US" altLang="ja-JP" sz="2400" dirty="0">
              <a:ea typeface="MS Gothic"/>
            </a:endParaRPr>
          </a:p>
          <a:p>
            <a:pPr marL="702000" indent="-285750">
              <a:buFont typeface="Arial" panose="020B0604020202020204" pitchFamily="34" charset="0"/>
              <a:buChar char="•"/>
            </a:pPr>
            <a:r>
              <a:rPr kumimoji="1" lang="zh-CN" altLang="en-US" sz="2400" dirty="0">
                <a:ea typeface="MS Gothic"/>
                <a:cs typeface="Calibri"/>
              </a:rPr>
              <a:t>データ量</a:t>
            </a:r>
            <a:endParaRPr kumimoji="1" lang="en-US" altLang="zh-CN" sz="2400" dirty="0">
              <a:ea typeface="MS Gothic"/>
              <a:cs typeface="Calibri"/>
            </a:endParaRPr>
          </a:p>
          <a:p>
            <a:pPr marL="1159200" lvl="1" indent="-285750">
              <a:buFont typeface="Arial" panose="020B0604020202020204" pitchFamily="34" charset="0"/>
              <a:buChar char="•"/>
            </a:pPr>
            <a:r>
              <a:rPr kumimoji="1" lang="en-US" altLang="zh-CN" sz="2400" dirty="0">
                <a:ea typeface="MS Gothic"/>
                <a:cs typeface="Calibri"/>
              </a:rPr>
              <a:t>170</a:t>
            </a:r>
            <a:r>
              <a:rPr kumimoji="1" lang="zh-CN" altLang="en-US" sz="2400" dirty="0">
                <a:ea typeface="MS Gothic"/>
                <a:cs typeface="Calibri"/>
              </a:rPr>
              <a:t>件の訓練レポート、</a:t>
            </a:r>
            <a:r>
              <a:rPr kumimoji="1" lang="en-US" altLang="zh-CN" sz="2400" dirty="0">
                <a:ea typeface="MS Gothic"/>
                <a:cs typeface="Calibri"/>
              </a:rPr>
              <a:t>256</a:t>
            </a:r>
            <a:r>
              <a:rPr kumimoji="1" lang="zh-CN" altLang="en-US" sz="2400" dirty="0">
                <a:ea typeface="MS Gothic"/>
                <a:cs typeface="Calibri"/>
              </a:rPr>
              <a:t>件のテストレポート</a:t>
            </a:r>
            <a:endParaRPr kumimoji="1" lang="en-US" altLang="zh-CN" sz="2400" dirty="0">
              <a:ea typeface="MS Gothic"/>
              <a:cs typeface="Calibri"/>
            </a:endParaRPr>
          </a:p>
          <a:p>
            <a:pPr marL="1616400" lvl="2" indent="-285750">
              <a:buFont typeface="Arial" panose="020B0604020202020204" pitchFamily="34" charset="0"/>
              <a:buChar char="•"/>
            </a:pPr>
            <a:r>
              <a:rPr kumimoji="1" lang="en-US" altLang="ja-CN" sz="2400" dirty="0">
                <a:ea typeface="MS Gothic"/>
                <a:cs typeface="Calibri"/>
              </a:rPr>
              <a:t>1</a:t>
            </a:r>
            <a:r>
              <a:rPr kumimoji="1" lang="ja-CN" altLang="en-US" sz="2400" dirty="0">
                <a:ea typeface="MS Gothic"/>
                <a:cs typeface="Calibri"/>
              </a:rPr>
              <a:t>件レポートに約</a:t>
            </a:r>
            <a:r>
              <a:rPr kumimoji="1" lang="en-US" altLang="ja-CN" sz="2400" dirty="0">
                <a:ea typeface="MS Gothic"/>
                <a:cs typeface="Calibri"/>
              </a:rPr>
              <a:t>15</a:t>
            </a:r>
            <a:r>
              <a:rPr kumimoji="1" lang="ja-CN" altLang="en-US" sz="2400" dirty="0">
                <a:ea typeface="MS Gothic"/>
                <a:cs typeface="Calibri"/>
              </a:rPr>
              <a:t>文</a:t>
            </a:r>
            <a:r>
              <a:rPr kumimoji="1" lang="en-US" altLang="ja-CN" sz="2400" dirty="0">
                <a:ea typeface="MS Gothic"/>
                <a:cs typeface="Calibri"/>
              </a:rPr>
              <a:t>(</a:t>
            </a:r>
            <a:r>
              <a:rPr kumimoji="1" lang="ja-CN" altLang="en-US" sz="2400" dirty="0">
                <a:ea typeface="MS Gothic"/>
                <a:cs typeface="Calibri"/>
              </a:rPr>
              <a:t>タグあり</a:t>
            </a:r>
            <a:r>
              <a:rPr kumimoji="1" lang="en-US" altLang="ja-CN" sz="2400" dirty="0">
                <a:ea typeface="MS Gothic"/>
                <a:cs typeface="Calibri"/>
              </a:rPr>
              <a:t>)</a:t>
            </a:r>
            <a:r>
              <a:rPr kumimoji="1" lang="ja-CN" altLang="en-US" sz="2400" dirty="0">
                <a:ea typeface="MS Gothic"/>
                <a:cs typeface="Calibri"/>
              </a:rPr>
              <a:t>が利用できる</a:t>
            </a:r>
            <a:endParaRPr kumimoji="1" lang="en-US" altLang="zh-CN" sz="2400" dirty="0">
              <a:ea typeface="MS Gothic"/>
              <a:cs typeface="Calibri"/>
            </a:endParaRPr>
          </a:p>
          <a:p>
            <a:pPr marL="702000" indent="-285750">
              <a:buFont typeface="Arial" panose="020B0604020202020204" pitchFamily="34" charset="0"/>
              <a:buChar char="•"/>
            </a:pPr>
            <a:r>
              <a:rPr kumimoji="1" lang="zh-CN" altLang="en-US" sz="2400" dirty="0">
                <a:ea typeface="MS Gothic"/>
                <a:cs typeface="Calibri"/>
              </a:rPr>
              <a:t>訓練データ：検証データ：テストデータ＝</a:t>
            </a:r>
            <a:r>
              <a:rPr kumimoji="1" lang="en-US" altLang="zh-CN" sz="2400" dirty="0">
                <a:ea typeface="MS Gothic"/>
                <a:cs typeface="Calibri"/>
              </a:rPr>
              <a:t>3</a:t>
            </a:r>
            <a:r>
              <a:rPr kumimoji="1" lang="zh-CN" altLang="en-US" sz="2400" dirty="0">
                <a:ea typeface="MS Gothic"/>
                <a:cs typeface="Calibri"/>
              </a:rPr>
              <a:t>：</a:t>
            </a:r>
            <a:r>
              <a:rPr kumimoji="1" lang="en-US" altLang="zh-CN" sz="2400" dirty="0">
                <a:ea typeface="MS Gothic"/>
                <a:cs typeface="Calibri"/>
              </a:rPr>
              <a:t>1</a:t>
            </a:r>
            <a:r>
              <a:rPr kumimoji="1" lang="zh-CN" altLang="en-US" sz="2400" dirty="0">
                <a:ea typeface="MS Gothic"/>
                <a:cs typeface="Calibri"/>
              </a:rPr>
              <a:t>：</a:t>
            </a:r>
            <a:r>
              <a:rPr kumimoji="1" lang="en-US" altLang="zh-CN" sz="2400" dirty="0">
                <a:ea typeface="MS Gothic"/>
                <a:cs typeface="Calibri"/>
              </a:rPr>
              <a:t>1</a:t>
            </a:r>
          </a:p>
          <a:p>
            <a:pPr marL="416250"/>
            <a:endParaRPr kumimoji="1" lang="en-US" altLang="zh-CN" sz="2400" dirty="0">
              <a:ea typeface="MS Gothic"/>
              <a:cs typeface="Calibri"/>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9</a:t>
            </a:fld>
            <a:endParaRPr lang="en-US"/>
          </a:p>
        </p:txBody>
      </p:sp>
      <p:sp>
        <p:nvSpPr>
          <p:cNvPr id="5" name="テキスト ボックス 4">
            <a:extLst>
              <a:ext uri="{FF2B5EF4-FFF2-40B4-BE49-F238E27FC236}">
                <a16:creationId xmlns:a16="http://schemas.microsoft.com/office/drawing/2014/main" id="{DA471BBE-08BC-9D4E-8025-475EF087CECC}"/>
              </a:ext>
            </a:extLst>
          </p:cNvPr>
          <p:cNvSpPr txBox="1"/>
          <p:nvPr/>
        </p:nvSpPr>
        <p:spPr>
          <a:xfrm>
            <a:off x="8560340" y="481548"/>
            <a:ext cx="3443592" cy="461665"/>
          </a:xfrm>
          <a:prstGeom prst="rect">
            <a:avLst/>
          </a:prstGeom>
          <a:noFill/>
        </p:spPr>
        <p:txBody>
          <a:bodyPr wrap="square" rtlCol="0">
            <a:spAutoFit/>
          </a:bodyPr>
          <a:lstStyle/>
          <a:p>
            <a:r>
              <a:rPr lang="en" altLang="ja-CN" sz="2400" dirty="0">
                <a:solidFill>
                  <a:schemeClr val="bg1">
                    <a:lumMod val="65000"/>
                  </a:schemeClr>
                </a:solidFill>
              </a:rPr>
              <a:t>DEIM Forum 2021 H31-3</a:t>
            </a:r>
          </a:p>
        </p:txBody>
      </p:sp>
    </p:spTree>
    <p:extLst>
      <p:ext uri="{BB962C8B-B14F-4D97-AF65-F5344CB8AC3E}">
        <p14:creationId xmlns:p14="http://schemas.microsoft.com/office/powerpoint/2010/main" val="24373502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1592</TotalTime>
  <Words>1227</Words>
  <Application>Microsoft Macintosh PowerPoint</Application>
  <PresentationFormat>ワイド画面</PresentationFormat>
  <Paragraphs>224</Paragraphs>
  <Slides>20</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20</vt:i4>
      </vt:variant>
    </vt:vector>
  </HeadingPairs>
  <TitlesOfParts>
    <vt:vector size="28" baseType="lpstr">
      <vt:lpstr>MS Gothic</vt:lpstr>
      <vt:lpstr>ＭＳ Ｐゴシック</vt:lpstr>
      <vt:lpstr>ＭＳ Ｐゴシック</vt:lpstr>
      <vt:lpstr>Arial</vt:lpstr>
      <vt:lpstr>Calibri</vt:lpstr>
      <vt:lpstr>Calibri Light</vt:lpstr>
      <vt:lpstr>Wingdings</vt:lpstr>
      <vt:lpstr>Retrospect</vt:lpstr>
      <vt:lpstr>Joint Entity and Relation Extraction from Clinical Records Using Pre-trained Language Model (共同学習方式による電子カルテからの​ エンティティ関係抽出手法 )</vt:lpstr>
      <vt:lpstr>研究背景</vt:lpstr>
      <vt:lpstr>エンティティ関係抽出</vt:lpstr>
      <vt:lpstr>エンティティ関係抽出方法</vt:lpstr>
      <vt:lpstr>研究目的</vt:lpstr>
      <vt:lpstr>既存の共同学習手法</vt:lpstr>
      <vt:lpstr>BERT</vt:lpstr>
      <vt:lpstr>提案手法</vt:lpstr>
      <vt:lpstr>実験（１）</vt:lpstr>
      <vt:lpstr>実験（２）</vt:lpstr>
      <vt:lpstr>実験（３）</vt:lpstr>
      <vt:lpstr>実験結果(1)</vt:lpstr>
      <vt:lpstr>PowerPoint プレゼンテーション</vt:lpstr>
      <vt:lpstr>考察</vt:lpstr>
      <vt:lpstr>まとめ</vt:lpstr>
      <vt:lpstr>今後の課題</vt:lpstr>
      <vt:lpstr>付録</vt:lpstr>
      <vt:lpstr>医学的エンティティ関係（カテゴリ１〜3）</vt:lpstr>
      <vt:lpstr>医学的エンティティ関係（カテゴリ4〜5）</vt:lpstr>
      <vt:lpstr>医学的エンティティ関係（カテゴリ6〜8）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ＦＡＮＧ Ｘｉｎｔａｏ(gr0475vx)</cp:lastModifiedBy>
  <cp:revision>1</cp:revision>
  <dcterms:created xsi:type="dcterms:W3CDTF">2020-10-03T08:05:31Z</dcterms:created>
  <dcterms:modified xsi:type="dcterms:W3CDTF">2021-03-02T04:18:12Z</dcterms:modified>
</cp:coreProperties>
</file>