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320EC-EB14-3742-82F2-B6FCA941852A}" v="42" dt="2020-12-26T00:44:31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3"/>
  </p:normalViewPr>
  <p:slideViewPr>
    <p:cSldViewPr snapToGrid="0" snapToObjects="1">
      <p:cViewPr varScale="1">
        <p:scale>
          <a:sx n="129" d="100"/>
          <a:sy n="129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Xintao(gr0475vx)" userId="f5a69607-3c73-4172-a63e-2f8eff800f7d" providerId="ADAL" clId="{F84320EC-EB14-3742-82F2-B6FCA941852A}"/>
    <pc:docChg chg="undo custSel addSld delSld modSld">
      <pc:chgData name="FANG Xintao(gr0475vx)" userId="f5a69607-3c73-4172-a63e-2f8eff800f7d" providerId="ADAL" clId="{F84320EC-EB14-3742-82F2-B6FCA941852A}" dt="2020-12-26T00:44:42.855" v="1802" actId="207"/>
      <pc:docMkLst>
        <pc:docMk/>
      </pc:docMkLst>
      <pc:sldChg chg="modSp mod">
        <pc:chgData name="FANG Xintao(gr0475vx)" userId="f5a69607-3c73-4172-a63e-2f8eff800f7d" providerId="ADAL" clId="{F84320EC-EB14-3742-82F2-B6FCA941852A}" dt="2020-12-26T00:31:56.004" v="1743" actId="2711"/>
        <pc:sldMkLst>
          <pc:docMk/>
          <pc:sldMk cId="2345807208" sldId="256"/>
        </pc:sldMkLst>
        <pc:spChg chg="mod">
          <ac:chgData name="FANG Xintao(gr0475vx)" userId="f5a69607-3c73-4172-a63e-2f8eff800f7d" providerId="ADAL" clId="{F84320EC-EB14-3742-82F2-B6FCA941852A}" dt="2020-12-26T00:31:56.004" v="1743" actId="2711"/>
          <ac:spMkLst>
            <pc:docMk/>
            <pc:sldMk cId="2345807208" sldId="256"/>
            <ac:spMk id="2" creationId="{FC741127-64A2-AB48-A41E-084E5B5C5D27}"/>
          </ac:spMkLst>
        </pc:spChg>
        <pc:spChg chg="mod">
          <ac:chgData name="FANG Xintao(gr0475vx)" userId="f5a69607-3c73-4172-a63e-2f8eff800f7d" providerId="ADAL" clId="{F84320EC-EB14-3742-82F2-B6FCA941852A}" dt="2020-12-25T02:40:15.091" v="394" actId="20577"/>
          <ac:spMkLst>
            <pc:docMk/>
            <pc:sldMk cId="2345807208" sldId="256"/>
            <ac:spMk id="3" creationId="{91ECE2AB-907D-484E-81F7-87A0242A86E1}"/>
          </ac:spMkLst>
        </pc:spChg>
      </pc:sldChg>
      <pc:sldChg chg="addSp modSp new mod">
        <pc:chgData name="FANG Xintao(gr0475vx)" userId="f5a69607-3c73-4172-a63e-2f8eff800f7d" providerId="ADAL" clId="{F84320EC-EB14-3742-82F2-B6FCA941852A}" dt="2020-12-25T02:37:28.814" v="375" actId="20577"/>
        <pc:sldMkLst>
          <pc:docMk/>
          <pc:sldMk cId="2059926097" sldId="257"/>
        </pc:sldMkLst>
        <pc:spChg chg="mod">
          <ac:chgData name="FANG Xintao(gr0475vx)" userId="f5a69607-3c73-4172-a63e-2f8eff800f7d" providerId="ADAL" clId="{F84320EC-EB14-3742-82F2-B6FCA941852A}" dt="2020-12-25T02:28:49.948" v="23" actId="1076"/>
          <ac:spMkLst>
            <pc:docMk/>
            <pc:sldMk cId="2059926097" sldId="257"/>
            <ac:spMk id="2" creationId="{D947D168-A84A-254F-B345-85E4ABC6F621}"/>
          </ac:spMkLst>
        </pc:spChg>
        <pc:spChg chg="add mod">
          <ac:chgData name="FANG Xintao(gr0475vx)" userId="f5a69607-3c73-4172-a63e-2f8eff800f7d" providerId="ADAL" clId="{F84320EC-EB14-3742-82F2-B6FCA941852A}" dt="2020-12-25T02:34:05.967" v="274" actId="12"/>
          <ac:spMkLst>
            <pc:docMk/>
            <pc:sldMk cId="2059926097" sldId="257"/>
            <ac:spMk id="3" creationId="{28C44A3B-3BC6-4C4B-94DB-7A8566DEC395}"/>
          </ac:spMkLst>
        </pc:spChg>
        <pc:spChg chg="add mod">
          <ac:chgData name="FANG Xintao(gr0475vx)" userId="f5a69607-3c73-4172-a63e-2f8eff800f7d" providerId="ADAL" clId="{F84320EC-EB14-3742-82F2-B6FCA941852A}" dt="2020-12-25T02:37:28.814" v="375" actId="20577"/>
          <ac:spMkLst>
            <pc:docMk/>
            <pc:sldMk cId="2059926097" sldId="257"/>
            <ac:spMk id="4" creationId="{2EF15DDB-7D4B-F443-A81B-91C201AF6C45}"/>
          </ac:spMkLst>
        </pc:spChg>
      </pc:sldChg>
      <pc:sldChg chg="addSp modSp new mod">
        <pc:chgData name="FANG Xintao(gr0475vx)" userId="f5a69607-3c73-4172-a63e-2f8eff800f7d" providerId="ADAL" clId="{F84320EC-EB14-3742-82F2-B6FCA941852A}" dt="2020-12-25T09:55:51.755" v="1611" actId="20577"/>
        <pc:sldMkLst>
          <pc:docMk/>
          <pc:sldMk cId="3304432287" sldId="258"/>
        </pc:sldMkLst>
        <pc:spChg chg="mod">
          <ac:chgData name="FANG Xintao(gr0475vx)" userId="f5a69607-3c73-4172-a63e-2f8eff800f7d" providerId="ADAL" clId="{F84320EC-EB14-3742-82F2-B6FCA941852A}" dt="2020-12-25T09:55:51.755" v="1611" actId="20577"/>
          <ac:spMkLst>
            <pc:docMk/>
            <pc:sldMk cId="3304432287" sldId="258"/>
            <ac:spMk id="2" creationId="{A21E05E6-2854-DF4C-B31A-E0F53A000FE6}"/>
          </ac:spMkLst>
        </pc:spChg>
        <pc:spChg chg="add mod">
          <ac:chgData name="FANG Xintao(gr0475vx)" userId="f5a69607-3c73-4172-a63e-2f8eff800f7d" providerId="ADAL" clId="{F84320EC-EB14-3742-82F2-B6FCA941852A}" dt="2020-12-25T03:32:08.961" v="794"/>
          <ac:spMkLst>
            <pc:docMk/>
            <pc:sldMk cId="3304432287" sldId="258"/>
            <ac:spMk id="3" creationId="{C885D1CF-FBDD-594F-9303-F4CD654C72AA}"/>
          </ac:spMkLst>
        </pc:spChg>
        <pc:spChg chg="add mod">
          <ac:chgData name="FANG Xintao(gr0475vx)" userId="f5a69607-3c73-4172-a63e-2f8eff800f7d" providerId="ADAL" clId="{F84320EC-EB14-3742-82F2-B6FCA941852A}" dt="2020-12-25T09:46:47.996" v="1598" actId="207"/>
          <ac:spMkLst>
            <pc:docMk/>
            <pc:sldMk cId="3304432287" sldId="258"/>
            <ac:spMk id="4" creationId="{DBFAA883-3ECA-AA45-9229-05D4EF4870A1}"/>
          </ac:spMkLst>
        </pc:spChg>
        <pc:spChg chg="add mod">
          <ac:chgData name="FANG Xintao(gr0475vx)" userId="f5a69607-3c73-4172-a63e-2f8eff800f7d" providerId="ADAL" clId="{F84320EC-EB14-3742-82F2-B6FCA941852A}" dt="2020-12-25T09:47:01.669" v="1601" actId="207"/>
          <ac:spMkLst>
            <pc:docMk/>
            <pc:sldMk cId="3304432287" sldId="258"/>
            <ac:spMk id="5" creationId="{9A0894B8-3E1E-9645-8C46-7BF7EE6E92F1}"/>
          </ac:spMkLst>
        </pc:spChg>
      </pc:sldChg>
      <pc:sldChg chg="addSp delSp modSp new mod">
        <pc:chgData name="FANG Xintao(gr0475vx)" userId="f5a69607-3c73-4172-a63e-2f8eff800f7d" providerId="ADAL" clId="{F84320EC-EB14-3742-82F2-B6FCA941852A}" dt="2020-12-26T00:40:11.095" v="1797" actId="5793"/>
        <pc:sldMkLst>
          <pc:docMk/>
          <pc:sldMk cId="1560581499" sldId="259"/>
        </pc:sldMkLst>
        <pc:spChg chg="mod">
          <ac:chgData name="FANG Xintao(gr0475vx)" userId="f5a69607-3c73-4172-a63e-2f8eff800f7d" providerId="ADAL" clId="{F84320EC-EB14-3742-82F2-B6FCA941852A}" dt="2020-12-25T03:37:22.360" v="864" actId="1076"/>
          <ac:spMkLst>
            <pc:docMk/>
            <pc:sldMk cId="1560581499" sldId="259"/>
            <ac:spMk id="2" creationId="{101ABA08-4689-0848-83DF-3797517EF564}"/>
          </ac:spMkLst>
        </pc:spChg>
        <pc:spChg chg="add mod">
          <ac:chgData name="FANG Xintao(gr0475vx)" userId="f5a69607-3c73-4172-a63e-2f8eff800f7d" providerId="ADAL" clId="{F84320EC-EB14-3742-82F2-B6FCA941852A}" dt="2020-12-26T00:40:11.095" v="1797" actId="5793"/>
          <ac:spMkLst>
            <pc:docMk/>
            <pc:sldMk cId="1560581499" sldId="259"/>
            <ac:spMk id="3" creationId="{7985D755-1093-D044-BA22-331B75A01D8C}"/>
          </ac:spMkLst>
        </pc:spChg>
        <pc:spChg chg="add mod">
          <ac:chgData name="FANG Xintao(gr0475vx)" userId="f5a69607-3c73-4172-a63e-2f8eff800f7d" providerId="ADAL" clId="{F84320EC-EB14-3742-82F2-B6FCA941852A}" dt="2020-12-25T03:45:53.790" v="1028" actId="207"/>
          <ac:spMkLst>
            <pc:docMk/>
            <pc:sldMk cId="1560581499" sldId="259"/>
            <ac:spMk id="7" creationId="{03C17BCB-BD84-5047-B373-67D92666AC8C}"/>
          </ac:spMkLst>
        </pc:spChg>
        <pc:picChg chg="add del mod">
          <ac:chgData name="FANG Xintao(gr0475vx)" userId="f5a69607-3c73-4172-a63e-2f8eff800f7d" providerId="ADAL" clId="{F84320EC-EB14-3742-82F2-B6FCA941852A}" dt="2020-12-25T03:38:49.311" v="873" actId="478"/>
          <ac:picMkLst>
            <pc:docMk/>
            <pc:sldMk cId="1560581499" sldId="259"/>
            <ac:picMk id="4" creationId="{C39F743B-5F76-2F49-986C-57BF02CE9D5E}"/>
          </ac:picMkLst>
        </pc:picChg>
        <pc:picChg chg="add mod">
          <ac:chgData name="FANG Xintao(gr0475vx)" userId="f5a69607-3c73-4172-a63e-2f8eff800f7d" providerId="ADAL" clId="{F84320EC-EB14-3742-82F2-B6FCA941852A}" dt="2020-12-25T03:44:30.797" v="994" actId="1076"/>
          <ac:picMkLst>
            <pc:docMk/>
            <pc:sldMk cId="1560581499" sldId="259"/>
            <ac:picMk id="6" creationId="{01B4B363-09EA-B24E-BE4B-D8201B662AC4}"/>
          </ac:picMkLst>
        </pc:picChg>
      </pc:sldChg>
      <pc:sldChg chg="addSp modSp new mod">
        <pc:chgData name="FANG Xintao(gr0475vx)" userId="f5a69607-3c73-4172-a63e-2f8eff800f7d" providerId="ADAL" clId="{F84320EC-EB14-3742-82F2-B6FCA941852A}" dt="2020-12-25T14:42:14.230" v="1742" actId="2711"/>
        <pc:sldMkLst>
          <pc:docMk/>
          <pc:sldMk cId="4256138648" sldId="260"/>
        </pc:sldMkLst>
        <pc:spChg chg="mod">
          <ac:chgData name="FANG Xintao(gr0475vx)" userId="f5a69607-3c73-4172-a63e-2f8eff800f7d" providerId="ADAL" clId="{F84320EC-EB14-3742-82F2-B6FCA941852A}" dt="2020-12-25T14:42:14.230" v="1742" actId="2711"/>
          <ac:spMkLst>
            <pc:docMk/>
            <pc:sldMk cId="4256138648" sldId="260"/>
            <ac:spMk id="2" creationId="{7391D81E-63E3-1C4D-AD7C-48AD38D9973A}"/>
          </ac:spMkLst>
        </pc:spChg>
        <pc:spChg chg="add mod">
          <ac:chgData name="FANG Xintao(gr0475vx)" userId="f5a69607-3c73-4172-a63e-2f8eff800f7d" providerId="ADAL" clId="{F84320EC-EB14-3742-82F2-B6FCA941852A}" dt="2020-12-25T14:42:10.441" v="1741" actId="2711"/>
          <ac:spMkLst>
            <pc:docMk/>
            <pc:sldMk cId="4256138648" sldId="260"/>
            <ac:spMk id="3" creationId="{87279CC0-9A9A-DD4C-BA53-DCCD981E8318}"/>
          </ac:spMkLst>
        </pc:spChg>
        <pc:picChg chg="add mod">
          <ac:chgData name="FANG Xintao(gr0475vx)" userId="f5a69607-3c73-4172-a63e-2f8eff800f7d" providerId="ADAL" clId="{F84320EC-EB14-3742-82F2-B6FCA941852A}" dt="2020-12-25T14:41:36.945" v="1722" actId="1076"/>
          <ac:picMkLst>
            <pc:docMk/>
            <pc:sldMk cId="4256138648" sldId="260"/>
            <ac:picMk id="4" creationId="{7180F342-4FD9-8E46-9344-E9D79976C158}"/>
          </ac:picMkLst>
        </pc:picChg>
      </pc:sldChg>
      <pc:sldChg chg="addSp modSp new mod">
        <pc:chgData name="FANG Xintao(gr0475vx)" userId="f5a69607-3c73-4172-a63e-2f8eff800f7d" providerId="ADAL" clId="{F84320EC-EB14-3742-82F2-B6FCA941852A}" dt="2020-12-25T04:00:33.126" v="1111" actId="1076"/>
        <pc:sldMkLst>
          <pc:docMk/>
          <pc:sldMk cId="2796579918" sldId="261"/>
        </pc:sldMkLst>
        <pc:spChg chg="mod">
          <ac:chgData name="FANG Xintao(gr0475vx)" userId="f5a69607-3c73-4172-a63e-2f8eff800f7d" providerId="ADAL" clId="{F84320EC-EB14-3742-82F2-B6FCA941852A}" dt="2020-12-25T03:59:57.568" v="1101"/>
          <ac:spMkLst>
            <pc:docMk/>
            <pc:sldMk cId="2796579918" sldId="261"/>
            <ac:spMk id="2" creationId="{EFC3B264-F318-DE48-B038-BB6842823F28}"/>
          </ac:spMkLst>
        </pc:spChg>
        <pc:picChg chg="add mod">
          <ac:chgData name="FANG Xintao(gr0475vx)" userId="f5a69607-3c73-4172-a63e-2f8eff800f7d" providerId="ADAL" clId="{F84320EC-EB14-3742-82F2-B6FCA941852A}" dt="2020-12-25T04:00:33.126" v="1111" actId="1076"/>
          <ac:picMkLst>
            <pc:docMk/>
            <pc:sldMk cId="2796579918" sldId="261"/>
            <ac:picMk id="4" creationId="{024CFE4C-E986-0545-8D23-8A1DD949AEEE}"/>
          </ac:picMkLst>
        </pc:picChg>
      </pc:sldChg>
      <pc:sldChg chg="new del">
        <pc:chgData name="FANG Xintao(gr0475vx)" userId="f5a69607-3c73-4172-a63e-2f8eff800f7d" providerId="ADAL" clId="{F84320EC-EB14-3742-82F2-B6FCA941852A}" dt="2020-12-25T03:59:07.961" v="1063" actId="2696"/>
        <pc:sldMkLst>
          <pc:docMk/>
          <pc:sldMk cId="2920354068" sldId="261"/>
        </pc:sldMkLst>
      </pc:sldChg>
      <pc:sldChg chg="addSp modSp new mod">
        <pc:chgData name="FANG Xintao(gr0475vx)" userId="f5a69607-3c73-4172-a63e-2f8eff800f7d" providerId="ADAL" clId="{F84320EC-EB14-3742-82F2-B6FCA941852A}" dt="2020-12-26T00:44:42.855" v="1802" actId="207"/>
        <pc:sldMkLst>
          <pc:docMk/>
          <pc:sldMk cId="296937126" sldId="262"/>
        </pc:sldMkLst>
        <pc:spChg chg="mod">
          <ac:chgData name="FANG Xintao(gr0475vx)" userId="f5a69607-3c73-4172-a63e-2f8eff800f7d" providerId="ADAL" clId="{F84320EC-EB14-3742-82F2-B6FCA941852A}" dt="2020-12-25T04:05:57.336" v="1126" actId="113"/>
          <ac:spMkLst>
            <pc:docMk/>
            <pc:sldMk cId="296937126" sldId="262"/>
            <ac:spMk id="2" creationId="{950B9B30-84E4-B44F-81D8-39566E7626F7}"/>
          </ac:spMkLst>
        </pc:spChg>
        <pc:spChg chg="add mod">
          <ac:chgData name="FANG Xintao(gr0475vx)" userId="f5a69607-3c73-4172-a63e-2f8eff800f7d" providerId="ADAL" clId="{F84320EC-EB14-3742-82F2-B6FCA941852A}" dt="2020-12-25T04:09:38.834" v="1251" actId="20577"/>
          <ac:spMkLst>
            <pc:docMk/>
            <pc:sldMk cId="296937126" sldId="262"/>
            <ac:spMk id="3" creationId="{E32C8B28-5AC8-5644-A935-7A7DE205E921}"/>
          </ac:spMkLst>
        </pc:spChg>
        <pc:spChg chg="add mod">
          <ac:chgData name="FANG Xintao(gr0475vx)" userId="f5a69607-3c73-4172-a63e-2f8eff800f7d" providerId="ADAL" clId="{F84320EC-EB14-3742-82F2-B6FCA941852A}" dt="2020-12-25T04:42:48.022" v="1563" actId="207"/>
          <ac:spMkLst>
            <pc:docMk/>
            <pc:sldMk cId="296937126" sldId="262"/>
            <ac:spMk id="4" creationId="{AC925BD2-C23A-4C4E-8EAE-28F6959F67DD}"/>
          </ac:spMkLst>
        </pc:spChg>
        <pc:spChg chg="add mod">
          <ac:chgData name="FANG Xintao(gr0475vx)" userId="f5a69607-3c73-4172-a63e-2f8eff800f7d" providerId="ADAL" clId="{F84320EC-EB14-3742-82F2-B6FCA941852A}" dt="2020-12-25T04:42:51.953" v="1564" actId="207"/>
          <ac:spMkLst>
            <pc:docMk/>
            <pc:sldMk cId="296937126" sldId="262"/>
            <ac:spMk id="5" creationId="{C3019B52-5512-FF4B-8CDB-0B62E853AC57}"/>
          </ac:spMkLst>
        </pc:spChg>
        <pc:spChg chg="add mod">
          <ac:chgData name="FANG Xintao(gr0475vx)" userId="f5a69607-3c73-4172-a63e-2f8eff800f7d" providerId="ADAL" clId="{F84320EC-EB14-3742-82F2-B6FCA941852A}" dt="2020-12-25T04:42:57.257" v="1565" actId="207"/>
          <ac:spMkLst>
            <pc:docMk/>
            <pc:sldMk cId="296937126" sldId="262"/>
            <ac:spMk id="6" creationId="{AE44DF38-477C-9C45-B9B2-6AC3A38FE992}"/>
          </ac:spMkLst>
        </pc:spChg>
        <pc:spChg chg="add mod">
          <ac:chgData name="FANG Xintao(gr0475vx)" userId="f5a69607-3c73-4172-a63e-2f8eff800f7d" providerId="ADAL" clId="{F84320EC-EB14-3742-82F2-B6FCA941852A}" dt="2020-12-25T04:43:00.748" v="1566" actId="207"/>
          <ac:spMkLst>
            <pc:docMk/>
            <pc:sldMk cId="296937126" sldId="262"/>
            <ac:spMk id="7" creationId="{B7644CD8-BA26-FC44-A5C8-0CAB0F2ABA58}"/>
          </ac:spMkLst>
        </pc:spChg>
        <pc:spChg chg="add mod">
          <ac:chgData name="FANG Xintao(gr0475vx)" userId="f5a69607-3c73-4172-a63e-2f8eff800f7d" providerId="ADAL" clId="{F84320EC-EB14-3742-82F2-B6FCA941852A}" dt="2020-12-25T04:43:07.261" v="1567" actId="207"/>
          <ac:spMkLst>
            <pc:docMk/>
            <pc:sldMk cId="296937126" sldId="262"/>
            <ac:spMk id="8" creationId="{91BFF641-E2A1-AE4A-A4FD-64168AEADA91}"/>
          </ac:spMkLst>
        </pc:spChg>
        <pc:spChg chg="add mod">
          <ac:chgData name="FANG Xintao(gr0475vx)" userId="f5a69607-3c73-4172-a63e-2f8eff800f7d" providerId="ADAL" clId="{F84320EC-EB14-3742-82F2-B6FCA941852A}" dt="2020-12-25T04:43:12.293" v="1568" actId="207"/>
          <ac:spMkLst>
            <pc:docMk/>
            <pc:sldMk cId="296937126" sldId="262"/>
            <ac:spMk id="9" creationId="{8891B86A-0D49-AC45-A71F-42707F144AEF}"/>
          </ac:spMkLst>
        </pc:spChg>
        <pc:spChg chg="add mod">
          <ac:chgData name="FANG Xintao(gr0475vx)" userId="f5a69607-3c73-4172-a63e-2f8eff800f7d" providerId="ADAL" clId="{F84320EC-EB14-3742-82F2-B6FCA941852A}" dt="2020-12-25T09:28:45.732" v="1595" actId="20577"/>
          <ac:spMkLst>
            <pc:docMk/>
            <pc:sldMk cId="296937126" sldId="262"/>
            <ac:spMk id="10" creationId="{EA119DD8-BF87-9E4D-88CA-EF422A8EB2C3}"/>
          </ac:spMkLst>
        </pc:spChg>
        <pc:spChg chg="add mod">
          <ac:chgData name="FANG Xintao(gr0475vx)" userId="f5a69607-3c73-4172-a63e-2f8eff800f7d" providerId="ADAL" clId="{F84320EC-EB14-3742-82F2-B6FCA941852A}" dt="2020-12-25T04:31:23.988" v="1440" actId="14100"/>
          <ac:spMkLst>
            <pc:docMk/>
            <pc:sldMk cId="296937126" sldId="262"/>
            <ac:spMk id="11" creationId="{98BE1B70-494E-1240-8E15-93E38179D3EF}"/>
          </ac:spMkLst>
        </pc:spChg>
        <pc:spChg chg="add mod">
          <ac:chgData name="FANG Xintao(gr0475vx)" userId="f5a69607-3c73-4172-a63e-2f8eff800f7d" providerId="ADAL" clId="{F84320EC-EB14-3742-82F2-B6FCA941852A}" dt="2020-12-25T14:07:21.961" v="1627" actId="14100"/>
          <ac:spMkLst>
            <pc:docMk/>
            <pc:sldMk cId="296937126" sldId="262"/>
            <ac:spMk id="12" creationId="{DF5BA27C-D233-8340-B38B-D9B0730E62DC}"/>
          </ac:spMkLst>
        </pc:spChg>
        <pc:spChg chg="add mod">
          <ac:chgData name="FANG Xintao(gr0475vx)" userId="f5a69607-3c73-4172-a63e-2f8eff800f7d" providerId="ADAL" clId="{F84320EC-EB14-3742-82F2-B6FCA941852A}" dt="2020-12-25T04:33:59.876" v="1496" actId="1076"/>
          <ac:spMkLst>
            <pc:docMk/>
            <pc:sldMk cId="296937126" sldId="262"/>
            <ac:spMk id="13" creationId="{9D7B6A32-686B-134C-AEC2-FDBB4D4C9E3C}"/>
          </ac:spMkLst>
        </pc:spChg>
        <pc:spChg chg="add mod">
          <ac:chgData name="FANG Xintao(gr0475vx)" userId="f5a69607-3c73-4172-a63e-2f8eff800f7d" providerId="ADAL" clId="{F84320EC-EB14-3742-82F2-B6FCA941852A}" dt="2020-12-25T04:34:51.570" v="1530" actId="1076"/>
          <ac:spMkLst>
            <pc:docMk/>
            <pc:sldMk cId="296937126" sldId="262"/>
            <ac:spMk id="14" creationId="{B1D628DE-6650-DB45-88B4-ED3CC25F0C57}"/>
          </ac:spMkLst>
        </pc:spChg>
        <pc:spChg chg="add mod">
          <ac:chgData name="FANG Xintao(gr0475vx)" userId="f5a69607-3c73-4172-a63e-2f8eff800f7d" providerId="ADAL" clId="{F84320EC-EB14-3742-82F2-B6FCA941852A}" dt="2020-12-26T00:44:42.855" v="1802" actId="207"/>
          <ac:spMkLst>
            <pc:docMk/>
            <pc:sldMk cId="296937126" sldId="262"/>
            <ac:spMk id="15" creationId="{EE7A2BF7-4358-374B-8A0F-C1C152D17282}"/>
          </ac:spMkLst>
        </pc:spChg>
        <pc:cxnChg chg="add mod">
          <ac:chgData name="FANG Xintao(gr0475vx)" userId="f5a69607-3c73-4172-a63e-2f8eff800f7d" providerId="ADAL" clId="{F84320EC-EB14-3742-82F2-B6FCA941852A}" dt="2020-12-25T04:43:42.966" v="1571" actId="692"/>
          <ac:cxnSpMkLst>
            <pc:docMk/>
            <pc:sldMk cId="296937126" sldId="262"/>
            <ac:cxnSpMk id="16" creationId="{69B6C731-31F8-E543-9244-54C37B28262D}"/>
          </ac:cxnSpMkLst>
        </pc:cxnChg>
        <pc:cxnChg chg="add mod">
          <ac:chgData name="FANG Xintao(gr0475vx)" userId="f5a69607-3c73-4172-a63e-2f8eff800f7d" providerId="ADAL" clId="{F84320EC-EB14-3742-82F2-B6FCA941852A}" dt="2020-12-25T04:44:05.352" v="1577" actId="14100"/>
          <ac:cxnSpMkLst>
            <pc:docMk/>
            <pc:sldMk cId="296937126" sldId="262"/>
            <ac:cxnSpMk id="18" creationId="{F4BAEDCE-9523-064C-8BEC-F39507654D69}"/>
          </ac:cxnSpMkLst>
        </pc:cxnChg>
        <pc:cxnChg chg="add mod">
          <ac:chgData name="FANG Xintao(gr0475vx)" userId="f5a69607-3c73-4172-a63e-2f8eff800f7d" providerId="ADAL" clId="{F84320EC-EB14-3742-82F2-B6FCA941852A}" dt="2020-12-25T04:44:12.808" v="1579" actId="14100"/>
          <ac:cxnSpMkLst>
            <pc:docMk/>
            <pc:sldMk cId="296937126" sldId="262"/>
            <ac:cxnSpMk id="20" creationId="{635EE2AF-ACD4-EB45-98BC-D46C1D389228}"/>
          </ac:cxnSpMkLst>
        </pc:cxnChg>
        <pc:cxnChg chg="add mod">
          <ac:chgData name="FANG Xintao(gr0475vx)" userId="f5a69607-3c73-4172-a63e-2f8eff800f7d" providerId="ADAL" clId="{F84320EC-EB14-3742-82F2-B6FCA941852A}" dt="2020-12-25T04:44:18.809" v="1582" actId="14100"/>
          <ac:cxnSpMkLst>
            <pc:docMk/>
            <pc:sldMk cId="296937126" sldId="262"/>
            <ac:cxnSpMk id="23" creationId="{9C62812C-FA61-CB44-82F9-E2D24C74E4B2}"/>
          </ac:cxnSpMkLst>
        </pc:cxnChg>
        <pc:cxnChg chg="add mod">
          <ac:chgData name="FANG Xintao(gr0475vx)" userId="f5a69607-3c73-4172-a63e-2f8eff800f7d" providerId="ADAL" clId="{F84320EC-EB14-3742-82F2-B6FCA941852A}" dt="2020-12-25T04:44:28.107" v="1585" actId="14100"/>
          <ac:cxnSpMkLst>
            <pc:docMk/>
            <pc:sldMk cId="296937126" sldId="262"/>
            <ac:cxnSpMk id="25" creationId="{0B9B833D-8454-FA4F-BA51-623B60E942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300816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6525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178914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55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120962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128729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1273417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266330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240334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285955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18893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240652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80741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42502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390076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242244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161395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495A1D-7844-4B45-8B07-9F1AB397D9BB}" type="datetimeFigureOut">
              <a:rPr kumimoji="1" lang="ja-CN" altLang="en-US" smtClean="0"/>
              <a:t>2020/12/25</a:t>
            </a:fld>
            <a:endParaRPr kumimoji="1" lang="ja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F947E6-E7DE-B641-B62C-82136CC1ED1D}" type="slidenum">
              <a:rPr kumimoji="1" lang="ja-CN" altLang="en-US" smtClean="0"/>
              <a:t>‹#›</a:t>
            </a:fld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31866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41127-64A2-AB48-A41E-084E5B5C5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CN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en-US" altLang="ja-CN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lstm-crf</a:t>
            </a:r>
            <a:r>
              <a:rPr kumimoji="1"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による</a:t>
            </a:r>
            <a:br>
              <a:rPr kumimoji="1"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kumimoji="1"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固有表現抽出</a:t>
            </a:r>
            <a:endParaRPr kumimoji="1" lang="ja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ECE2AB-907D-484E-81F7-87A0242A8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kumimoji="1" lang="ja-CN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デジタル図書館</a:t>
            </a:r>
            <a:endParaRPr kumimoji="1" lang="en-US" altLang="ja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r"/>
            <a:r>
              <a:rPr kumimoji="1" lang="en-US" altLang="zh-CN" dirty="0">
                <a:latin typeface="MS Gothic" panose="020B0609070205080204" pitchFamily="49" charset="-128"/>
                <a:ea typeface="MS Gothic" panose="020B0609070205080204" pitchFamily="49" charset="-128"/>
              </a:rPr>
              <a:t>m1</a:t>
            </a:r>
            <a:endParaRPr kumimoji="1" lang="en-US" altLang="ja-CN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r"/>
            <a:r>
              <a:rPr kumimoji="1" lang="en-US" altLang="zh-CN" dirty="0"/>
              <a:t>FANG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en-US" altLang="zh-CN" cap="none" dirty="0"/>
              <a:t>intao</a:t>
            </a:r>
            <a:endParaRPr kumimoji="1" lang="ja-CN" altLang="en-US" dirty="0"/>
          </a:p>
        </p:txBody>
      </p:sp>
    </p:spTree>
    <p:extLst>
      <p:ext uri="{BB962C8B-B14F-4D97-AF65-F5344CB8AC3E}">
        <p14:creationId xmlns:p14="http://schemas.microsoft.com/office/powerpoint/2010/main" val="234580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7D168-A84A-254F-B345-85E4ABC6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919" y="828724"/>
            <a:ext cx="10364451" cy="1596177"/>
          </a:xfrm>
        </p:spPr>
        <p:txBody>
          <a:bodyPr/>
          <a:lstStyle/>
          <a:p>
            <a:pPr algn="l"/>
            <a:r>
              <a:rPr kumimoji="1" lang="ja-CN" altLang="en-US" dirty="0"/>
              <a:t>固有表現抽出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C44A3B-3BC6-4C4B-94DB-7A8566DEC395}"/>
              </a:ext>
            </a:extLst>
          </p:cNvPr>
          <p:cNvSpPr txBox="1"/>
          <p:nvPr/>
        </p:nvSpPr>
        <p:spPr>
          <a:xfrm>
            <a:off x="1151282" y="2126727"/>
            <a:ext cx="963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CN" altLang="en-US" dirty="0"/>
              <a:t>固有表現抽出はテキストの中に出る固有名詞（人名、地名、組織名など）や日付時間など固有表現を認識する技術です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F15DDB-7D4B-F443-A81B-91C201AF6C45}"/>
              </a:ext>
            </a:extLst>
          </p:cNvPr>
          <p:cNvSpPr txBox="1"/>
          <p:nvPr/>
        </p:nvSpPr>
        <p:spPr>
          <a:xfrm>
            <a:off x="1151282" y="2967335"/>
            <a:ext cx="9631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CN" altLang="en-US" dirty="0"/>
              <a:t>例：</a:t>
            </a:r>
            <a:endParaRPr kumimoji="1" lang="en-US" altLang="ja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CN" altLang="en-US" dirty="0"/>
              <a:t>太郎は１９８９年東京に生まれた</a:t>
            </a:r>
            <a:endParaRPr kumimoji="1" lang="en-US" altLang="ja-CN" dirty="0"/>
          </a:p>
          <a:p>
            <a:pPr lvl="1"/>
            <a:endParaRPr kumimoji="1" lang="en-US" altLang="ja-C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1" lang="en" altLang="ja-CN" dirty="0"/>
              <a:t>NER</a:t>
            </a:r>
            <a:r>
              <a:rPr kumimoji="1" lang="ja-JP" altLang="en-US"/>
              <a:t>タスクは人名として太郎、日付として</a:t>
            </a:r>
            <a:r>
              <a:rPr kumimoji="1" lang="en-US" altLang="ja-JP" dirty="0"/>
              <a:t>1989</a:t>
            </a:r>
            <a:r>
              <a:rPr kumimoji="1" lang="ja-JP" altLang="en-US"/>
              <a:t>年、地名として東京を抽出します</a:t>
            </a:r>
            <a:endParaRPr kumimoji="1" lang="en-US" altLang="ja-CN" dirty="0"/>
          </a:p>
          <a:p>
            <a:pPr marL="0" lvl="1"/>
            <a:endParaRPr kumimoji="1" lang="en-US" altLang="ja-CN" dirty="0"/>
          </a:p>
        </p:txBody>
      </p:sp>
    </p:spTree>
    <p:extLst>
      <p:ext uri="{BB962C8B-B14F-4D97-AF65-F5344CB8AC3E}">
        <p14:creationId xmlns:p14="http://schemas.microsoft.com/office/powerpoint/2010/main" val="205992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E05E6-2854-DF4C-B31A-E0F53A00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2" y="866995"/>
            <a:ext cx="10364451" cy="1596177"/>
          </a:xfrm>
        </p:spPr>
        <p:txBody>
          <a:bodyPr/>
          <a:lstStyle/>
          <a:p>
            <a:pPr algn="l"/>
            <a:r>
              <a:rPr kumimoji="1" lang="ja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ラベル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85D1CF-FBDD-594F-9303-F4CD654C72AA}"/>
              </a:ext>
            </a:extLst>
          </p:cNvPr>
          <p:cNvSpPr txBox="1"/>
          <p:nvPr/>
        </p:nvSpPr>
        <p:spPr>
          <a:xfrm>
            <a:off x="1172192" y="2097157"/>
            <a:ext cx="6858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固有表現認識タスクはこういうラベルを使います</a:t>
            </a:r>
            <a:br>
              <a:rPr lang="ja-JP" altLang="en-US"/>
            </a:b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" altLang="ja-CN" dirty="0">
                <a:latin typeface="Calibri" panose="020F0502020204030204" pitchFamily="34" charset="0"/>
                <a:cs typeface="Calibri" panose="020F0502020204030204" pitchFamily="34" charset="0"/>
              </a:rPr>
              <a:t>B-Person</a:t>
            </a:r>
            <a:r>
              <a:rPr lang="ja-CN" altLang="en" dirty="0"/>
              <a:t>（</a:t>
            </a:r>
            <a:r>
              <a:rPr lang="ja-JP" altLang="en-US"/>
              <a:t>人名のはじめ）</a:t>
            </a:r>
            <a:br>
              <a:rPr lang="ja-JP" altLang="en-US"/>
            </a:b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" altLang="ja-CN" dirty="0">
                <a:latin typeface="Calibri" panose="020F0502020204030204" pitchFamily="34" charset="0"/>
                <a:cs typeface="Calibri" panose="020F0502020204030204" pitchFamily="34" charset="0"/>
              </a:rPr>
              <a:t>I-Person</a:t>
            </a:r>
            <a:r>
              <a:rPr lang="ja-CN" altLang="en" dirty="0"/>
              <a:t>（</a:t>
            </a:r>
            <a:r>
              <a:rPr lang="ja-JP" altLang="en-US"/>
              <a:t>人名の中）</a:t>
            </a:r>
            <a:br>
              <a:rPr lang="ja-JP" altLang="en-US"/>
            </a:b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" altLang="ja-CN" dirty="0">
                <a:latin typeface="Calibri" panose="020F0502020204030204" pitchFamily="34" charset="0"/>
                <a:cs typeface="Calibri" panose="020F0502020204030204" pitchFamily="34" charset="0"/>
              </a:rPr>
              <a:t>B-Organization</a:t>
            </a:r>
            <a:r>
              <a:rPr lang="ja-CN" altLang="en" dirty="0"/>
              <a:t>（</a:t>
            </a:r>
            <a:r>
              <a:rPr lang="ja-CN" altLang="en-US" dirty="0"/>
              <a:t>組織</a:t>
            </a:r>
            <a:r>
              <a:rPr lang="ja-JP" altLang="en-US"/>
              <a:t>のはじめ）</a:t>
            </a:r>
            <a:br>
              <a:rPr lang="ja-JP" altLang="en-US"/>
            </a:br>
            <a:r>
              <a:rPr lang="en-US" altLang="ja-JP" dirty="0"/>
              <a:t>- </a:t>
            </a:r>
            <a:r>
              <a:rPr lang="en" altLang="ja-CN" dirty="0">
                <a:latin typeface="Calibri" panose="020F0502020204030204" pitchFamily="34" charset="0"/>
                <a:cs typeface="Calibri" panose="020F0502020204030204" pitchFamily="34" charset="0"/>
              </a:rPr>
              <a:t>I-Organization</a:t>
            </a:r>
            <a:r>
              <a:rPr lang="ja-CN" altLang="en" dirty="0"/>
              <a:t>（</a:t>
            </a:r>
            <a:r>
              <a:rPr lang="ja-CN" altLang="en-US" dirty="0"/>
              <a:t>組織</a:t>
            </a:r>
            <a:r>
              <a:rPr lang="ja-JP" altLang="en-US"/>
              <a:t>の中）</a:t>
            </a:r>
            <a:br>
              <a:rPr lang="ja-JP" altLang="en-US"/>
            </a:b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" altLang="ja-CN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ja-CN" altLang="en" dirty="0"/>
              <a:t>（</a:t>
            </a:r>
            <a:r>
              <a:rPr lang="ja-JP" altLang="en-US"/>
              <a:t>その他</a:t>
            </a:r>
            <a:endParaRPr kumimoji="1" lang="ja-CN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FAA883-3ECA-AA45-9229-05D4EF4870A1}"/>
              </a:ext>
            </a:extLst>
          </p:cNvPr>
          <p:cNvSpPr txBox="1"/>
          <p:nvPr/>
        </p:nvSpPr>
        <p:spPr>
          <a:xfrm>
            <a:off x="1500809" y="4005470"/>
            <a:ext cx="68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Fang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	Xintao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	studies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	in</a:t>
            </a:r>
            <a:r>
              <a:rPr kumimoji="1" lang="zh-CN" altLang="en-US" dirty="0"/>
              <a:t> </a:t>
            </a:r>
            <a:r>
              <a:rPr kumimoji="1" lang="en-US" altLang="zh-CN" dirty="0"/>
              <a:t>		</a:t>
            </a:r>
            <a:r>
              <a:rPr kumimoji="1" lang="en-US" altLang="zh-CN" dirty="0" err="1">
                <a:solidFill>
                  <a:srgbClr val="00B050"/>
                </a:solidFill>
              </a:rPr>
              <a:t>ritsumeikan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</a:rPr>
              <a:t>		university</a:t>
            </a:r>
            <a:endParaRPr kumimoji="1" lang="ja-CN" altLang="en-US" dirty="0">
              <a:solidFill>
                <a:srgbClr val="00B05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0894B8-3E1E-9645-8C46-7BF7EE6E92F1}"/>
              </a:ext>
            </a:extLst>
          </p:cNvPr>
          <p:cNvSpPr txBox="1"/>
          <p:nvPr/>
        </p:nvSpPr>
        <p:spPr>
          <a:xfrm>
            <a:off x="1699592" y="4344123"/>
            <a:ext cx="775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B-Person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I-Person</a:t>
            </a:r>
            <a:r>
              <a:rPr kumimoji="1" lang="zh-CN" altLang="en-US" dirty="0">
                <a:solidFill>
                  <a:srgbClr val="FF0000"/>
                </a:solidFill>
              </a:rPr>
              <a:t>      </a:t>
            </a:r>
            <a:r>
              <a:rPr kumimoji="1" lang="en-US" altLang="zh-CN" dirty="0"/>
              <a:t>O</a:t>
            </a:r>
            <a:r>
              <a:rPr kumimoji="1" lang="zh-CN" altLang="en-US" dirty="0"/>
              <a:t>         </a:t>
            </a:r>
            <a:r>
              <a:rPr kumimoji="1" lang="en-US" altLang="zh-CN" dirty="0"/>
              <a:t>O	</a:t>
            </a:r>
            <a:r>
              <a:rPr kumimoji="1" lang="en-US" altLang="zh-CN" dirty="0">
                <a:solidFill>
                  <a:srgbClr val="00B050"/>
                </a:solidFill>
              </a:rPr>
              <a:t>B-</a:t>
            </a:r>
            <a:r>
              <a:rPr lang="en" altLang="ja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 </a:t>
            </a:r>
            <a:r>
              <a:rPr kumimoji="1" lang="en-US" altLang="zh-CN" dirty="0">
                <a:solidFill>
                  <a:srgbClr val="00B050"/>
                </a:solidFill>
              </a:rPr>
              <a:t>	I-</a:t>
            </a:r>
            <a:r>
              <a:rPr lang="en" altLang="ja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kumimoji="1" lang="zh-CN" altLang="en-US" dirty="0">
                <a:solidFill>
                  <a:srgbClr val="00B050"/>
                </a:solidFill>
              </a:rPr>
              <a:t>      </a:t>
            </a:r>
            <a:endParaRPr kumimoji="1" lang="ja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ABA08-4689-0848-83DF-3797517E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53" y="916691"/>
            <a:ext cx="10364451" cy="1596177"/>
          </a:xfrm>
        </p:spPr>
        <p:txBody>
          <a:bodyPr/>
          <a:lstStyle/>
          <a:p>
            <a:pPr algn="l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en-US" altLang="zh-CN" cap="none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kumimoji="1" lang="zh-CN" altLang="en-US" dirty="0">
                <a:latin typeface="MS PGothic" panose="020B0600070205080204" pitchFamily="34" charset="-128"/>
                <a:ea typeface="MS PGothic" panose="020B0600070205080204" pitchFamily="34" charset="-128"/>
                <a:cs typeface="Calibri" panose="020F0502020204030204" pitchFamily="34" charset="0"/>
              </a:rPr>
              <a:t>の入力と出力</a:t>
            </a:r>
            <a:endParaRPr kumimoji="1" lang="ja-CN" altLang="en-US" dirty="0">
              <a:latin typeface="MS PGothic" panose="020B0600070205080204" pitchFamily="34" charset="-128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01B4B363-09EA-B24E-BE4B-D8201B66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76" y="2622377"/>
            <a:ext cx="8792537" cy="395111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C17BCB-BD84-5047-B373-67D92666AC8C}"/>
              </a:ext>
            </a:extLst>
          </p:cNvPr>
          <p:cNvSpPr txBox="1"/>
          <p:nvPr/>
        </p:nvSpPr>
        <p:spPr>
          <a:xfrm>
            <a:off x="1162252" y="2077156"/>
            <a:ext cx="106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 dirty="0"/>
              <a:t>辞書：｛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B-Person:0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I-Person:1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B-Organization:2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I-Organization:3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O:4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START:5,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END:6</a:t>
            </a:r>
            <a:r>
              <a:rPr kumimoji="1" lang="ja-CN" altLang="en-US" dirty="0"/>
              <a:t>｝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85D755-1093-D044-BA22-331B75A01D8C}"/>
              </a:ext>
            </a:extLst>
          </p:cNvPr>
          <p:cNvSpPr txBox="1"/>
          <p:nvPr/>
        </p:nvSpPr>
        <p:spPr>
          <a:xfrm>
            <a:off x="3677478" y="6102626"/>
            <a:ext cx="71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Fang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	</a:t>
            </a:r>
            <a:r>
              <a:rPr kumimoji="1" lang="zh-CN" altLang="en-US" dirty="0">
                <a:solidFill>
                  <a:srgbClr val="FF0000"/>
                </a:solidFill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</a:rPr>
              <a:t>Xintao</a:t>
            </a:r>
            <a:r>
              <a:rPr kumimoji="1" lang="zh-CN" altLang="en-US" dirty="0">
                <a:solidFill>
                  <a:srgbClr val="FF0000"/>
                </a:solidFill>
              </a:rPr>
              <a:t>    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   </a:t>
            </a:r>
            <a:r>
              <a:rPr kumimoji="1" lang="en-US" altLang="zh-CN" dirty="0" err="1">
                <a:solidFill>
                  <a:srgbClr val="00B050"/>
                </a:solidFill>
              </a:rPr>
              <a:t>ritsumeikan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</a:rPr>
              <a:t>	university</a:t>
            </a:r>
            <a:endParaRPr kumimoji="1" lang="ja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8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1D81E-63E3-1C4D-AD7C-48AD38D9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Crf</a:t>
            </a:r>
            <a:r>
              <a:rPr kumimoji="1"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の役割</a:t>
            </a:r>
            <a:endParaRPr kumimoji="1" lang="ja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7180F342-4FD9-8E46-9344-E9D79976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99" y="2402772"/>
            <a:ext cx="7498398" cy="420445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7279CC0-9A9A-DD4C-BA53-DCCD981E8318}"/>
              </a:ext>
            </a:extLst>
          </p:cNvPr>
          <p:cNvSpPr txBox="1"/>
          <p:nvPr/>
        </p:nvSpPr>
        <p:spPr>
          <a:xfrm>
            <a:off x="1133061" y="1620078"/>
            <a:ext cx="954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Bi-LSTM</a:t>
            </a:r>
            <a:r>
              <a:rPr kumimoji="1" lang="ja-CN" altLang="en-US" dirty="0"/>
              <a:t>はベクトルの文脈を学習する</a:t>
            </a:r>
            <a:endParaRPr kumimoji="1" lang="en-US" altLang="ja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CRF</a:t>
            </a:r>
            <a:r>
              <a:rPr kumimoji="1" lang="ja-CN" altLang="en-US" dirty="0"/>
              <a:t>はラベル間の依存性を学習する</a:t>
            </a:r>
          </a:p>
        </p:txBody>
      </p:sp>
    </p:spTree>
    <p:extLst>
      <p:ext uri="{BB962C8B-B14F-4D97-AF65-F5344CB8AC3E}">
        <p14:creationId xmlns:p14="http://schemas.microsoft.com/office/powerpoint/2010/main" val="425613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B9B30-84E4-B44F-81D8-39566E76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" altLang="ja-CN" b="1" dirty="0"/>
            </a:br>
            <a:r>
              <a:rPr lang="en" altLang="ja-CN" dirty="0">
                <a:latin typeface="+mj-ea"/>
              </a:rPr>
              <a:t>CRF</a:t>
            </a:r>
            <a:r>
              <a:rPr lang="ja-JP" altLang="en-US">
                <a:latin typeface="+mj-ea"/>
              </a:rPr>
              <a:t>の推論は最短経路の探索とみなせる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2C8B28-5AC8-5644-A935-7A7DE205E921}"/>
              </a:ext>
            </a:extLst>
          </p:cNvPr>
          <p:cNvSpPr txBox="1"/>
          <p:nvPr/>
        </p:nvSpPr>
        <p:spPr>
          <a:xfrm>
            <a:off x="1480931" y="2214694"/>
            <a:ext cx="846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Xintao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    </a:t>
            </a:r>
            <a:r>
              <a:rPr kumimoji="1" lang="en-US" altLang="zh-CN" dirty="0"/>
              <a:t>studies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     </a:t>
            </a:r>
            <a:r>
              <a:rPr kumimoji="1" lang="en-US" altLang="zh-CN" dirty="0" err="1"/>
              <a:t>ritsumeikan</a:t>
            </a:r>
            <a:r>
              <a:rPr kumimoji="1" lang="zh-CN" altLang="en-US" dirty="0"/>
              <a:t> 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university</a:t>
            </a:r>
            <a:endParaRPr kumimoji="1" lang="ja-CN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925BD2-C23A-4C4E-8EAE-28F6959F67DD}"/>
              </a:ext>
            </a:extLst>
          </p:cNvPr>
          <p:cNvSpPr txBox="1"/>
          <p:nvPr/>
        </p:nvSpPr>
        <p:spPr>
          <a:xfrm>
            <a:off x="1242392" y="2796647"/>
            <a:ext cx="16697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B-Person</a:t>
            </a:r>
          </a:p>
          <a:p>
            <a:r>
              <a:rPr kumimoji="1" lang="en-US" altLang="zh-CN" sz="1600" dirty="0"/>
              <a:t>I-Person</a:t>
            </a:r>
          </a:p>
          <a:p>
            <a:r>
              <a:rPr kumimoji="1" lang="en-US" altLang="zh-CN" sz="1600" dirty="0"/>
              <a:t>B-Organization</a:t>
            </a:r>
          </a:p>
          <a:p>
            <a:r>
              <a:rPr kumimoji="1" lang="en-US" altLang="zh-CN" sz="1600" dirty="0"/>
              <a:t>I-Organization</a:t>
            </a:r>
          </a:p>
          <a:p>
            <a:r>
              <a:rPr kumimoji="1" lang="en-US" altLang="zh-CN" sz="1600" dirty="0"/>
              <a:t>O</a:t>
            </a:r>
            <a:endParaRPr kumimoji="1" lang="ja-CN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019B52-5512-FF4B-8CDB-0B62E853AC57}"/>
              </a:ext>
            </a:extLst>
          </p:cNvPr>
          <p:cNvSpPr txBox="1"/>
          <p:nvPr/>
        </p:nvSpPr>
        <p:spPr>
          <a:xfrm>
            <a:off x="2736574" y="2796647"/>
            <a:ext cx="16697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B-Person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I-Person</a:t>
            </a:r>
          </a:p>
          <a:p>
            <a:r>
              <a:rPr kumimoji="1" lang="en-US" altLang="zh-CN" sz="1600" dirty="0"/>
              <a:t>B-Organization</a:t>
            </a:r>
          </a:p>
          <a:p>
            <a:r>
              <a:rPr kumimoji="1" lang="en-US" altLang="zh-CN" sz="1600" dirty="0"/>
              <a:t>I-Organization</a:t>
            </a:r>
          </a:p>
          <a:p>
            <a:r>
              <a:rPr kumimoji="1" lang="en-US" altLang="zh-CN" sz="1600" dirty="0"/>
              <a:t>O</a:t>
            </a:r>
            <a:endParaRPr kumimoji="1" lang="ja-CN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44DF38-477C-9C45-B9B2-6AC3A38FE992}"/>
              </a:ext>
            </a:extLst>
          </p:cNvPr>
          <p:cNvSpPr txBox="1"/>
          <p:nvPr/>
        </p:nvSpPr>
        <p:spPr>
          <a:xfrm>
            <a:off x="4230756" y="2796647"/>
            <a:ext cx="1669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B-Person</a:t>
            </a:r>
          </a:p>
          <a:p>
            <a:r>
              <a:rPr kumimoji="1" lang="en-US" altLang="zh-CN" sz="1600" dirty="0"/>
              <a:t>I-Person</a:t>
            </a:r>
          </a:p>
          <a:p>
            <a:r>
              <a:rPr kumimoji="1" lang="en-US" altLang="zh-CN" sz="1600" dirty="0"/>
              <a:t>B-Organization</a:t>
            </a:r>
          </a:p>
          <a:p>
            <a:r>
              <a:rPr kumimoji="1" lang="en-US" altLang="zh-CN" sz="1600" dirty="0"/>
              <a:t>I-Organization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O</a:t>
            </a:r>
            <a:endParaRPr kumimoji="1" lang="ja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644CD8-BA26-FC44-A5C8-0CAB0F2ABA58}"/>
              </a:ext>
            </a:extLst>
          </p:cNvPr>
          <p:cNvSpPr txBox="1"/>
          <p:nvPr/>
        </p:nvSpPr>
        <p:spPr>
          <a:xfrm>
            <a:off x="5549346" y="2809859"/>
            <a:ext cx="16697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B-Person</a:t>
            </a:r>
          </a:p>
          <a:p>
            <a:r>
              <a:rPr kumimoji="1" lang="en-US" altLang="zh-CN" sz="1600" dirty="0"/>
              <a:t>I-Person</a:t>
            </a:r>
          </a:p>
          <a:p>
            <a:r>
              <a:rPr kumimoji="1" lang="en-US" altLang="zh-CN" sz="1600" dirty="0"/>
              <a:t>B-Organization</a:t>
            </a:r>
          </a:p>
          <a:p>
            <a:r>
              <a:rPr kumimoji="1" lang="en-US" altLang="zh-CN" sz="1600" dirty="0"/>
              <a:t>I-Organization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O</a:t>
            </a:r>
            <a:endParaRPr kumimoji="1" lang="ja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BFF641-E2A1-AE4A-A4FD-64168AEADA91}"/>
              </a:ext>
            </a:extLst>
          </p:cNvPr>
          <p:cNvSpPr txBox="1"/>
          <p:nvPr/>
        </p:nvSpPr>
        <p:spPr>
          <a:xfrm>
            <a:off x="6867936" y="2781257"/>
            <a:ext cx="16697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B-Person</a:t>
            </a:r>
          </a:p>
          <a:p>
            <a:r>
              <a:rPr kumimoji="1" lang="en-US" altLang="zh-CN" sz="1600" dirty="0"/>
              <a:t>I-Person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B-Organization</a:t>
            </a:r>
          </a:p>
          <a:p>
            <a:r>
              <a:rPr kumimoji="1" lang="en-US" altLang="zh-CN" sz="1600" dirty="0"/>
              <a:t>I-Organization</a:t>
            </a:r>
          </a:p>
          <a:p>
            <a:r>
              <a:rPr kumimoji="1" lang="en-US" altLang="zh-CN" sz="1600" dirty="0"/>
              <a:t>O</a:t>
            </a:r>
            <a:endParaRPr kumimoji="1" lang="ja-CN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91B86A-0D49-AC45-A71F-42707F144AEF}"/>
              </a:ext>
            </a:extLst>
          </p:cNvPr>
          <p:cNvSpPr txBox="1"/>
          <p:nvPr/>
        </p:nvSpPr>
        <p:spPr>
          <a:xfrm>
            <a:off x="8226279" y="2765869"/>
            <a:ext cx="16697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B-Person</a:t>
            </a:r>
          </a:p>
          <a:p>
            <a:r>
              <a:rPr kumimoji="1" lang="en-US" altLang="zh-CN" sz="1600" dirty="0"/>
              <a:t>I-Person</a:t>
            </a:r>
          </a:p>
          <a:p>
            <a:r>
              <a:rPr kumimoji="1" lang="en-US" altLang="zh-CN" sz="1600" dirty="0"/>
              <a:t>B-Organization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I-Organization</a:t>
            </a:r>
          </a:p>
          <a:p>
            <a:r>
              <a:rPr kumimoji="1" lang="en-US" altLang="zh-CN" sz="1600" dirty="0"/>
              <a:t>O</a:t>
            </a:r>
            <a:endParaRPr kumimoji="1" lang="ja-CN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119DD8-BF87-9E4D-88CA-EF422A8EB2C3}"/>
              </a:ext>
            </a:extLst>
          </p:cNvPr>
          <p:cNvSpPr txBox="1"/>
          <p:nvPr/>
        </p:nvSpPr>
        <p:spPr>
          <a:xfrm>
            <a:off x="1111194" y="4984856"/>
            <a:ext cx="896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CN" dirty="0"/>
              <a:t>Time complexity</a:t>
            </a:r>
            <a:r>
              <a:rPr lang="ja-CN" altLang="en-US" dirty="0"/>
              <a:t>（時間の計算量？）</a:t>
            </a:r>
            <a:endParaRPr kumimoji="1" lang="en-US" altLang="zh-CN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力まかせ探索</a:t>
            </a:r>
            <a:r>
              <a:rPr kumimoji="1" lang="zh-CN" altLang="en-US" dirty="0"/>
              <a:t>：</a:t>
            </a:r>
            <a:r>
              <a:rPr kumimoji="1" lang="en-US" altLang="zh-CN" dirty="0"/>
              <a:t>5</a:t>
            </a:r>
            <a:r>
              <a:rPr kumimoji="1" lang="en-US" altLang="zh-CN" baseline="30000" dirty="0"/>
              <a:t>6		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O(D^N)</a:t>
            </a:r>
            <a:endParaRPr kumimoji="1" lang="en-US" altLang="zh-CN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CN" dirty="0">
                <a:latin typeface="Calibri" panose="020F0502020204030204" pitchFamily="34" charset="0"/>
                <a:cs typeface="Calibri" panose="020F0502020204030204" pitchFamily="34" charset="0"/>
              </a:rPr>
              <a:t>Viterbi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kumimoji="1" lang="en-US" altLang="ja-C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zh-CN" alt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O(N*D*D)</a:t>
            </a:r>
            <a:endParaRPr kumimoji="1" lang="en-US" altLang="ja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98BE1B70-494E-1240-8E15-93E38179D3EF}"/>
              </a:ext>
            </a:extLst>
          </p:cNvPr>
          <p:cNvSpPr/>
          <p:nvPr/>
        </p:nvSpPr>
        <p:spPr>
          <a:xfrm>
            <a:off x="1033670" y="2809859"/>
            <a:ext cx="155049" cy="13102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CN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5BA27C-D233-8340-B38B-D9B0730E62DC}"/>
              </a:ext>
            </a:extLst>
          </p:cNvPr>
          <p:cNvSpPr txBox="1"/>
          <p:nvPr/>
        </p:nvSpPr>
        <p:spPr>
          <a:xfrm>
            <a:off x="-96074" y="3263366"/>
            <a:ext cx="128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CN" dirty="0"/>
              <a:t>D</a:t>
            </a:r>
          </a:p>
          <a:p>
            <a:r>
              <a:rPr kumimoji="1" lang="ja-CN" altLang="en-US" dirty="0"/>
              <a:t>ラベルの数</a:t>
            </a:r>
            <a:endParaRPr kumimoji="1" lang="en-US" altLang="ja-CN" dirty="0"/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9D7B6A32-686B-134C-AEC2-FDBB4D4C9E3C}"/>
              </a:ext>
            </a:extLst>
          </p:cNvPr>
          <p:cNvSpPr/>
          <p:nvPr/>
        </p:nvSpPr>
        <p:spPr>
          <a:xfrm rot="16200000">
            <a:off x="5088956" y="456313"/>
            <a:ext cx="347284" cy="776280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CN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D628DE-6650-DB45-88B4-ED3CC25F0C57}"/>
              </a:ext>
            </a:extLst>
          </p:cNvPr>
          <p:cNvSpPr txBox="1"/>
          <p:nvPr/>
        </p:nvSpPr>
        <p:spPr>
          <a:xfrm>
            <a:off x="4880110" y="455534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kumimoji="1" lang="zh-CN" altLang="en-US" dirty="0">
                <a:latin typeface="MS PGothic" panose="020B0600070205080204" pitchFamily="34" charset="-128"/>
                <a:ea typeface="MS PGothic" panose="020B0600070205080204" pitchFamily="34" charset="-128"/>
                <a:cs typeface="Calibri" panose="020F0502020204030204" pitchFamily="34" charset="0"/>
              </a:rPr>
              <a:t>入力文の長さ</a:t>
            </a:r>
            <a:endParaRPr kumimoji="1" lang="ja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9B6C731-31F8-E543-9244-54C37B28262D}"/>
              </a:ext>
            </a:extLst>
          </p:cNvPr>
          <p:cNvCxnSpPr>
            <a:cxnSpLocks/>
          </p:cNvCxnSpPr>
          <p:nvPr/>
        </p:nvCxnSpPr>
        <p:spPr>
          <a:xfrm>
            <a:off x="2122311" y="3002844"/>
            <a:ext cx="614263" cy="214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4BAEDCE-9523-064C-8BEC-F39507654D69}"/>
              </a:ext>
            </a:extLst>
          </p:cNvPr>
          <p:cNvCxnSpPr>
            <a:cxnSpLocks/>
          </p:cNvCxnSpPr>
          <p:nvPr/>
        </p:nvCxnSpPr>
        <p:spPr>
          <a:xfrm>
            <a:off x="3526429" y="3307864"/>
            <a:ext cx="744080" cy="573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35EE2AF-ACD4-EB45-98BC-D46C1D389228}"/>
              </a:ext>
            </a:extLst>
          </p:cNvPr>
          <p:cNvCxnSpPr>
            <a:cxnSpLocks/>
          </p:cNvCxnSpPr>
          <p:nvPr/>
        </p:nvCxnSpPr>
        <p:spPr>
          <a:xfrm>
            <a:off x="4605807" y="3935418"/>
            <a:ext cx="9435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C62812C-FA61-CB44-82F9-E2D24C74E4B2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900530" y="3458366"/>
            <a:ext cx="967406" cy="502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B9B833D-8454-FA4F-BA51-623B60E942FB}"/>
              </a:ext>
            </a:extLst>
          </p:cNvPr>
          <p:cNvCxnSpPr>
            <a:cxnSpLocks/>
          </p:cNvCxnSpPr>
          <p:nvPr/>
        </p:nvCxnSpPr>
        <p:spPr>
          <a:xfrm>
            <a:off x="8249475" y="3505782"/>
            <a:ext cx="0" cy="170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7A2BF7-4358-374B-8A0F-C1C152D17282}"/>
              </a:ext>
            </a:extLst>
          </p:cNvPr>
          <p:cNvSpPr txBox="1"/>
          <p:nvPr/>
        </p:nvSpPr>
        <p:spPr>
          <a:xfrm>
            <a:off x="2375452" y="2809859"/>
            <a:ext cx="2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CN" dirty="0">
                <a:solidFill>
                  <a:srgbClr val="00B050"/>
                </a:solidFill>
              </a:rPr>
              <a:t>w</a:t>
            </a:r>
            <a:endParaRPr kumimoji="1" lang="ja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3B264-F318-DE48-B038-BB684282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en-US" altLang="zh-CN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lstm-crf</a:t>
            </a:r>
            <a:r>
              <a:rPr kumimoji="1"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全体像</a:t>
            </a:r>
            <a:endParaRPr kumimoji="1" lang="ja-CN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024CFE4C-E986-0545-8D23-8A1DD949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37" y="1705951"/>
            <a:ext cx="7040819" cy="49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79918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{304393DA-6BAE-AA44-9A87-84439874E8B0}tf10001073</Template>
  <TotalTime>1140</TotalTime>
  <Words>273</Words>
  <Application>Microsoft Macintosh PowerPoint</Application>
  <PresentationFormat>ワイド画面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MS Gothic</vt:lpstr>
      <vt:lpstr>ＭＳ Ｐゴシック</vt:lpstr>
      <vt:lpstr>ＭＳ Ｐゴシック</vt:lpstr>
      <vt:lpstr>Arial</vt:lpstr>
      <vt:lpstr>Calibri</vt:lpstr>
      <vt:lpstr>Tw Cen MT</vt:lpstr>
      <vt:lpstr>しずく</vt:lpstr>
      <vt:lpstr>Bilstm-crfによる 固有表現抽出</vt:lpstr>
      <vt:lpstr>固有表現抽出</vt:lpstr>
      <vt:lpstr>ラベル</vt:lpstr>
      <vt:lpstr>Bi-lstmの入力と出力</vt:lpstr>
      <vt:lpstr>Crfの役割</vt:lpstr>
      <vt:lpstr> CRFの推論は最短経路の探索とみなせる</vt:lpstr>
      <vt:lpstr>Bilstm-crf全体像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Bilstm-crfによる 固有表現抽出</dc:title>
  <dc:creator>FANG Xintao(gr0475vx)</dc:creator>
  <cp:lastModifiedBy>FANG Xintao(gr0475vx)</cp:lastModifiedBy>
  <cp:revision>1</cp:revision>
  <dcterms:created xsi:type="dcterms:W3CDTF">2020-12-16T14:27:33Z</dcterms:created>
  <dcterms:modified xsi:type="dcterms:W3CDTF">2020-12-26T00:45:01Z</dcterms:modified>
</cp:coreProperties>
</file>