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sldIdLst>
    <p:sldId id="256" r:id="rId2"/>
    <p:sldId id="257" r:id="rId3"/>
    <p:sldId id="258" r:id="rId4"/>
    <p:sldId id="259" r:id="rId5"/>
    <p:sldId id="260" r:id="rId6"/>
    <p:sldId id="261" r:id="rId7"/>
    <p:sldId id="263" r:id="rId8"/>
    <p:sldId id="262" r:id="rId9"/>
    <p:sldId id="264" r:id="rId10"/>
    <p:sldId id="266" r:id="rId11"/>
    <p:sldId id="267"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2C53E-4F85-2144-8453-836B6E3AB9A0}" v="457" dt="2020-05-27T05:38:01.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NG Xintao(gr0475vx)" userId="f5a69607-3c73-4172-a63e-2f8eff800f7d" providerId="ADAL" clId="{7532C53E-4F85-2144-8453-836B6E3AB9A0}"/>
    <pc:docChg chg="undo custSel addSld delSld modSld sldOrd">
      <pc:chgData name="FANG Xintao(gr0475vx)" userId="f5a69607-3c73-4172-a63e-2f8eff800f7d" providerId="ADAL" clId="{7532C53E-4F85-2144-8453-836B6E3AB9A0}" dt="2020-05-27T06:00:14.385" v="5281" actId="20577"/>
      <pc:docMkLst>
        <pc:docMk/>
      </pc:docMkLst>
      <pc:sldChg chg="ord">
        <pc:chgData name="FANG Xintao(gr0475vx)" userId="f5a69607-3c73-4172-a63e-2f8eff800f7d" providerId="ADAL" clId="{7532C53E-4F85-2144-8453-836B6E3AB9A0}" dt="2020-05-20T06:08:38.945" v="3640"/>
        <pc:sldMkLst>
          <pc:docMk/>
          <pc:sldMk cId="703088496" sldId="256"/>
        </pc:sldMkLst>
      </pc:sldChg>
      <pc:sldChg chg="modSp">
        <pc:chgData name="FANG Xintao(gr0475vx)" userId="f5a69607-3c73-4172-a63e-2f8eff800f7d" providerId="ADAL" clId="{7532C53E-4F85-2144-8453-836B6E3AB9A0}" dt="2020-05-27T03:08:17.969" v="4972" actId="20577"/>
        <pc:sldMkLst>
          <pc:docMk/>
          <pc:sldMk cId="2864529041" sldId="258"/>
        </pc:sldMkLst>
        <pc:spChg chg="mod">
          <ac:chgData name="FANG Xintao(gr0475vx)" userId="f5a69607-3c73-4172-a63e-2f8eff800f7d" providerId="ADAL" clId="{7532C53E-4F85-2144-8453-836B6E3AB9A0}" dt="2020-05-27T03:08:17.969" v="4972" actId="20577"/>
          <ac:spMkLst>
            <pc:docMk/>
            <pc:sldMk cId="2864529041" sldId="258"/>
            <ac:spMk id="4" creationId="{129B917C-75F4-477C-BFA2-36C599B9C46B}"/>
          </ac:spMkLst>
        </pc:spChg>
      </pc:sldChg>
      <pc:sldChg chg="addSp delSp modSp">
        <pc:chgData name="FANG Xintao(gr0475vx)" userId="f5a69607-3c73-4172-a63e-2f8eff800f7d" providerId="ADAL" clId="{7532C53E-4F85-2144-8453-836B6E3AB9A0}" dt="2020-05-27T03:19:51.535" v="4990" actId="20577"/>
        <pc:sldMkLst>
          <pc:docMk/>
          <pc:sldMk cId="3765717174" sldId="259"/>
        </pc:sldMkLst>
        <pc:spChg chg="mod">
          <ac:chgData name="FANG Xintao(gr0475vx)" userId="f5a69607-3c73-4172-a63e-2f8eff800f7d" providerId="ADAL" clId="{7532C53E-4F85-2144-8453-836B6E3AB9A0}" dt="2020-05-27T03:03:04.521" v="4856" actId="1076"/>
          <ac:spMkLst>
            <pc:docMk/>
            <pc:sldMk cId="3765717174" sldId="259"/>
            <ac:spMk id="2" creationId="{AC54E09B-49FF-4F52-B066-7877D10048C4}"/>
          </ac:spMkLst>
        </pc:spChg>
        <pc:spChg chg="mod">
          <ac:chgData name="FANG Xintao(gr0475vx)" userId="f5a69607-3c73-4172-a63e-2f8eff800f7d" providerId="ADAL" clId="{7532C53E-4F85-2144-8453-836B6E3AB9A0}" dt="2020-05-27T03:19:51.535" v="4990" actId="20577"/>
          <ac:spMkLst>
            <pc:docMk/>
            <pc:sldMk cId="3765717174" sldId="259"/>
            <ac:spMk id="3" creationId="{80C1540D-A655-43C5-BCA8-418D0B59EA1E}"/>
          </ac:spMkLst>
        </pc:spChg>
        <pc:spChg chg="add del mod">
          <ac:chgData name="FANG Xintao(gr0475vx)" userId="f5a69607-3c73-4172-a63e-2f8eff800f7d" providerId="ADAL" clId="{7532C53E-4F85-2144-8453-836B6E3AB9A0}" dt="2020-05-27T02:52:51.137" v="4844" actId="20577"/>
          <ac:spMkLst>
            <pc:docMk/>
            <pc:sldMk cId="3765717174" sldId="259"/>
            <ac:spMk id="4" creationId="{E9BC065C-E5AD-48EA-95CB-6D5F3000F4ED}"/>
          </ac:spMkLst>
        </pc:spChg>
        <pc:spChg chg="del mod">
          <ac:chgData name="FANG Xintao(gr0475vx)" userId="f5a69607-3c73-4172-a63e-2f8eff800f7d" providerId="ADAL" clId="{7532C53E-4F85-2144-8453-836B6E3AB9A0}" dt="2020-05-18T01:34:05.425" v="124"/>
          <ac:spMkLst>
            <pc:docMk/>
            <pc:sldMk cId="3765717174" sldId="259"/>
            <ac:spMk id="5" creationId="{B4358026-9D2F-4E5D-B471-9DC06A85FFB6}"/>
          </ac:spMkLst>
        </pc:spChg>
        <pc:spChg chg="add del mod">
          <ac:chgData name="FANG Xintao(gr0475vx)" userId="f5a69607-3c73-4172-a63e-2f8eff800f7d" providerId="ADAL" clId="{7532C53E-4F85-2144-8453-836B6E3AB9A0}" dt="2020-05-18T01:24:36.176" v="43" actId="767"/>
          <ac:spMkLst>
            <pc:docMk/>
            <pc:sldMk cId="3765717174" sldId="259"/>
            <ac:spMk id="6" creationId="{605D6FDE-5AD0-3149-ADB2-9E3EFD1BFE1E}"/>
          </ac:spMkLst>
        </pc:spChg>
        <pc:spChg chg="add mod">
          <ac:chgData name="FANG Xintao(gr0475vx)" userId="f5a69607-3c73-4172-a63e-2f8eff800f7d" providerId="ADAL" clId="{7532C53E-4F85-2144-8453-836B6E3AB9A0}" dt="2020-05-18T02:06:33.980" v="582" actId="20577"/>
          <ac:spMkLst>
            <pc:docMk/>
            <pc:sldMk cId="3765717174" sldId="259"/>
            <ac:spMk id="7" creationId="{E25A164F-AAAA-FF44-AA20-18437A99BBDC}"/>
          </ac:spMkLst>
        </pc:spChg>
      </pc:sldChg>
      <pc:sldChg chg="modSp new ord">
        <pc:chgData name="FANG Xintao(gr0475vx)" userId="f5a69607-3c73-4172-a63e-2f8eff800f7d" providerId="ADAL" clId="{7532C53E-4F85-2144-8453-836B6E3AB9A0}" dt="2020-05-20T12:37:47.713" v="3687"/>
        <pc:sldMkLst>
          <pc:docMk/>
          <pc:sldMk cId="2306288483" sldId="260"/>
        </pc:sldMkLst>
        <pc:spChg chg="mod">
          <ac:chgData name="FANG Xintao(gr0475vx)" userId="f5a69607-3c73-4172-a63e-2f8eff800f7d" providerId="ADAL" clId="{7532C53E-4F85-2144-8453-836B6E3AB9A0}" dt="2020-05-18T04:17:25.474" v="1368" actId="20577"/>
          <ac:spMkLst>
            <pc:docMk/>
            <pc:sldMk cId="2306288483" sldId="260"/>
            <ac:spMk id="2" creationId="{84EBF530-63A9-DC4D-87E6-5DA8188EAB0E}"/>
          </ac:spMkLst>
        </pc:spChg>
        <pc:spChg chg="mod">
          <ac:chgData name="FANG Xintao(gr0475vx)" userId="f5a69607-3c73-4172-a63e-2f8eff800f7d" providerId="ADAL" clId="{7532C53E-4F85-2144-8453-836B6E3AB9A0}" dt="2020-05-18T04:25:05.129" v="1401" actId="20577"/>
          <ac:spMkLst>
            <pc:docMk/>
            <pc:sldMk cId="2306288483" sldId="260"/>
            <ac:spMk id="3" creationId="{1CCE7F8F-5EEE-3F40-AA97-C4B1B3E96361}"/>
          </ac:spMkLst>
        </pc:spChg>
      </pc:sldChg>
      <pc:sldChg chg="modSp new ord">
        <pc:chgData name="FANG Xintao(gr0475vx)" userId="f5a69607-3c73-4172-a63e-2f8eff800f7d" providerId="ADAL" clId="{7532C53E-4F85-2144-8453-836B6E3AB9A0}" dt="2020-05-27T02:47:56.373" v="4840"/>
        <pc:sldMkLst>
          <pc:docMk/>
          <pc:sldMk cId="1262007141" sldId="261"/>
        </pc:sldMkLst>
        <pc:spChg chg="mod">
          <ac:chgData name="FANG Xintao(gr0475vx)" userId="f5a69607-3c73-4172-a63e-2f8eff800f7d" providerId="ADAL" clId="{7532C53E-4F85-2144-8453-836B6E3AB9A0}" dt="2020-05-18T05:33:39.915" v="1403" actId="1076"/>
          <ac:spMkLst>
            <pc:docMk/>
            <pc:sldMk cId="1262007141" sldId="261"/>
            <ac:spMk id="2" creationId="{5601C27F-43D2-894C-B370-9086F7BF3FC8}"/>
          </ac:spMkLst>
        </pc:spChg>
        <pc:spChg chg="mod">
          <ac:chgData name="FANG Xintao(gr0475vx)" userId="f5a69607-3c73-4172-a63e-2f8eff800f7d" providerId="ADAL" clId="{7532C53E-4F85-2144-8453-836B6E3AB9A0}" dt="2020-05-18T06:26:43.881" v="2265" actId="20577"/>
          <ac:spMkLst>
            <pc:docMk/>
            <pc:sldMk cId="1262007141" sldId="261"/>
            <ac:spMk id="3" creationId="{F0FF7BF5-A8E7-CC46-8F57-68FE87F4EBAD}"/>
          </ac:spMkLst>
        </pc:spChg>
      </pc:sldChg>
      <pc:sldChg chg="addSp modSp new">
        <pc:chgData name="FANG Xintao(gr0475vx)" userId="f5a69607-3c73-4172-a63e-2f8eff800f7d" providerId="ADAL" clId="{7532C53E-4F85-2144-8453-836B6E3AB9A0}" dt="2020-05-27T03:52:28.012" v="5037" actId="20577"/>
        <pc:sldMkLst>
          <pc:docMk/>
          <pc:sldMk cId="2589470363" sldId="262"/>
        </pc:sldMkLst>
        <pc:spChg chg="mod">
          <ac:chgData name="FANG Xintao(gr0475vx)" userId="f5a69607-3c73-4172-a63e-2f8eff800f7d" providerId="ADAL" clId="{7532C53E-4F85-2144-8453-836B6E3AB9A0}" dt="2020-05-25T04:21:48.489" v="4395" actId="20577"/>
          <ac:spMkLst>
            <pc:docMk/>
            <pc:sldMk cId="2589470363" sldId="262"/>
            <ac:spMk id="2" creationId="{FC7EB9E4-1B7E-BA46-BA00-04FE084E1FC7}"/>
          </ac:spMkLst>
        </pc:spChg>
        <pc:spChg chg="mod">
          <ac:chgData name="FANG Xintao(gr0475vx)" userId="f5a69607-3c73-4172-a63e-2f8eff800f7d" providerId="ADAL" clId="{7532C53E-4F85-2144-8453-836B6E3AB9A0}" dt="2020-05-27T03:52:28.012" v="5037" actId="20577"/>
          <ac:spMkLst>
            <pc:docMk/>
            <pc:sldMk cId="2589470363" sldId="262"/>
            <ac:spMk id="3" creationId="{38054117-E3C3-DC44-829E-F7ABD5D81170}"/>
          </ac:spMkLst>
        </pc:spChg>
        <pc:spChg chg="mod">
          <ac:chgData name="FANG Xintao(gr0475vx)" userId="f5a69607-3c73-4172-a63e-2f8eff800f7d" providerId="ADAL" clId="{7532C53E-4F85-2144-8453-836B6E3AB9A0}" dt="2020-05-27T03:52:22.238" v="5025" actId="20577"/>
          <ac:spMkLst>
            <pc:docMk/>
            <pc:sldMk cId="2589470363" sldId="262"/>
            <ac:spMk id="4" creationId="{DF1561D2-AB5D-DB4A-8CB2-E50C7979164E}"/>
          </ac:spMkLst>
        </pc:spChg>
        <pc:spChg chg="add mod">
          <ac:chgData name="FANG Xintao(gr0475vx)" userId="f5a69607-3c73-4172-a63e-2f8eff800f7d" providerId="ADAL" clId="{7532C53E-4F85-2144-8453-836B6E3AB9A0}" dt="2020-05-27T03:48:44.203" v="4999" actId="20577"/>
          <ac:spMkLst>
            <pc:docMk/>
            <pc:sldMk cId="2589470363" sldId="262"/>
            <ac:spMk id="5" creationId="{021F612C-410D-8648-B2DA-39500140123F}"/>
          </ac:spMkLst>
        </pc:spChg>
        <pc:cxnChg chg="add mod">
          <ac:chgData name="FANG Xintao(gr0475vx)" userId="f5a69607-3c73-4172-a63e-2f8eff800f7d" providerId="ADAL" clId="{7532C53E-4F85-2144-8453-836B6E3AB9A0}" dt="2020-05-20T05:59:33.348" v="3409" actId="1076"/>
          <ac:cxnSpMkLst>
            <pc:docMk/>
            <pc:sldMk cId="2589470363" sldId="262"/>
            <ac:cxnSpMk id="7" creationId="{BEB5A25D-9F3C-7F4B-99BA-60DC76D54916}"/>
          </ac:cxnSpMkLst>
        </pc:cxnChg>
        <pc:cxnChg chg="add mod">
          <ac:chgData name="FANG Xintao(gr0475vx)" userId="f5a69607-3c73-4172-a63e-2f8eff800f7d" providerId="ADAL" clId="{7532C53E-4F85-2144-8453-836B6E3AB9A0}" dt="2020-05-20T05:59:29.945" v="3408" actId="1076"/>
          <ac:cxnSpMkLst>
            <pc:docMk/>
            <pc:sldMk cId="2589470363" sldId="262"/>
            <ac:cxnSpMk id="9" creationId="{0BFA493A-53CE-1942-9041-FEF600D392D3}"/>
          </ac:cxnSpMkLst>
        </pc:cxnChg>
        <pc:cxnChg chg="add mod">
          <ac:chgData name="FANG Xintao(gr0475vx)" userId="f5a69607-3c73-4172-a63e-2f8eff800f7d" providerId="ADAL" clId="{7532C53E-4F85-2144-8453-836B6E3AB9A0}" dt="2020-05-20T05:59:37.231" v="3410" actId="1076"/>
          <ac:cxnSpMkLst>
            <pc:docMk/>
            <pc:sldMk cId="2589470363" sldId="262"/>
            <ac:cxnSpMk id="10" creationId="{8209FD52-FAAE-AA4E-81C5-D7394916243F}"/>
          </ac:cxnSpMkLst>
        </pc:cxnChg>
        <pc:cxnChg chg="add mod">
          <ac:chgData name="FANG Xintao(gr0475vx)" userId="f5a69607-3c73-4172-a63e-2f8eff800f7d" providerId="ADAL" clId="{7532C53E-4F85-2144-8453-836B6E3AB9A0}" dt="2020-05-20T06:04:40.366" v="3591" actId="1035"/>
          <ac:cxnSpMkLst>
            <pc:docMk/>
            <pc:sldMk cId="2589470363" sldId="262"/>
            <ac:cxnSpMk id="11" creationId="{B4FA045A-6C2A-474D-9823-9044ABD074D2}"/>
          </ac:cxnSpMkLst>
        </pc:cxnChg>
        <pc:cxnChg chg="add mod">
          <ac:chgData name="FANG Xintao(gr0475vx)" userId="f5a69607-3c73-4172-a63e-2f8eff800f7d" providerId="ADAL" clId="{7532C53E-4F85-2144-8453-836B6E3AB9A0}" dt="2020-05-20T06:04:45.744" v="3593" actId="1076"/>
          <ac:cxnSpMkLst>
            <pc:docMk/>
            <pc:sldMk cId="2589470363" sldId="262"/>
            <ac:cxnSpMk id="12" creationId="{687E75D8-1A09-EC43-83CF-4FCECDBA84EE}"/>
          </ac:cxnSpMkLst>
        </pc:cxnChg>
        <pc:cxnChg chg="add mod">
          <ac:chgData name="FANG Xintao(gr0475vx)" userId="f5a69607-3c73-4172-a63e-2f8eff800f7d" providerId="ADAL" clId="{7532C53E-4F85-2144-8453-836B6E3AB9A0}" dt="2020-05-20T06:04:51.630" v="3595" actId="1076"/>
          <ac:cxnSpMkLst>
            <pc:docMk/>
            <pc:sldMk cId="2589470363" sldId="262"/>
            <ac:cxnSpMk id="13" creationId="{26F2631E-B898-244A-8DAF-5E8474AEBA2D}"/>
          </ac:cxnSpMkLst>
        </pc:cxnChg>
        <pc:cxnChg chg="add mod">
          <ac:chgData name="FANG Xintao(gr0475vx)" userId="f5a69607-3c73-4172-a63e-2f8eff800f7d" providerId="ADAL" clId="{7532C53E-4F85-2144-8453-836B6E3AB9A0}" dt="2020-05-20T06:04:56.132" v="3597" actId="1076"/>
          <ac:cxnSpMkLst>
            <pc:docMk/>
            <pc:sldMk cId="2589470363" sldId="262"/>
            <ac:cxnSpMk id="14" creationId="{CDDA24AC-715A-A341-8E78-D0C84966D4B0}"/>
          </ac:cxnSpMkLst>
        </pc:cxnChg>
        <pc:cxnChg chg="add mod">
          <ac:chgData name="FANG Xintao(gr0475vx)" userId="f5a69607-3c73-4172-a63e-2f8eff800f7d" providerId="ADAL" clId="{7532C53E-4F85-2144-8453-836B6E3AB9A0}" dt="2020-05-20T06:05:00.796" v="3599" actId="1076"/>
          <ac:cxnSpMkLst>
            <pc:docMk/>
            <pc:sldMk cId="2589470363" sldId="262"/>
            <ac:cxnSpMk id="15" creationId="{3C955C80-71A5-6E4C-BCB4-A8F0ECF16F0B}"/>
          </ac:cxnSpMkLst>
        </pc:cxnChg>
      </pc:sldChg>
      <pc:sldChg chg="modSp del ord">
        <pc:chgData name="FANG Xintao(gr0475vx)" userId="f5a69607-3c73-4172-a63e-2f8eff800f7d" providerId="ADAL" clId="{7532C53E-4F85-2144-8453-836B6E3AB9A0}" dt="2020-05-18T06:00:27.870" v="2090" actId="2696"/>
        <pc:sldMkLst>
          <pc:docMk/>
          <pc:sldMk cId="2729552932" sldId="262"/>
        </pc:sldMkLst>
        <pc:spChg chg="mod">
          <ac:chgData name="FANG Xintao(gr0475vx)" userId="f5a69607-3c73-4172-a63e-2f8eff800f7d" providerId="ADAL" clId="{7532C53E-4F85-2144-8453-836B6E3AB9A0}" dt="2020-05-18T05:58:03.409" v="2088" actId="1076"/>
          <ac:spMkLst>
            <pc:docMk/>
            <pc:sldMk cId="2729552932" sldId="262"/>
            <ac:spMk id="2" creationId="{EB684272-C8BB-4625-BF05-9AEF07AE6E1C}"/>
          </ac:spMkLst>
        </pc:spChg>
      </pc:sldChg>
      <pc:sldChg chg="addSp modSp new">
        <pc:chgData name="FANG Xintao(gr0475vx)" userId="f5a69607-3c73-4172-a63e-2f8eff800f7d" providerId="ADAL" clId="{7532C53E-4F85-2144-8453-836B6E3AB9A0}" dt="2020-05-20T12:59:28.290" v="3758" actId="1076"/>
        <pc:sldMkLst>
          <pc:docMk/>
          <pc:sldMk cId="2711210385" sldId="263"/>
        </pc:sldMkLst>
        <pc:spChg chg="mod">
          <ac:chgData name="FANG Xintao(gr0475vx)" userId="f5a69607-3c73-4172-a63e-2f8eff800f7d" providerId="ADAL" clId="{7532C53E-4F85-2144-8453-836B6E3AB9A0}" dt="2020-05-20T12:59:28.290" v="3758" actId="1076"/>
          <ac:spMkLst>
            <pc:docMk/>
            <pc:sldMk cId="2711210385" sldId="263"/>
            <ac:spMk id="2" creationId="{D84D4AF8-A75A-D84E-A076-7E19FF06F8B4}"/>
          </ac:spMkLst>
        </pc:spChg>
        <pc:spChg chg="mod">
          <ac:chgData name="FANG Xintao(gr0475vx)" userId="f5a69607-3c73-4172-a63e-2f8eff800f7d" providerId="ADAL" clId="{7532C53E-4F85-2144-8453-836B6E3AB9A0}" dt="2020-05-20T05:44:21.270" v="2651" actId="20577"/>
          <ac:spMkLst>
            <pc:docMk/>
            <pc:sldMk cId="2711210385" sldId="263"/>
            <ac:spMk id="3" creationId="{93837CF0-C590-8F4A-88F1-B80F4E610C10}"/>
          </ac:spMkLst>
        </pc:spChg>
        <pc:picChg chg="add mod">
          <ac:chgData name="FANG Xintao(gr0475vx)" userId="f5a69607-3c73-4172-a63e-2f8eff800f7d" providerId="ADAL" clId="{7532C53E-4F85-2144-8453-836B6E3AB9A0}" dt="2020-05-20T05:45:46.833" v="2665" actId="1076"/>
          <ac:picMkLst>
            <pc:docMk/>
            <pc:sldMk cId="2711210385" sldId="263"/>
            <ac:picMk id="5" creationId="{23DD84F4-F984-0044-9348-81C2EAA020FE}"/>
          </ac:picMkLst>
        </pc:picChg>
      </pc:sldChg>
      <pc:sldChg chg="del">
        <pc:chgData name="FANG Xintao(gr0475vx)" userId="f5a69607-3c73-4172-a63e-2f8eff800f7d" providerId="ADAL" clId="{7532C53E-4F85-2144-8453-836B6E3AB9A0}" dt="2020-05-18T06:00:31.426" v="2091" actId="2696"/>
        <pc:sldMkLst>
          <pc:docMk/>
          <pc:sldMk cId="3843704850" sldId="263"/>
        </pc:sldMkLst>
      </pc:sldChg>
      <pc:sldChg chg="addSp delSp modSp new">
        <pc:chgData name="FANG Xintao(gr0475vx)" userId="f5a69607-3c73-4172-a63e-2f8eff800f7d" providerId="ADAL" clId="{7532C53E-4F85-2144-8453-836B6E3AB9A0}" dt="2020-05-27T05:39:39.635" v="5090" actId="1076"/>
        <pc:sldMkLst>
          <pc:docMk/>
          <pc:sldMk cId="2754176997" sldId="264"/>
        </pc:sldMkLst>
        <pc:spChg chg="mod">
          <ac:chgData name="FANG Xintao(gr0475vx)" userId="f5a69607-3c73-4172-a63e-2f8eff800f7d" providerId="ADAL" clId="{7532C53E-4F85-2144-8453-836B6E3AB9A0}" dt="2020-05-27T05:39:35.984" v="5089" actId="1076"/>
          <ac:spMkLst>
            <pc:docMk/>
            <pc:sldMk cId="2754176997" sldId="264"/>
            <ac:spMk id="2" creationId="{E6D00600-5893-9D4D-9AE6-439B741EC4B3}"/>
          </ac:spMkLst>
        </pc:spChg>
        <pc:spChg chg="add mod">
          <ac:chgData name="FANG Xintao(gr0475vx)" userId="f5a69607-3c73-4172-a63e-2f8eff800f7d" providerId="ADAL" clId="{7532C53E-4F85-2144-8453-836B6E3AB9A0}" dt="2020-05-27T05:39:39.635" v="5090" actId="1076"/>
          <ac:spMkLst>
            <pc:docMk/>
            <pc:sldMk cId="2754176997" sldId="264"/>
            <ac:spMk id="3" creationId="{02B171C3-D831-1543-91A0-34D53A505AE0}"/>
          </ac:spMkLst>
        </pc:spChg>
        <pc:spChg chg="del mod">
          <ac:chgData name="FANG Xintao(gr0475vx)" userId="f5a69607-3c73-4172-a63e-2f8eff800f7d" providerId="ADAL" clId="{7532C53E-4F85-2144-8453-836B6E3AB9A0}" dt="2020-05-20T12:48:52.036" v="3731" actId="478"/>
          <ac:spMkLst>
            <pc:docMk/>
            <pc:sldMk cId="2754176997" sldId="264"/>
            <ac:spMk id="3" creationId="{38B05F79-2A32-4843-8F37-C96D77B74FD1}"/>
          </ac:spMkLst>
        </pc:spChg>
        <pc:spChg chg="add mod">
          <ac:chgData name="FANG Xintao(gr0475vx)" userId="f5a69607-3c73-4172-a63e-2f8eff800f7d" providerId="ADAL" clId="{7532C53E-4F85-2144-8453-836B6E3AB9A0}" dt="2020-05-20T13:05:26.585" v="3759" actId="1076"/>
          <ac:spMkLst>
            <pc:docMk/>
            <pc:sldMk cId="2754176997" sldId="264"/>
            <ac:spMk id="4" creationId="{77E18DD2-7030-8C4B-BEDC-8760D8B6ADB8}"/>
          </ac:spMkLst>
        </pc:spChg>
        <pc:spChg chg="add del mod">
          <ac:chgData name="FANG Xintao(gr0475vx)" userId="f5a69607-3c73-4172-a63e-2f8eff800f7d" providerId="ADAL" clId="{7532C53E-4F85-2144-8453-836B6E3AB9A0}" dt="2020-05-20T13:08:10.626" v="3794" actId="478"/>
          <ac:spMkLst>
            <pc:docMk/>
            <pc:sldMk cId="2754176997" sldId="264"/>
            <ac:spMk id="5" creationId="{1F59C7FC-BBF5-4D48-A81B-42F3C19F2C9D}"/>
          </ac:spMkLst>
        </pc:spChg>
        <pc:spChg chg="add mod">
          <ac:chgData name="FANG Xintao(gr0475vx)" userId="f5a69607-3c73-4172-a63e-2f8eff800f7d" providerId="ADAL" clId="{7532C53E-4F85-2144-8453-836B6E3AB9A0}" dt="2020-05-20T13:11:07.385" v="3891" actId="1035"/>
          <ac:spMkLst>
            <pc:docMk/>
            <pc:sldMk cId="2754176997" sldId="264"/>
            <ac:spMk id="6" creationId="{F4F39C08-5C06-374F-B742-0D9A3287F078}"/>
          </ac:spMkLst>
        </pc:spChg>
        <pc:spChg chg="add mod">
          <ac:chgData name="FANG Xintao(gr0475vx)" userId="f5a69607-3c73-4172-a63e-2f8eff800f7d" providerId="ADAL" clId="{7532C53E-4F85-2144-8453-836B6E3AB9A0}" dt="2020-05-20T13:09:41.101" v="3832" actId="1076"/>
          <ac:spMkLst>
            <pc:docMk/>
            <pc:sldMk cId="2754176997" sldId="264"/>
            <ac:spMk id="9" creationId="{0AADE9B8-4018-1141-8324-65D17CC52831}"/>
          </ac:spMkLst>
        </pc:spChg>
        <pc:spChg chg="add mod">
          <ac:chgData name="FANG Xintao(gr0475vx)" userId="f5a69607-3c73-4172-a63e-2f8eff800f7d" providerId="ADAL" clId="{7532C53E-4F85-2144-8453-836B6E3AB9A0}" dt="2020-05-20T13:10:52.674" v="3887" actId="1076"/>
          <ac:spMkLst>
            <pc:docMk/>
            <pc:sldMk cId="2754176997" sldId="264"/>
            <ac:spMk id="10" creationId="{54A3E076-F07E-E64E-8E53-D8DAD6C1F3E1}"/>
          </ac:spMkLst>
        </pc:spChg>
        <pc:spChg chg="add mod">
          <ac:chgData name="FANG Xintao(gr0475vx)" userId="f5a69607-3c73-4172-a63e-2f8eff800f7d" providerId="ADAL" clId="{7532C53E-4F85-2144-8453-836B6E3AB9A0}" dt="2020-05-20T13:19:10.453" v="4024" actId="20577"/>
          <ac:spMkLst>
            <pc:docMk/>
            <pc:sldMk cId="2754176997" sldId="264"/>
            <ac:spMk id="11" creationId="{B82CF351-D31B-7A4A-8E68-5E116BA92CF5}"/>
          </ac:spMkLst>
        </pc:spChg>
        <pc:spChg chg="add mod">
          <ac:chgData name="FANG Xintao(gr0475vx)" userId="f5a69607-3c73-4172-a63e-2f8eff800f7d" providerId="ADAL" clId="{7532C53E-4F85-2144-8453-836B6E3AB9A0}" dt="2020-05-20T13:14:43.390" v="3987" actId="1076"/>
          <ac:spMkLst>
            <pc:docMk/>
            <pc:sldMk cId="2754176997" sldId="264"/>
            <ac:spMk id="12" creationId="{94170140-9CB2-C040-8922-564DC8CC94DF}"/>
          </ac:spMkLst>
        </pc:spChg>
        <pc:spChg chg="add mod">
          <ac:chgData name="FANG Xintao(gr0475vx)" userId="f5a69607-3c73-4172-a63e-2f8eff800f7d" providerId="ADAL" clId="{7532C53E-4F85-2144-8453-836B6E3AB9A0}" dt="2020-05-20T13:24:35.810" v="4077" actId="20577"/>
          <ac:spMkLst>
            <pc:docMk/>
            <pc:sldMk cId="2754176997" sldId="264"/>
            <ac:spMk id="13" creationId="{4FF4C3AB-5083-704D-915C-32317110CE72}"/>
          </ac:spMkLst>
        </pc:spChg>
        <pc:spChg chg="add mod">
          <ac:chgData name="FANG Xintao(gr0475vx)" userId="f5a69607-3c73-4172-a63e-2f8eff800f7d" providerId="ADAL" clId="{7532C53E-4F85-2144-8453-836B6E3AB9A0}" dt="2020-05-20T13:27:10.834" v="4080" actId="14100"/>
          <ac:spMkLst>
            <pc:docMk/>
            <pc:sldMk cId="2754176997" sldId="264"/>
            <ac:spMk id="14" creationId="{76C84B73-BA68-F042-BAEC-6372721D7757}"/>
          </ac:spMkLst>
        </pc:spChg>
        <pc:spChg chg="add mod">
          <ac:chgData name="FANG Xintao(gr0475vx)" userId="f5a69607-3c73-4172-a63e-2f8eff800f7d" providerId="ADAL" clId="{7532C53E-4F85-2144-8453-836B6E3AB9A0}" dt="2020-05-20T13:28:19.144" v="4131" actId="20577"/>
          <ac:spMkLst>
            <pc:docMk/>
            <pc:sldMk cId="2754176997" sldId="264"/>
            <ac:spMk id="15" creationId="{3ED37080-8F1A-8E4D-A1F5-B27EA38EB9BA}"/>
          </ac:spMkLst>
        </pc:spChg>
        <pc:spChg chg="add mod">
          <ac:chgData name="FANG Xintao(gr0475vx)" userId="f5a69607-3c73-4172-a63e-2f8eff800f7d" providerId="ADAL" clId="{7532C53E-4F85-2144-8453-836B6E3AB9A0}" dt="2020-05-20T13:30:17.756" v="4188" actId="20577"/>
          <ac:spMkLst>
            <pc:docMk/>
            <pc:sldMk cId="2754176997" sldId="264"/>
            <ac:spMk id="16" creationId="{D883DF06-3816-F04C-99E7-8A21B647FBD8}"/>
          </ac:spMkLst>
        </pc:spChg>
        <pc:cxnChg chg="add del mod">
          <ac:chgData name="FANG Xintao(gr0475vx)" userId="f5a69607-3c73-4172-a63e-2f8eff800f7d" providerId="ADAL" clId="{7532C53E-4F85-2144-8453-836B6E3AB9A0}" dt="2020-05-20T13:08:52.357" v="3829" actId="478"/>
          <ac:cxnSpMkLst>
            <pc:docMk/>
            <pc:sldMk cId="2754176997" sldId="264"/>
            <ac:cxnSpMk id="8" creationId="{13C3071E-E1EE-444E-956F-9365EB899A1C}"/>
          </ac:cxnSpMkLst>
        </pc:cxnChg>
      </pc:sldChg>
      <pc:sldChg chg="modSp new del">
        <pc:chgData name="FANG Xintao(gr0475vx)" userId="f5a69607-3c73-4172-a63e-2f8eff800f7d" providerId="ADAL" clId="{7532C53E-4F85-2144-8453-836B6E3AB9A0}" dt="2020-05-25T04:13:26.043" v="4209" actId="2696"/>
        <pc:sldMkLst>
          <pc:docMk/>
          <pc:sldMk cId="1549821601" sldId="265"/>
        </pc:sldMkLst>
        <pc:spChg chg="mod">
          <ac:chgData name="FANG Xintao(gr0475vx)" userId="f5a69607-3c73-4172-a63e-2f8eff800f7d" providerId="ADAL" clId="{7532C53E-4F85-2144-8453-836B6E3AB9A0}" dt="2020-05-18T06:10:40.986" v="2248" actId="1076"/>
          <ac:spMkLst>
            <pc:docMk/>
            <pc:sldMk cId="1549821601" sldId="265"/>
            <ac:spMk id="2" creationId="{A8ECABFE-8E88-9A41-9EB7-AD3D7AE07D91}"/>
          </ac:spMkLst>
        </pc:spChg>
      </pc:sldChg>
      <pc:sldChg chg="modSp new">
        <pc:chgData name="FANG Xintao(gr0475vx)" userId="f5a69607-3c73-4172-a63e-2f8eff800f7d" providerId="ADAL" clId="{7532C53E-4F85-2144-8453-836B6E3AB9A0}" dt="2020-05-27T06:00:14.385" v="5281" actId="20577"/>
        <pc:sldMkLst>
          <pc:docMk/>
          <pc:sldMk cId="2226779273" sldId="266"/>
        </pc:sldMkLst>
        <pc:spChg chg="mod">
          <ac:chgData name="FANG Xintao(gr0475vx)" userId="f5a69607-3c73-4172-a63e-2f8eff800f7d" providerId="ADAL" clId="{7532C53E-4F85-2144-8453-836B6E3AB9A0}" dt="2020-05-18T06:31:12.323" v="2301" actId="1076"/>
          <ac:spMkLst>
            <pc:docMk/>
            <pc:sldMk cId="2226779273" sldId="266"/>
            <ac:spMk id="2" creationId="{D7BB3FA8-99A7-3542-888B-9B090F9AEF36}"/>
          </ac:spMkLst>
        </pc:spChg>
        <pc:spChg chg="mod">
          <ac:chgData name="FANG Xintao(gr0475vx)" userId="f5a69607-3c73-4172-a63e-2f8eff800f7d" providerId="ADAL" clId="{7532C53E-4F85-2144-8453-836B6E3AB9A0}" dt="2020-05-27T06:00:14.385" v="5281" actId="20577"/>
          <ac:spMkLst>
            <pc:docMk/>
            <pc:sldMk cId="2226779273" sldId="266"/>
            <ac:spMk id="3" creationId="{F514A95D-88C3-7149-960D-224D44A1C20F}"/>
          </ac:spMkLst>
        </pc:spChg>
      </pc:sldChg>
      <pc:sldChg chg="addSp modSp new">
        <pc:chgData name="FANG Xintao(gr0475vx)" userId="f5a69607-3c73-4172-a63e-2f8eff800f7d" providerId="ADAL" clId="{7532C53E-4F85-2144-8453-836B6E3AB9A0}" dt="2020-05-18T06:32:20.250" v="2326" actId="1076"/>
        <pc:sldMkLst>
          <pc:docMk/>
          <pc:sldMk cId="539236323" sldId="267"/>
        </pc:sldMkLst>
        <pc:spChg chg="add mod">
          <ac:chgData name="FANG Xintao(gr0475vx)" userId="f5a69607-3c73-4172-a63e-2f8eff800f7d" providerId="ADAL" clId="{7532C53E-4F85-2144-8453-836B6E3AB9A0}" dt="2020-05-18T06:32:20.250" v="2326" actId="1076"/>
          <ac:spMkLst>
            <pc:docMk/>
            <pc:sldMk cId="539236323" sldId="267"/>
            <ac:spMk id="2" creationId="{8CFD703E-5775-8D44-A6A9-EA22882FB035}"/>
          </ac:spMkLst>
        </pc:spChg>
      </pc:sldChg>
    </pc:docChg>
  </pc:docChgLst>
  <pc:docChgLst>
    <pc:chgData name="FANG Xintao(gr0475vx)" userId="f5a69607-3c73-4172-a63e-2f8eff800f7d" providerId="ADAL" clId="{4E366DD5-FF92-4D6E-A6E1-9D7B2076EF95}"/>
    <pc:docChg chg="addSld">
      <pc:chgData name="FANG Xintao(gr0475vx)" userId="f5a69607-3c73-4172-a63e-2f8eff800f7d" providerId="ADAL" clId="{4E366DD5-FF92-4D6E-A6E1-9D7B2076EF95}" dt="2020-05-18T05:51:06.317" v="1" actId="680"/>
      <pc:docMkLst>
        <pc:docMk/>
      </pc:docMkLst>
      <pc:sldChg chg="new">
        <pc:chgData name="FANG Xintao(gr0475vx)" userId="f5a69607-3c73-4172-a63e-2f8eff800f7d" providerId="ADAL" clId="{4E366DD5-FF92-4D6E-A6E1-9D7B2076EF95}" dt="2020-05-18T05:51:03.862" v="0" actId="680"/>
        <pc:sldMkLst>
          <pc:docMk/>
          <pc:sldMk cId="2729552932" sldId="262"/>
        </pc:sldMkLst>
      </pc:sldChg>
      <pc:sldChg chg="new">
        <pc:chgData name="FANG Xintao(gr0475vx)" userId="f5a69607-3c73-4172-a63e-2f8eff800f7d" providerId="ADAL" clId="{4E366DD5-FF92-4D6E-A6E1-9D7B2076EF95}" dt="2020-05-18T05:51:06.317" v="1" actId="680"/>
        <pc:sldMkLst>
          <pc:docMk/>
          <pc:sldMk cId="3843704850" sldId="263"/>
        </pc:sldMkLst>
      </pc:sldChg>
    </pc:docChg>
  </pc:docChgLst>
  <pc:docChgLst>
    <pc:chgData name="FANG Xintao(gr0475vx)" userId="S::gr0475vx@ed.ritsumei.ac.jp::f5a69607-3c73-4172-a63e-2f8eff800f7d" providerId="AD" clId="Web-{5387B6B2-A3C5-6A41-F736-803E923BAE80}"/>
    <pc:docChg chg="modSld addMainMaster delMainMaster">
      <pc:chgData name="FANG Xintao(gr0475vx)" userId="S::gr0475vx@ed.ritsumei.ac.jp::f5a69607-3c73-4172-a63e-2f8eff800f7d" providerId="AD" clId="Web-{5387B6B2-A3C5-6A41-F736-803E923BAE80}" dt="2020-05-16T12:02:14.673" v="9"/>
      <pc:docMkLst>
        <pc:docMk/>
      </pc:docMkLst>
      <pc:sldChg chg="addSp delSp modSp mod setBg modClrScheme delDesignElem chgLayout">
        <pc:chgData name="FANG Xintao(gr0475vx)" userId="S::gr0475vx@ed.ritsumei.ac.jp::f5a69607-3c73-4172-a63e-2f8eff800f7d" providerId="AD" clId="Web-{5387B6B2-A3C5-6A41-F736-803E923BAE80}" dt="2020-05-16T12:02:14.673" v="9"/>
        <pc:sldMkLst>
          <pc:docMk/>
          <pc:sldMk cId="703088496" sldId="256"/>
        </pc:sldMkLst>
        <pc:spChg chg="mod ord">
          <ac:chgData name="FANG Xintao(gr0475vx)" userId="S::gr0475vx@ed.ritsumei.ac.jp::f5a69607-3c73-4172-a63e-2f8eff800f7d" providerId="AD" clId="Web-{5387B6B2-A3C5-6A41-F736-803E923BAE80}" dt="2020-05-16T12:02:14.673" v="9"/>
          <ac:spMkLst>
            <pc:docMk/>
            <pc:sldMk cId="703088496" sldId="256"/>
            <ac:spMk id="2" creationId="{00000000-0000-0000-0000-000000000000}"/>
          </ac:spMkLst>
        </pc:spChg>
        <pc:spChg chg="mod ord">
          <ac:chgData name="FANG Xintao(gr0475vx)" userId="S::gr0475vx@ed.ritsumei.ac.jp::f5a69607-3c73-4172-a63e-2f8eff800f7d" providerId="AD" clId="Web-{5387B6B2-A3C5-6A41-F736-803E923BAE80}" dt="2020-05-16T12:02:14.673" v="9"/>
          <ac:spMkLst>
            <pc:docMk/>
            <pc:sldMk cId="703088496" sldId="256"/>
            <ac:spMk id="3" creationId="{00000000-0000-0000-0000-000000000000}"/>
          </ac:spMkLst>
        </pc:spChg>
        <pc:spChg chg="add del">
          <ac:chgData name="FANG Xintao(gr0475vx)" userId="S::gr0475vx@ed.ritsumei.ac.jp::f5a69607-3c73-4172-a63e-2f8eff800f7d" providerId="AD" clId="Web-{5387B6B2-A3C5-6A41-F736-803E923BAE80}" dt="2020-05-16T12:02:14.642" v="8"/>
          <ac:spMkLst>
            <pc:docMk/>
            <pc:sldMk cId="703088496" sldId="256"/>
            <ac:spMk id="7" creationId="{5EF08599-3FED-4288-A20D-E7BCAC3B8E26}"/>
          </ac:spMkLst>
        </pc:spChg>
        <pc:spChg chg="add del">
          <ac:chgData name="FANG Xintao(gr0475vx)" userId="S::gr0475vx@ed.ritsumei.ac.jp::f5a69607-3c73-4172-a63e-2f8eff800f7d" providerId="AD" clId="Web-{5387B6B2-A3C5-6A41-F736-803E923BAE80}" dt="2020-05-16T11:57:16.921" v="1"/>
          <ac:spMkLst>
            <pc:docMk/>
            <pc:sldMk cId="703088496" sldId="256"/>
            <ac:spMk id="8" creationId="{F4155C20-3F0E-4576-8A0B-C345B62312DA}"/>
          </ac:spMkLst>
        </pc:spChg>
        <pc:spChg chg="add del">
          <ac:chgData name="FANG Xintao(gr0475vx)" userId="S::gr0475vx@ed.ritsumei.ac.jp::f5a69607-3c73-4172-a63e-2f8eff800f7d" providerId="AD" clId="Web-{5387B6B2-A3C5-6A41-F736-803E923BAE80}" dt="2020-05-16T11:57:34.609" v="3"/>
          <ac:spMkLst>
            <pc:docMk/>
            <pc:sldMk cId="703088496" sldId="256"/>
            <ac:spMk id="9" creationId="{26B4480E-B7FF-4481-890E-043A69AE6FE2}"/>
          </ac:spMkLst>
        </pc:spChg>
        <pc:spChg chg="add del">
          <ac:chgData name="FANG Xintao(gr0475vx)" userId="S::gr0475vx@ed.ritsumei.ac.jp::f5a69607-3c73-4172-a63e-2f8eff800f7d" providerId="AD" clId="Web-{5387B6B2-A3C5-6A41-F736-803E923BAE80}" dt="2020-05-16T11:57:34.609" v="3"/>
          <ac:spMkLst>
            <pc:docMk/>
            <pc:sldMk cId="703088496" sldId="256"/>
            <ac:spMk id="11" creationId="{64C13BAB-7C00-4D21-A857-E3D41C0A2A66}"/>
          </ac:spMkLst>
        </pc:spChg>
        <pc:spChg chg="add del">
          <ac:chgData name="FANG Xintao(gr0475vx)" userId="S::gr0475vx@ed.ritsumei.ac.jp::f5a69607-3c73-4172-a63e-2f8eff800f7d" providerId="AD" clId="Web-{5387B6B2-A3C5-6A41-F736-803E923BAE80}" dt="2020-05-16T11:57:16.921" v="1"/>
          <ac:spMkLst>
            <pc:docMk/>
            <pc:sldMk cId="703088496" sldId="256"/>
            <ac:spMk id="12" creationId="{0BAEB82B-9A6B-4982-B56B-7529C6EA9A95}"/>
          </ac:spMkLst>
        </pc:spChg>
        <pc:spChg chg="add del">
          <ac:chgData name="FANG Xintao(gr0475vx)" userId="S::gr0475vx@ed.ritsumei.ac.jp::f5a69607-3c73-4172-a63e-2f8eff800f7d" providerId="AD" clId="Web-{5387B6B2-A3C5-6A41-F736-803E923BAE80}" dt="2020-05-16T11:57:34.609" v="3"/>
          <ac:spMkLst>
            <pc:docMk/>
            <pc:sldMk cId="703088496" sldId="256"/>
            <ac:spMk id="13" creationId="{5488635B-5F1E-450D-988C-60E58FE536B2}"/>
          </ac:spMkLst>
        </pc:spChg>
        <pc:spChg chg="add del">
          <ac:chgData name="FANG Xintao(gr0475vx)" userId="S::gr0475vx@ed.ritsumei.ac.jp::f5a69607-3c73-4172-a63e-2f8eff800f7d" providerId="AD" clId="Web-{5387B6B2-A3C5-6A41-F736-803E923BAE80}" dt="2020-05-16T11:57:16.921" v="1"/>
          <ac:spMkLst>
            <pc:docMk/>
            <pc:sldMk cId="703088496" sldId="256"/>
            <ac:spMk id="14" creationId="{FC71CE45-EECF-4555-AD4B-1B3D0D5D1540}"/>
          </ac:spMkLst>
        </pc:spChg>
        <pc:spChg chg="add del">
          <ac:chgData name="FANG Xintao(gr0475vx)" userId="S::gr0475vx@ed.ritsumei.ac.jp::f5a69607-3c73-4172-a63e-2f8eff800f7d" providerId="AD" clId="Web-{5387B6B2-A3C5-6A41-F736-803E923BAE80}" dt="2020-05-16T11:57:34.609" v="3"/>
          <ac:spMkLst>
            <pc:docMk/>
            <pc:sldMk cId="703088496" sldId="256"/>
            <ac:spMk id="15" creationId="{1F1FF39A-AC3C-4066-9D4C-519AA22812EA}"/>
          </ac:spMkLst>
        </pc:spChg>
        <pc:spChg chg="add del">
          <ac:chgData name="FANG Xintao(gr0475vx)" userId="S::gr0475vx@ed.ritsumei.ac.jp::f5a69607-3c73-4172-a63e-2f8eff800f7d" providerId="AD" clId="Web-{5387B6B2-A3C5-6A41-F736-803E923BAE80}" dt="2020-05-16T11:57:16.921" v="1"/>
          <ac:spMkLst>
            <pc:docMk/>
            <pc:sldMk cId="703088496" sldId="256"/>
            <ac:spMk id="16" creationId="{53AA89D1-0C70-46BB-8E35-5722A4B18A78}"/>
          </ac:spMkLst>
        </pc:spChg>
        <pc:spChg chg="add del">
          <ac:chgData name="FANG Xintao(gr0475vx)" userId="S::gr0475vx@ed.ritsumei.ac.jp::f5a69607-3c73-4172-a63e-2f8eff800f7d" providerId="AD" clId="Web-{5387B6B2-A3C5-6A41-F736-803E923BAE80}" dt="2020-05-16T11:57:34.609" v="3"/>
          <ac:spMkLst>
            <pc:docMk/>
            <pc:sldMk cId="703088496" sldId="256"/>
            <ac:spMk id="17" creationId="{6194F1D8-917A-408B-9C96-873AE00BF840}"/>
          </ac:spMkLst>
        </pc:spChg>
        <pc:spChg chg="add del">
          <ac:chgData name="FANG Xintao(gr0475vx)" userId="S::gr0475vx@ed.ritsumei.ac.jp::f5a69607-3c73-4172-a63e-2f8eff800f7d" providerId="AD" clId="Web-{5387B6B2-A3C5-6A41-F736-803E923BAE80}" dt="2020-05-16T12:02:14.642" v="8"/>
          <ac:spMkLst>
            <pc:docMk/>
            <pc:sldMk cId="703088496" sldId="256"/>
            <ac:spMk id="20" creationId="{C884A6B2-90E9-4BDB-8503-71AC02D3956A}"/>
          </ac:spMkLst>
        </pc:spChg>
        <pc:grpChg chg="add del">
          <ac:chgData name="FANG Xintao(gr0475vx)" userId="S::gr0475vx@ed.ritsumei.ac.jp::f5a69607-3c73-4172-a63e-2f8eff800f7d" providerId="AD" clId="Web-{5387B6B2-A3C5-6A41-F736-803E923BAE80}" dt="2020-05-16T12:02:08.298" v="6"/>
          <ac:grpSpMkLst>
            <pc:docMk/>
            <pc:sldMk cId="703088496" sldId="256"/>
            <ac:grpSpMk id="6" creationId="{503816F2-40D5-4C23-AF57-063E3923610A}"/>
          </ac:grpSpMkLst>
        </pc:grpChg>
        <pc:grpChg chg="add">
          <ac:chgData name="FANG Xintao(gr0475vx)" userId="S::gr0475vx@ed.ritsumei.ac.jp::f5a69607-3c73-4172-a63e-2f8eff800f7d" providerId="AD" clId="Web-{5387B6B2-A3C5-6A41-F736-803E923BAE80}" dt="2020-05-16T12:02:14.673" v="9"/>
          <ac:grpSpMkLst>
            <pc:docMk/>
            <pc:sldMk cId="703088496" sldId="256"/>
            <ac:grpSpMk id="18" creationId="{503816F2-40D5-4C23-AF57-063E3923610A}"/>
          </ac:grpSpMkLst>
        </pc:grpChg>
        <pc:grpChg chg="add del">
          <ac:chgData name="FANG Xintao(gr0475vx)" userId="S::gr0475vx@ed.ritsumei.ac.jp::f5a69607-3c73-4172-a63e-2f8eff800f7d" providerId="AD" clId="Web-{5387B6B2-A3C5-6A41-F736-803E923BAE80}" dt="2020-05-16T12:02:14.642" v="8"/>
          <ac:grpSpMkLst>
            <pc:docMk/>
            <pc:sldMk cId="703088496" sldId="256"/>
            <ac:grpSpMk id="21" creationId="{E9046BC8-D404-4E7D-9202-A07F3FDD3823}"/>
          </ac:grpSpMkLst>
        </pc:grpChg>
        <pc:picChg chg="add mod">
          <ac:chgData name="FANG Xintao(gr0475vx)" userId="S::gr0475vx@ed.ritsumei.ac.jp::f5a69607-3c73-4172-a63e-2f8eff800f7d" providerId="AD" clId="Web-{5387B6B2-A3C5-6A41-F736-803E923BAE80}" dt="2020-05-16T12:02:14.673" v="9"/>
          <ac:picMkLst>
            <pc:docMk/>
            <pc:sldMk cId="703088496" sldId="256"/>
            <ac:picMk id="4" creationId="{518C3807-8FB7-4F54-9D1C-E19DB3CCA0ED}"/>
          </ac:picMkLst>
        </pc:picChg>
        <pc:cxnChg chg="add del">
          <ac:chgData name="FANG Xintao(gr0475vx)" userId="S::gr0475vx@ed.ritsumei.ac.jp::f5a69607-3c73-4172-a63e-2f8eff800f7d" providerId="AD" clId="Web-{5387B6B2-A3C5-6A41-F736-803E923BAE80}" dt="2020-05-16T11:57:16.921" v="1"/>
          <ac:cxnSpMkLst>
            <pc:docMk/>
            <pc:sldMk cId="703088496" sldId="256"/>
            <ac:cxnSpMk id="10" creationId="{56020367-4FD5-4596-8E10-C5F095CD8DBF}"/>
          </ac:cxnSpMkLst>
        </pc:cxnChg>
      </pc:sldChg>
      <pc:sldMasterChg chg="add del addSldLayout delSldLayout">
        <pc:chgData name="FANG Xintao(gr0475vx)" userId="S::gr0475vx@ed.ritsumei.ac.jp::f5a69607-3c73-4172-a63e-2f8eff800f7d" providerId="AD" clId="Web-{5387B6B2-A3C5-6A41-F736-803E923BAE80}" dt="2020-05-16T11:57:16.984" v="2"/>
        <pc:sldMasterMkLst>
          <pc:docMk/>
          <pc:sldMasterMk cId="2563146177" sldId="2147483648"/>
        </pc:sldMasterMkLst>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2805086613" sldId="2147483649"/>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2074015890" sldId="2147483650"/>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3407052612" sldId="2147483651"/>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188702279" sldId="2147483652"/>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4068082727" sldId="2147483653"/>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4187196136" sldId="2147483654"/>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1200569556" sldId="2147483655"/>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3153261149" sldId="2147483656"/>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2390041774" sldId="2147483657"/>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2577302498" sldId="2147483658"/>
          </pc:sldLayoutMkLst>
        </pc:sldLayoutChg>
        <pc:sldLayoutChg chg="add del">
          <pc:chgData name="FANG Xintao(gr0475vx)" userId="S::gr0475vx@ed.ritsumei.ac.jp::f5a69607-3c73-4172-a63e-2f8eff800f7d" providerId="AD" clId="Web-{5387B6B2-A3C5-6A41-F736-803E923BAE80}" dt="2020-05-16T11:57:16.984" v="2"/>
          <pc:sldLayoutMkLst>
            <pc:docMk/>
            <pc:sldMasterMk cId="2563146177" sldId="2147483648"/>
            <pc:sldLayoutMk cId="72881644" sldId="2147483659"/>
          </pc:sldLayoutMkLst>
        </pc:sldLayoutChg>
      </pc:sldMasterChg>
      <pc:sldMasterChg chg="add del addSldLayout delSldLayout">
        <pc:chgData name="FANG Xintao(gr0475vx)" userId="S::gr0475vx@ed.ritsumei.ac.jp::f5a69607-3c73-4172-a63e-2f8eff800f7d" providerId="AD" clId="Web-{5387B6B2-A3C5-6A41-F736-803E923BAE80}" dt="2020-05-16T11:57:34.609" v="3"/>
        <pc:sldMasterMkLst>
          <pc:docMk/>
          <pc:sldMasterMk cId="3906674427" sldId="2147483686"/>
        </pc:sldMasterMkLst>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3613899763" sldId="2147483675"/>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4188096563" sldId="2147483676"/>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4253956265" sldId="2147483677"/>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1076458265" sldId="2147483678"/>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910106402" sldId="2147483679"/>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3487212259" sldId="2147483680"/>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2835054095" sldId="2147483681"/>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55666858" sldId="2147483682"/>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3342061775" sldId="2147483683"/>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3544177338" sldId="2147483684"/>
          </pc:sldLayoutMkLst>
        </pc:sldLayoutChg>
        <pc:sldLayoutChg chg="add del">
          <pc:chgData name="FANG Xintao(gr0475vx)" userId="S::gr0475vx@ed.ritsumei.ac.jp::f5a69607-3c73-4172-a63e-2f8eff800f7d" providerId="AD" clId="Web-{5387B6B2-A3C5-6A41-F736-803E923BAE80}" dt="2020-05-16T11:57:34.609" v="3"/>
          <pc:sldLayoutMkLst>
            <pc:docMk/>
            <pc:sldMasterMk cId="3906674427" sldId="2147483686"/>
            <pc:sldLayoutMk cId="3638750092" sldId="2147483685"/>
          </pc:sldLayoutMkLst>
        </pc:sldLayoutChg>
      </pc:sldMasterChg>
      <pc:sldMasterChg chg="add del addSldLayout delSldLayout modSldLayout">
        <pc:chgData name="FANG Xintao(gr0475vx)" userId="S::gr0475vx@ed.ritsumei.ac.jp::f5a69607-3c73-4172-a63e-2f8eff800f7d" providerId="AD" clId="Web-{5387B6B2-A3C5-6A41-F736-803E923BAE80}" dt="2020-05-16T11:57:46.187" v="4"/>
        <pc:sldMasterMkLst>
          <pc:docMk/>
          <pc:sldMasterMk cId="2090307386" sldId="2147483687"/>
        </pc:sldMasterMkLst>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487896113" sldId="2147483688"/>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531643153" sldId="2147483689"/>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1233316470" sldId="2147483690"/>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3953289433" sldId="2147483691"/>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426620291" sldId="2147483692"/>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62239900" sldId="2147483693"/>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2555653464" sldId="2147483694"/>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1203464152" sldId="2147483695"/>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3212864092" sldId="2147483696"/>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4148564945" sldId="2147483697"/>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1194360931" sldId="2147483698"/>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3912066636" sldId="2147483699"/>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1413774932" sldId="2147483700"/>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2455321766" sldId="2147483701"/>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2826787066" sldId="2147483702"/>
          </pc:sldLayoutMkLst>
        </pc:sldLayoutChg>
        <pc:sldLayoutChg chg="add del mod replId">
          <pc:chgData name="FANG Xintao(gr0475vx)" userId="S::gr0475vx@ed.ritsumei.ac.jp::f5a69607-3c73-4172-a63e-2f8eff800f7d" providerId="AD" clId="Web-{5387B6B2-A3C5-6A41-F736-803E923BAE80}" dt="2020-05-16T11:57:46.187" v="4"/>
          <pc:sldLayoutMkLst>
            <pc:docMk/>
            <pc:sldMasterMk cId="2090307386" sldId="2147483687"/>
            <pc:sldLayoutMk cId="1597287147" sldId="2147483703"/>
          </pc:sldLayoutMkLst>
        </pc:sldLayoutChg>
      </pc:sldMasterChg>
      <pc:sldMasterChg chg="add del addSldLayout delSldLayout">
        <pc:chgData name="FANG Xintao(gr0475vx)" userId="S::gr0475vx@ed.ritsumei.ac.jp::f5a69607-3c73-4172-a63e-2f8eff800f7d" providerId="AD" clId="Web-{5387B6B2-A3C5-6A41-F736-803E923BAE80}" dt="2020-05-16T11:57:16.921" v="1"/>
        <pc:sldMasterMkLst>
          <pc:docMk/>
          <pc:sldMasterMk cId="3287315915" sldId="2147483699"/>
        </pc:sldMasterMkLst>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3693034081" sldId="2147483688"/>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1650504671" sldId="2147483689"/>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3467291883" sldId="2147483690"/>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2350853694" sldId="2147483691"/>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868085046" sldId="2147483692"/>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3755071010" sldId="2147483693"/>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48397485" sldId="2147483694"/>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1804704585" sldId="2147483695"/>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1123871717" sldId="2147483696"/>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2500373218" sldId="2147483697"/>
          </pc:sldLayoutMkLst>
        </pc:sldLayoutChg>
        <pc:sldLayoutChg chg="add del">
          <pc:chgData name="FANG Xintao(gr0475vx)" userId="S::gr0475vx@ed.ritsumei.ac.jp::f5a69607-3c73-4172-a63e-2f8eff800f7d" providerId="AD" clId="Web-{5387B6B2-A3C5-6A41-F736-803E923BAE80}" dt="2020-05-16T11:57:16.921" v="1"/>
          <pc:sldLayoutMkLst>
            <pc:docMk/>
            <pc:sldMasterMk cId="3287315915" sldId="2147483699"/>
            <pc:sldLayoutMk cId="1204372242" sldId="2147483698"/>
          </pc:sldLayoutMkLst>
        </pc:sldLayoutChg>
      </pc:sldMasterChg>
      <pc:sldMasterChg chg="add addSldLayout modSldLayout">
        <pc:chgData name="FANG Xintao(gr0475vx)" userId="S::gr0475vx@ed.ritsumei.ac.jp::f5a69607-3c73-4172-a63e-2f8eff800f7d" providerId="AD" clId="Web-{5387B6B2-A3C5-6A41-F736-803E923BAE80}" dt="2020-05-16T11:57:46.187" v="4"/>
        <pc:sldMasterMkLst>
          <pc:docMk/>
          <pc:sldMasterMk cId="3007281891" sldId="2147483704"/>
        </pc:sldMasterMkLst>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988352880" sldId="2147483705"/>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1473350390" sldId="2147483706"/>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3091295323" sldId="2147483707"/>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1568216685" sldId="2147483708"/>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2155480864" sldId="2147483709"/>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3768398860" sldId="2147483710"/>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3757866068" sldId="2147483711"/>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2718039499" sldId="2147483712"/>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67434755" sldId="2147483713"/>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2019266267" sldId="2147483714"/>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3678694666" sldId="2147483715"/>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943372466" sldId="2147483716"/>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2641478105" sldId="2147483717"/>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751944382" sldId="2147483718"/>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2645967975" sldId="2147483719"/>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1243333222" sldId="2147483720"/>
          </pc:sldLayoutMkLst>
        </pc:sldLayoutChg>
        <pc:sldLayoutChg chg="add mod replId">
          <pc:chgData name="FANG Xintao(gr0475vx)" userId="S::gr0475vx@ed.ritsumei.ac.jp::f5a69607-3c73-4172-a63e-2f8eff800f7d" providerId="AD" clId="Web-{5387B6B2-A3C5-6A41-F736-803E923BAE80}" dt="2020-05-16T11:57:46.187" v="4"/>
          <pc:sldLayoutMkLst>
            <pc:docMk/>
            <pc:sldMasterMk cId="3007281891" sldId="2147483704"/>
            <pc:sldLayoutMk cId="2631058274" sldId="2147483721"/>
          </pc:sldLayoutMkLst>
        </pc:sldLayoutChg>
      </pc:sldMasterChg>
    </pc:docChg>
  </pc:docChgLst>
  <pc:docChgLst>
    <pc:chgData name="FANG Xintao(gr0475vx)" userId="S::gr0475vx@ed.ritsumei.ac.jp::f5a69607-3c73-4172-a63e-2f8eff800f7d" providerId="AD" clId="Web-{ABEB2717-7269-5828-6D20-BA86237E0D85}"/>
    <pc:docChg chg="addSld modSld">
      <pc:chgData name="FANG Xintao(gr0475vx)" userId="S::gr0475vx@ed.ritsumei.ac.jp::f5a69607-3c73-4172-a63e-2f8eff800f7d" providerId="AD" clId="Web-{ABEB2717-7269-5828-6D20-BA86237E0D85}" dt="2020-05-16T13:49:45.233" v="840" actId="20577"/>
      <pc:docMkLst>
        <pc:docMk/>
      </pc:docMkLst>
      <pc:sldChg chg="modSp">
        <pc:chgData name="FANG Xintao(gr0475vx)" userId="S::gr0475vx@ed.ritsumei.ac.jp::f5a69607-3c73-4172-a63e-2f8eff800f7d" providerId="AD" clId="Web-{ABEB2717-7269-5828-6D20-BA86237E0D85}" dt="2020-05-16T12:07:24.522" v="53" actId="20577"/>
        <pc:sldMkLst>
          <pc:docMk/>
          <pc:sldMk cId="703088496" sldId="256"/>
        </pc:sldMkLst>
        <pc:spChg chg="mod">
          <ac:chgData name="FANG Xintao(gr0475vx)" userId="S::gr0475vx@ed.ritsumei.ac.jp::f5a69607-3c73-4172-a63e-2f8eff800f7d" providerId="AD" clId="Web-{ABEB2717-7269-5828-6D20-BA86237E0D85}" dt="2020-05-16T12:06:57.334" v="30" actId="20577"/>
          <ac:spMkLst>
            <pc:docMk/>
            <pc:sldMk cId="703088496" sldId="256"/>
            <ac:spMk id="2" creationId="{00000000-0000-0000-0000-000000000000}"/>
          </ac:spMkLst>
        </pc:spChg>
        <pc:spChg chg="mod">
          <ac:chgData name="FANG Xintao(gr0475vx)" userId="S::gr0475vx@ed.ritsumei.ac.jp::f5a69607-3c73-4172-a63e-2f8eff800f7d" providerId="AD" clId="Web-{ABEB2717-7269-5828-6D20-BA86237E0D85}" dt="2020-05-16T12:07:24.522" v="53" actId="20577"/>
          <ac:spMkLst>
            <pc:docMk/>
            <pc:sldMk cId="703088496" sldId="256"/>
            <ac:spMk id="3" creationId="{00000000-0000-0000-0000-000000000000}"/>
          </ac:spMkLst>
        </pc:spChg>
      </pc:sldChg>
      <pc:sldChg chg="addSp delSp modSp new">
        <pc:chgData name="FANG Xintao(gr0475vx)" userId="S::gr0475vx@ed.ritsumei.ac.jp::f5a69607-3c73-4172-a63e-2f8eff800f7d" providerId="AD" clId="Web-{ABEB2717-7269-5828-6D20-BA86237E0D85}" dt="2020-05-16T12:57:10.796" v="245" actId="1076"/>
        <pc:sldMkLst>
          <pc:docMk/>
          <pc:sldMk cId="3931240770" sldId="257"/>
        </pc:sldMkLst>
        <pc:spChg chg="del mod">
          <ac:chgData name="FANG Xintao(gr0475vx)" userId="S::gr0475vx@ed.ritsumei.ac.jp::f5a69607-3c73-4172-a63e-2f8eff800f7d" providerId="AD" clId="Web-{ABEB2717-7269-5828-6D20-BA86237E0D85}" dt="2020-05-16T12:56:48.515" v="237"/>
          <ac:spMkLst>
            <pc:docMk/>
            <pc:sldMk cId="3931240770" sldId="257"/>
            <ac:spMk id="2" creationId="{E50D52D6-E398-445B-9BCE-DF1A712B9311}"/>
          </ac:spMkLst>
        </pc:spChg>
        <pc:spChg chg="del mod">
          <ac:chgData name="FANG Xintao(gr0475vx)" userId="S::gr0475vx@ed.ritsumei.ac.jp::f5a69607-3c73-4172-a63e-2f8eff800f7d" providerId="AD" clId="Web-{ABEB2717-7269-5828-6D20-BA86237E0D85}" dt="2020-05-16T12:56:49.687" v="238"/>
          <ac:spMkLst>
            <pc:docMk/>
            <pc:sldMk cId="3931240770" sldId="257"/>
            <ac:spMk id="3" creationId="{90316401-100B-4A11-B1C5-8EC8DE2C04B9}"/>
          </ac:spMkLst>
        </pc:spChg>
        <pc:spChg chg="mod">
          <ac:chgData name="FANG Xintao(gr0475vx)" userId="S::gr0475vx@ed.ritsumei.ac.jp::f5a69607-3c73-4172-a63e-2f8eff800f7d" providerId="AD" clId="Web-{ABEB2717-7269-5828-6D20-BA86237E0D85}" dt="2020-05-16T12:56:56.827" v="240" actId="1076"/>
          <ac:spMkLst>
            <pc:docMk/>
            <pc:sldMk cId="3931240770" sldId="257"/>
            <ac:spMk id="4" creationId="{2044C3F8-F095-4226-9B65-9CC41F72C6E2}"/>
          </ac:spMkLst>
        </pc:spChg>
        <pc:spChg chg="add mod">
          <ac:chgData name="FANG Xintao(gr0475vx)" userId="S::gr0475vx@ed.ritsumei.ac.jp::f5a69607-3c73-4172-a63e-2f8eff800f7d" providerId="AD" clId="Web-{ABEB2717-7269-5828-6D20-BA86237E0D85}" dt="2020-05-16T12:57:10.796" v="245" actId="1076"/>
          <ac:spMkLst>
            <pc:docMk/>
            <pc:sldMk cId="3931240770" sldId="257"/>
            <ac:spMk id="5" creationId="{29CD0490-80A1-490F-ADA5-02D137965FDB}"/>
          </ac:spMkLst>
        </pc:spChg>
        <pc:spChg chg="add del mod">
          <ac:chgData name="FANG Xintao(gr0475vx)" userId="S::gr0475vx@ed.ritsumei.ac.jp::f5a69607-3c73-4172-a63e-2f8eff800f7d" providerId="AD" clId="Web-{ABEB2717-7269-5828-6D20-BA86237E0D85}" dt="2020-05-16T12:56:52.140" v="239"/>
          <ac:spMkLst>
            <pc:docMk/>
            <pc:sldMk cId="3931240770" sldId="257"/>
            <ac:spMk id="7" creationId="{CF8C0BF3-A21E-4A92-87CB-784310D43127}"/>
          </ac:spMkLst>
        </pc:spChg>
      </pc:sldChg>
      <pc:sldChg chg="modSp new">
        <pc:chgData name="FANG Xintao(gr0475vx)" userId="S::gr0475vx@ed.ritsumei.ac.jp::f5a69607-3c73-4172-a63e-2f8eff800f7d" providerId="AD" clId="Web-{ABEB2717-7269-5828-6D20-BA86237E0D85}" dt="2020-05-16T13:35:58.132" v="755" actId="20577"/>
        <pc:sldMkLst>
          <pc:docMk/>
          <pc:sldMk cId="2864529041" sldId="258"/>
        </pc:sldMkLst>
        <pc:spChg chg="mod">
          <ac:chgData name="FANG Xintao(gr0475vx)" userId="S::gr0475vx@ed.ritsumei.ac.jp::f5a69607-3c73-4172-a63e-2f8eff800f7d" providerId="AD" clId="Web-{ABEB2717-7269-5828-6D20-BA86237E0D85}" dt="2020-05-16T13:18:45.715" v="483" actId="20577"/>
          <ac:spMkLst>
            <pc:docMk/>
            <pc:sldMk cId="2864529041" sldId="258"/>
            <ac:spMk id="2" creationId="{3C5E136A-8654-464E-AAEB-5444B68D2290}"/>
          </ac:spMkLst>
        </pc:spChg>
        <pc:spChg chg="mod">
          <ac:chgData name="FANG Xintao(gr0475vx)" userId="S::gr0475vx@ed.ritsumei.ac.jp::f5a69607-3c73-4172-a63e-2f8eff800f7d" providerId="AD" clId="Web-{ABEB2717-7269-5828-6D20-BA86237E0D85}" dt="2020-05-16T13:18:55.840" v="484" actId="20577"/>
          <ac:spMkLst>
            <pc:docMk/>
            <pc:sldMk cId="2864529041" sldId="258"/>
            <ac:spMk id="3" creationId="{659BE242-7976-4B0F-9148-C29E42CE6ED7}"/>
          </ac:spMkLst>
        </pc:spChg>
        <pc:spChg chg="mod">
          <ac:chgData name="FANG Xintao(gr0475vx)" userId="S::gr0475vx@ed.ritsumei.ac.jp::f5a69607-3c73-4172-a63e-2f8eff800f7d" providerId="AD" clId="Web-{ABEB2717-7269-5828-6D20-BA86237E0D85}" dt="2020-05-16T13:35:58.132" v="755" actId="20577"/>
          <ac:spMkLst>
            <pc:docMk/>
            <pc:sldMk cId="2864529041" sldId="258"/>
            <ac:spMk id="4" creationId="{129B917C-75F4-477C-BFA2-36C599B9C46B}"/>
          </ac:spMkLst>
        </pc:spChg>
      </pc:sldChg>
      <pc:sldChg chg="addSp modSp new">
        <pc:chgData name="FANG Xintao(gr0475vx)" userId="S::gr0475vx@ed.ritsumei.ac.jp::f5a69607-3c73-4172-a63e-2f8eff800f7d" providerId="AD" clId="Web-{ABEB2717-7269-5828-6D20-BA86237E0D85}" dt="2020-05-16T13:49:45.233" v="839" actId="20577"/>
        <pc:sldMkLst>
          <pc:docMk/>
          <pc:sldMk cId="3765717174" sldId="259"/>
        </pc:sldMkLst>
        <pc:spChg chg="mod">
          <ac:chgData name="FANG Xintao(gr0475vx)" userId="S::gr0475vx@ed.ritsumei.ac.jp::f5a69607-3c73-4172-a63e-2f8eff800f7d" providerId="AD" clId="Web-{ABEB2717-7269-5828-6D20-BA86237E0D85}" dt="2020-05-16T13:48:23.796" v="822" actId="1076"/>
          <ac:spMkLst>
            <pc:docMk/>
            <pc:sldMk cId="3765717174" sldId="259"/>
            <ac:spMk id="2" creationId="{AC54E09B-49FF-4F52-B066-7877D10048C4}"/>
          </ac:spMkLst>
        </pc:spChg>
        <pc:spChg chg="mod">
          <ac:chgData name="FANG Xintao(gr0475vx)" userId="S::gr0475vx@ed.ritsumei.ac.jp::f5a69607-3c73-4172-a63e-2f8eff800f7d" providerId="AD" clId="Web-{ABEB2717-7269-5828-6D20-BA86237E0D85}" dt="2020-05-16T13:49:45.233" v="839" actId="20577"/>
          <ac:spMkLst>
            <pc:docMk/>
            <pc:sldMk cId="3765717174" sldId="259"/>
            <ac:spMk id="3" creationId="{80C1540D-A655-43C5-BCA8-418D0B59EA1E}"/>
          </ac:spMkLst>
        </pc:spChg>
        <pc:spChg chg="add mod">
          <ac:chgData name="FANG Xintao(gr0475vx)" userId="S::gr0475vx@ed.ritsumei.ac.jp::f5a69607-3c73-4172-a63e-2f8eff800f7d" providerId="AD" clId="Web-{ABEB2717-7269-5828-6D20-BA86237E0D85}" dt="2020-05-16T13:48:56.264" v="828" actId="1076"/>
          <ac:spMkLst>
            <pc:docMk/>
            <pc:sldMk cId="3765717174" sldId="259"/>
            <ac:spMk id="4" creationId="{E9BC065C-E5AD-48EA-95CB-6D5F3000F4ED}"/>
          </ac:spMkLst>
        </pc:spChg>
        <pc:spChg chg="add mod">
          <ac:chgData name="FANG Xintao(gr0475vx)" userId="S::gr0475vx@ed.ritsumei.ac.jp::f5a69607-3c73-4172-a63e-2f8eff800f7d" providerId="AD" clId="Web-{ABEB2717-7269-5828-6D20-BA86237E0D85}" dt="2020-05-16T13:49:21.046" v="832" actId="1076"/>
          <ac:spMkLst>
            <pc:docMk/>
            <pc:sldMk cId="3765717174" sldId="259"/>
            <ac:spMk id="5" creationId="{B4358026-9D2F-4E5D-B471-9DC06A85FF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8835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1926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78694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43372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41478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751944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4596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43333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105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3350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5/27/20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9129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68216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5/27/20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155480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5/27/20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6839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5/27/20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5786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1803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5/27/20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7434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5/27/20</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00728189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8C3807-8FB7-4F54-9D1C-E19DB3CCA0ED}"/>
              </a:ext>
            </a:extLst>
          </p:cNvPr>
          <p:cNvPicPr>
            <a:picLocks noChangeAspect="1"/>
          </p:cNvPicPr>
          <p:nvPr/>
        </p:nvPicPr>
        <p:blipFill rotWithShape="1">
          <a:blip r:embed="rId3">
            <a:duotone>
              <a:schemeClr val="bg2">
                <a:shade val="45000"/>
                <a:satMod val="135000"/>
              </a:schemeClr>
              <a:prstClr val="white"/>
            </a:duotone>
            <a:alphaModFix amt="35000"/>
          </a:blip>
          <a:srcRect t="15730"/>
          <a:stretch/>
        </p:blipFill>
        <p:spPr>
          <a:xfrm>
            <a:off x="20" y="10"/>
            <a:ext cx="12191980" cy="6857990"/>
          </a:xfrm>
          <a:prstGeom prst="rect">
            <a:avLst/>
          </a:prstGeom>
        </p:spPr>
      </p:pic>
      <p:grpSp>
        <p:nvGrpSpPr>
          <p:cNvPr id="18" name="Group 8">
            <a:extLst>
              <a:ext uri="{FF2B5EF4-FFF2-40B4-BE49-F238E27FC236}">
                <a16:creationId xmlns:a16="http://schemas.microsoft.com/office/drawing/2014/main" id="{503816F2-40D5-4C23-AF57-063E392361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9" name="Freeform 6">
              <a:extLst>
                <a:ext uri="{FF2B5EF4-FFF2-40B4-BE49-F238E27FC236}">
                  <a16:creationId xmlns:a16="http://schemas.microsoft.com/office/drawing/2014/main" id="{DBF222D0-66E9-48F8-B249-75AF858DF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5312FABD-B1AF-4E20-A8BF-0A6F0C42C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3" name="Freeform 9">
              <a:extLst>
                <a:ext uri="{FF2B5EF4-FFF2-40B4-BE49-F238E27FC236}">
                  <a16:creationId xmlns:a16="http://schemas.microsoft.com/office/drawing/2014/main" id="{E6E2E6E5-F3C0-4B1A-8CEF-1F057A280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4" name="Freeform 10">
              <a:extLst>
                <a:ext uri="{FF2B5EF4-FFF2-40B4-BE49-F238E27FC236}">
                  <a16:creationId xmlns:a16="http://schemas.microsoft.com/office/drawing/2014/main" id="{850A45DB-9259-4551-88A8-0D3D3E4FD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5" name="Freeform 11">
              <a:extLst>
                <a:ext uri="{FF2B5EF4-FFF2-40B4-BE49-F238E27FC236}">
                  <a16:creationId xmlns:a16="http://schemas.microsoft.com/office/drawing/2014/main" id="{615A3848-AC67-4C67-A516-2823179F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6" name="Freeform 12">
              <a:extLst>
                <a:ext uri="{FF2B5EF4-FFF2-40B4-BE49-F238E27FC236}">
                  <a16:creationId xmlns:a16="http://schemas.microsoft.com/office/drawing/2014/main" id="{13BA5F40-CE6A-44DD-BBCE-EA36A12F39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标题 1"/>
          <p:cNvSpPr>
            <a:spLocks noGrp="1"/>
          </p:cNvSpPr>
          <p:nvPr>
            <p:ph type="ctrTitle"/>
          </p:nvPr>
        </p:nvSpPr>
        <p:spPr>
          <a:xfrm>
            <a:off x="2928401" y="1380068"/>
            <a:ext cx="8574622" cy="2616199"/>
          </a:xfrm>
        </p:spPr>
        <p:txBody>
          <a:bodyPr>
            <a:normAutofit/>
          </a:bodyPr>
          <a:lstStyle/>
          <a:p>
            <a:r>
              <a:rPr lang="zh-CN" altLang="en-US">
                <a:ea typeface="华文楷体"/>
              </a:rPr>
              <a:t>電子カルテに基づいて</a:t>
            </a:r>
            <a:br>
              <a:rPr lang="zh-CN" altLang="en-US">
                <a:ea typeface="华文楷体"/>
              </a:rPr>
            </a:br>
            <a:r>
              <a:rPr lang="zh-CN" altLang="en-US">
                <a:ea typeface="华文楷体"/>
              </a:rPr>
              <a:t>医療知識抽出する方法</a:t>
            </a:r>
            <a:endParaRPr lang="zh-CN" altLang="en-US"/>
          </a:p>
        </p:txBody>
      </p:sp>
      <p:sp>
        <p:nvSpPr>
          <p:cNvPr id="3" name="副标题 2"/>
          <p:cNvSpPr>
            <a:spLocks noGrp="1"/>
          </p:cNvSpPr>
          <p:nvPr>
            <p:ph type="subTitle" idx="1"/>
          </p:nvPr>
        </p:nvSpPr>
        <p:spPr>
          <a:xfrm>
            <a:off x="4515377" y="3996267"/>
            <a:ext cx="6987645" cy="1388534"/>
          </a:xfrm>
        </p:spPr>
        <p:txBody>
          <a:bodyPr>
            <a:normAutofit/>
          </a:bodyPr>
          <a:lstStyle/>
          <a:p>
            <a:r>
              <a:rPr lang="zh-CN" altLang="en-US">
                <a:ea typeface="华文楷体"/>
              </a:rPr>
              <a:t>Ｍ１</a:t>
            </a:r>
          </a:p>
          <a:p>
            <a:r>
              <a:rPr lang="zh-CN" altLang="en-US">
                <a:ea typeface="华文楷体"/>
              </a:rPr>
              <a:t>Fang xintao</a:t>
            </a:r>
          </a:p>
        </p:txBody>
      </p:sp>
    </p:spTree>
    <p:extLst>
      <p:ext uri="{BB962C8B-B14F-4D97-AF65-F5344CB8AC3E}">
        <p14:creationId xmlns:p14="http://schemas.microsoft.com/office/powerpoint/2010/main" val="70308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BB3FA8-99A7-3542-888B-9B090F9AEF36}"/>
              </a:ext>
            </a:extLst>
          </p:cNvPr>
          <p:cNvSpPr>
            <a:spLocks noGrp="1"/>
          </p:cNvSpPr>
          <p:nvPr>
            <p:ph type="title"/>
          </p:nvPr>
        </p:nvSpPr>
        <p:spPr>
          <a:xfrm>
            <a:off x="1086643" y="190500"/>
            <a:ext cx="10018713" cy="1752599"/>
          </a:xfrm>
        </p:spPr>
        <p:txBody>
          <a:bodyPr/>
          <a:lstStyle/>
          <a:p>
            <a:r>
              <a:rPr kumimoji="1" lang="ja-CN" altLang="en-US"/>
              <a:t>今後の計画</a:t>
            </a:r>
          </a:p>
        </p:txBody>
      </p:sp>
      <p:sp>
        <p:nvSpPr>
          <p:cNvPr id="3" name="コンテンツ プレースホルダー 2">
            <a:extLst>
              <a:ext uri="{FF2B5EF4-FFF2-40B4-BE49-F238E27FC236}">
                <a16:creationId xmlns:a16="http://schemas.microsoft.com/office/drawing/2014/main" id="{F514A95D-88C3-7149-960D-224D44A1C20F}"/>
              </a:ext>
            </a:extLst>
          </p:cNvPr>
          <p:cNvSpPr>
            <a:spLocks noGrp="1"/>
          </p:cNvSpPr>
          <p:nvPr>
            <p:ph idx="1"/>
          </p:nvPr>
        </p:nvSpPr>
        <p:spPr>
          <a:xfrm>
            <a:off x="1421247" y="1555531"/>
            <a:ext cx="10018713" cy="4708634"/>
          </a:xfrm>
        </p:spPr>
        <p:txBody>
          <a:bodyPr/>
          <a:lstStyle/>
          <a:p>
            <a:r>
              <a:rPr kumimoji="1" lang="ja-CN" altLang="en-US" dirty="0"/>
              <a:t>具体的にどんな実体関係を構造するを決め</a:t>
            </a:r>
            <a:endParaRPr kumimoji="1" lang="en-US" altLang="ja-CN" dirty="0"/>
          </a:p>
          <a:p>
            <a:endParaRPr kumimoji="1" lang="en-US" altLang="ja-CN" dirty="0"/>
          </a:p>
          <a:p>
            <a:r>
              <a:rPr kumimoji="1" lang="en-US" altLang="ja-CN" dirty="0"/>
              <a:t>Encoder-Decoder</a:t>
            </a:r>
            <a:r>
              <a:rPr kumimoji="1" lang="ja-CN" altLang="en-US" dirty="0"/>
              <a:t>モデルについてを勉強</a:t>
            </a:r>
            <a:r>
              <a:rPr kumimoji="1" lang="en-US" altLang="ja-CN" dirty="0"/>
              <a:t>(</a:t>
            </a:r>
            <a:r>
              <a:rPr kumimoji="1" lang="ja-JP" altLang="en-US"/>
              <a:t>今は</a:t>
            </a:r>
            <a:r>
              <a:rPr kumimoji="1" lang="en-US" altLang="ja-JP" dirty="0" err="1"/>
              <a:t>bilstm</a:t>
            </a:r>
            <a:r>
              <a:rPr kumimoji="1" lang="ja-JP" altLang="en-US"/>
              <a:t>を</a:t>
            </a:r>
            <a:r>
              <a:rPr kumimoji="1" lang="en-US" altLang="ja-JP" dirty="0"/>
              <a:t>encoder </a:t>
            </a:r>
            <a:r>
              <a:rPr kumimoji="1" lang="ja-JP" altLang="en-US"/>
              <a:t>とする</a:t>
            </a:r>
            <a:r>
              <a:rPr kumimoji="1" lang="en-US" altLang="ja-JP" dirty="0" err="1"/>
              <a:t>lstm</a:t>
            </a:r>
            <a:r>
              <a:rPr kumimoji="1" lang="ja-JP" altLang="en-US"/>
              <a:t>を</a:t>
            </a:r>
            <a:r>
              <a:rPr kumimoji="1" lang="en-US" altLang="ja-JP" dirty="0"/>
              <a:t>decoder</a:t>
            </a:r>
            <a:r>
              <a:rPr kumimoji="1" lang="ja-JP" altLang="en-US"/>
              <a:t>としたいと思っています</a:t>
            </a:r>
            <a:r>
              <a:rPr kumimoji="1" lang="en-US" altLang="ja-CN" dirty="0"/>
              <a:t>)</a:t>
            </a:r>
          </a:p>
          <a:p>
            <a:endParaRPr kumimoji="1" lang="ja-CN" altLang="en-US" dirty="0"/>
          </a:p>
        </p:txBody>
      </p:sp>
    </p:spTree>
    <p:extLst>
      <p:ext uri="{BB962C8B-B14F-4D97-AF65-F5344CB8AC3E}">
        <p14:creationId xmlns:p14="http://schemas.microsoft.com/office/powerpoint/2010/main" val="222677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FD703E-5775-8D44-A6A9-EA22882FB035}"/>
              </a:ext>
            </a:extLst>
          </p:cNvPr>
          <p:cNvSpPr txBox="1"/>
          <p:nvPr/>
        </p:nvSpPr>
        <p:spPr>
          <a:xfrm>
            <a:off x="1481959" y="3075057"/>
            <a:ext cx="9228082" cy="707886"/>
          </a:xfrm>
          <a:prstGeom prst="rect">
            <a:avLst/>
          </a:prstGeom>
          <a:noFill/>
        </p:spPr>
        <p:txBody>
          <a:bodyPr wrap="square" rtlCol="0">
            <a:spAutoFit/>
          </a:bodyPr>
          <a:lstStyle/>
          <a:p>
            <a:pPr algn="ctr"/>
            <a:r>
              <a:rPr kumimoji="1" lang="ja-CN" altLang="en-US" sz="4000"/>
              <a:t>ご清聴ありがとうございます</a:t>
            </a:r>
          </a:p>
        </p:txBody>
      </p:sp>
    </p:spTree>
    <p:extLst>
      <p:ext uri="{BB962C8B-B14F-4D97-AF65-F5344CB8AC3E}">
        <p14:creationId xmlns:p14="http://schemas.microsoft.com/office/powerpoint/2010/main" val="539236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2044C3F8-F095-4226-9B65-9CC41F72C6E2}"/>
              </a:ext>
            </a:extLst>
          </p:cNvPr>
          <p:cNvSpPr>
            <a:spLocks noGrp="1"/>
          </p:cNvSpPr>
          <p:nvPr>
            <p:ph type="body" sz="half" idx="2"/>
          </p:nvPr>
        </p:nvSpPr>
        <p:spPr>
          <a:xfrm>
            <a:off x="1441180" y="2425460"/>
            <a:ext cx="3549121" cy="1828800"/>
          </a:xfrm>
        </p:spPr>
        <p:txBody>
          <a:bodyPr>
            <a:normAutofit/>
          </a:bodyPr>
          <a:lstStyle/>
          <a:p>
            <a:r>
              <a:rPr lang="zh-CN" altLang="en-US" sz="2800">
                <a:ea typeface="华文楷体"/>
              </a:rPr>
              <a:t>電子カルテとは</a:t>
            </a:r>
            <a:endParaRPr lang="zh-CN" altLang="en-US" sz="2800"/>
          </a:p>
        </p:txBody>
      </p:sp>
      <p:sp>
        <p:nvSpPr>
          <p:cNvPr id="5" name="文本框 4">
            <a:extLst>
              <a:ext uri="{FF2B5EF4-FFF2-40B4-BE49-F238E27FC236}">
                <a16:creationId xmlns:a16="http://schemas.microsoft.com/office/drawing/2014/main" id="{29CD0490-80A1-490F-ADA5-02D137965FDB}"/>
              </a:ext>
            </a:extLst>
          </p:cNvPr>
          <p:cNvSpPr txBox="1"/>
          <p:nvPr/>
        </p:nvSpPr>
        <p:spPr>
          <a:xfrm>
            <a:off x="5170098" y="2524666"/>
            <a:ext cx="543176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zh-CN" sz="2000">
                <a:ea typeface="+mn-lt"/>
                <a:cs typeface="+mn-lt"/>
              </a:rPr>
              <a:t>従来医師が診療の経過を記入していた、紙のカルテを電子的なシステムに置き換え、電子情報として一括してカルテを編集・管理し、データベースに記録する仕組み、またはその記録のことであ</a:t>
            </a:r>
            <a:r>
              <a:rPr lang="zh-CN" altLang="en-US" sz="2000">
                <a:ea typeface="+mn-lt"/>
                <a:cs typeface="+mn-lt"/>
              </a:rPr>
              <a:t>る</a:t>
            </a:r>
            <a:r>
              <a:rPr lang="zh-CN" sz="2000">
                <a:ea typeface="+mn-lt"/>
                <a:cs typeface="+mn-lt"/>
              </a:rPr>
              <a:t>。</a:t>
            </a:r>
            <a:endParaRPr lang="zh-CN" sz="2000"/>
          </a:p>
        </p:txBody>
      </p:sp>
    </p:spTree>
    <p:extLst>
      <p:ext uri="{BB962C8B-B14F-4D97-AF65-F5344CB8AC3E}">
        <p14:creationId xmlns:p14="http://schemas.microsoft.com/office/powerpoint/2010/main" val="3931240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E136A-8654-464E-AAEB-5444B68D2290}"/>
              </a:ext>
            </a:extLst>
          </p:cNvPr>
          <p:cNvSpPr>
            <a:spLocks noGrp="1"/>
          </p:cNvSpPr>
          <p:nvPr>
            <p:ph type="title"/>
          </p:nvPr>
        </p:nvSpPr>
        <p:spPr>
          <a:xfrm>
            <a:off x="1484311" y="685800"/>
            <a:ext cx="9501129" cy="818071"/>
          </a:xfrm>
        </p:spPr>
        <p:txBody>
          <a:bodyPr>
            <a:noAutofit/>
          </a:bodyPr>
          <a:lstStyle/>
          <a:p>
            <a:r>
              <a:rPr lang="zh-CN" altLang="en-US" sz="4800">
                <a:ea typeface="华文楷体"/>
              </a:rPr>
              <a:t>情報抽出</a:t>
            </a:r>
          </a:p>
        </p:txBody>
      </p:sp>
      <p:sp>
        <p:nvSpPr>
          <p:cNvPr id="3" name="内容占位符 2">
            <a:extLst>
              <a:ext uri="{FF2B5EF4-FFF2-40B4-BE49-F238E27FC236}">
                <a16:creationId xmlns:a16="http://schemas.microsoft.com/office/drawing/2014/main" id="{659BE242-7976-4B0F-9148-C29E42CE6ED7}"/>
              </a:ext>
            </a:extLst>
          </p:cNvPr>
          <p:cNvSpPr>
            <a:spLocks noGrp="1"/>
          </p:cNvSpPr>
          <p:nvPr>
            <p:ph sz="half" idx="1"/>
          </p:nvPr>
        </p:nvSpPr>
        <p:spPr>
          <a:xfrm>
            <a:off x="1484312" y="1516810"/>
            <a:ext cx="4895055" cy="4260013"/>
          </a:xfrm>
        </p:spPr>
        <p:txBody>
          <a:bodyPr/>
          <a:lstStyle/>
          <a:p>
            <a:r>
              <a:rPr lang="zh-CN" altLang="en-US" sz="2000" dirty="0">
                <a:ea typeface="华文楷体"/>
              </a:rPr>
              <a:t>情報抽出の主な目的は</a:t>
            </a:r>
            <a:r>
              <a:rPr lang="zh-CN" sz="2000" dirty="0">
                <a:ea typeface="+mn-lt"/>
                <a:cs typeface="+mn-lt"/>
              </a:rPr>
              <a:t>構造化されていないテキストを構造化または半構造化された情報に変換することである</a:t>
            </a:r>
            <a:r>
              <a:rPr lang="zh-CN" altLang="en-US" sz="2000" dirty="0">
                <a:ea typeface="+mn-lt"/>
                <a:cs typeface="+mn-lt"/>
              </a:rPr>
              <a:t>。</a:t>
            </a:r>
            <a:r>
              <a:rPr lang="zh-CN" sz="2000" dirty="0">
                <a:ea typeface="+mn-lt"/>
                <a:cs typeface="+mn-lt"/>
              </a:rPr>
              <a:t>情報抽出システムの主な機能は,テキストから特定の事実情報を抽出することである</a:t>
            </a:r>
            <a:r>
              <a:rPr lang="zh-CN" altLang="en-US" sz="2000" dirty="0">
                <a:ea typeface="+mn-lt"/>
                <a:cs typeface="+mn-lt"/>
              </a:rPr>
              <a:t>。</a:t>
            </a:r>
            <a:r>
              <a:rPr lang="zh-CN" sz="2000" dirty="0">
                <a:ea typeface="+mn-lt"/>
                <a:cs typeface="+mn-lt"/>
              </a:rPr>
              <a:t>これ</a:t>
            </a:r>
            <a:r>
              <a:rPr lang="zh-CN" altLang="en-US" sz="2000" dirty="0">
                <a:ea typeface="+mn-lt"/>
                <a:cs typeface="+mn-lt"/>
              </a:rPr>
              <a:t>が</a:t>
            </a:r>
            <a:r>
              <a:rPr lang="zh-CN" sz="2000" dirty="0">
                <a:ea typeface="+mn-lt"/>
                <a:cs typeface="+mn-lt"/>
              </a:rPr>
              <a:t>実体（</a:t>
            </a:r>
            <a:r>
              <a:rPr lang="zh-CN" altLang="en-US" sz="2000" dirty="0">
                <a:ea typeface="+mn-lt"/>
                <a:cs typeface="+mn-lt"/>
              </a:rPr>
              <a:t>エンティ</a:t>
            </a:r>
            <a:r>
              <a:rPr lang="zh-CN" sz="2000" dirty="0">
                <a:ea typeface="+mn-lt"/>
                <a:cs typeface="+mn-lt"/>
              </a:rPr>
              <a:t>ティ）と呼ばれている</a:t>
            </a:r>
            <a:r>
              <a:rPr lang="zh-CN" altLang="en-US" sz="2000" dirty="0">
                <a:ea typeface="+mn-lt"/>
                <a:cs typeface="+mn-lt"/>
              </a:rPr>
              <a:t>。例えば：時間（TIME）、組織（ORG）、人物（PER）、武器（WEAPON）。</a:t>
            </a:r>
            <a:endParaRPr lang="zh-CN" sz="2000" dirty="0"/>
          </a:p>
        </p:txBody>
      </p:sp>
      <p:sp>
        <p:nvSpPr>
          <p:cNvPr id="4" name="内容占位符 3">
            <a:extLst>
              <a:ext uri="{FF2B5EF4-FFF2-40B4-BE49-F238E27FC236}">
                <a16:creationId xmlns:a16="http://schemas.microsoft.com/office/drawing/2014/main" id="{129B917C-75F4-477C-BFA2-36C599B9C46B}"/>
              </a:ext>
            </a:extLst>
          </p:cNvPr>
          <p:cNvSpPr>
            <a:spLocks noGrp="1"/>
          </p:cNvSpPr>
          <p:nvPr>
            <p:ph sz="half" idx="2"/>
          </p:nvPr>
        </p:nvSpPr>
        <p:spPr>
          <a:xfrm>
            <a:off x="6607967" y="1516812"/>
            <a:ext cx="4895056" cy="4274388"/>
          </a:xfrm>
        </p:spPr>
        <p:txBody>
          <a:bodyPr/>
          <a:lstStyle/>
          <a:p>
            <a:r>
              <a:rPr lang="zh-CN" sz="2000" dirty="0">
                <a:ea typeface="+mn-lt"/>
                <a:cs typeface="+mn-lt"/>
              </a:rPr>
              <a:t>しかし、</a:t>
            </a:r>
            <a:r>
              <a:rPr lang="zh-CN" altLang="en-US" sz="2000" dirty="0">
                <a:ea typeface="+mn-lt"/>
                <a:cs typeface="+mn-lt"/>
              </a:rPr>
              <a:t>実際</a:t>
            </a:r>
            <a:r>
              <a:rPr lang="zh-CN" sz="2000" dirty="0">
                <a:ea typeface="+mn-lt"/>
                <a:cs typeface="+mn-lt"/>
              </a:rPr>
              <a:t>の</a:t>
            </a:r>
            <a:r>
              <a:rPr lang="zh-CN" altLang="en-US" sz="2000" dirty="0">
                <a:ea typeface="+mn-lt"/>
                <a:cs typeface="+mn-lt"/>
              </a:rPr>
              <a:t>応用</a:t>
            </a:r>
            <a:r>
              <a:rPr lang="zh-CN" sz="2000" dirty="0">
                <a:ea typeface="+mn-lt"/>
                <a:cs typeface="+mn-lt"/>
              </a:rPr>
              <a:t>シ</a:t>
            </a:r>
            <a:r>
              <a:rPr lang="zh-CN" altLang="en-US" sz="2000" dirty="0">
                <a:ea typeface="+mn-lt"/>
                <a:cs typeface="+mn-lt"/>
              </a:rPr>
              <a:t>ー</a:t>
            </a:r>
            <a:r>
              <a:rPr lang="zh-CN" sz="2000" dirty="0">
                <a:ea typeface="+mn-lt"/>
                <a:cs typeface="+mn-lt"/>
              </a:rPr>
              <a:t>ンでは、テキスト内の実体を識別するだけではな</a:t>
            </a:r>
            <a:r>
              <a:rPr lang="zh-CN" altLang="en-US" sz="2000" dirty="0">
                <a:ea typeface="+mn-lt"/>
                <a:cs typeface="+mn-lt"/>
              </a:rPr>
              <a:t>く、実体と実体の間のどんな関連があるかも確認したい。実体と実体同士の関連を抽出する必要があります。関連は動詞として捉えることができます。例えば、名前のある学生が講義に登録するとします。その学生と登録対象の講座が２つの実体となります。そして、これら２つの実体を登録という行為で接続するのが関連となります。</a:t>
            </a:r>
            <a:endParaRPr lang="zh-CN" altLang="en-US" sz="2000" dirty="0">
              <a:ea typeface="华文楷体"/>
            </a:endParaRPr>
          </a:p>
        </p:txBody>
      </p:sp>
    </p:spTree>
    <p:extLst>
      <p:ext uri="{BB962C8B-B14F-4D97-AF65-F5344CB8AC3E}">
        <p14:creationId xmlns:p14="http://schemas.microsoft.com/office/powerpoint/2010/main" val="2864529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54E09B-49FF-4F52-B066-7877D10048C4}"/>
              </a:ext>
            </a:extLst>
          </p:cNvPr>
          <p:cNvSpPr>
            <a:spLocks noGrp="1"/>
          </p:cNvSpPr>
          <p:nvPr>
            <p:ph type="title"/>
          </p:nvPr>
        </p:nvSpPr>
        <p:spPr>
          <a:xfrm>
            <a:off x="952348" y="68065"/>
            <a:ext cx="10018713" cy="1752599"/>
          </a:xfrm>
        </p:spPr>
        <p:txBody>
          <a:bodyPr/>
          <a:lstStyle/>
          <a:p>
            <a:r>
              <a:rPr lang="zh-CN" altLang="en-US" dirty="0">
                <a:ea typeface="华文楷体"/>
              </a:rPr>
              <a:t>医療知識の抽出</a:t>
            </a:r>
            <a:endParaRPr lang="zh-CN" altLang="en-US" dirty="0"/>
          </a:p>
        </p:txBody>
      </p:sp>
      <p:sp>
        <p:nvSpPr>
          <p:cNvPr id="3" name="内容占位符 2">
            <a:extLst>
              <a:ext uri="{FF2B5EF4-FFF2-40B4-BE49-F238E27FC236}">
                <a16:creationId xmlns:a16="http://schemas.microsoft.com/office/drawing/2014/main" id="{80C1540D-A655-43C5-BCA8-418D0B59EA1E}"/>
              </a:ext>
            </a:extLst>
          </p:cNvPr>
          <p:cNvSpPr>
            <a:spLocks noGrp="1"/>
          </p:cNvSpPr>
          <p:nvPr>
            <p:ph idx="1"/>
          </p:nvPr>
        </p:nvSpPr>
        <p:spPr>
          <a:xfrm>
            <a:off x="1426801" y="1272395"/>
            <a:ext cx="9069808" cy="1341409"/>
          </a:xfrm>
        </p:spPr>
        <p:txBody>
          <a:bodyPr/>
          <a:lstStyle/>
          <a:p>
            <a:r>
              <a:rPr lang="zh-CN" altLang="en-US" dirty="0">
                <a:ea typeface="华文楷体"/>
              </a:rPr>
              <a:t>実体ー関連ー実体ような</a:t>
            </a:r>
            <a:r>
              <a:rPr lang="ja-CN" altLang="en-US" dirty="0">
                <a:ea typeface="华文楷体"/>
              </a:rPr>
              <a:t>構造されている</a:t>
            </a:r>
            <a:r>
              <a:rPr lang="zh-CN" altLang="en-US" dirty="0">
                <a:ea typeface="华文楷体"/>
              </a:rPr>
              <a:t>三つ組形で結果として抽出したい</a:t>
            </a:r>
          </a:p>
        </p:txBody>
      </p:sp>
      <p:sp>
        <p:nvSpPr>
          <p:cNvPr id="4" name="文本框 3">
            <a:extLst>
              <a:ext uri="{FF2B5EF4-FFF2-40B4-BE49-F238E27FC236}">
                <a16:creationId xmlns:a16="http://schemas.microsoft.com/office/drawing/2014/main" id="{E9BC065C-E5AD-48EA-95CB-6D5F3000F4ED}"/>
              </a:ext>
            </a:extLst>
          </p:cNvPr>
          <p:cNvSpPr txBox="1"/>
          <p:nvPr/>
        </p:nvSpPr>
        <p:spPr>
          <a:xfrm>
            <a:off x="1302590" y="2524664"/>
            <a:ext cx="59781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Wingdings"/>
              <a:buChar char="Ø"/>
            </a:pPr>
            <a:r>
              <a:rPr lang="zh-CN" altLang="en-US" dirty="0">
                <a:ea typeface="华文楷体"/>
              </a:rPr>
              <a:t>医療実体関係（エンティティ関係）</a:t>
            </a:r>
          </a:p>
        </p:txBody>
      </p:sp>
      <p:sp>
        <p:nvSpPr>
          <p:cNvPr id="7" name="テキスト ボックス 6">
            <a:extLst>
              <a:ext uri="{FF2B5EF4-FFF2-40B4-BE49-F238E27FC236}">
                <a16:creationId xmlns:a16="http://schemas.microsoft.com/office/drawing/2014/main" id="{E25A164F-AAAA-FF44-AA20-18437A99BBDC}"/>
              </a:ext>
            </a:extLst>
          </p:cNvPr>
          <p:cNvSpPr txBox="1"/>
          <p:nvPr/>
        </p:nvSpPr>
        <p:spPr>
          <a:xfrm>
            <a:off x="1798983" y="3051313"/>
            <a:ext cx="8418443" cy="2862322"/>
          </a:xfrm>
          <a:prstGeom prst="rect">
            <a:avLst/>
          </a:prstGeom>
          <a:noFill/>
        </p:spPr>
        <p:txBody>
          <a:bodyPr wrap="square" rtlCol="0">
            <a:spAutoFit/>
          </a:bodyPr>
          <a:lstStyle/>
          <a:p>
            <a:pPr marL="285750" indent="-285750">
              <a:buFont typeface="Arial" panose="020B0604020202020204" pitchFamily="34" charset="0"/>
              <a:buChar char="•"/>
            </a:pPr>
            <a:r>
              <a:rPr kumimoji="1" lang="ja-CN" altLang="en-US" dirty="0"/>
              <a:t>病引き起こす病状</a:t>
            </a:r>
            <a:endParaRPr kumimoji="1" lang="en-US" altLang="ja-CN" dirty="0"/>
          </a:p>
          <a:p>
            <a:r>
              <a:rPr kumimoji="1" lang="ja-CN" altLang="en-US" dirty="0"/>
              <a:t>例えば：</a:t>
            </a:r>
            <a:endParaRPr kumimoji="1" lang="en-US" altLang="ja-CN" dirty="0"/>
          </a:p>
          <a:p>
            <a:r>
              <a:rPr kumimoji="1" lang="ja-CN" altLang="en-US" dirty="0"/>
              <a:t>　高血圧ー引き起こすー頭痛</a:t>
            </a:r>
            <a:endParaRPr kumimoji="1" lang="en-US" altLang="ja-CN" dirty="0"/>
          </a:p>
          <a:p>
            <a:r>
              <a:rPr kumimoji="1" lang="ja-CN" altLang="en-US" dirty="0"/>
              <a:t>　高血圧ー引き起こすー視力低下</a:t>
            </a:r>
            <a:endParaRPr kumimoji="1" lang="en-US" altLang="ja-CN" dirty="0"/>
          </a:p>
          <a:p>
            <a:r>
              <a:rPr kumimoji="1" lang="ja-CN" altLang="en-US" dirty="0"/>
              <a:t>　高血圧ー引き起こすー吐き気</a:t>
            </a:r>
            <a:endParaRPr kumimoji="1" lang="en-US" altLang="ja-CN" dirty="0"/>
          </a:p>
          <a:p>
            <a:r>
              <a:rPr kumimoji="1" lang="ja-CN" altLang="en-US" dirty="0"/>
              <a:t>一つの病は複数の病状対応できる</a:t>
            </a:r>
            <a:endParaRPr kumimoji="1" lang="en-US" altLang="ja-CN" dirty="0"/>
          </a:p>
          <a:p>
            <a:r>
              <a:rPr kumimoji="1" lang="ja-CN" altLang="en-US" dirty="0"/>
              <a:t>かわりに、複数の病も同じの病状に対応できる</a:t>
            </a:r>
            <a:endParaRPr kumimoji="1" lang="en-US" altLang="ja-CN" dirty="0"/>
          </a:p>
          <a:p>
            <a:r>
              <a:rPr kumimoji="1" lang="ja-JP" altLang="en-US"/>
              <a:t>　風邪ー引き起こすー頭痛</a:t>
            </a:r>
            <a:endParaRPr kumimoji="1" lang="en-US" altLang="ja-CN" dirty="0"/>
          </a:p>
          <a:p>
            <a:endParaRPr kumimoji="1" lang="en-US" altLang="ja-CN" dirty="0"/>
          </a:p>
          <a:p>
            <a:endParaRPr kumimoji="1" lang="ja-CN" altLang="en-US" dirty="0"/>
          </a:p>
        </p:txBody>
      </p:sp>
    </p:spTree>
    <p:extLst>
      <p:ext uri="{BB962C8B-B14F-4D97-AF65-F5344CB8AC3E}">
        <p14:creationId xmlns:p14="http://schemas.microsoft.com/office/powerpoint/2010/main" val="3765717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BF530-63A9-DC4D-87E6-5DA8188EAB0E}"/>
              </a:ext>
            </a:extLst>
          </p:cNvPr>
          <p:cNvSpPr>
            <a:spLocks noGrp="1"/>
          </p:cNvSpPr>
          <p:nvPr>
            <p:ph type="title"/>
          </p:nvPr>
        </p:nvSpPr>
        <p:spPr>
          <a:xfrm>
            <a:off x="1295468" y="0"/>
            <a:ext cx="10018713" cy="1752599"/>
          </a:xfrm>
        </p:spPr>
        <p:txBody>
          <a:bodyPr/>
          <a:lstStyle/>
          <a:p>
            <a:r>
              <a:rPr lang="zh-CN" altLang="en-US">
                <a:ea typeface="华文楷体"/>
              </a:rPr>
              <a:t>どんな医療知識を抽出したい</a:t>
            </a:r>
            <a:endParaRPr kumimoji="1" lang="ja-CN" altLang="en-US"/>
          </a:p>
        </p:txBody>
      </p:sp>
      <p:sp>
        <p:nvSpPr>
          <p:cNvPr id="3" name="コンテンツ プレースホルダー 2">
            <a:extLst>
              <a:ext uri="{FF2B5EF4-FFF2-40B4-BE49-F238E27FC236}">
                <a16:creationId xmlns:a16="http://schemas.microsoft.com/office/drawing/2014/main" id="{1CCE7F8F-5EEE-3F40-AA97-C4B1B3E96361}"/>
              </a:ext>
            </a:extLst>
          </p:cNvPr>
          <p:cNvSpPr>
            <a:spLocks noGrp="1"/>
          </p:cNvSpPr>
          <p:nvPr>
            <p:ph idx="1"/>
          </p:nvPr>
        </p:nvSpPr>
        <p:spPr>
          <a:xfrm>
            <a:off x="1404797" y="1424607"/>
            <a:ext cx="10018713" cy="4359967"/>
          </a:xfrm>
        </p:spPr>
        <p:txBody>
          <a:bodyPr>
            <a:normAutofit fontScale="70000" lnSpcReduction="20000"/>
          </a:bodyPr>
          <a:lstStyle/>
          <a:p>
            <a:r>
              <a:rPr kumimoji="1" lang="ja-CN" altLang="en-US" dirty="0"/>
              <a:t>事前にエンティティ関係の構造</a:t>
            </a:r>
            <a:endParaRPr kumimoji="1" lang="en-US" altLang="ja-CN" dirty="0"/>
          </a:p>
          <a:p>
            <a:pPr marL="0" indent="0">
              <a:buNone/>
            </a:pPr>
            <a:r>
              <a:rPr kumimoji="1" lang="en-US" altLang="ja-CN" dirty="0"/>
              <a:t>	</a:t>
            </a:r>
            <a:r>
              <a:rPr kumimoji="1" lang="ja-CN" altLang="en-US" dirty="0"/>
              <a:t>病　病状</a:t>
            </a:r>
            <a:endParaRPr kumimoji="1" lang="en-US" altLang="ja-CN" dirty="0"/>
          </a:p>
          <a:p>
            <a:pPr marL="0" indent="0">
              <a:buNone/>
            </a:pPr>
            <a:r>
              <a:rPr kumimoji="1" lang="en-US" altLang="ja-CN" dirty="0"/>
              <a:t>		</a:t>
            </a:r>
            <a:r>
              <a:rPr kumimoji="1" lang="ja-CN" altLang="en-US" dirty="0"/>
              <a:t>病引き起こす病状（</a:t>
            </a:r>
            <a:r>
              <a:rPr kumimoji="1" lang="en-US" altLang="ja-CN" dirty="0" err="1"/>
              <a:t>has_symptom</a:t>
            </a:r>
            <a:r>
              <a:rPr kumimoji="1" lang="ja-CN" altLang="en-US" dirty="0"/>
              <a:t>）</a:t>
            </a:r>
            <a:endParaRPr kumimoji="1" lang="en-US" altLang="ja-CN" dirty="0"/>
          </a:p>
          <a:p>
            <a:pPr marL="0" indent="0">
              <a:buNone/>
            </a:pPr>
            <a:r>
              <a:rPr kumimoji="1" lang="en-US" altLang="ja-CN" dirty="0"/>
              <a:t>	</a:t>
            </a:r>
            <a:r>
              <a:rPr kumimoji="1" lang="ja-CN" altLang="en-US" dirty="0"/>
              <a:t>病　病</a:t>
            </a:r>
            <a:endParaRPr kumimoji="1" lang="en-US" altLang="ja-CN" dirty="0"/>
          </a:p>
          <a:p>
            <a:pPr marL="0" indent="0">
              <a:buNone/>
            </a:pPr>
            <a:r>
              <a:rPr kumimoji="1" lang="en-US" altLang="ja-CN" dirty="0"/>
              <a:t>		</a:t>
            </a:r>
            <a:r>
              <a:rPr kumimoji="1" lang="ja-CN" altLang="en-US" dirty="0"/>
              <a:t>病との合併症（</a:t>
            </a:r>
            <a:r>
              <a:rPr kumimoji="1" lang="en-US" altLang="ja-CN" dirty="0" err="1"/>
              <a:t>accompany_with</a:t>
            </a:r>
            <a:r>
              <a:rPr kumimoji="1" lang="ja-CN" altLang="en-US" dirty="0"/>
              <a:t>）</a:t>
            </a:r>
            <a:endParaRPr kumimoji="1" lang="en-US" altLang="ja-CN" dirty="0"/>
          </a:p>
          <a:p>
            <a:pPr marL="0" indent="0">
              <a:buNone/>
            </a:pPr>
            <a:r>
              <a:rPr kumimoji="1" lang="en-US" altLang="ja-CN" dirty="0"/>
              <a:t>	</a:t>
            </a:r>
            <a:r>
              <a:rPr kumimoji="1" lang="ja-CN" altLang="en-US" dirty="0"/>
              <a:t>病　薬</a:t>
            </a:r>
            <a:endParaRPr kumimoji="1" lang="en-US" altLang="ja-CN" dirty="0"/>
          </a:p>
          <a:p>
            <a:pPr marL="0" indent="0">
              <a:buNone/>
            </a:pPr>
            <a:r>
              <a:rPr kumimoji="1" lang="en-US" altLang="ja-CN" dirty="0"/>
              <a:t>		</a:t>
            </a:r>
            <a:r>
              <a:rPr kumimoji="1" lang="ja-CN" altLang="en-US" dirty="0"/>
              <a:t>病に有効薬（</a:t>
            </a:r>
            <a:r>
              <a:rPr kumimoji="1" lang="en-US" altLang="ja-CN" dirty="0" err="1"/>
              <a:t>recommend_drag</a:t>
            </a:r>
            <a:r>
              <a:rPr kumimoji="1" lang="ja-CN" altLang="en-US" dirty="0"/>
              <a:t>）</a:t>
            </a:r>
            <a:endParaRPr kumimoji="1" lang="en-US" altLang="ja-CN" dirty="0"/>
          </a:p>
          <a:p>
            <a:pPr marL="0" indent="0">
              <a:buNone/>
            </a:pPr>
            <a:endParaRPr kumimoji="1" lang="en-US" altLang="ja-CN" dirty="0"/>
          </a:p>
          <a:p>
            <a:pPr marL="0" indent="0">
              <a:buNone/>
            </a:pPr>
            <a:r>
              <a:rPr kumimoji="1" lang="ja-JP" altLang="en-US"/>
              <a:t>医療分野で構造できるエンティティ関係が多くて、全部を研究対象として研究するわけではありません。</a:t>
            </a:r>
            <a:endParaRPr kumimoji="1" lang="en-US" altLang="ja-CN" dirty="0"/>
          </a:p>
          <a:p>
            <a:pPr marL="0" indent="0">
              <a:buNone/>
            </a:pPr>
            <a:r>
              <a:rPr kumimoji="1" lang="ja-CN" altLang="en-US" dirty="0"/>
              <a:t>この研究において、どんなエンティティ関係を抽出したいのを検討する必要があります。まだ決めていない。</a:t>
            </a:r>
            <a:endParaRPr kumimoji="1" lang="en-US" altLang="ja-CN" dirty="0"/>
          </a:p>
          <a:p>
            <a:pPr marL="0" indent="0">
              <a:buNone/>
            </a:pPr>
            <a:r>
              <a:rPr kumimoji="1" lang="en-US" altLang="ja-CN" dirty="0"/>
              <a:t>	</a:t>
            </a:r>
            <a:endParaRPr kumimoji="1" lang="ja-CN" altLang="en-US" dirty="0"/>
          </a:p>
        </p:txBody>
      </p:sp>
    </p:spTree>
    <p:extLst>
      <p:ext uri="{BB962C8B-B14F-4D97-AF65-F5344CB8AC3E}">
        <p14:creationId xmlns:p14="http://schemas.microsoft.com/office/powerpoint/2010/main" val="230628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01C27F-43D2-894C-B370-9086F7BF3FC8}"/>
              </a:ext>
            </a:extLst>
          </p:cNvPr>
          <p:cNvSpPr>
            <a:spLocks noGrp="1"/>
          </p:cNvSpPr>
          <p:nvPr>
            <p:ph type="title"/>
          </p:nvPr>
        </p:nvSpPr>
        <p:spPr>
          <a:xfrm>
            <a:off x="887963" y="-109330"/>
            <a:ext cx="10018713" cy="1752599"/>
          </a:xfrm>
        </p:spPr>
        <p:txBody>
          <a:bodyPr/>
          <a:lstStyle/>
          <a:p>
            <a:r>
              <a:rPr kumimoji="1" lang="ja-CN" altLang="en-US"/>
              <a:t>研究手法について</a:t>
            </a:r>
          </a:p>
        </p:txBody>
      </p:sp>
      <p:sp>
        <p:nvSpPr>
          <p:cNvPr id="3" name="コンテンツ プレースホルダー 2">
            <a:extLst>
              <a:ext uri="{FF2B5EF4-FFF2-40B4-BE49-F238E27FC236}">
                <a16:creationId xmlns:a16="http://schemas.microsoft.com/office/drawing/2014/main" id="{F0FF7BF5-A8E7-CC46-8F57-68FE87F4EBAD}"/>
              </a:ext>
            </a:extLst>
          </p:cNvPr>
          <p:cNvSpPr>
            <a:spLocks noGrp="1"/>
          </p:cNvSpPr>
          <p:nvPr>
            <p:ph idx="1"/>
          </p:nvPr>
        </p:nvSpPr>
        <p:spPr>
          <a:xfrm>
            <a:off x="1086643" y="1335155"/>
            <a:ext cx="10018713" cy="5025888"/>
          </a:xfrm>
        </p:spPr>
        <p:txBody>
          <a:bodyPr/>
          <a:lstStyle/>
          <a:p>
            <a:r>
              <a:rPr kumimoji="1" lang="ja-CN" altLang="en-US" dirty="0"/>
              <a:t>論文「</a:t>
            </a:r>
            <a:r>
              <a:rPr kumimoji="1" lang="en-US" altLang="ja-CN" dirty="0"/>
              <a:t>joint Extraction of Entities and Relations Based on a Novel Tagging Scheme</a:t>
            </a:r>
            <a:r>
              <a:rPr kumimoji="1" lang="ja-CN" altLang="en-US" dirty="0"/>
              <a:t>」により新しいアノテーション方式を通じて、実体関係抽出を行う</a:t>
            </a:r>
            <a:endParaRPr kumimoji="1" lang="en-US" altLang="ja-CN" dirty="0"/>
          </a:p>
          <a:p>
            <a:r>
              <a:rPr kumimoji="1" lang="ja-CN" altLang="en-US" dirty="0"/>
              <a:t>従来の研究はまず実体を抽出する、そして認識された実体を２つずつ組み合わせて関係の分類を行う。</a:t>
            </a:r>
            <a:endParaRPr kumimoji="1" lang="en-US" altLang="ja-CN" dirty="0"/>
          </a:p>
          <a:p>
            <a:r>
              <a:rPr kumimoji="1" lang="ja-CN" altLang="en-US" dirty="0"/>
              <a:t>この新しいアノテーション</a:t>
            </a:r>
            <a:r>
              <a:rPr kumimoji="1" lang="en-US" altLang="ja-CN" dirty="0"/>
              <a:t>BIES</a:t>
            </a:r>
            <a:r>
              <a:rPr kumimoji="1" lang="ja-CN" altLang="en-US" dirty="0"/>
              <a:t>というアノテーション方式では、実体と実体の関係をアノテーションつけることで、モデルが実体ー関係ー実体のみつ組の予測を直接に学習することができる</a:t>
            </a:r>
            <a:endParaRPr kumimoji="1" lang="en-US" altLang="ja-CN" dirty="0"/>
          </a:p>
          <a:p>
            <a:endParaRPr kumimoji="1" lang="ja-CN" altLang="en-US" dirty="0"/>
          </a:p>
        </p:txBody>
      </p:sp>
    </p:spTree>
    <p:extLst>
      <p:ext uri="{BB962C8B-B14F-4D97-AF65-F5344CB8AC3E}">
        <p14:creationId xmlns:p14="http://schemas.microsoft.com/office/powerpoint/2010/main" val="126200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4D4AF8-A75A-D84E-A076-7E19FF06F8B4}"/>
              </a:ext>
            </a:extLst>
          </p:cNvPr>
          <p:cNvSpPr>
            <a:spLocks noGrp="1"/>
          </p:cNvSpPr>
          <p:nvPr>
            <p:ph type="title"/>
          </p:nvPr>
        </p:nvSpPr>
        <p:spPr>
          <a:xfrm>
            <a:off x="1211040" y="-107907"/>
            <a:ext cx="10018713" cy="1752599"/>
          </a:xfrm>
        </p:spPr>
        <p:txBody>
          <a:bodyPr/>
          <a:lstStyle/>
          <a:p>
            <a:r>
              <a:rPr kumimoji="1" lang="en-US" altLang="ja-CN" dirty="0"/>
              <a:t>BIES</a:t>
            </a:r>
            <a:r>
              <a:rPr kumimoji="1" lang="ja-CN" altLang="en-US" dirty="0"/>
              <a:t>アノテーション方式について</a:t>
            </a:r>
          </a:p>
        </p:txBody>
      </p:sp>
      <p:sp>
        <p:nvSpPr>
          <p:cNvPr id="3" name="コンテンツ プレースホルダー 2">
            <a:extLst>
              <a:ext uri="{FF2B5EF4-FFF2-40B4-BE49-F238E27FC236}">
                <a16:creationId xmlns:a16="http://schemas.microsoft.com/office/drawing/2014/main" id="{93837CF0-C590-8F4A-88F1-B80F4E610C10}"/>
              </a:ext>
            </a:extLst>
          </p:cNvPr>
          <p:cNvSpPr>
            <a:spLocks noGrp="1"/>
          </p:cNvSpPr>
          <p:nvPr>
            <p:ph idx="1"/>
          </p:nvPr>
        </p:nvSpPr>
        <p:spPr>
          <a:xfrm>
            <a:off x="1347675" y="4287794"/>
            <a:ext cx="10018713" cy="1320753"/>
          </a:xfrm>
        </p:spPr>
        <p:txBody>
          <a:bodyPr>
            <a:normAutofit lnSpcReduction="10000"/>
          </a:bodyPr>
          <a:lstStyle/>
          <a:p>
            <a:r>
              <a:rPr kumimoji="1" lang="zh-CN" altLang="en-US" dirty="0"/>
              <a:t>   </a:t>
            </a:r>
            <a:r>
              <a:rPr kumimoji="1" lang="zh-CN" altLang="en-US" dirty="0">
                <a:ea typeface="+mj-ea"/>
                <a:cs typeface="Gurmukhi MN" panose="02020600050405020304" pitchFamily="18" charset="0"/>
              </a:rPr>
              <a:t>事前に</a:t>
            </a:r>
            <a:r>
              <a:rPr kumimoji="1" lang="en-US" altLang="zh-CN" dirty="0">
                <a:ea typeface="+mj-ea"/>
                <a:cs typeface="Gurmukhi MN" panose="02020600050405020304" pitchFamily="18" charset="0"/>
              </a:rPr>
              <a:t>(</a:t>
            </a:r>
            <a:r>
              <a:rPr kumimoji="1" lang="en-US" altLang="ja-JP" dirty="0">
                <a:ea typeface="+mj-ea"/>
                <a:cs typeface="Gurmukhi MN" panose="02020600050405020304" pitchFamily="18" charset="0"/>
              </a:rPr>
              <a:t>country-president)</a:t>
            </a:r>
            <a:r>
              <a:rPr kumimoji="1" lang="ja-JP" altLang="en-US">
                <a:ea typeface="+mj-ea"/>
                <a:cs typeface="Gurmukhi MN" panose="02020600050405020304" pitchFamily="18" charset="0"/>
              </a:rPr>
              <a:t>と</a:t>
            </a:r>
            <a:r>
              <a:rPr kumimoji="1" lang="en-US" altLang="zh-CN" dirty="0">
                <a:ea typeface="+mj-ea"/>
                <a:cs typeface="Gurmukhi MN" panose="02020600050405020304" pitchFamily="18" charset="0"/>
              </a:rPr>
              <a:t>(company-founder)</a:t>
            </a:r>
            <a:r>
              <a:rPr kumimoji="1" lang="zh-CN" altLang="en-US" dirty="0">
                <a:latin typeface="+mj-ea"/>
                <a:ea typeface="+mj-ea"/>
                <a:cs typeface="Gurmukhi MN" panose="02020600050405020304" pitchFamily="18" charset="0"/>
              </a:rPr>
              <a:t>２つのエンティティ関係を定義し</a:t>
            </a:r>
            <a:endParaRPr kumimoji="1" lang="en-US" altLang="zh-CN" dirty="0">
              <a:latin typeface="+mj-ea"/>
              <a:ea typeface="+mj-ea"/>
              <a:cs typeface="Gurmukhi MN" panose="02020600050405020304" pitchFamily="18" charset="0"/>
            </a:endParaRPr>
          </a:p>
          <a:p>
            <a:r>
              <a:rPr kumimoji="1" lang="en-US" altLang="ja-CN" dirty="0">
                <a:latin typeface="+mj-ea"/>
                <a:ea typeface="+mj-ea"/>
              </a:rPr>
              <a:t>BIES </a:t>
            </a:r>
            <a:r>
              <a:rPr kumimoji="1" lang="ja-CN" altLang="en-US" dirty="0">
                <a:latin typeface="+mj-ea"/>
                <a:ea typeface="+mj-ea"/>
              </a:rPr>
              <a:t>の</a:t>
            </a:r>
            <a:r>
              <a:rPr kumimoji="1" lang="en-US" altLang="ja-CN" dirty="0">
                <a:latin typeface="+mj-ea"/>
                <a:ea typeface="+mj-ea"/>
              </a:rPr>
              <a:t>B</a:t>
            </a:r>
            <a:r>
              <a:rPr kumimoji="1" lang="ja-CN" altLang="en-US" dirty="0">
                <a:latin typeface="+mj-ea"/>
                <a:ea typeface="+mj-ea"/>
              </a:rPr>
              <a:t>は</a:t>
            </a:r>
            <a:r>
              <a:rPr kumimoji="1" lang="en-US" altLang="ja-CN" dirty="0">
                <a:latin typeface="+mj-ea"/>
                <a:ea typeface="+mj-ea"/>
              </a:rPr>
              <a:t> begin</a:t>
            </a:r>
            <a:r>
              <a:rPr kumimoji="1" lang="ja-CN" altLang="en-US" dirty="0">
                <a:latin typeface="+mj-ea"/>
                <a:ea typeface="+mj-ea"/>
              </a:rPr>
              <a:t>、</a:t>
            </a:r>
            <a:r>
              <a:rPr kumimoji="1" lang="en-US" altLang="ja-CN" dirty="0">
                <a:latin typeface="+mj-ea"/>
                <a:ea typeface="+mj-ea"/>
              </a:rPr>
              <a:t> I</a:t>
            </a:r>
            <a:r>
              <a:rPr kumimoji="1" lang="ja-JP" altLang="en-US">
                <a:latin typeface="+mj-ea"/>
                <a:ea typeface="+mj-ea"/>
              </a:rPr>
              <a:t>は</a:t>
            </a:r>
            <a:r>
              <a:rPr kumimoji="1" lang="en-US" altLang="ja-CN" dirty="0">
                <a:latin typeface="+mj-ea"/>
                <a:ea typeface="+mj-ea"/>
              </a:rPr>
              <a:t> inside </a:t>
            </a:r>
            <a:r>
              <a:rPr kumimoji="1" lang="ja-JP" altLang="en-US">
                <a:latin typeface="+mj-ea"/>
                <a:ea typeface="+mj-ea"/>
              </a:rPr>
              <a:t>、</a:t>
            </a:r>
            <a:r>
              <a:rPr kumimoji="1" lang="en-US" altLang="ja-CN" dirty="0">
                <a:latin typeface="+mj-ea"/>
                <a:ea typeface="+mj-ea"/>
              </a:rPr>
              <a:t>E </a:t>
            </a:r>
            <a:r>
              <a:rPr kumimoji="1" lang="ja-CN" altLang="en-US" dirty="0">
                <a:latin typeface="+mj-ea"/>
                <a:ea typeface="+mj-ea"/>
              </a:rPr>
              <a:t>は</a:t>
            </a:r>
            <a:r>
              <a:rPr kumimoji="1" lang="en-US" altLang="ja-CN" dirty="0">
                <a:latin typeface="+mj-ea"/>
                <a:ea typeface="+mj-ea"/>
              </a:rPr>
              <a:t>end </a:t>
            </a:r>
            <a:r>
              <a:rPr kumimoji="1" lang="ja-CN" altLang="en-US" dirty="0">
                <a:latin typeface="+mj-ea"/>
                <a:ea typeface="+mj-ea"/>
              </a:rPr>
              <a:t>、</a:t>
            </a:r>
            <a:r>
              <a:rPr kumimoji="1" lang="en-US" altLang="ja-CN" dirty="0">
                <a:latin typeface="+mj-ea"/>
                <a:ea typeface="+mj-ea"/>
              </a:rPr>
              <a:t>S </a:t>
            </a:r>
            <a:r>
              <a:rPr kumimoji="1" lang="ja-CN" altLang="en-US" dirty="0">
                <a:latin typeface="+mj-ea"/>
                <a:ea typeface="+mj-ea"/>
              </a:rPr>
              <a:t>は</a:t>
            </a:r>
            <a:r>
              <a:rPr kumimoji="1" lang="en-US" altLang="ja-CN" dirty="0">
                <a:latin typeface="+mj-ea"/>
                <a:ea typeface="+mj-ea"/>
              </a:rPr>
              <a:t>single</a:t>
            </a:r>
            <a:endParaRPr kumimoji="1" lang="ja-CN" altLang="en-US" dirty="0">
              <a:latin typeface="+mj-ea"/>
              <a:ea typeface="+mj-ea"/>
            </a:endParaRPr>
          </a:p>
        </p:txBody>
      </p:sp>
      <p:pic>
        <p:nvPicPr>
          <p:cNvPr id="5" name="図 4" descr="スクリーンショット, 抽象 が含まれている画像&#10;&#10;自動的に生成された説明">
            <a:extLst>
              <a:ext uri="{FF2B5EF4-FFF2-40B4-BE49-F238E27FC236}">
                <a16:creationId xmlns:a16="http://schemas.microsoft.com/office/drawing/2014/main" id="{23DD84F4-F984-0044-9348-81C2EAA020FE}"/>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054070" y="1521124"/>
            <a:ext cx="10332655" cy="2334184"/>
          </a:xfrm>
          <a:prstGeom prst="rect">
            <a:avLst/>
          </a:prstGeom>
        </p:spPr>
      </p:pic>
    </p:spTree>
    <p:extLst>
      <p:ext uri="{BB962C8B-B14F-4D97-AF65-F5344CB8AC3E}">
        <p14:creationId xmlns:p14="http://schemas.microsoft.com/office/powerpoint/2010/main" val="271121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EB9E4-1B7E-BA46-BA00-04FE084E1FC7}"/>
              </a:ext>
            </a:extLst>
          </p:cNvPr>
          <p:cNvSpPr>
            <a:spLocks noGrp="1"/>
          </p:cNvSpPr>
          <p:nvPr>
            <p:ph type="title"/>
          </p:nvPr>
        </p:nvSpPr>
        <p:spPr>
          <a:xfrm>
            <a:off x="1086643" y="190500"/>
            <a:ext cx="10018713" cy="1752599"/>
          </a:xfrm>
        </p:spPr>
        <p:txBody>
          <a:bodyPr/>
          <a:lstStyle/>
          <a:p>
            <a:r>
              <a:rPr kumimoji="1" lang="en-US" altLang="ja-CN" dirty="0"/>
              <a:t>BIES</a:t>
            </a:r>
            <a:r>
              <a:rPr kumimoji="1" lang="ja-CN" altLang="en-US" dirty="0"/>
              <a:t>アノテーション方式について（２）</a:t>
            </a:r>
          </a:p>
        </p:txBody>
      </p:sp>
      <p:sp>
        <p:nvSpPr>
          <p:cNvPr id="3" name="コンテンツ プレースホルダー 2">
            <a:extLst>
              <a:ext uri="{FF2B5EF4-FFF2-40B4-BE49-F238E27FC236}">
                <a16:creationId xmlns:a16="http://schemas.microsoft.com/office/drawing/2014/main" id="{38054117-E3C3-DC44-829E-F7ABD5D81170}"/>
              </a:ext>
            </a:extLst>
          </p:cNvPr>
          <p:cNvSpPr>
            <a:spLocks noGrp="1"/>
          </p:cNvSpPr>
          <p:nvPr>
            <p:ph sz="half" idx="1"/>
          </p:nvPr>
        </p:nvSpPr>
        <p:spPr>
          <a:xfrm>
            <a:off x="1603991" y="2716426"/>
            <a:ext cx="4895055" cy="3124201"/>
          </a:xfrm>
        </p:spPr>
        <p:txBody>
          <a:bodyPr/>
          <a:lstStyle/>
          <a:p>
            <a:pPr marL="0" indent="0">
              <a:buNone/>
            </a:pPr>
            <a:r>
              <a:rPr kumimoji="1" lang="en-US" altLang="ja-CN" dirty="0"/>
              <a:t>Country-President</a:t>
            </a:r>
          </a:p>
          <a:p>
            <a:pPr marL="0" indent="0">
              <a:buNone/>
            </a:pPr>
            <a:r>
              <a:rPr kumimoji="1" lang="en-US" altLang="ja-CN" dirty="0"/>
              <a:t>(</a:t>
            </a:r>
            <a:r>
              <a:rPr kumimoji="1" lang="ja-CN" altLang="en-US" dirty="0"/>
              <a:t>実体１ー関係ー実体２</a:t>
            </a:r>
            <a:r>
              <a:rPr kumimoji="1" lang="en-US" altLang="ja-CN" dirty="0"/>
              <a:t>)</a:t>
            </a:r>
          </a:p>
          <a:p>
            <a:r>
              <a:rPr kumimoji="1" lang="en-US" altLang="ja-CN" dirty="0"/>
              <a:t>BIES</a:t>
            </a:r>
            <a:r>
              <a:rPr kumimoji="1" lang="ja-JP" altLang="en-US"/>
              <a:t>アノテーション方法</a:t>
            </a:r>
            <a:endParaRPr kumimoji="1" lang="en-US" altLang="ja-JP" dirty="0"/>
          </a:p>
          <a:p>
            <a:pPr marL="0" indent="0">
              <a:buNone/>
            </a:pPr>
            <a:r>
              <a:rPr kumimoji="1" lang="en-US" altLang="ja-CN" dirty="0"/>
              <a:t>United     States      Trump</a:t>
            </a:r>
          </a:p>
          <a:p>
            <a:pPr marL="0" indent="0">
              <a:buNone/>
            </a:pPr>
            <a:endParaRPr kumimoji="1" lang="en-US" altLang="ja-CN" dirty="0"/>
          </a:p>
          <a:p>
            <a:pPr marL="0" indent="0">
              <a:buNone/>
            </a:pPr>
            <a:r>
              <a:rPr kumimoji="1" lang="en-US" altLang="ja-CN" dirty="0"/>
              <a:t>B-CP-1    E-CP-1       S-CP-2</a:t>
            </a:r>
            <a:endParaRPr kumimoji="1" lang="ja-CN" altLang="en-US" dirty="0"/>
          </a:p>
        </p:txBody>
      </p:sp>
      <p:sp>
        <p:nvSpPr>
          <p:cNvPr id="4" name="コンテンツ プレースホルダー 3">
            <a:extLst>
              <a:ext uri="{FF2B5EF4-FFF2-40B4-BE49-F238E27FC236}">
                <a16:creationId xmlns:a16="http://schemas.microsoft.com/office/drawing/2014/main" id="{DF1561D2-AB5D-DB4A-8CB2-E50C7979164E}"/>
              </a:ext>
            </a:extLst>
          </p:cNvPr>
          <p:cNvSpPr>
            <a:spLocks noGrp="1"/>
          </p:cNvSpPr>
          <p:nvPr>
            <p:ph sz="half" idx="2"/>
          </p:nvPr>
        </p:nvSpPr>
        <p:spPr>
          <a:xfrm>
            <a:off x="6472043" y="3269390"/>
            <a:ext cx="4895056" cy="3124200"/>
          </a:xfrm>
        </p:spPr>
        <p:txBody>
          <a:bodyPr/>
          <a:lstStyle/>
          <a:p>
            <a:pPr marL="0" indent="0">
              <a:buNone/>
            </a:pPr>
            <a:r>
              <a:rPr kumimoji="1" lang="en-US" altLang="ja-CN" dirty="0"/>
              <a:t>Company-Founder</a:t>
            </a:r>
          </a:p>
          <a:p>
            <a:pPr marL="0" indent="0">
              <a:buNone/>
            </a:pPr>
            <a:r>
              <a:rPr kumimoji="1" lang="en-US" altLang="ja-CN" dirty="0"/>
              <a:t>(</a:t>
            </a:r>
            <a:r>
              <a:rPr kumimoji="1" lang="ja-CN" altLang="en-US" dirty="0"/>
              <a:t>実体１ー関係ー実体２</a:t>
            </a:r>
            <a:r>
              <a:rPr kumimoji="1" lang="en-US" altLang="ja-CN" dirty="0"/>
              <a:t>)</a:t>
            </a:r>
          </a:p>
          <a:p>
            <a:r>
              <a:rPr kumimoji="1" lang="en-US" altLang="ja-CN" dirty="0"/>
              <a:t>BIES</a:t>
            </a:r>
            <a:r>
              <a:rPr kumimoji="1" lang="ja-JP" altLang="en-US"/>
              <a:t>アノテーション方法</a:t>
            </a:r>
            <a:endParaRPr kumimoji="1" lang="en-US" altLang="ja-JP" dirty="0"/>
          </a:p>
          <a:p>
            <a:pPr marL="0" indent="0">
              <a:buNone/>
            </a:pPr>
            <a:r>
              <a:rPr kumimoji="1" lang="en-US" altLang="ja-JP" dirty="0"/>
              <a:t>Apple       </a:t>
            </a:r>
            <a:r>
              <a:rPr kumimoji="1" lang="en-US" altLang="ja-JP" dirty="0" err="1"/>
              <a:t>inc</a:t>
            </a:r>
            <a:r>
              <a:rPr kumimoji="1" lang="en-US" altLang="ja-JP" dirty="0"/>
              <a:t>                 Steven       Paul         Jobs</a:t>
            </a:r>
          </a:p>
          <a:p>
            <a:pPr marL="0" indent="0">
              <a:buNone/>
            </a:pPr>
            <a:endParaRPr kumimoji="1" lang="en-US" altLang="ja-JP" dirty="0"/>
          </a:p>
          <a:p>
            <a:pPr marL="0" indent="0">
              <a:buNone/>
            </a:pPr>
            <a:r>
              <a:rPr kumimoji="1" lang="en-US" altLang="ja-JP" dirty="0"/>
              <a:t>B-CF-1   E-CF-1          B-CF-2        I-CF-2      E-CF-2</a:t>
            </a:r>
          </a:p>
          <a:p>
            <a:pPr marL="0" indent="0">
              <a:buNone/>
            </a:pPr>
            <a:endParaRPr kumimoji="1" lang="en-US" altLang="ja-CN" dirty="0"/>
          </a:p>
          <a:p>
            <a:endParaRPr kumimoji="1" lang="en-US" altLang="ja-CN" dirty="0"/>
          </a:p>
          <a:p>
            <a:pPr marL="0" indent="0">
              <a:buNone/>
            </a:pPr>
            <a:endParaRPr kumimoji="1" lang="ja-CN" altLang="en-US" dirty="0"/>
          </a:p>
        </p:txBody>
      </p:sp>
      <p:sp>
        <p:nvSpPr>
          <p:cNvPr id="5" name="テキスト ボックス 4">
            <a:extLst>
              <a:ext uri="{FF2B5EF4-FFF2-40B4-BE49-F238E27FC236}">
                <a16:creationId xmlns:a16="http://schemas.microsoft.com/office/drawing/2014/main" id="{021F612C-410D-8648-B2DA-39500140123F}"/>
              </a:ext>
            </a:extLst>
          </p:cNvPr>
          <p:cNvSpPr txBox="1"/>
          <p:nvPr/>
        </p:nvSpPr>
        <p:spPr>
          <a:xfrm>
            <a:off x="1484312" y="1779373"/>
            <a:ext cx="9772693" cy="369332"/>
          </a:xfrm>
          <a:prstGeom prst="rect">
            <a:avLst/>
          </a:prstGeom>
          <a:noFill/>
        </p:spPr>
        <p:txBody>
          <a:bodyPr wrap="square" rtlCol="0">
            <a:spAutoFit/>
          </a:bodyPr>
          <a:lstStyle/>
          <a:p>
            <a:r>
              <a:rPr kumimoji="1" lang="ja-CN" altLang="en-US" dirty="0"/>
              <a:t>入力文：</a:t>
            </a:r>
            <a:r>
              <a:rPr kumimoji="1" lang="en-US" altLang="ja-CN" dirty="0"/>
              <a:t>The United States Present Trump will visit the Apple </a:t>
            </a:r>
            <a:r>
              <a:rPr kumimoji="1" lang="en-US" altLang="ja-CN" dirty="0" err="1"/>
              <a:t>inc</a:t>
            </a:r>
            <a:r>
              <a:rPr kumimoji="1" lang="en-US" altLang="ja-CN" dirty="0"/>
              <a:t> founded by Steven Paul Jobs</a:t>
            </a:r>
            <a:endParaRPr kumimoji="1" lang="ja-CN" altLang="en-US" dirty="0"/>
          </a:p>
        </p:txBody>
      </p:sp>
      <p:cxnSp>
        <p:nvCxnSpPr>
          <p:cNvPr id="7" name="直線コネクタ 6">
            <a:extLst>
              <a:ext uri="{FF2B5EF4-FFF2-40B4-BE49-F238E27FC236}">
                <a16:creationId xmlns:a16="http://schemas.microsoft.com/office/drawing/2014/main" id="{BEB5A25D-9F3C-7F4B-99BA-60DC76D54916}"/>
              </a:ext>
            </a:extLst>
          </p:cNvPr>
          <p:cNvCxnSpPr>
            <a:cxnSpLocks/>
          </p:cNvCxnSpPr>
          <p:nvPr/>
        </p:nvCxnSpPr>
        <p:spPr>
          <a:xfrm>
            <a:off x="2718486" y="4596714"/>
            <a:ext cx="0" cy="234776"/>
          </a:xfrm>
          <a:prstGeom prst="line">
            <a:avLst/>
          </a:prstGeom>
          <a:ln>
            <a:gradFill flip="none" rotWithShape="1">
              <a:gsLst>
                <a:gs pos="100000">
                  <a:schemeClr val="accent1">
                    <a:lumMod val="67000"/>
                  </a:schemeClr>
                </a:gs>
                <a:gs pos="100000">
                  <a:schemeClr val="accent1">
                    <a:lumMod val="97000"/>
                    <a:lumOff val="3000"/>
                  </a:schemeClr>
                </a:gs>
                <a:gs pos="100000">
                  <a:schemeClr val="accent1">
                    <a:lumMod val="60000"/>
                    <a:lumOff val="40000"/>
                  </a:schemeClr>
                </a:gs>
              </a:gsLst>
              <a:lin ang="16200000" scaled="1"/>
              <a:tileRect/>
            </a:gradFill>
          </a:ln>
          <a:effectLst>
            <a:outerShdw blurRad="50800" dist="50800" dir="5400000" algn="ctr" rotWithShape="0">
              <a:schemeClr val="tx1"/>
            </a:outerShdw>
            <a:reflection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0BFA493A-53CE-1942-9041-FEF600D392D3}"/>
              </a:ext>
            </a:extLst>
          </p:cNvPr>
          <p:cNvCxnSpPr>
            <a:cxnSpLocks/>
          </p:cNvCxnSpPr>
          <p:nvPr/>
        </p:nvCxnSpPr>
        <p:spPr>
          <a:xfrm>
            <a:off x="1907061" y="4596714"/>
            <a:ext cx="0" cy="234776"/>
          </a:xfrm>
          <a:prstGeom prst="line">
            <a:avLst/>
          </a:prstGeom>
          <a:ln>
            <a:gradFill flip="none" rotWithShape="1">
              <a:gsLst>
                <a:gs pos="100000">
                  <a:schemeClr val="accent1">
                    <a:lumMod val="67000"/>
                  </a:schemeClr>
                </a:gs>
                <a:gs pos="100000">
                  <a:schemeClr val="accent1">
                    <a:lumMod val="97000"/>
                    <a:lumOff val="3000"/>
                  </a:schemeClr>
                </a:gs>
                <a:gs pos="100000">
                  <a:schemeClr val="accent1">
                    <a:lumMod val="60000"/>
                    <a:lumOff val="40000"/>
                  </a:schemeClr>
                </a:gs>
              </a:gsLst>
              <a:lin ang="16200000" scaled="1"/>
              <a:tileRect/>
            </a:gradFill>
          </a:ln>
          <a:effectLst>
            <a:outerShdw blurRad="50800" dist="50800" dir="5400000" algn="ctr" rotWithShape="0">
              <a:schemeClr val="tx1"/>
            </a:outerShdw>
            <a:reflection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209FD52-FAAE-AA4E-81C5-D7394916243F}"/>
              </a:ext>
            </a:extLst>
          </p:cNvPr>
          <p:cNvCxnSpPr>
            <a:cxnSpLocks/>
          </p:cNvCxnSpPr>
          <p:nvPr/>
        </p:nvCxnSpPr>
        <p:spPr>
          <a:xfrm>
            <a:off x="3711146" y="4596714"/>
            <a:ext cx="0" cy="234776"/>
          </a:xfrm>
          <a:prstGeom prst="line">
            <a:avLst/>
          </a:prstGeom>
          <a:ln>
            <a:gradFill flip="none" rotWithShape="1">
              <a:gsLst>
                <a:gs pos="100000">
                  <a:schemeClr val="accent1">
                    <a:lumMod val="67000"/>
                  </a:schemeClr>
                </a:gs>
                <a:gs pos="100000">
                  <a:schemeClr val="accent1">
                    <a:lumMod val="97000"/>
                    <a:lumOff val="3000"/>
                  </a:schemeClr>
                </a:gs>
                <a:gs pos="100000">
                  <a:schemeClr val="accent1">
                    <a:lumMod val="60000"/>
                    <a:lumOff val="40000"/>
                  </a:schemeClr>
                </a:gs>
              </a:gsLst>
              <a:lin ang="16200000" scaled="1"/>
              <a:tileRect/>
            </a:gradFill>
          </a:ln>
          <a:effectLst>
            <a:outerShdw blurRad="50800" dist="50800" dir="5400000" algn="ctr" rotWithShape="0">
              <a:schemeClr val="tx1"/>
            </a:outerShdw>
            <a:reflection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B4FA045A-6C2A-474D-9823-9044ABD074D2}"/>
              </a:ext>
            </a:extLst>
          </p:cNvPr>
          <p:cNvCxnSpPr>
            <a:cxnSpLocks/>
          </p:cNvCxnSpPr>
          <p:nvPr/>
        </p:nvCxnSpPr>
        <p:spPr>
          <a:xfrm>
            <a:off x="6853883" y="4674971"/>
            <a:ext cx="0" cy="234776"/>
          </a:xfrm>
          <a:prstGeom prst="line">
            <a:avLst/>
          </a:prstGeom>
          <a:ln>
            <a:gradFill flip="none" rotWithShape="1">
              <a:gsLst>
                <a:gs pos="100000">
                  <a:schemeClr val="accent1">
                    <a:lumMod val="67000"/>
                  </a:schemeClr>
                </a:gs>
                <a:gs pos="100000">
                  <a:schemeClr val="accent1">
                    <a:lumMod val="97000"/>
                    <a:lumOff val="3000"/>
                  </a:schemeClr>
                </a:gs>
                <a:gs pos="100000">
                  <a:schemeClr val="accent1">
                    <a:lumMod val="60000"/>
                    <a:lumOff val="40000"/>
                  </a:schemeClr>
                </a:gs>
              </a:gsLst>
              <a:lin ang="16200000" scaled="1"/>
              <a:tileRect/>
            </a:gradFill>
          </a:ln>
          <a:effectLst>
            <a:outerShdw blurRad="50800" dist="50800" dir="5400000" algn="ctr" rotWithShape="0">
              <a:schemeClr val="tx1"/>
            </a:outerShdw>
            <a:reflection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87E75D8-1A09-EC43-83CF-4FCECDBA84EE}"/>
              </a:ext>
            </a:extLst>
          </p:cNvPr>
          <p:cNvCxnSpPr>
            <a:cxnSpLocks/>
          </p:cNvCxnSpPr>
          <p:nvPr/>
        </p:nvCxnSpPr>
        <p:spPr>
          <a:xfrm>
            <a:off x="7595288" y="4674971"/>
            <a:ext cx="0" cy="234776"/>
          </a:xfrm>
          <a:prstGeom prst="line">
            <a:avLst/>
          </a:prstGeom>
          <a:ln>
            <a:gradFill flip="none" rotWithShape="1">
              <a:gsLst>
                <a:gs pos="100000">
                  <a:schemeClr val="accent1">
                    <a:lumMod val="67000"/>
                  </a:schemeClr>
                </a:gs>
                <a:gs pos="100000">
                  <a:schemeClr val="accent1">
                    <a:lumMod val="97000"/>
                    <a:lumOff val="3000"/>
                  </a:schemeClr>
                </a:gs>
                <a:gs pos="100000">
                  <a:schemeClr val="accent1">
                    <a:lumMod val="60000"/>
                    <a:lumOff val="40000"/>
                  </a:schemeClr>
                </a:gs>
              </a:gsLst>
              <a:lin ang="16200000" scaled="1"/>
              <a:tileRect/>
            </a:gradFill>
          </a:ln>
          <a:effectLst>
            <a:outerShdw blurRad="50800" dist="50800" dir="5400000" algn="ctr" rotWithShape="0">
              <a:schemeClr val="tx1"/>
            </a:outerShdw>
            <a:reflection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26F2631E-B898-244A-8DAF-5E8474AEBA2D}"/>
              </a:ext>
            </a:extLst>
          </p:cNvPr>
          <p:cNvCxnSpPr>
            <a:cxnSpLocks/>
          </p:cNvCxnSpPr>
          <p:nvPr/>
        </p:nvCxnSpPr>
        <p:spPr>
          <a:xfrm>
            <a:off x="8781537" y="4648197"/>
            <a:ext cx="0" cy="234776"/>
          </a:xfrm>
          <a:prstGeom prst="line">
            <a:avLst/>
          </a:prstGeom>
          <a:ln>
            <a:gradFill flip="none" rotWithShape="1">
              <a:gsLst>
                <a:gs pos="100000">
                  <a:schemeClr val="accent1">
                    <a:lumMod val="67000"/>
                  </a:schemeClr>
                </a:gs>
                <a:gs pos="100000">
                  <a:schemeClr val="accent1">
                    <a:lumMod val="97000"/>
                    <a:lumOff val="3000"/>
                  </a:schemeClr>
                </a:gs>
                <a:gs pos="100000">
                  <a:schemeClr val="accent1">
                    <a:lumMod val="60000"/>
                    <a:lumOff val="40000"/>
                  </a:schemeClr>
                </a:gs>
              </a:gsLst>
              <a:lin ang="16200000" scaled="1"/>
              <a:tileRect/>
            </a:gradFill>
          </a:ln>
          <a:effectLst>
            <a:outerShdw blurRad="50800" dist="50800" dir="5400000" algn="ctr" rotWithShape="0">
              <a:schemeClr val="tx1"/>
            </a:outerShdw>
            <a:reflection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DDA24AC-715A-A341-8E78-D0C84966D4B0}"/>
              </a:ext>
            </a:extLst>
          </p:cNvPr>
          <p:cNvCxnSpPr>
            <a:cxnSpLocks/>
          </p:cNvCxnSpPr>
          <p:nvPr/>
        </p:nvCxnSpPr>
        <p:spPr>
          <a:xfrm>
            <a:off x="9658866" y="4648197"/>
            <a:ext cx="0" cy="234776"/>
          </a:xfrm>
          <a:prstGeom prst="line">
            <a:avLst/>
          </a:prstGeom>
          <a:ln>
            <a:gradFill flip="none" rotWithShape="1">
              <a:gsLst>
                <a:gs pos="100000">
                  <a:schemeClr val="accent1">
                    <a:lumMod val="67000"/>
                  </a:schemeClr>
                </a:gs>
                <a:gs pos="100000">
                  <a:schemeClr val="accent1">
                    <a:lumMod val="97000"/>
                    <a:lumOff val="3000"/>
                  </a:schemeClr>
                </a:gs>
                <a:gs pos="100000">
                  <a:schemeClr val="accent1">
                    <a:lumMod val="60000"/>
                    <a:lumOff val="40000"/>
                  </a:schemeClr>
                </a:gs>
              </a:gsLst>
              <a:lin ang="16200000" scaled="1"/>
              <a:tileRect/>
            </a:gradFill>
          </a:ln>
          <a:effectLst>
            <a:outerShdw blurRad="50800" dist="50800" dir="5400000" algn="ctr" rotWithShape="0">
              <a:schemeClr val="tx1"/>
            </a:outerShdw>
            <a:reflection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3C955C80-71A5-6E4C-BCB4-A8F0ECF16F0B}"/>
              </a:ext>
            </a:extLst>
          </p:cNvPr>
          <p:cNvCxnSpPr>
            <a:cxnSpLocks/>
          </p:cNvCxnSpPr>
          <p:nvPr/>
        </p:nvCxnSpPr>
        <p:spPr>
          <a:xfrm>
            <a:off x="10462056" y="4596714"/>
            <a:ext cx="0" cy="234776"/>
          </a:xfrm>
          <a:prstGeom prst="line">
            <a:avLst/>
          </a:prstGeom>
          <a:ln>
            <a:gradFill flip="none" rotWithShape="1">
              <a:gsLst>
                <a:gs pos="100000">
                  <a:schemeClr val="accent1">
                    <a:lumMod val="67000"/>
                  </a:schemeClr>
                </a:gs>
                <a:gs pos="100000">
                  <a:schemeClr val="accent1">
                    <a:lumMod val="97000"/>
                    <a:lumOff val="3000"/>
                  </a:schemeClr>
                </a:gs>
                <a:gs pos="100000">
                  <a:schemeClr val="accent1">
                    <a:lumMod val="60000"/>
                    <a:lumOff val="40000"/>
                  </a:schemeClr>
                </a:gs>
              </a:gsLst>
              <a:lin ang="16200000" scaled="1"/>
              <a:tileRect/>
            </a:gradFill>
          </a:ln>
          <a:effectLst>
            <a:outerShdw blurRad="50800" dist="50800" dir="5400000" algn="ctr" rotWithShape="0">
              <a:schemeClr val="tx1"/>
            </a:outerShdw>
            <a:reflection endPos="65000" dist="50800" dir="5400000" sy="-100000" algn="bl" rotWithShape="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47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00600-5893-9D4D-9AE6-439B741EC4B3}"/>
              </a:ext>
            </a:extLst>
          </p:cNvPr>
          <p:cNvSpPr>
            <a:spLocks noGrp="1"/>
          </p:cNvSpPr>
          <p:nvPr>
            <p:ph type="title"/>
          </p:nvPr>
        </p:nvSpPr>
        <p:spPr>
          <a:xfrm>
            <a:off x="-149271" y="-60243"/>
            <a:ext cx="10018713" cy="1752599"/>
          </a:xfrm>
        </p:spPr>
        <p:txBody>
          <a:bodyPr/>
          <a:lstStyle/>
          <a:p>
            <a:r>
              <a:rPr kumimoji="1" lang="ja-CN" altLang="en-US" dirty="0"/>
              <a:t>提案手法</a:t>
            </a:r>
          </a:p>
        </p:txBody>
      </p:sp>
      <p:sp>
        <p:nvSpPr>
          <p:cNvPr id="4" name="正方形/長方形 3">
            <a:extLst>
              <a:ext uri="{FF2B5EF4-FFF2-40B4-BE49-F238E27FC236}">
                <a16:creationId xmlns:a16="http://schemas.microsoft.com/office/drawing/2014/main" id="{77E18DD2-7030-8C4B-BEDC-8760D8B6ADB8}"/>
              </a:ext>
            </a:extLst>
          </p:cNvPr>
          <p:cNvSpPr/>
          <p:nvPr/>
        </p:nvSpPr>
        <p:spPr>
          <a:xfrm>
            <a:off x="1668161" y="1932803"/>
            <a:ext cx="182880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CN" altLang="en-US" dirty="0"/>
              <a:t>テキスト</a:t>
            </a:r>
          </a:p>
        </p:txBody>
      </p:sp>
      <p:sp>
        <p:nvSpPr>
          <p:cNvPr id="6" name="正方形/長方形 5">
            <a:extLst>
              <a:ext uri="{FF2B5EF4-FFF2-40B4-BE49-F238E27FC236}">
                <a16:creationId xmlns:a16="http://schemas.microsoft.com/office/drawing/2014/main" id="{F4F39C08-5C06-374F-B742-0D9A3287F078}"/>
              </a:ext>
            </a:extLst>
          </p:cNvPr>
          <p:cNvSpPr/>
          <p:nvPr/>
        </p:nvSpPr>
        <p:spPr>
          <a:xfrm>
            <a:off x="4926231" y="1957517"/>
            <a:ext cx="1828800" cy="76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CN" altLang="en-US" dirty="0"/>
              <a:t>ベクトル化</a:t>
            </a:r>
          </a:p>
        </p:txBody>
      </p:sp>
      <p:sp>
        <p:nvSpPr>
          <p:cNvPr id="9" name="右矢印 8">
            <a:extLst>
              <a:ext uri="{FF2B5EF4-FFF2-40B4-BE49-F238E27FC236}">
                <a16:creationId xmlns:a16="http://schemas.microsoft.com/office/drawing/2014/main" id="{0AADE9B8-4018-1141-8324-65D17CC52831}"/>
              </a:ext>
            </a:extLst>
          </p:cNvPr>
          <p:cNvSpPr/>
          <p:nvPr/>
        </p:nvSpPr>
        <p:spPr>
          <a:xfrm>
            <a:off x="3822358" y="2072330"/>
            <a:ext cx="803190" cy="48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0" name="右矢印 9">
            <a:extLst>
              <a:ext uri="{FF2B5EF4-FFF2-40B4-BE49-F238E27FC236}">
                <a16:creationId xmlns:a16="http://schemas.microsoft.com/office/drawing/2014/main" id="{54A3E076-F07E-E64E-8E53-D8DAD6C1F3E1}"/>
              </a:ext>
            </a:extLst>
          </p:cNvPr>
          <p:cNvSpPr/>
          <p:nvPr/>
        </p:nvSpPr>
        <p:spPr>
          <a:xfrm>
            <a:off x="7055714" y="2109401"/>
            <a:ext cx="803190" cy="48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1" name="正方形/長方形 10">
            <a:extLst>
              <a:ext uri="{FF2B5EF4-FFF2-40B4-BE49-F238E27FC236}">
                <a16:creationId xmlns:a16="http://schemas.microsoft.com/office/drawing/2014/main" id="{B82CF351-D31B-7A4A-8E68-5E116BA92CF5}"/>
              </a:ext>
            </a:extLst>
          </p:cNvPr>
          <p:cNvSpPr/>
          <p:nvPr/>
        </p:nvSpPr>
        <p:spPr>
          <a:xfrm>
            <a:off x="8328455" y="1604833"/>
            <a:ext cx="2594915" cy="1496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Encoder</a:t>
            </a:r>
            <a:r>
              <a:rPr kumimoji="1" lang="ja-CN" altLang="en-US" dirty="0"/>
              <a:t>で各単語の特徴表示を獲得して出力する</a:t>
            </a:r>
            <a:endParaRPr kumimoji="1" lang="en-US" altLang="ja-CN" dirty="0"/>
          </a:p>
        </p:txBody>
      </p:sp>
      <p:sp>
        <p:nvSpPr>
          <p:cNvPr id="12" name="右矢印 11">
            <a:extLst>
              <a:ext uri="{FF2B5EF4-FFF2-40B4-BE49-F238E27FC236}">
                <a16:creationId xmlns:a16="http://schemas.microsoft.com/office/drawing/2014/main" id="{94170140-9CB2-C040-8922-564DC8CC94DF}"/>
              </a:ext>
            </a:extLst>
          </p:cNvPr>
          <p:cNvSpPr/>
          <p:nvPr/>
        </p:nvSpPr>
        <p:spPr>
          <a:xfrm rot="5400000">
            <a:off x="9224316" y="3513440"/>
            <a:ext cx="803190" cy="487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3" name="正方形/長方形 12">
            <a:extLst>
              <a:ext uri="{FF2B5EF4-FFF2-40B4-BE49-F238E27FC236}">
                <a16:creationId xmlns:a16="http://schemas.microsoft.com/office/drawing/2014/main" id="{4FF4C3AB-5083-704D-915C-32317110CE72}"/>
              </a:ext>
            </a:extLst>
          </p:cNvPr>
          <p:cNvSpPr/>
          <p:nvPr/>
        </p:nvSpPr>
        <p:spPr>
          <a:xfrm>
            <a:off x="8328455" y="4357303"/>
            <a:ext cx="2594915" cy="14961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Decoder</a:t>
            </a:r>
            <a:r>
              <a:rPr kumimoji="1" lang="ja-CN" altLang="en-US" dirty="0"/>
              <a:t>で各単語の特徴表示による、アノテーションを予測する</a:t>
            </a:r>
            <a:endParaRPr kumimoji="1" lang="en-US" altLang="ja-CN" dirty="0"/>
          </a:p>
        </p:txBody>
      </p:sp>
      <p:sp>
        <p:nvSpPr>
          <p:cNvPr id="14" name="左矢印 13">
            <a:extLst>
              <a:ext uri="{FF2B5EF4-FFF2-40B4-BE49-F238E27FC236}">
                <a16:creationId xmlns:a16="http://schemas.microsoft.com/office/drawing/2014/main" id="{76C84B73-BA68-F042-BAEC-6372721D7757}"/>
              </a:ext>
            </a:extLst>
          </p:cNvPr>
          <p:cNvSpPr/>
          <p:nvPr/>
        </p:nvSpPr>
        <p:spPr>
          <a:xfrm>
            <a:off x="7055714" y="4863085"/>
            <a:ext cx="803190"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5" name="正方形/長方形 14">
            <a:extLst>
              <a:ext uri="{FF2B5EF4-FFF2-40B4-BE49-F238E27FC236}">
                <a16:creationId xmlns:a16="http://schemas.microsoft.com/office/drawing/2014/main" id="{3ED37080-8F1A-8E4D-A1F5-B27EA38EB9BA}"/>
              </a:ext>
            </a:extLst>
          </p:cNvPr>
          <p:cNvSpPr/>
          <p:nvPr/>
        </p:nvSpPr>
        <p:spPr>
          <a:xfrm>
            <a:off x="4160116" y="4634815"/>
            <a:ext cx="2594915" cy="9411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アノテーションによってエンティティ関係を抽出する</a:t>
            </a:r>
            <a:endParaRPr kumimoji="1" lang="ja-CN" altLang="en-US" dirty="0"/>
          </a:p>
        </p:txBody>
      </p:sp>
      <p:sp>
        <p:nvSpPr>
          <p:cNvPr id="16" name="テキスト ボックス 15">
            <a:extLst>
              <a:ext uri="{FF2B5EF4-FFF2-40B4-BE49-F238E27FC236}">
                <a16:creationId xmlns:a16="http://schemas.microsoft.com/office/drawing/2014/main" id="{D883DF06-3816-F04C-99E7-8A21B647FBD8}"/>
              </a:ext>
            </a:extLst>
          </p:cNvPr>
          <p:cNvSpPr txBox="1"/>
          <p:nvPr/>
        </p:nvSpPr>
        <p:spPr>
          <a:xfrm>
            <a:off x="8164449" y="6052236"/>
            <a:ext cx="3150972" cy="646331"/>
          </a:xfrm>
          <a:prstGeom prst="rect">
            <a:avLst/>
          </a:prstGeom>
          <a:noFill/>
        </p:spPr>
        <p:txBody>
          <a:bodyPr wrap="square" rtlCol="0">
            <a:spAutoFit/>
          </a:bodyPr>
          <a:lstStyle/>
          <a:p>
            <a:r>
              <a:rPr kumimoji="1" lang="ja-CN" altLang="en-US" dirty="0"/>
              <a:t>訓練の時はアノテーションつけたテキストを使う</a:t>
            </a:r>
          </a:p>
        </p:txBody>
      </p:sp>
      <p:sp>
        <p:nvSpPr>
          <p:cNvPr id="3" name="テキスト ボックス 2">
            <a:extLst>
              <a:ext uri="{FF2B5EF4-FFF2-40B4-BE49-F238E27FC236}">
                <a16:creationId xmlns:a16="http://schemas.microsoft.com/office/drawing/2014/main" id="{02B171C3-D831-1543-91A0-34D53A505AE0}"/>
              </a:ext>
            </a:extLst>
          </p:cNvPr>
          <p:cNvSpPr txBox="1"/>
          <p:nvPr/>
        </p:nvSpPr>
        <p:spPr>
          <a:xfrm>
            <a:off x="6096000" y="735140"/>
            <a:ext cx="5002925" cy="369332"/>
          </a:xfrm>
          <a:prstGeom prst="rect">
            <a:avLst/>
          </a:prstGeom>
          <a:noFill/>
        </p:spPr>
        <p:txBody>
          <a:bodyPr wrap="square" rtlCol="0">
            <a:spAutoFit/>
          </a:bodyPr>
          <a:lstStyle/>
          <a:p>
            <a:r>
              <a:rPr kumimoji="1" lang="en-US" altLang="ja-CN" dirty="0"/>
              <a:t>Encoder-Decoder</a:t>
            </a:r>
            <a:r>
              <a:rPr kumimoji="1" lang="ja-CN" altLang="en-US" dirty="0"/>
              <a:t>モデルを使う</a:t>
            </a:r>
          </a:p>
        </p:txBody>
      </p:sp>
    </p:spTree>
    <p:extLst>
      <p:ext uri="{BB962C8B-B14F-4D97-AF65-F5344CB8AC3E}">
        <p14:creationId xmlns:p14="http://schemas.microsoft.com/office/powerpoint/2010/main" val="2754176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otalTime>303</TotalTime>
  <Words>608</Words>
  <Application>Microsoft Macintosh PowerPoint</Application>
  <PresentationFormat>ワイド画面</PresentationFormat>
  <Paragraphs>66</Paragraphs>
  <Slides>11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HGｺﾞｼｯｸM</vt:lpstr>
      <vt:lpstr>华文楷体</vt:lpstr>
      <vt:lpstr>Arial</vt:lpstr>
      <vt:lpstr>Corbel</vt:lpstr>
      <vt:lpstr>Wingdings</vt:lpstr>
      <vt:lpstr>Parallax</vt:lpstr>
      <vt:lpstr>電子カルテに基づいて 医療知識抽出する方法</vt:lpstr>
      <vt:lpstr>PowerPoint プレゼンテーション</vt:lpstr>
      <vt:lpstr>情報抽出</vt:lpstr>
      <vt:lpstr>医療知識の抽出</vt:lpstr>
      <vt:lpstr>どんな医療知識を抽出したい</vt:lpstr>
      <vt:lpstr>研究手法について</vt:lpstr>
      <vt:lpstr>BIESアノテーション方式について</vt:lpstr>
      <vt:lpstr>BIESアノテーション方式について（２）</vt:lpstr>
      <vt:lpstr>提案手法</vt:lpstr>
      <vt:lpstr>今後の計画</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FANG Xintao(gr0475vx)</cp:lastModifiedBy>
  <cp:revision>1</cp:revision>
  <dcterms:created xsi:type="dcterms:W3CDTF">2020-05-16T11:55:54Z</dcterms:created>
  <dcterms:modified xsi:type="dcterms:W3CDTF">2020-05-27T06:00:35Z</dcterms:modified>
</cp:coreProperties>
</file>