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4" r:id="rId7"/>
    <p:sldId id="260" r:id="rId8"/>
    <p:sldId id="261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36EAF3-A00D-274C-A1C2-37ED8B565833}" v="51" dt="2020-06-19T05:28:31.570"/>
    <p1510:client id="{845ACDD0-9643-4CCD-A568-64319137F10F}" v="9" dt="2020-06-19T02:52:42.4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NG Xintao(gr0475vx)" userId="f5a69607-3c73-4172-a63e-2f8eff800f7d" providerId="ADAL" clId="{845ACDD0-9643-4CCD-A568-64319137F10F}"/>
    <pc:docChg chg="undo custSel mod modSld sldOrd">
      <pc:chgData name="FANG Xintao(gr0475vx)" userId="f5a69607-3c73-4172-a63e-2f8eff800f7d" providerId="ADAL" clId="{845ACDD0-9643-4CCD-A568-64319137F10F}" dt="2020-06-19T02:52:42.411" v="146" actId="14100"/>
      <pc:docMkLst>
        <pc:docMk/>
      </pc:docMkLst>
      <pc:sldChg chg="modSp ord">
        <pc:chgData name="FANG Xintao(gr0475vx)" userId="f5a69607-3c73-4172-a63e-2f8eff800f7d" providerId="ADAL" clId="{845ACDD0-9643-4CCD-A568-64319137F10F}" dt="2020-06-16T02:50:57.117" v="138"/>
        <pc:sldMkLst>
          <pc:docMk/>
          <pc:sldMk cId="396347839" sldId="259"/>
        </pc:sldMkLst>
        <pc:spChg chg="mod">
          <ac:chgData name="FANG Xintao(gr0475vx)" userId="f5a69607-3c73-4172-a63e-2f8eff800f7d" providerId="ADAL" clId="{845ACDD0-9643-4CCD-A568-64319137F10F}" dt="2020-06-16T02:50:10.019" v="137" actId="20577"/>
          <ac:spMkLst>
            <pc:docMk/>
            <pc:sldMk cId="396347839" sldId="259"/>
            <ac:spMk id="3" creationId="{6BD5685E-65B8-6140-9276-52D486AFA0BA}"/>
          </ac:spMkLst>
        </pc:spChg>
      </pc:sldChg>
      <pc:sldChg chg="addSp delSp modSp">
        <pc:chgData name="FANG Xintao(gr0475vx)" userId="f5a69607-3c73-4172-a63e-2f8eff800f7d" providerId="ADAL" clId="{845ACDD0-9643-4CCD-A568-64319137F10F}" dt="2020-06-19T02:52:42.411" v="146" actId="14100"/>
        <pc:sldMkLst>
          <pc:docMk/>
          <pc:sldMk cId="3449924296" sldId="260"/>
        </pc:sldMkLst>
        <pc:spChg chg="mod">
          <ac:chgData name="FANG Xintao(gr0475vx)" userId="f5a69607-3c73-4172-a63e-2f8eff800f7d" providerId="ADAL" clId="{845ACDD0-9643-4CCD-A568-64319137F10F}" dt="2020-06-16T01:09:08.404" v="124" actId="1076"/>
          <ac:spMkLst>
            <pc:docMk/>
            <pc:sldMk cId="3449924296" sldId="260"/>
            <ac:spMk id="3" creationId="{F03417E4-BFCD-1A4A-BEE6-E08DA45BC594}"/>
          </ac:spMkLst>
        </pc:spChg>
        <pc:graphicFrameChg chg="add mod">
          <ac:chgData name="FANG Xintao(gr0475vx)" userId="f5a69607-3c73-4172-a63e-2f8eff800f7d" providerId="ADAL" clId="{845ACDD0-9643-4CCD-A568-64319137F10F}" dt="2020-06-16T00:45:11.534" v="41" actId="14100"/>
          <ac:graphicFrameMkLst>
            <pc:docMk/>
            <pc:sldMk cId="3449924296" sldId="260"/>
            <ac:graphicFrameMk id="4" creationId="{28F22CFE-7861-4178-B359-EF69DAFA26FA}"/>
          </ac:graphicFrameMkLst>
        </pc:graphicFrameChg>
        <pc:graphicFrameChg chg="add del mod">
          <ac:chgData name="FANG Xintao(gr0475vx)" userId="f5a69607-3c73-4172-a63e-2f8eff800f7d" providerId="ADAL" clId="{845ACDD0-9643-4CCD-A568-64319137F10F}" dt="2020-06-16T01:06:25.575" v="107" actId="478"/>
          <ac:graphicFrameMkLst>
            <pc:docMk/>
            <pc:sldMk cId="3449924296" sldId="260"/>
            <ac:graphicFrameMk id="6" creationId="{16704217-2BD5-45A0-BC68-C4CBB102F2FD}"/>
          </ac:graphicFrameMkLst>
        </pc:graphicFrameChg>
        <pc:graphicFrameChg chg="add del mod">
          <ac:chgData name="FANG Xintao(gr0475vx)" userId="f5a69607-3c73-4172-a63e-2f8eff800f7d" providerId="ADAL" clId="{845ACDD0-9643-4CCD-A568-64319137F10F}" dt="2020-06-16T01:07:14.878" v="111" actId="478"/>
          <ac:graphicFrameMkLst>
            <pc:docMk/>
            <pc:sldMk cId="3449924296" sldId="260"/>
            <ac:graphicFrameMk id="8" creationId="{D06D85FA-8E90-4099-B2CE-7D70F9EB92B3}"/>
          </ac:graphicFrameMkLst>
        </pc:graphicFrameChg>
        <pc:graphicFrameChg chg="add mod">
          <ac:chgData name="FANG Xintao(gr0475vx)" userId="f5a69607-3c73-4172-a63e-2f8eff800f7d" providerId="ADAL" clId="{845ACDD0-9643-4CCD-A568-64319137F10F}" dt="2020-06-19T02:52:42.411" v="146" actId="14100"/>
          <ac:graphicFrameMkLst>
            <pc:docMk/>
            <pc:sldMk cId="3449924296" sldId="260"/>
            <ac:graphicFrameMk id="9" creationId="{534C6516-B95B-4623-AEA0-F2033F2B77C4}"/>
          </ac:graphicFrameMkLst>
        </pc:graphicFrameChg>
        <pc:graphicFrameChg chg="add mod">
          <ac:chgData name="FANG Xintao(gr0475vx)" userId="f5a69607-3c73-4172-a63e-2f8eff800f7d" providerId="ADAL" clId="{845ACDD0-9643-4CCD-A568-64319137F10F}" dt="2020-06-19T02:50:58.524" v="140"/>
          <ac:graphicFrameMkLst>
            <pc:docMk/>
            <pc:sldMk cId="3449924296" sldId="260"/>
            <ac:graphicFrameMk id="10" creationId="{055A7991-10F9-4EC7-AFD4-390A955E2C04}"/>
          </ac:graphicFrameMkLst>
        </pc:graphicFrameChg>
        <pc:picChg chg="del mod">
          <ac:chgData name="FANG Xintao(gr0475vx)" userId="f5a69607-3c73-4172-a63e-2f8eff800f7d" providerId="ADAL" clId="{845ACDD0-9643-4CCD-A568-64319137F10F}" dt="2020-06-16T01:03:17.310" v="100" actId="478"/>
          <ac:picMkLst>
            <pc:docMk/>
            <pc:sldMk cId="3449924296" sldId="260"/>
            <ac:picMk id="5" creationId="{E58712A9-1818-064F-9BEA-A16CB33320D6}"/>
          </ac:picMkLst>
        </pc:picChg>
        <pc:picChg chg="add mod">
          <ac:chgData name="FANG Xintao(gr0475vx)" userId="f5a69607-3c73-4172-a63e-2f8eff800f7d" providerId="ADAL" clId="{845ACDD0-9643-4CCD-A568-64319137F10F}" dt="2020-06-16T01:22:21.324" v="132" actId="14100"/>
          <ac:picMkLst>
            <pc:docMk/>
            <pc:sldMk cId="3449924296" sldId="260"/>
            <ac:picMk id="24" creationId="{841F68D0-31CB-43F8-8614-C5B367E670A2}"/>
          </ac:picMkLst>
        </pc:picChg>
      </pc:sldChg>
      <pc:sldChg chg="modSp">
        <pc:chgData name="FANG Xintao(gr0475vx)" userId="f5a69607-3c73-4172-a63e-2f8eff800f7d" providerId="ADAL" clId="{845ACDD0-9643-4CCD-A568-64319137F10F}" dt="2020-06-16T00:56:10.077" v="73"/>
        <pc:sldMkLst>
          <pc:docMk/>
          <pc:sldMk cId="3154586336" sldId="261"/>
        </pc:sldMkLst>
        <pc:spChg chg="mod">
          <ac:chgData name="FANG Xintao(gr0475vx)" userId="f5a69607-3c73-4172-a63e-2f8eff800f7d" providerId="ADAL" clId="{845ACDD0-9643-4CCD-A568-64319137F10F}" dt="2020-06-16T00:56:10.077" v="73"/>
          <ac:spMkLst>
            <pc:docMk/>
            <pc:sldMk cId="3154586336" sldId="261"/>
            <ac:spMk id="3" creationId="{DDF1E6E8-B2E9-0D44-B8A2-FD259114D7E6}"/>
          </ac:spMkLst>
        </pc:spChg>
      </pc:sldChg>
      <pc:sldChg chg="addSp delSp modSp mod ord setBg">
        <pc:chgData name="FANG Xintao(gr0475vx)" userId="f5a69607-3c73-4172-a63e-2f8eff800f7d" providerId="ADAL" clId="{845ACDD0-9643-4CCD-A568-64319137F10F}" dt="2020-06-16T02:51:22.767" v="139"/>
        <pc:sldMkLst>
          <pc:docMk/>
          <pc:sldMk cId="1219885436" sldId="263"/>
        </pc:sldMkLst>
        <pc:spChg chg="mod">
          <ac:chgData name="FANG Xintao(gr0475vx)" userId="f5a69607-3c73-4172-a63e-2f8eff800f7d" providerId="ADAL" clId="{845ACDD0-9643-4CCD-A568-64319137F10F}" dt="2020-06-16T00:42:38.909" v="35" actId="1076"/>
          <ac:spMkLst>
            <pc:docMk/>
            <pc:sldMk cId="1219885436" sldId="263"/>
            <ac:spMk id="2" creationId="{7373F1C2-A1C9-FE49-84D4-B02055B5AD39}"/>
          </ac:spMkLst>
        </pc:spChg>
        <pc:spChg chg="del">
          <ac:chgData name="FANG Xintao(gr0475vx)" userId="f5a69607-3c73-4172-a63e-2f8eff800f7d" providerId="ADAL" clId="{845ACDD0-9643-4CCD-A568-64319137F10F}" dt="2020-06-16T00:40:30.498" v="0" actId="478"/>
          <ac:spMkLst>
            <pc:docMk/>
            <pc:sldMk cId="1219885436" sldId="263"/>
            <ac:spMk id="3" creationId="{23A76C77-FFA5-C140-BF5B-B364496881A6}"/>
          </ac:spMkLst>
        </pc:spChg>
        <pc:spChg chg="mod ord">
          <ac:chgData name="FANG Xintao(gr0475vx)" userId="f5a69607-3c73-4172-a63e-2f8eff800f7d" providerId="ADAL" clId="{845ACDD0-9643-4CCD-A568-64319137F10F}" dt="2020-06-16T01:02:51.617" v="99"/>
          <ac:spMkLst>
            <pc:docMk/>
            <pc:sldMk cId="1219885436" sldId="263"/>
            <ac:spMk id="4" creationId="{4AACB45A-8502-6F48-B3E7-29C0CF7EDDD5}"/>
          </ac:spMkLst>
        </pc:spChg>
        <pc:spChg chg="add del">
          <ac:chgData name="FANG Xintao(gr0475vx)" userId="f5a69607-3c73-4172-a63e-2f8eff800f7d" providerId="ADAL" clId="{845ACDD0-9643-4CCD-A568-64319137F10F}" dt="2020-06-16T00:41:56.509" v="18" actId="26606"/>
          <ac:spMkLst>
            <pc:docMk/>
            <pc:sldMk cId="1219885436" sldId="263"/>
            <ac:spMk id="41" creationId="{A84F153B-2093-4171-BD2D-1631695C9B80}"/>
          </ac:spMkLst>
        </pc:spChg>
        <pc:spChg chg="add del">
          <ac:chgData name="FANG Xintao(gr0475vx)" userId="f5a69607-3c73-4172-a63e-2f8eff800f7d" providerId="ADAL" clId="{845ACDD0-9643-4CCD-A568-64319137F10F}" dt="2020-06-16T00:41:56.509" v="18" actId="26606"/>
          <ac:spMkLst>
            <pc:docMk/>
            <pc:sldMk cId="1219885436" sldId="263"/>
            <ac:spMk id="43" creationId="{DB5BC99D-7BEA-4F13-B82B-A956E2D097CA}"/>
          </ac:spMkLst>
        </pc:spChg>
        <pc:spChg chg="add del">
          <ac:chgData name="FANG Xintao(gr0475vx)" userId="f5a69607-3c73-4172-a63e-2f8eff800f7d" providerId="ADAL" clId="{845ACDD0-9643-4CCD-A568-64319137F10F}" dt="2020-06-16T00:41:56.509" v="18" actId="26606"/>
          <ac:spMkLst>
            <pc:docMk/>
            <pc:sldMk cId="1219885436" sldId="263"/>
            <ac:spMk id="45" creationId="{EB5C3393-A22B-412F-84D0-6AE46F6C2041}"/>
          </ac:spMkLst>
        </pc:spChg>
        <pc:spChg chg="add">
          <ac:chgData name="FANG Xintao(gr0475vx)" userId="f5a69607-3c73-4172-a63e-2f8eff800f7d" providerId="ADAL" clId="{845ACDD0-9643-4CCD-A568-64319137F10F}" dt="2020-06-16T00:41:56.563" v="19" actId="26606"/>
          <ac:spMkLst>
            <pc:docMk/>
            <pc:sldMk cId="1219885436" sldId="263"/>
            <ac:spMk id="49" creationId="{A84F153B-2093-4171-BD2D-1631695C9B80}"/>
          </ac:spMkLst>
        </pc:spChg>
        <pc:spChg chg="add">
          <ac:chgData name="FANG Xintao(gr0475vx)" userId="f5a69607-3c73-4172-a63e-2f8eff800f7d" providerId="ADAL" clId="{845ACDD0-9643-4CCD-A568-64319137F10F}" dt="2020-06-16T00:41:56.563" v="19" actId="26606"/>
          <ac:spMkLst>
            <pc:docMk/>
            <pc:sldMk cId="1219885436" sldId="263"/>
            <ac:spMk id="50" creationId="{DB5BC99D-7BEA-4F13-B82B-A956E2D097CA}"/>
          </ac:spMkLst>
        </pc:spChg>
        <pc:grpChg chg="add del">
          <ac:chgData name="FANG Xintao(gr0475vx)" userId="f5a69607-3c73-4172-a63e-2f8eff800f7d" providerId="ADAL" clId="{845ACDD0-9643-4CCD-A568-64319137F10F}" dt="2020-06-16T00:41:56.509" v="18" actId="26606"/>
          <ac:grpSpMkLst>
            <pc:docMk/>
            <pc:sldMk cId="1219885436" sldId="263"/>
            <ac:grpSpMk id="13" creationId="{EB9B5B69-A297-4D2F-8B89-529DA8A273B2}"/>
          </ac:grpSpMkLst>
        </pc:grpChg>
        <pc:grpChg chg="add del">
          <ac:chgData name="FANG Xintao(gr0475vx)" userId="f5a69607-3c73-4172-a63e-2f8eff800f7d" providerId="ADAL" clId="{845ACDD0-9643-4CCD-A568-64319137F10F}" dt="2020-06-16T00:41:56.509" v="18" actId="26606"/>
          <ac:grpSpMkLst>
            <pc:docMk/>
            <pc:sldMk cId="1219885436" sldId="263"/>
            <ac:grpSpMk id="27" creationId="{BC9C8D0D-644B-4B97-B83C-CC8E64361D44}"/>
          </ac:grpSpMkLst>
        </pc:grpChg>
        <pc:grpChg chg="add">
          <ac:chgData name="FANG Xintao(gr0475vx)" userId="f5a69607-3c73-4172-a63e-2f8eff800f7d" providerId="ADAL" clId="{845ACDD0-9643-4CCD-A568-64319137F10F}" dt="2020-06-16T00:41:56.563" v="19" actId="26606"/>
          <ac:grpSpMkLst>
            <pc:docMk/>
            <pc:sldMk cId="1219885436" sldId="263"/>
            <ac:grpSpMk id="47" creationId="{EB9B5B69-A297-4D2F-8B89-529DA8A273B2}"/>
          </ac:grpSpMkLst>
        </pc:grpChg>
        <pc:grpChg chg="add">
          <ac:chgData name="FANG Xintao(gr0475vx)" userId="f5a69607-3c73-4172-a63e-2f8eff800f7d" providerId="ADAL" clId="{845ACDD0-9643-4CCD-A568-64319137F10F}" dt="2020-06-16T00:41:56.563" v="19" actId="26606"/>
          <ac:grpSpMkLst>
            <pc:docMk/>
            <pc:sldMk cId="1219885436" sldId="263"/>
            <ac:grpSpMk id="48" creationId="{BC9C8D0D-644B-4B97-B83C-CC8E64361D44}"/>
          </ac:grpSpMkLst>
        </pc:grpChg>
        <pc:picChg chg="add mod ord">
          <ac:chgData name="FANG Xintao(gr0475vx)" userId="f5a69607-3c73-4172-a63e-2f8eff800f7d" providerId="ADAL" clId="{845ACDD0-9643-4CCD-A568-64319137F10F}" dt="2020-06-16T00:42:16.829" v="27" actId="1076"/>
          <ac:picMkLst>
            <pc:docMk/>
            <pc:sldMk cId="1219885436" sldId="263"/>
            <ac:picMk id="6" creationId="{FBBA6918-429A-4BB1-8B4D-C8B0FEEAAAE2}"/>
          </ac:picMkLst>
        </pc:picChg>
        <pc:picChg chg="add mod ord">
          <ac:chgData name="FANG Xintao(gr0475vx)" userId="f5a69607-3c73-4172-a63e-2f8eff800f7d" providerId="ADAL" clId="{845ACDD0-9643-4CCD-A568-64319137F10F}" dt="2020-06-16T00:42:41.221" v="36" actId="1076"/>
          <ac:picMkLst>
            <pc:docMk/>
            <pc:sldMk cId="1219885436" sldId="263"/>
            <ac:picMk id="8" creationId="{06514B64-56EE-47C8-B59A-3A2C3E70B25E}"/>
          </ac:picMkLst>
        </pc:picChg>
      </pc:sldChg>
      <pc:sldChg chg="modSp">
        <pc:chgData name="FANG Xintao(gr0475vx)" userId="f5a69607-3c73-4172-a63e-2f8eff800f7d" providerId="ADAL" clId="{845ACDD0-9643-4CCD-A568-64319137F10F}" dt="2020-06-16T00:54:51.152" v="55" actId="5793"/>
        <pc:sldMkLst>
          <pc:docMk/>
          <pc:sldMk cId="848722861" sldId="264"/>
        </pc:sldMkLst>
        <pc:spChg chg="mod">
          <ac:chgData name="FANG Xintao(gr0475vx)" userId="f5a69607-3c73-4172-a63e-2f8eff800f7d" providerId="ADAL" clId="{845ACDD0-9643-4CCD-A568-64319137F10F}" dt="2020-06-16T00:54:51.152" v="55" actId="5793"/>
          <ac:spMkLst>
            <pc:docMk/>
            <pc:sldMk cId="848722861" sldId="264"/>
            <ac:spMk id="3" creationId="{098C5F43-BBE3-434A-B489-106A8F343F8C}"/>
          </ac:spMkLst>
        </pc:spChg>
      </pc:sldChg>
    </pc:docChg>
  </pc:docChgLst>
  <pc:docChgLst>
    <pc:chgData name="FANG Xintao(gr0475vx)" userId="f5a69607-3c73-4172-a63e-2f8eff800f7d" providerId="ADAL" clId="{5436EAF3-A00D-274C-A1C2-37ED8B565833}"/>
    <pc:docChg chg="undo custSel mod addSld delSld modSld sldOrd">
      <pc:chgData name="FANG Xintao(gr0475vx)" userId="f5a69607-3c73-4172-a63e-2f8eff800f7d" providerId="ADAL" clId="{5436EAF3-A00D-274C-A1C2-37ED8B565833}" dt="2020-06-19T05:14:10.104" v="3839" actId="20577"/>
      <pc:docMkLst>
        <pc:docMk/>
      </pc:docMkLst>
      <pc:sldChg chg="modSp">
        <pc:chgData name="FANG Xintao(gr0475vx)" userId="f5a69607-3c73-4172-a63e-2f8eff800f7d" providerId="ADAL" clId="{5436EAF3-A00D-274C-A1C2-37ED8B565833}" dt="2020-06-13T05:05:19.015" v="29" actId="20577"/>
        <pc:sldMkLst>
          <pc:docMk/>
          <pc:sldMk cId="360271019" sldId="256"/>
        </pc:sldMkLst>
        <pc:spChg chg="mod">
          <ac:chgData name="FANG Xintao(gr0475vx)" userId="f5a69607-3c73-4172-a63e-2f8eff800f7d" providerId="ADAL" clId="{5436EAF3-A00D-274C-A1C2-37ED8B565833}" dt="2020-06-13T05:05:19.015" v="29" actId="20577"/>
          <ac:spMkLst>
            <pc:docMk/>
            <pc:sldMk cId="360271019" sldId="256"/>
            <ac:spMk id="3" creationId="{D322B462-9D2D-8F4E-90BF-D4ED49EEB5CB}"/>
          </ac:spMkLst>
        </pc:spChg>
      </pc:sldChg>
      <pc:sldChg chg="addSp modSp new ord">
        <pc:chgData name="FANG Xintao(gr0475vx)" userId="f5a69607-3c73-4172-a63e-2f8eff800f7d" providerId="ADAL" clId="{5436EAF3-A00D-274C-A1C2-37ED8B565833}" dt="2020-06-19T03:58:45.683" v="3651" actId="20577"/>
        <pc:sldMkLst>
          <pc:docMk/>
          <pc:sldMk cId="2224096512" sldId="257"/>
        </pc:sldMkLst>
        <pc:spChg chg="mod">
          <ac:chgData name="FANG Xintao(gr0475vx)" userId="f5a69607-3c73-4172-a63e-2f8eff800f7d" providerId="ADAL" clId="{5436EAF3-A00D-274C-A1C2-37ED8B565833}" dt="2020-06-15T06:33:13.811" v="481" actId="20577"/>
          <ac:spMkLst>
            <pc:docMk/>
            <pc:sldMk cId="2224096512" sldId="257"/>
            <ac:spMk id="2" creationId="{F884DA62-6FB3-864E-A74B-7988A2629463}"/>
          </ac:spMkLst>
        </pc:spChg>
        <pc:spChg chg="add mod">
          <ac:chgData name="FANG Xintao(gr0475vx)" userId="f5a69607-3c73-4172-a63e-2f8eff800f7d" providerId="ADAL" clId="{5436EAF3-A00D-274C-A1C2-37ED8B565833}" dt="2020-06-19T03:58:45.683" v="3651" actId="20577"/>
          <ac:spMkLst>
            <pc:docMk/>
            <pc:sldMk cId="2224096512" sldId="257"/>
            <ac:spMk id="3" creationId="{3B22684B-1B2E-9B47-86FE-E33FAE743A1E}"/>
          </ac:spMkLst>
        </pc:spChg>
        <pc:spChg chg="add mod">
          <ac:chgData name="FANG Xintao(gr0475vx)" userId="f5a69607-3c73-4172-a63e-2f8eff800f7d" providerId="ADAL" clId="{5436EAF3-A00D-274C-A1C2-37ED8B565833}" dt="2020-06-15T06:58:33.460" v="971" actId="20577"/>
          <ac:spMkLst>
            <pc:docMk/>
            <pc:sldMk cId="2224096512" sldId="257"/>
            <ac:spMk id="4" creationId="{2AA301D5-5C2A-F14C-9CFD-EF06A183B1A7}"/>
          </ac:spMkLst>
        </pc:spChg>
      </pc:sldChg>
      <pc:sldChg chg="addSp modSp new">
        <pc:chgData name="FANG Xintao(gr0475vx)" userId="f5a69607-3c73-4172-a63e-2f8eff800f7d" providerId="ADAL" clId="{5436EAF3-A00D-274C-A1C2-37ED8B565833}" dt="2020-06-19T04:16:28.813" v="3726" actId="20577"/>
        <pc:sldMkLst>
          <pc:docMk/>
          <pc:sldMk cId="2482800404" sldId="258"/>
        </pc:sldMkLst>
        <pc:spChg chg="mod">
          <ac:chgData name="FANG Xintao(gr0475vx)" userId="f5a69607-3c73-4172-a63e-2f8eff800f7d" providerId="ADAL" clId="{5436EAF3-A00D-274C-A1C2-37ED8B565833}" dt="2020-06-15T06:59:11.111" v="987" actId="1076"/>
          <ac:spMkLst>
            <pc:docMk/>
            <pc:sldMk cId="2482800404" sldId="258"/>
            <ac:spMk id="2" creationId="{379AE631-282A-324D-AD31-5AD485DDA9C0}"/>
          </ac:spMkLst>
        </pc:spChg>
        <pc:spChg chg="add mod">
          <ac:chgData name="FANG Xintao(gr0475vx)" userId="f5a69607-3c73-4172-a63e-2f8eff800f7d" providerId="ADAL" clId="{5436EAF3-A00D-274C-A1C2-37ED8B565833}" dt="2020-06-15T07:00:59.392" v="1004" actId="20577"/>
          <ac:spMkLst>
            <pc:docMk/>
            <pc:sldMk cId="2482800404" sldId="258"/>
            <ac:spMk id="3" creationId="{03B5442F-EB9E-C543-A9C7-96F549B34436}"/>
          </ac:spMkLst>
        </pc:spChg>
        <pc:spChg chg="add mod">
          <ac:chgData name="FANG Xintao(gr0475vx)" userId="f5a69607-3c73-4172-a63e-2f8eff800f7d" providerId="ADAL" clId="{5436EAF3-A00D-274C-A1C2-37ED8B565833}" dt="2020-06-19T04:16:28.813" v="3726" actId="20577"/>
          <ac:spMkLst>
            <pc:docMk/>
            <pc:sldMk cId="2482800404" sldId="258"/>
            <ac:spMk id="4" creationId="{06CE9817-E6D4-9B43-8E83-583795BA1EB3}"/>
          </ac:spMkLst>
        </pc:spChg>
      </pc:sldChg>
      <pc:sldChg chg="addSp modSp new ord">
        <pc:chgData name="FANG Xintao(gr0475vx)" userId="f5a69607-3c73-4172-a63e-2f8eff800f7d" providerId="ADAL" clId="{5436EAF3-A00D-274C-A1C2-37ED8B565833}" dt="2020-06-19T05:14:10.104" v="3839" actId="20577"/>
        <pc:sldMkLst>
          <pc:docMk/>
          <pc:sldMk cId="396347839" sldId="259"/>
        </pc:sldMkLst>
        <pc:spChg chg="mod">
          <ac:chgData name="FANG Xintao(gr0475vx)" userId="f5a69607-3c73-4172-a63e-2f8eff800f7d" providerId="ADAL" clId="{5436EAF3-A00D-274C-A1C2-37ED8B565833}" dt="2020-06-15T07:31:38.060" v="1314" actId="20577"/>
          <ac:spMkLst>
            <pc:docMk/>
            <pc:sldMk cId="396347839" sldId="259"/>
            <ac:spMk id="2" creationId="{3C920C69-E782-2643-B86B-523B29805BD1}"/>
          </ac:spMkLst>
        </pc:spChg>
        <pc:spChg chg="add mod">
          <ac:chgData name="FANG Xintao(gr0475vx)" userId="f5a69607-3c73-4172-a63e-2f8eff800f7d" providerId="ADAL" clId="{5436EAF3-A00D-274C-A1C2-37ED8B565833}" dt="2020-06-19T05:14:10.104" v="3839" actId="20577"/>
          <ac:spMkLst>
            <pc:docMk/>
            <pc:sldMk cId="396347839" sldId="259"/>
            <ac:spMk id="3" creationId="{6BD5685E-65B8-6140-9276-52D486AFA0BA}"/>
          </ac:spMkLst>
        </pc:spChg>
      </pc:sldChg>
      <pc:sldChg chg="addSp delSp modSp new mod ord setBg">
        <pc:chgData name="FANG Xintao(gr0475vx)" userId="f5a69607-3c73-4172-a63e-2f8eff800f7d" providerId="ADAL" clId="{5436EAF3-A00D-274C-A1C2-37ED8B565833}" dt="2020-06-19T03:29:18.535" v="3644"/>
        <pc:sldMkLst>
          <pc:docMk/>
          <pc:sldMk cId="3449924296" sldId="260"/>
        </pc:sldMkLst>
        <pc:spChg chg="mod">
          <ac:chgData name="FANG Xintao(gr0475vx)" userId="f5a69607-3c73-4172-a63e-2f8eff800f7d" providerId="ADAL" clId="{5436EAF3-A00D-274C-A1C2-37ED8B565833}" dt="2020-06-15T12:18:22.275" v="3582" actId="26606"/>
          <ac:spMkLst>
            <pc:docMk/>
            <pc:sldMk cId="3449924296" sldId="260"/>
            <ac:spMk id="2" creationId="{9A64670A-2836-224C-8288-226DBF881C45}"/>
          </ac:spMkLst>
        </pc:spChg>
        <pc:spChg chg="add mod">
          <ac:chgData name="FANG Xintao(gr0475vx)" userId="f5a69607-3c73-4172-a63e-2f8eff800f7d" providerId="ADAL" clId="{5436EAF3-A00D-274C-A1C2-37ED8B565833}" dt="2020-06-15T12:18:22.275" v="3582" actId="26606"/>
          <ac:spMkLst>
            <pc:docMk/>
            <pc:sldMk cId="3449924296" sldId="260"/>
            <ac:spMk id="3" creationId="{F03417E4-BFCD-1A4A-BEE6-E08DA45BC594}"/>
          </ac:spMkLst>
        </pc:spChg>
        <pc:spChg chg="add del">
          <ac:chgData name="FANG Xintao(gr0475vx)" userId="f5a69607-3c73-4172-a63e-2f8eff800f7d" providerId="ADAL" clId="{5436EAF3-A00D-274C-A1C2-37ED8B565833}" dt="2020-06-15T12:18:22.224" v="3581" actId="26606"/>
          <ac:spMkLst>
            <pc:docMk/>
            <pc:sldMk cId="3449924296" sldId="260"/>
            <ac:spMk id="38" creationId="{1996130F-9AB5-4DE9-8574-3AF891C5C172}"/>
          </ac:spMkLst>
        </pc:spChg>
        <pc:spChg chg="add del">
          <ac:chgData name="FANG Xintao(gr0475vx)" userId="f5a69607-3c73-4172-a63e-2f8eff800f7d" providerId="ADAL" clId="{5436EAF3-A00D-274C-A1C2-37ED8B565833}" dt="2020-06-15T12:18:22.224" v="3581" actId="26606"/>
          <ac:spMkLst>
            <pc:docMk/>
            <pc:sldMk cId="3449924296" sldId="260"/>
            <ac:spMk id="40" creationId="{7326F4E6-9131-42DA-97B2-0BA8D1E258AD}"/>
          </ac:spMkLst>
        </pc:spChg>
        <pc:spChg chg="add del">
          <ac:chgData name="FANG Xintao(gr0475vx)" userId="f5a69607-3c73-4172-a63e-2f8eff800f7d" providerId="ADAL" clId="{5436EAF3-A00D-274C-A1C2-37ED8B565833}" dt="2020-06-15T12:18:22.224" v="3581" actId="26606"/>
          <ac:spMkLst>
            <pc:docMk/>
            <pc:sldMk cId="3449924296" sldId="260"/>
            <ac:spMk id="42" creationId="{3F4C104D-5F30-4811-9376-566B26E4719A}"/>
          </ac:spMkLst>
        </pc:spChg>
        <pc:spChg chg="add del">
          <ac:chgData name="FANG Xintao(gr0475vx)" userId="f5a69607-3c73-4172-a63e-2f8eff800f7d" providerId="ADAL" clId="{5436EAF3-A00D-274C-A1C2-37ED8B565833}" dt="2020-06-15T12:18:22.224" v="3581" actId="26606"/>
          <ac:spMkLst>
            <pc:docMk/>
            <pc:sldMk cId="3449924296" sldId="260"/>
            <ac:spMk id="44" creationId="{0815E34B-5D02-4E01-A936-E8E1C0AB6F12}"/>
          </ac:spMkLst>
        </pc:spChg>
        <pc:spChg chg="add del">
          <ac:chgData name="FANG Xintao(gr0475vx)" userId="f5a69607-3c73-4172-a63e-2f8eff800f7d" providerId="ADAL" clId="{5436EAF3-A00D-274C-A1C2-37ED8B565833}" dt="2020-06-15T12:18:22.224" v="3581" actId="26606"/>
          <ac:spMkLst>
            <pc:docMk/>
            <pc:sldMk cId="3449924296" sldId="260"/>
            <ac:spMk id="46" creationId="{7DE3414B-B032-4710-A468-D3285E38C5FF}"/>
          </ac:spMkLst>
        </pc:spChg>
        <pc:spChg chg="add">
          <ac:chgData name="FANG Xintao(gr0475vx)" userId="f5a69607-3c73-4172-a63e-2f8eff800f7d" providerId="ADAL" clId="{5436EAF3-A00D-274C-A1C2-37ED8B565833}" dt="2020-06-15T12:18:22.275" v="3582" actId="26606"/>
          <ac:spMkLst>
            <pc:docMk/>
            <pc:sldMk cId="3449924296" sldId="260"/>
            <ac:spMk id="50" creationId="{1996130F-9AB5-4DE9-8574-3AF891C5C172}"/>
          </ac:spMkLst>
        </pc:spChg>
        <pc:spChg chg="add">
          <ac:chgData name="FANG Xintao(gr0475vx)" userId="f5a69607-3c73-4172-a63e-2f8eff800f7d" providerId="ADAL" clId="{5436EAF3-A00D-274C-A1C2-37ED8B565833}" dt="2020-06-15T12:18:22.275" v="3582" actId="26606"/>
          <ac:spMkLst>
            <pc:docMk/>
            <pc:sldMk cId="3449924296" sldId="260"/>
            <ac:spMk id="51" creationId="{7326F4E6-9131-42DA-97B2-0BA8D1E258AD}"/>
          </ac:spMkLst>
        </pc:spChg>
        <pc:spChg chg="add">
          <ac:chgData name="FANG Xintao(gr0475vx)" userId="f5a69607-3c73-4172-a63e-2f8eff800f7d" providerId="ADAL" clId="{5436EAF3-A00D-274C-A1C2-37ED8B565833}" dt="2020-06-15T12:18:22.275" v="3582" actId="26606"/>
          <ac:spMkLst>
            <pc:docMk/>
            <pc:sldMk cId="3449924296" sldId="260"/>
            <ac:spMk id="52" creationId="{1EDD21E1-BAF0-4314-AB31-82ECB8AC9EA9}"/>
          </ac:spMkLst>
        </pc:spChg>
        <pc:spChg chg="add">
          <ac:chgData name="FANG Xintao(gr0475vx)" userId="f5a69607-3c73-4172-a63e-2f8eff800f7d" providerId="ADAL" clId="{5436EAF3-A00D-274C-A1C2-37ED8B565833}" dt="2020-06-15T12:18:22.275" v="3582" actId="26606"/>
          <ac:spMkLst>
            <pc:docMk/>
            <pc:sldMk cId="3449924296" sldId="260"/>
            <ac:spMk id="53" creationId="{FDC8619C-F25D-468E-95FA-2A2151D7DDD2}"/>
          </ac:spMkLst>
        </pc:spChg>
        <pc:spChg chg="add">
          <ac:chgData name="FANG Xintao(gr0475vx)" userId="f5a69607-3c73-4172-a63e-2f8eff800f7d" providerId="ADAL" clId="{5436EAF3-A00D-274C-A1C2-37ED8B565833}" dt="2020-06-15T12:18:22.275" v="3582" actId="26606"/>
          <ac:spMkLst>
            <pc:docMk/>
            <pc:sldMk cId="3449924296" sldId="260"/>
            <ac:spMk id="54" creationId="{7D9439D6-DEAD-4CEB-A61B-BE3D64D1B598}"/>
          </ac:spMkLst>
        </pc:spChg>
        <pc:grpChg chg="add del">
          <ac:chgData name="FANG Xintao(gr0475vx)" userId="f5a69607-3c73-4172-a63e-2f8eff800f7d" providerId="ADAL" clId="{5436EAF3-A00D-274C-A1C2-37ED8B565833}" dt="2020-06-15T12:18:22.224" v="3581" actId="26606"/>
          <ac:grpSpMkLst>
            <pc:docMk/>
            <pc:sldMk cId="3449924296" sldId="260"/>
            <ac:grpSpMk id="10" creationId="{166BF9EE-F7AC-4FA5-AC7E-001B3A642F75}"/>
          </ac:grpSpMkLst>
        </pc:grpChg>
        <pc:grpChg chg="add del">
          <ac:chgData name="FANG Xintao(gr0475vx)" userId="f5a69607-3c73-4172-a63e-2f8eff800f7d" providerId="ADAL" clId="{5436EAF3-A00D-274C-A1C2-37ED8B565833}" dt="2020-06-15T12:18:22.224" v="3581" actId="26606"/>
          <ac:grpSpMkLst>
            <pc:docMk/>
            <pc:sldMk cId="3449924296" sldId="260"/>
            <ac:grpSpMk id="24" creationId="{E312DBA5-56D8-42B2-BA94-28168C2A6703}"/>
          </ac:grpSpMkLst>
        </pc:grpChg>
        <pc:grpChg chg="add">
          <ac:chgData name="FANG Xintao(gr0475vx)" userId="f5a69607-3c73-4172-a63e-2f8eff800f7d" providerId="ADAL" clId="{5436EAF3-A00D-274C-A1C2-37ED8B565833}" dt="2020-06-15T12:18:22.275" v="3582" actId="26606"/>
          <ac:grpSpMkLst>
            <pc:docMk/>
            <pc:sldMk cId="3449924296" sldId="260"/>
            <ac:grpSpMk id="48" creationId="{166BF9EE-F7AC-4FA5-AC7E-001B3A642F75}"/>
          </ac:grpSpMkLst>
        </pc:grpChg>
        <pc:grpChg chg="add">
          <ac:chgData name="FANG Xintao(gr0475vx)" userId="f5a69607-3c73-4172-a63e-2f8eff800f7d" providerId="ADAL" clId="{5436EAF3-A00D-274C-A1C2-37ED8B565833}" dt="2020-06-15T12:18:22.275" v="3582" actId="26606"/>
          <ac:grpSpMkLst>
            <pc:docMk/>
            <pc:sldMk cId="3449924296" sldId="260"/>
            <ac:grpSpMk id="49" creationId="{E312DBA5-56D8-42B2-BA94-28168C2A6703}"/>
          </ac:grpSpMkLst>
        </pc:grpChg>
        <pc:graphicFrameChg chg="mod">
          <ac:chgData name="FANG Xintao(gr0475vx)" userId="f5a69607-3c73-4172-a63e-2f8eff800f7d" providerId="ADAL" clId="{5436EAF3-A00D-274C-A1C2-37ED8B565833}" dt="2020-06-19T03:29:18.535" v="3644"/>
          <ac:graphicFrameMkLst>
            <pc:docMk/>
            <pc:sldMk cId="3449924296" sldId="260"/>
            <ac:graphicFrameMk id="9" creationId="{534C6516-B95B-4623-AEA0-F2033F2B77C4}"/>
          </ac:graphicFrameMkLst>
        </pc:graphicFrameChg>
        <pc:graphicFrameChg chg="mod">
          <ac:chgData name="FANG Xintao(gr0475vx)" userId="f5a69607-3c73-4172-a63e-2f8eff800f7d" providerId="ADAL" clId="{5436EAF3-A00D-274C-A1C2-37ED8B565833}" dt="2020-06-19T03:25:22.613" v="3643"/>
          <ac:graphicFrameMkLst>
            <pc:docMk/>
            <pc:sldMk cId="3449924296" sldId="260"/>
            <ac:graphicFrameMk id="10" creationId="{055A7991-10F9-4EC7-AFD4-390A955E2C04}"/>
          </ac:graphicFrameMkLst>
        </pc:graphicFrameChg>
        <pc:picChg chg="add mod">
          <ac:chgData name="FANG Xintao(gr0475vx)" userId="f5a69607-3c73-4172-a63e-2f8eff800f7d" providerId="ADAL" clId="{5436EAF3-A00D-274C-A1C2-37ED8B565833}" dt="2020-06-15T12:18:22.275" v="3582" actId="26606"/>
          <ac:picMkLst>
            <pc:docMk/>
            <pc:sldMk cId="3449924296" sldId="260"/>
            <ac:picMk id="5" creationId="{E58712A9-1818-064F-9BEA-A16CB33320D6}"/>
          </ac:picMkLst>
        </pc:picChg>
      </pc:sldChg>
      <pc:sldChg chg="addSp modSp new">
        <pc:chgData name="FANG Xintao(gr0475vx)" userId="f5a69607-3c73-4172-a63e-2f8eff800f7d" providerId="ADAL" clId="{5436EAF3-A00D-274C-A1C2-37ED8B565833}" dt="2020-06-15T12:20:53.823" v="3639" actId="20577"/>
        <pc:sldMkLst>
          <pc:docMk/>
          <pc:sldMk cId="3154586336" sldId="261"/>
        </pc:sldMkLst>
        <pc:spChg chg="mod">
          <ac:chgData name="FANG Xintao(gr0475vx)" userId="f5a69607-3c73-4172-a63e-2f8eff800f7d" providerId="ADAL" clId="{5436EAF3-A00D-274C-A1C2-37ED8B565833}" dt="2020-06-15T08:32:14.125" v="2368" actId="20577"/>
          <ac:spMkLst>
            <pc:docMk/>
            <pc:sldMk cId="3154586336" sldId="261"/>
            <ac:spMk id="2" creationId="{18002DCB-2ED7-304A-8D48-D75A7B81AD44}"/>
          </ac:spMkLst>
        </pc:spChg>
        <pc:spChg chg="add mod">
          <ac:chgData name="FANG Xintao(gr0475vx)" userId="f5a69607-3c73-4172-a63e-2f8eff800f7d" providerId="ADAL" clId="{5436EAF3-A00D-274C-A1C2-37ED8B565833}" dt="2020-06-15T12:20:53.823" v="3639" actId="20577"/>
          <ac:spMkLst>
            <pc:docMk/>
            <pc:sldMk cId="3154586336" sldId="261"/>
            <ac:spMk id="3" creationId="{DDF1E6E8-B2E9-0D44-B8A2-FD259114D7E6}"/>
          </ac:spMkLst>
        </pc:spChg>
        <pc:picChg chg="add mod">
          <ac:chgData name="FANG Xintao(gr0475vx)" userId="f5a69607-3c73-4172-a63e-2f8eff800f7d" providerId="ADAL" clId="{5436EAF3-A00D-274C-A1C2-37ED8B565833}" dt="2020-06-15T12:19:29.663" v="3595" actId="1076"/>
          <ac:picMkLst>
            <pc:docMk/>
            <pc:sldMk cId="3154586336" sldId="261"/>
            <ac:picMk id="5" creationId="{D5426196-3874-DC4E-8A89-119BE501534B}"/>
          </ac:picMkLst>
        </pc:picChg>
        <pc:picChg chg="add mod">
          <ac:chgData name="FANG Xintao(gr0475vx)" userId="f5a69607-3c73-4172-a63e-2f8eff800f7d" providerId="ADAL" clId="{5436EAF3-A00D-274C-A1C2-37ED8B565833}" dt="2020-06-15T12:19:33.902" v="3597" actId="1076"/>
          <ac:picMkLst>
            <pc:docMk/>
            <pc:sldMk cId="3154586336" sldId="261"/>
            <ac:picMk id="7" creationId="{E1284EF9-3AA2-2643-B132-571316149F5A}"/>
          </ac:picMkLst>
        </pc:picChg>
      </pc:sldChg>
      <pc:sldChg chg="addSp modSp new del">
        <pc:chgData name="FANG Xintao(gr0475vx)" userId="f5a69607-3c73-4172-a63e-2f8eff800f7d" providerId="ADAL" clId="{5436EAF3-A00D-274C-A1C2-37ED8B565833}" dt="2020-06-15T08:42:50.314" v="2640" actId="2696"/>
        <pc:sldMkLst>
          <pc:docMk/>
          <pc:sldMk cId="3153292144" sldId="262"/>
        </pc:sldMkLst>
        <pc:spChg chg="mod">
          <ac:chgData name="FANG Xintao(gr0475vx)" userId="f5a69607-3c73-4172-a63e-2f8eff800f7d" providerId="ADAL" clId="{5436EAF3-A00D-274C-A1C2-37ED8B565833}" dt="2020-06-13T05:44:40.562" v="286" actId="20577"/>
          <ac:spMkLst>
            <pc:docMk/>
            <pc:sldMk cId="3153292144" sldId="262"/>
            <ac:spMk id="2" creationId="{E725D868-6302-0845-A4DB-75ADE06FCC8E}"/>
          </ac:spMkLst>
        </pc:spChg>
        <pc:picChg chg="add mod">
          <ac:chgData name="FANG Xintao(gr0475vx)" userId="f5a69607-3c73-4172-a63e-2f8eff800f7d" providerId="ADAL" clId="{5436EAF3-A00D-274C-A1C2-37ED8B565833}" dt="2020-06-15T08:42:30.349" v="2637" actId="14100"/>
          <ac:picMkLst>
            <pc:docMk/>
            <pc:sldMk cId="3153292144" sldId="262"/>
            <ac:picMk id="3" creationId="{9351C7B3-A9A1-D949-8F88-BC5A316283E7}"/>
          </ac:picMkLst>
        </pc:picChg>
        <pc:picChg chg="add mod">
          <ac:chgData name="FANG Xintao(gr0475vx)" userId="f5a69607-3c73-4172-a63e-2f8eff800f7d" providerId="ADAL" clId="{5436EAF3-A00D-274C-A1C2-37ED8B565833}" dt="2020-06-15T08:42:31.984" v="2639" actId="571"/>
          <ac:picMkLst>
            <pc:docMk/>
            <pc:sldMk cId="3153292144" sldId="262"/>
            <ac:picMk id="4" creationId="{BC19A432-D208-6649-A510-660FA273D330}"/>
          </ac:picMkLst>
        </pc:picChg>
      </pc:sldChg>
      <pc:sldChg chg="addSp modSp new ord">
        <pc:chgData name="FANG Xintao(gr0475vx)" userId="f5a69607-3c73-4172-a63e-2f8eff800f7d" providerId="ADAL" clId="{5436EAF3-A00D-274C-A1C2-37ED8B565833}" dt="2020-06-15T12:14:07.468" v="3575"/>
        <pc:sldMkLst>
          <pc:docMk/>
          <pc:sldMk cId="1219885436" sldId="263"/>
        </pc:sldMkLst>
        <pc:spChg chg="mod">
          <ac:chgData name="FANG Xintao(gr0475vx)" userId="f5a69607-3c73-4172-a63e-2f8eff800f7d" providerId="ADAL" clId="{5436EAF3-A00D-274C-A1C2-37ED8B565833}" dt="2020-06-15T08:04:26.943" v="1953" actId="1076"/>
          <ac:spMkLst>
            <pc:docMk/>
            <pc:sldMk cId="1219885436" sldId="263"/>
            <ac:spMk id="2" creationId="{7373F1C2-A1C9-FE49-84D4-B02055B5AD39}"/>
          </ac:spMkLst>
        </pc:spChg>
        <pc:spChg chg="add mod">
          <ac:chgData name="FANG Xintao(gr0475vx)" userId="f5a69607-3c73-4172-a63e-2f8eff800f7d" providerId="ADAL" clId="{5436EAF3-A00D-274C-A1C2-37ED8B565833}" dt="2020-06-15T12:13:57.405" v="3574" actId="1076"/>
          <ac:spMkLst>
            <pc:docMk/>
            <pc:sldMk cId="1219885436" sldId="263"/>
            <ac:spMk id="3" creationId="{23A76C77-FFA5-C140-BF5B-B364496881A6}"/>
          </ac:spMkLst>
        </pc:spChg>
        <pc:spChg chg="add mod">
          <ac:chgData name="FANG Xintao(gr0475vx)" userId="f5a69607-3c73-4172-a63e-2f8eff800f7d" providerId="ADAL" clId="{5436EAF3-A00D-274C-A1C2-37ED8B565833}" dt="2020-06-15T12:13:52.557" v="3573" actId="1076"/>
          <ac:spMkLst>
            <pc:docMk/>
            <pc:sldMk cId="1219885436" sldId="263"/>
            <ac:spMk id="4" creationId="{4AACB45A-8502-6F48-B3E7-29C0CF7EDDD5}"/>
          </ac:spMkLst>
        </pc:spChg>
      </pc:sldChg>
      <pc:sldChg chg="addSp delSp modSp new mod setBg">
        <pc:chgData name="FANG Xintao(gr0475vx)" userId="f5a69607-3c73-4172-a63e-2f8eff800f7d" providerId="ADAL" clId="{5436EAF3-A00D-274C-A1C2-37ED8B565833}" dt="2020-06-15T12:00:25.647" v="3369"/>
        <pc:sldMkLst>
          <pc:docMk/>
          <pc:sldMk cId="848722861" sldId="264"/>
        </pc:sldMkLst>
        <pc:spChg chg="mod">
          <ac:chgData name="FANG Xintao(gr0475vx)" userId="f5a69607-3c73-4172-a63e-2f8eff800f7d" providerId="ADAL" clId="{5436EAF3-A00D-274C-A1C2-37ED8B565833}" dt="2020-06-15T12:00:03.541" v="3366" actId="26606"/>
          <ac:spMkLst>
            <pc:docMk/>
            <pc:sldMk cId="848722861" sldId="264"/>
            <ac:spMk id="2" creationId="{66983D47-671C-F644-90A9-A5A49C305F1E}"/>
          </ac:spMkLst>
        </pc:spChg>
        <pc:spChg chg="add mod">
          <ac:chgData name="FANG Xintao(gr0475vx)" userId="f5a69607-3c73-4172-a63e-2f8eff800f7d" providerId="ADAL" clId="{5436EAF3-A00D-274C-A1C2-37ED8B565833}" dt="2020-06-15T12:00:03.541" v="3366" actId="26606"/>
          <ac:spMkLst>
            <pc:docMk/>
            <pc:sldMk cId="848722861" sldId="264"/>
            <ac:spMk id="3" creationId="{098C5F43-BBE3-434A-B489-106A8F343F8C}"/>
          </ac:spMkLst>
        </pc:spChg>
        <pc:spChg chg="add del mod">
          <ac:chgData name="FANG Xintao(gr0475vx)" userId="f5a69607-3c73-4172-a63e-2f8eff800f7d" providerId="ADAL" clId="{5436EAF3-A00D-274C-A1C2-37ED8B565833}" dt="2020-06-15T11:59:12.720" v="3360" actId="478"/>
          <ac:spMkLst>
            <pc:docMk/>
            <pc:sldMk cId="848722861" sldId="264"/>
            <ac:spMk id="4" creationId="{F60E3B41-8FEC-E341-864A-2713B50C0E6D}"/>
          </ac:spMkLst>
        </pc:spChg>
        <pc:spChg chg="add del mod">
          <ac:chgData name="FANG Xintao(gr0475vx)" userId="f5a69607-3c73-4172-a63e-2f8eff800f7d" providerId="ADAL" clId="{5436EAF3-A00D-274C-A1C2-37ED8B565833}" dt="2020-06-15T12:00:25.647" v="3369"/>
          <ac:spMkLst>
            <pc:docMk/>
            <pc:sldMk cId="848722861" sldId="264"/>
            <ac:spMk id="7" creationId="{FA0CF1C0-D058-5A41-9DA8-9FFD9D79D203}"/>
          </ac:spMkLst>
        </pc:spChg>
        <pc:spChg chg="add">
          <ac:chgData name="FANG Xintao(gr0475vx)" userId="f5a69607-3c73-4172-a63e-2f8eff800f7d" providerId="ADAL" clId="{5436EAF3-A00D-274C-A1C2-37ED8B565833}" dt="2020-06-15T12:00:03.541" v="3366" actId="26606"/>
          <ac:spMkLst>
            <pc:docMk/>
            <pc:sldMk cId="848722861" sldId="264"/>
            <ac:spMk id="39" creationId="{1996130F-9AB5-4DE9-8574-3AF891C5C172}"/>
          </ac:spMkLst>
        </pc:spChg>
        <pc:spChg chg="add">
          <ac:chgData name="FANG Xintao(gr0475vx)" userId="f5a69607-3c73-4172-a63e-2f8eff800f7d" providerId="ADAL" clId="{5436EAF3-A00D-274C-A1C2-37ED8B565833}" dt="2020-06-15T12:00:03.541" v="3366" actId="26606"/>
          <ac:spMkLst>
            <pc:docMk/>
            <pc:sldMk cId="848722861" sldId="264"/>
            <ac:spMk id="41" creationId="{7326F4E6-9131-42DA-97B2-0BA8D1E258AD}"/>
          </ac:spMkLst>
        </pc:spChg>
        <pc:spChg chg="add">
          <ac:chgData name="FANG Xintao(gr0475vx)" userId="f5a69607-3c73-4172-a63e-2f8eff800f7d" providerId="ADAL" clId="{5436EAF3-A00D-274C-A1C2-37ED8B565833}" dt="2020-06-15T12:00:03.541" v="3366" actId="26606"/>
          <ac:spMkLst>
            <pc:docMk/>
            <pc:sldMk cId="848722861" sldId="264"/>
            <ac:spMk id="43" creationId="{3F4C104D-5F30-4811-9376-566B26E4719A}"/>
          </ac:spMkLst>
        </pc:spChg>
        <pc:spChg chg="add">
          <ac:chgData name="FANG Xintao(gr0475vx)" userId="f5a69607-3c73-4172-a63e-2f8eff800f7d" providerId="ADAL" clId="{5436EAF3-A00D-274C-A1C2-37ED8B565833}" dt="2020-06-15T12:00:03.541" v="3366" actId="26606"/>
          <ac:spMkLst>
            <pc:docMk/>
            <pc:sldMk cId="848722861" sldId="264"/>
            <ac:spMk id="45" creationId="{0815E34B-5D02-4E01-A936-E8E1C0AB6F12}"/>
          </ac:spMkLst>
        </pc:spChg>
        <pc:spChg chg="add">
          <ac:chgData name="FANG Xintao(gr0475vx)" userId="f5a69607-3c73-4172-a63e-2f8eff800f7d" providerId="ADAL" clId="{5436EAF3-A00D-274C-A1C2-37ED8B565833}" dt="2020-06-15T12:00:03.541" v="3366" actId="26606"/>
          <ac:spMkLst>
            <pc:docMk/>
            <pc:sldMk cId="848722861" sldId="264"/>
            <ac:spMk id="47" creationId="{7DE3414B-B032-4710-A468-D3285E38C5FF}"/>
          </ac:spMkLst>
        </pc:spChg>
        <pc:grpChg chg="add">
          <ac:chgData name="FANG Xintao(gr0475vx)" userId="f5a69607-3c73-4172-a63e-2f8eff800f7d" providerId="ADAL" clId="{5436EAF3-A00D-274C-A1C2-37ED8B565833}" dt="2020-06-15T12:00:03.541" v="3366" actId="26606"/>
          <ac:grpSpMkLst>
            <pc:docMk/>
            <pc:sldMk cId="848722861" sldId="264"/>
            <ac:grpSpMk id="11" creationId="{166BF9EE-F7AC-4FA5-AC7E-001B3A642F75}"/>
          </ac:grpSpMkLst>
        </pc:grpChg>
        <pc:grpChg chg="add">
          <ac:chgData name="FANG Xintao(gr0475vx)" userId="f5a69607-3c73-4172-a63e-2f8eff800f7d" providerId="ADAL" clId="{5436EAF3-A00D-274C-A1C2-37ED8B565833}" dt="2020-06-15T12:00:03.541" v="3366" actId="26606"/>
          <ac:grpSpMkLst>
            <pc:docMk/>
            <pc:sldMk cId="848722861" sldId="264"/>
            <ac:grpSpMk id="25" creationId="{E312DBA5-56D8-42B2-BA94-28168C2A6703}"/>
          </ac:grpSpMkLst>
        </pc:grpChg>
        <pc:picChg chg="add mod">
          <ac:chgData name="FANG Xintao(gr0475vx)" userId="f5a69607-3c73-4172-a63e-2f8eff800f7d" providerId="ADAL" clId="{5436EAF3-A00D-274C-A1C2-37ED8B565833}" dt="2020-06-15T12:00:03.541" v="3366" actId="26606"/>
          <ac:picMkLst>
            <pc:docMk/>
            <pc:sldMk cId="848722861" sldId="264"/>
            <ac:picMk id="6" creationId="{4D9DDE54-2B02-D045-897D-E0CD49728092}"/>
          </ac:picMkLst>
        </pc:picChg>
      </pc:sldChg>
      <pc:sldChg chg="addSp modSp new">
        <pc:chgData name="FANG Xintao(gr0475vx)" userId="f5a69607-3c73-4172-a63e-2f8eff800f7d" providerId="ADAL" clId="{5436EAF3-A00D-274C-A1C2-37ED8B565833}" dt="2020-06-15T12:09:26.551" v="3458" actId="20577"/>
        <pc:sldMkLst>
          <pc:docMk/>
          <pc:sldMk cId="2932447703" sldId="265"/>
        </pc:sldMkLst>
        <pc:spChg chg="mod">
          <ac:chgData name="FANG Xintao(gr0475vx)" userId="f5a69607-3c73-4172-a63e-2f8eff800f7d" providerId="ADAL" clId="{5436EAF3-A00D-274C-A1C2-37ED8B565833}" dt="2020-06-15T08:43:18.974" v="2662" actId="1076"/>
          <ac:spMkLst>
            <pc:docMk/>
            <pc:sldMk cId="2932447703" sldId="265"/>
            <ac:spMk id="2" creationId="{22F2FF2B-2D10-F94C-BDE9-CB2CABF14385}"/>
          </ac:spMkLst>
        </pc:spChg>
        <pc:spChg chg="add mod">
          <ac:chgData name="FANG Xintao(gr0475vx)" userId="f5a69607-3c73-4172-a63e-2f8eff800f7d" providerId="ADAL" clId="{5436EAF3-A00D-274C-A1C2-37ED8B565833}" dt="2020-06-15T12:09:26.551" v="3458" actId="20577"/>
          <ac:spMkLst>
            <pc:docMk/>
            <pc:sldMk cId="2932447703" sldId="265"/>
            <ac:spMk id="3" creationId="{C52A6E8B-B9E3-8140-BA05-30E9A56C2AF2}"/>
          </ac:spMkLst>
        </pc:spChg>
      </pc:sldChg>
      <pc:sldChg chg="addSp modSp new">
        <pc:chgData name="FANG Xintao(gr0475vx)" userId="f5a69607-3c73-4172-a63e-2f8eff800f7d" providerId="ADAL" clId="{5436EAF3-A00D-274C-A1C2-37ED8B565833}" dt="2020-06-15T12:12:43.620" v="3561" actId="1076"/>
        <pc:sldMkLst>
          <pc:docMk/>
          <pc:sldMk cId="386262274" sldId="266"/>
        </pc:sldMkLst>
        <pc:spChg chg="mod">
          <ac:chgData name="FANG Xintao(gr0475vx)" userId="f5a69607-3c73-4172-a63e-2f8eff800f7d" providerId="ADAL" clId="{5436EAF3-A00D-274C-A1C2-37ED8B565833}" dt="2020-06-15T08:43:49.344" v="2680" actId="20577"/>
          <ac:spMkLst>
            <pc:docMk/>
            <pc:sldMk cId="386262274" sldId="266"/>
            <ac:spMk id="2" creationId="{4E3584A8-7AFE-DF4F-8BD7-B8E2D407E590}"/>
          </ac:spMkLst>
        </pc:spChg>
        <pc:spChg chg="add mod">
          <ac:chgData name="FANG Xintao(gr0475vx)" userId="f5a69607-3c73-4172-a63e-2f8eff800f7d" providerId="ADAL" clId="{5436EAF3-A00D-274C-A1C2-37ED8B565833}" dt="2020-06-15T12:12:43.620" v="3561" actId="1076"/>
          <ac:spMkLst>
            <pc:docMk/>
            <pc:sldMk cId="386262274" sldId="266"/>
            <ac:spMk id="3" creationId="{9B13F2FA-C4E2-9344-A106-D48AA6D73584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oleObject" Target="../embeddings/oleObject1.bin"/><Relationship Id="rId7" Type="http://schemas.openxmlformats.org/officeDocument/2006/relationships/hyperlink" Target="file:///Users/houbouzu/OneDrive%20-%20&#23398;&#26657;&#27861;&#20154;&#31435;&#21629;&#39208;/&#20462;&#22763;&#30456;&#20851;/&#31435;&#21629;&#39302;&#22823;&#23398;/&#21608;&#20116;&#12475;&#12441;&#12511;/6.19&#31532;&#21313;&#19968;&#27425;/Evaluation%20methods%20for%202010%20Challenge.pdf" TargetMode="Externa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png"/><Relationship Id="rId4" Type="http://schemas.openxmlformats.org/officeDocument/2006/relationships/hyperlink" Target="file:///Users/houbouzu/OneDrive%20-%20&#23398;&#26657;&#27861;&#20154;&#31435;&#21629;&#39208;/&#20462;&#22763;&#30456;&#20851;/&#31435;&#21629;&#39302;&#22823;&#23398;/&#21608;&#20116;&#12475;&#12441;&#12511;/6.19&#31532;&#21313;&#19968;&#27425;/Relation%20Annotation%20Guideline.pdf" TargetMode="External"/><Relationship Id="rId9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D785CA-3E59-BD4B-B94A-4A16FC1986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CN" altLang="en-US"/>
              <a:t>電子カルテに基づいて医療知識抽出する方法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322B462-9D2D-8F4E-90BF-D4ED49EEB5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CN" altLang="en"/>
              <a:t>Ｍ</a:t>
            </a:r>
            <a:r>
              <a:rPr kumimoji="1" lang="ja-CN" altLang="en-US"/>
              <a:t>１</a:t>
            </a:r>
            <a:endParaRPr kumimoji="1" lang="en-US" altLang="ja-CN"/>
          </a:p>
          <a:p>
            <a:r>
              <a:rPr kumimoji="1" lang="en-US" altLang="ja-CN"/>
              <a:t>Fang </a:t>
            </a:r>
            <a:r>
              <a:rPr kumimoji="1" lang="en-US" altLang="ja-CN" err="1"/>
              <a:t>xintao</a:t>
            </a:r>
            <a:endParaRPr kumimoji="1" lang="ja-CN" altLang="en-US"/>
          </a:p>
        </p:txBody>
      </p:sp>
    </p:spTree>
    <p:extLst>
      <p:ext uri="{BB962C8B-B14F-4D97-AF65-F5344CB8AC3E}">
        <p14:creationId xmlns:p14="http://schemas.microsoft.com/office/powerpoint/2010/main" val="360271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3584A8-7AFE-DF4F-8BD7-B8E2D407E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2156" y="624110"/>
            <a:ext cx="8911687" cy="1280890"/>
          </a:xfrm>
        </p:spPr>
        <p:txBody>
          <a:bodyPr/>
          <a:lstStyle/>
          <a:p>
            <a:r>
              <a:rPr kumimoji="1" lang="ja-CN" altLang="en-US"/>
              <a:t>今後の予定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B13F2FA-C4E2-9344-A106-D48AA6D73584}"/>
              </a:ext>
            </a:extLst>
          </p:cNvPr>
          <p:cNvSpPr txBox="1"/>
          <p:nvPr/>
        </p:nvSpPr>
        <p:spPr>
          <a:xfrm>
            <a:off x="1838739" y="1905000"/>
            <a:ext cx="104559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CN" altLang="en-US"/>
              <a:t>１、</a:t>
            </a:r>
            <a:r>
              <a:rPr kumimoji="1" lang="en-US" altLang="ja-CN" err="1"/>
              <a:t>bilstm-crf</a:t>
            </a:r>
            <a:r>
              <a:rPr kumimoji="1" lang="ja-CN" altLang="en-US"/>
              <a:t>モデルを理解</a:t>
            </a:r>
            <a:endParaRPr kumimoji="1" lang="en-US" altLang="ja-CN"/>
          </a:p>
          <a:p>
            <a:endParaRPr kumimoji="1" lang="en-US" altLang="ja-CN"/>
          </a:p>
          <a:p>
            <a:r>
              <a:rPr kumimoji="1" lang="ja-CN" altLang="en-US"/>
              <a:t>２、従来の研究を再現</a:t>
            </a:r>
          </a:p>
        </p:txBody>
      </p:sp>
    </p:spTree>
    <p:extLst>
      <p:ext uri="{BB962C8B-B14F-4D97-AF65-F5344CB8AC3E}">
        <p14:creationId xmlns:p14="http://schemas.microsoft.com/office/powerpoint/2010/main" val="386262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84DA62-6FB3-864E-A74B-7988A2629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CN" altLang="en-US"/>
              <a:t>前回の内容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B22684B-1B2E-9B47-86FE-E33FAE743A1E}"/>
              </a:ext>
            </a:extLst>
          </p:cNvPr>
          <p:cNvSpPr txBox="1"/>
          <p:nvPr/>
        </p:nvSpPr>
        <p:spPr>
          <a:xfrm>
            <a:off x="1898373" y="1905000"/>
            <a:ext cx="80109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CN" altLang="en-US" dirty="0"/>
              <a:t>前回の発表で、「</a:t>
            </a:r>
            <a:r>
              <a:rPr kumimoji="1" lang="en-US" altLang="ja-CN" dirty="0"/>
              <a:t>joint extraction of entitles and relations based on a novel tagging scheme</a:t>
            </a:r>
            <a:r>
              <a:rPr kumimoji="1" lang="ja-CN" altLang="en-US" dirty="0"/>
              <a:t>」という論文から提出された新しいアノテーション方式を紹介した。</a:t>
            </a:r>
            <a:endParaRPr kumimoji="1" lang="en-US" altLang="ja-CN" dirty="0"/>
          </a:p>
          <a:p>
            <a:r>
              <a:rPr kumimoji="1" lang="ja-CN" altLang="en-US" dirty="0"/>
              <a:t>それに、具体的に、電子カルテのテキストにアノテーションをつけるやり方を示すというコメントをもらった。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AA301D5-5C2A-F14C-9CFD-EF06A183B1A7}"/>
              </a:ext>
            </a:extLst>
          </p:cNvPr>
          <p:cNvSpPr txBox="1"/>
          <p:nvPr/>
        </p:nvSpPr>
        <p:spPr>
          <a:xfrm>
            <a:off x="1898373" y="3747052"/>
            <a:ext cx="8428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CN" altLang="en-US"/>
              <a:t>その前に、一つの論文を紹介したいと思う</a:t>
            </a:r>
            <a:endParaRPr kumimoji="1" lang="en-US" altLang="ja-CN"/>
          </a:p>
          <a:p>
            <a:r>
              <a:rPr kumimoji="1" lang="ja-CN" altLang="en-US"/>
              <a:t>自分の研究に関連深いと思う</a:t>
            </a:r>
          </a:p>
        </p:txBody>
      </p:sp>
    </p:spTree>
    <p:extLst>
      <p:ext uri="{BB962C8B-B14F-4D97-AF65-F5344CB8AC3E}">
        <p14:creationId xmlns:p14="http://schemas.microsoft.com/office/powerpoint/2010/main" val="2224096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9AE631-282A-324D-AD31-5AD485DDA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967" y="544597"/>
            <a:ext cx="8911687" cy="1280890"/>
          </a:xfrm>
        </p:spPr>
        <p:txBody>
          <a:bodyPr>
            <a:normAutofit/>
          </a:bodyPr>
          <a:lstStyle/>
          <a:p>
            <a:r>
              <a:rPr kumimoji="1" lang="ja-CN" altLang="en-US"/>
              <a:t>論文概要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B5442F-EB9E-C543-A9C7-96F549B34436}"/>
              </a:ext>
            </a:extLst>
          </p:cNvPr>
          <p:cNvSpPr txBox="1"/>
          <p:nvPr/>
        </p:nvSpPr>
        <p:spPr>
          <a:xfrm>
            <a:off x="1649895" y="1391478"/>
            <a:ext cx="89116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CN" altLang="en-US"/>
              <a:t>論文：「</a:t>
            </a:r>
            <a:r>
              <a:rPr lang="en" altLang="ja-CN"/>
              <a:t>Medical Knowledge Extraction and Analysis from Electronic Medical Records Using Deep Learning </a:t>
            </a:r>
            <a:r>
              <a:rPr lang="ja-CN" altLang="en-US"/>
              <a:t>」</a:t>
            </a:r>
            <a:endParaRPr lang="en" altLang="ja-CN"/>
          </a:p>
          <a:p>
            <a:endParaRPr kumimoji="1" lang="ja-CN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6CE9817-E6D4-9B43-8E83-583795BA1EB3}"/>
              </a:ext>
            </a:extLst>
          </p:cNvPr>
          <p:cNvSpPr txBox="1"/>
          <p:nvPr/>
        </p:nvSpPr>
        <p:spPr>
          <a:xfrm>
            <a:off x="1411357" y="2738162"/>
            <a:ext cx="959629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/>
              <a:t>医療分野の自然言語処理チャレンジ：</a:t>
            </a:r>
            <a:r>
              <a:rPr kumimoji="1" lang="en-US" altLang="ja-CN" dirty="0"/>
              <a:t>2010 i2b2 challenge </a:t>
            </a:r>
            <a:r>
              <a:rPr kumimoji="1" lang="ja-CN" altLang="en-US" dirty="0"/>
              <a:t>に基づいての研究</a:t>
            </a:r>
            <a:endParaRPr kumimoji="1" lang="en-US" altLang="ja-CN" dirty="0"/>
          </a:p>
          <a:p>
            <a:endParaRPr kumimoji="1" lang="en-US" altLang="ja-CN" dirty="0"/>
          </a:p>
          <a:p>
            <a:endParaRPr kumimoji="1" lang="en-US" altLang="ja-CN" dirty="0"/>
          </a:p>
          <a:p>
            <a:endParaRPr kumimoji="1" lang="en-US" altLang="ja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CN" altLang="en-US" dirty="0"/>
              <a:t>固有表現抽出と関係抽出２つの任務に対して、５つのモデルを用いて検討した。それに、各モデルの性能を</a:t>
            </a:r>
            <a:r>
              <a:rPr kumimoji="1" lang="en-US" altLang="zh-CN" dirty="0"/>
              <a:t>(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precision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recall)</a:t>
            </a:r>
            <a:r>
              <a:rPr kumimoji="1" lang="en-US" altLang="ja-CN" dirty="0"/>
              <a:t>P,R,F1</a:t>
            </a:r>
            <a:r>
              <a:rPr kumimoji="1" lang="ja-CN" altLang="en-US" dirty="0"/>
              <a:t>の数値で評価する、論文自身は</a:t>
            </a:r>
            <a:r>
              <a:rPr kumimoji="1" lang="en-US" altLang="zh-CN" dirty="0" err="1"/>
              <a:t>bilstm-crf</a:t>
            </a:r>
            <a:r>
              <a:rPr kumimoji="1" lang="ja-CN" altLang="en-US" dirty="0"/>
              <a:t>モデルを使用した。</a:t>
            </a:r>
            <a:endParaRPr kumimoji="1" lang="en-US" altLang="ja-CN" dirty="0"/>
          </a:p>
        </p:txBody>
      </p:sp>
    </p:spTree>
    <p:extLst>
      <p:ext uri="{BB962C8B-B14F-4D97-AF65-F5344CB8AC3E}">
        <p14:creationId xmlns:p14="http://schemas.microsoft.com/office/powerpoint/2010/main" val="2482800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12">
            <a:extLst>
              <a:ext uri="{FF2B5EF4-FFF2-40B4-BE49-F238E27FC236}">
                <a16:creationId xmlns:a16="http://schemas.microsoft.com/office/drawing/2014/main" id="{EB9B5B69-A297-4D2F-8B89-529DA8A27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3E39D215-BF38-4094-82D7-61DED1145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7412700A-91C4-4126-8F17-3B9449DBB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DF985802-25A8-4B99-89F0-2A42EC325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F54C35AF-DB92-4205-A779-2A385B714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9F845211-1F53-4E0A-891E-B78A206F0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9149C7DD-9998-4805-BFC8-CEF5F5DF3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47C8036D-3ECA-43DA-BAF5-3C65CF411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29C15912-CDE8-4DF3-9324-273FB4C86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37C68D51-B7DA-4572-AB7E-708540B3C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1AF802CB-4E9E-4895-9363-C11991490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615760E5-5F27-4735-B01C-78E05F3FB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DB9C6516-B2DB-432F-BD3A-A1792BD46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8" name="Group 26">
            <a:extLst>
              <a:ext uri="{FF2B5EF4-FFF2-40B4-BE49-F238E27FC236}">
                <a16:creationId xmlns:a16="http://schemas.microsoft.com/office/drawing/2014/main" id="{BC9C8D0D-644B-4B97-B83C-CC8E64361D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F8BE1EA6-80CF-446B-A4FE-3F935A51C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10E39808-F4F7-43DE-AB53-82B7B55EA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6ED5109A-600A-4C23-9BB3-C4C19C2D9F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76FF73F-8CA3-42B0-A680-353805CD2A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B26A6949-3BEB-422A-854C-D4E26E4CF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E07AD25-30AF-40CD-B901-DF1EDBD68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5AA460AF-7760-4F15-881A-6F0BFDBCD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EE53C70E-5D92-4C42-A34F-9F7D16006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C27614EE-0086-4D34-99BD-52F03708D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326919B9-3ED4-4744-A713-326B3BAF6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898BDBF5-8AA3-49CD-999A-ABA1F7AE3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AF8ED3E0-CBE7-48C4-8F9E-FF98079CD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9" name="Rectangle 40">
            <a:extLst>
              <a:ext uri="{FF2B5EF4-FFF2-40B4-BE49-F238E27FC236}">
                <a16:creationId xmlns:a16="http://schemas.microsoft.com/office/drawing/2014/main" id="{A84F153B-2093-4171-BD2D-1631695C9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0" name="Freeform 6">
            <a:extLst>
              <a:ext uri="{FF2B5EF4-FFF2-40B4-BE49-F238E27FC236}">
                <a16:creationId xmlns:a16="http://schemas.microsoft.com/office/drawing/2014/main" id="{DB5BC99D-7BEA-4F13-B82B-A956E2D09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373F1C2-A1C9-FE49-84D4-B02055B5A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8031" y="5241115"/>
            <a:ext cx="8915399" cy="823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en-US" altLang="ja-CN" sz="4400"/>
              <a:t>2010 I2B2/VA challenge </a:t>
            </a:r>
            <a:endParaRPr kumimoji="1" lang="en-US" altLang="en-US" sz="4400"/>
          </a:p>
        </p:txBody>
      </p:sp>
      <p:pic>
        <p:nvPicPr>
          <p:cNvPr id="6" name="图片 5" descr="手机屏幕截图&#10;&#10;描述已自动生成">
            <a:extLst>
              <a:ext uri="{FF2B5EF4-FFF2-40B4-BE49-F238E27FC236}">
                <a16:creationId xmlns:a16="http://schemas.microsoft.com/office/drawing/2014/main" id="{FBBA6918-429A-4BB1-8B4D-C8B0FEEAA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297" y="1911129"/>
            <a:ext cx="4375837" cy="2113367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AACB45A-8502-6F48-B3E7-29C0CF7EDDD5}"/>
              </a:ext>
            </a:extLst>
          </p:cNvPr>
          <p:cNvSpPr txBox="1"/>
          <p:nvPr/>
        </p:nvSpPr>
        <p:spPr>
          <a:xfrm>
            <a:off x="1553410" y="497764"/>
            <a:ext cx="10376452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kumimoji="1" lang="en-US" altLang="ja-CN" sz="2800" b="1"/>
              <a:t>DATA </a:t>
            </a:r>
            <a:r>
              <a:rPr kumimoji="1" lang="en-US" altLang="ja-CN"/>
              <a:t>: P</a:t>
            </a:r>
            <a:r>
              <a:rPr kumimoji="1" lang="en-US" altLang="zh-CN"/>
              <a:t>r</a:t>
            </a:r>
            <a:r>
              <a:rPr kumimoji="1" lang="en-US" altLang="ja-CN"/>
              <a:t>ovide 394 training report,477 test report and 877 unannotated report for challenger </a:t>
            </a:r>
          </a:p>
          <a:p>
            <a:pPr>
              <a:spcAft>
                <a:spcPts val="600"/>
              </a:spcAft>
            </a:pPr>
            <a:endParaRPr kumimoji="1" lang="ja-CN" altLang="en-US"/>
          </a:p>
        </p:txBody>
      </p:sp>
      <p:pic>
        <p:nvPicPr>
          <p:cNvPr id="8" name="图片 7" descr="手机屏幕截图&#10;&#10;描述已自动生成">
            <a:extLst>
              <a:ext uri="{FF2B5EF4-FFF2-40B4-BE49-F238E27FC236}">
                <a16:creationId xmlns:a16="http://schemas.microsoft.com/office/drawing/2014/main" id="{06514B64-56EE-47C8-B59A-3A2C3E70B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4432" y="1465737"/>
            <a:ext cx="7885430" cy="388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885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920C69-E782-2643-B86B-523B29805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577" y="683745"/>
            <a:ext cx="8911687" cy="1280890"/>
          </a:xfrm>
        </p:spPr>
        <p:txBody>
          <a:bodyPr/>
          <a:lstStyle/>
          <a:p>
            <a:r>
              <a:rPr kumimoji="1" lang="en-US" altLang="ja-CN"/>
              <a:t>2010 I2B2/VA challenge </a:t>
            </a:r>
            <a:endParaRPr kumimoji="1" lang="ja-CN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BD5685E-65B8-6140-9276-52D486AFA0BA}"/>
              </a:ext>
            </a:extLst>
          </p:cNvPr>
          <p:cNvSpPr txBox="1"/>
          <p:nvPr/>
        </p:nvSpPr>
        <p:spPr>
          <a:xfrm>
            <a:off x="1382590" y="2312325"/>
            <a:ext cx="972047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CN" dirty="0"/>
              <a:t>Challenges presented three tasks: concept extraction(</a:t>
            </a:r>
            <a:r>
              <a:rPr kumimoji="1" lang="ja-CN" altLang="en-US" dirty="0"/>
              <a:t>固有表現抽出</a:t>
            </a:r>
            <a:r>
              <a:rPr kumimoji="1" lang="en-US" altLang="ja-CN" dirty="0"/>
              <a:t>) ,assertion extraction, relation extraction (</a:t>
            </a:r>
            <a:r>
              <a:rPr kumimoji="1" lang="ja-CN" altLang="en-US" dirty="0"/>
              <a:t>関連抽出</a:t>
            </a:r>
            <a:r>
              <a:rPr kumimoji="1" lang="en-US" altLang="ja-CN" dirty="0"/>
              <a:t>)</a:t>
            </a:r>
          </a:p>
          <a:p>
            <a:endParaRPr kumimoji="1" lang="en-US" altLang="ja-CN" dirty="0"/>
          </a:p>
          <a:p>
            <a:r>
              <a:rPr kumimoji="1" lang="en-US" altLang="ja-CN" dirty="0"/>
              <a:t>		1.concept extraction :  system had to identify and extract the text 		corresponding to patient </a:t>
            </a:r>
            <a:r>
              <a:rPr kumimoji="1" lang="en-US" altLang="ja-CN" dirty="0">
                <a:solidFill>
                  <a:srgbClr val="FF0000"/>
                </a:solidFill>
              </a:rPr>
              <a:t>medical  problem</a:t>
            </a:r>
            <a:r>
              <a:rPr kumimoji="1" lang="ja-CN" altLang="en-US" dirty="0">
                <a:solidFill>
                  <a:srgbClr val="FF0000"/>
                </a:solidFill>
              </a:rPr>
              <a:t>（病症）</a:t>
            </a:r>
            <a:r>
              <a:rPr kumimoji="1" lang="en-US" altLang="ja-CN" dirty="0"/>
              <a:t>, </a:t>
            </a:r>
            <a:r>
              <a:rPr kumimoji="1" lang="en-US" altLang="ja-CN" dirty="0">
                <a:solidFill>
                  <a:srgbClr val="FF0000"/>
                </a:solidFill>
              </a:rPr>
              <a:t>treatments</a:t>
            </a:r>
            <a:r>
              <a:rPr kumimoji="1" lang="ja-CN" altLang="en-US" dirty="0">
                <a:solidFill>
                  <a:srgbClr val="FF0000"/>
                </a:solidFill>
              </a:rPr>
              <a:t>（治療法）</a:t>
            </a:r>
            <a:r>
              <a:rPr kumimoji="1" lang="en-US" altLang="ja-CN" dirty="0"/>
              <a:t> and </a:t>
            </a:r>
            <a:r>
              <a:rPr kumimoji="1" lang="en-US" altLang="ja-CN" dirty="0">
                <a:solidFill>
                  <a:srgbClr val="FF0000"/>
                </a:solidFill>
              </a:rPr>
              <a:t>test</a:t>
            </a:r>
            <a:r>
              <a:rPr kumimoji="1" lang="ja-CN" altLang="en-US" dirty="0">
                <a:solidFill>
                  <a:srgbClr val="FF0000"/>
                </a:solidFill>
              </a:rPr>
              <a:t>（検査）</a:t>
            </a:r>
            <a:r>
              <a:rPr kumimoji="1" lang="en-US" altLang="ja-CN" dirty="0"/>
              <a:t>.</a:t>
            </a:r>
          </a:p>
          <a:p>
            <a:endParaRPr kumimoji="1" lang="en-US" altLang="ja-CN" dirty="0"/>
          </a:p>
          <a:p>
            <a:r>
              <a:rPr kumimoji="1" lang="en-US" altLang="ja-CN" dirty="0"/>
              <a:t>		2.Relation extraction : </a:t>
            </a:r>
            <a:r>
              <a:rPr kumimoji="1" lang="en-US" altLang="ja-CN" dirty="0">
                <a:solidFill>
                  <a:srgbClr val="FF0000"/>
                </a:solidFill>
              </a:rPr>
              <a:t>eight relation </a:t>
            </a:r>
            <a:r>
              <a:rPr kumimoji="1" lang="en-US" altLang="ja-CN" dirty="0"/>
              <a:t>annotated for the i2b2/VA challenge</a:t>
            </a:r>
          </a:p>
          <a:p>
            <a:endParaRPr kumimoji="1" lang="en-US" altLang="ja-CN" dirty="0"/>
          </a:p>
          <a:p>
            <a:endParaRPr kumimoji="1" lang="en-US" altLang="ja-CN" dirty="0"/>
          </a:p>
          <a:p>
            <a:endParaRPr kumimoji="1" lang="ja-CN" altLang="en-US" dirty="0"/>
          </a:p>
        </p:txBody>
      </p:sp>
    </p:spTree>
    <p:extLst>
      <p:ext uri="{BB962C8B-B14F-4D97-AF65-F5344CB8AC3E}">
        <p14:creationId xmlns:p14="http://schemas.microsoft.com/office/powerpoint/2010/main" val="396347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6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Freeform 11">
            <a:extLst>
              <a:ext uri="{FF2B5EF4-FFF2-40B4-BE49-F238E27FC236}">
                <a16:creationId xmlns:a16="http://schemas.microsoft.com/office/drawing/2014/main" id="{7326F4E6-9131-42DA-97B2-0BA8D1E25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6983D47-671C-F644-90A9-A5A49C305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ja-CN"/>
              <a:t>2010 I2B2/VA challenge </a:t>
            </a:r>
            <a:endParaRPr kumimoji="1" lang="en-US" alt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98C5F43-BBE3-434A-B489-106A8F343F8C}"/>
              </a:ext>
            </a:extLst>
          </p:cNvPr>
          <p:cNvSpPr txBox="1"/>
          <p:nvPr/>
        </p:nvSpPr>
        <p:spPr>
          <a:xfrm>
            <a:off x="649225" y="2133600"/>
            <a:ext cx="3650278" cy="3759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</a:pPr>
            <a:r>
              <a:rPr kumimoji="1" lang="en-US" altLang="ja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Relations may between </a:t>
            </a:r>
            <a:r>
              <a:rPr kumimoji="1" lang="en-US" altLang="ja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kumimoji="1" lang="en-US" altLang="ja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1.Medical problem and treatments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kumimoji="1" lang="en-US" altLang="ja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2.Medical problem and tests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kumimoji="1" lang="en-US" altLang="ja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3.Medical problem and other medical problems</a:t>
            </a:r>
            <a:endParaRPr kumimoji="1" lang="en-US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図 5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4D9DDE54-2B02-D045-897D-E0CD49728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543" y="1006554"/>
            <a:ext cx="6953577" cy="4519824"/>
          </a:xfrm>
          <a:prstGeom prst="rect">
            <a:avLst/>
          </a:prstGeom>
        </p:spPr>
      </p:pic>
      <p:sp>
        <p:nvSpPr>
          <p:cNvPr id="47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722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9">
            <a:extLst>
              <a:ext uri="{FF2B5EF4-FFF2-40B4-BE49-F238E27FC236}">
                <a16:creationId xmlns:a16="http://schemas.microsoft.com/office/drawing/2014/main" id="{166BF9EE-F7AC-4FA5-AC7E-001B3A642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3B48D182-44E3-4D8B-ACEF-F1A900BE4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355A535A-A489-477F-A314-593AA8CAF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954C2D4C-FD83-4EF4-9312-04442ABD6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C20701C2-CD9A-4698-BC97-E1085820C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62575C35-466F-42AE-87A1-D691849AB8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58236F37-6119-45AC-80A0-CD2C311B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F3FDD799-39FE-4D6F-9A64-2F472B215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9820D241-1D49-442C-A95A-00BC1BF9E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EBC2197C-B383-4866-8ABD-74222400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404B06AA-FC93-4471-9DE4-56A401E70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E580600C-013F-4FAF-8FB7-4CC0FA80A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9BFCF199-64B2-4AEE-88C4-E954ABF36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23">
            <a:extLst>
              <a:ext uri="{FF2B5EF4-FFF2-40B4-BE49-F238E27FC236}">
                <a16:creationId xmlns:a16="http://schemas.microsoft.com/office/drawing/2014/main" id="{E312DBA5-56D8-42B2-BA94-28168C2A6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7AD46C74-3117-46B0-B267-0F61B57CA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8C13B810-9664-45D8-8510-D6ED0ADD7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10306E52-A922-4458-BCCE-C3C840CC7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CB578819-B7E7-4250-932F-52AE2A2A9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454B9C91-B623-424A-B16E-F764F189D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EFD03C4A-8484-41E6-B458-032F1DCA7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DDC2F3C3-1D4E-4913-9C5C-F9A65B47E5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1E15BCA2-2420-4C53-ADE9-40FBAC238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73D5FBF4-7129-4C51-B603-E3BC334195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0165B164-CE2A-494C-88FC-507232B37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87F127E5-B10B-4D18-BCF0-E7C3C7F40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FC692D59-F28D-4E42-B435-225F2C6CF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50" name="Rectangle 37">
            <a:extLst>
              <a:ext uri="{FF2B5EF4-FFF2-40B4-BE49-F238E27FC236}">
                <a16:creationId xmlns:a16="http://schemas.microsoft.com/office/drawing/2014/main" id="{1996130F-9AB5-4DE9-8574-3AF891C5C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Freeform 11">
            <a:extLst>
              <a:ext uri="{FF2B5EF4-FFF2-40B4-BE49-F238E27FC236}">
                <a16:creationId xmlns:a16="http://schemas.microsoft.com/office/drawing/2014/main" id="{7326F4E6-9131-42DA-97B2-0BA8D1E25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52" name="Rectangle 41">
            <a:extLst>
              <a:ext uri="{FF2B5EF4-FFF2-40B4-BE49-F238E27FC236}">
                <a16:creationId xmlns:a16="http://schemas.microsoft.com/office/drawing/2014/main" id="{1EDD21E1-BAF0-4314-AB31-82ECB8AC9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A64670A-2836-224C-8288-226DBF881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ja-CN"/>
              <a:t>2010 I2B2/VA challenge </a:t>
            </a:r>
            <a:endParaRPr kumimoji="1" lang="en-US" altLang="en-US"/>
          </a:p>
        </p:txBody>
      </p:sp>
      <p:sp>
        <p:nvSpPr>
          <p:cNvPr id="53" name="Rectangle 43">
            <a:extLst>
              <a:ext uri="{FF2B5EF4-FFF2-40B4-BE49-F238E27FC236}">
                <a16:creationId xmlns:a16="http://schemas.microsoft.com/office/drawing/2014/main" id="{FDC8619C-F25D-468E-95FA-2A2151D7D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03417E4-BFCD-1A4A-BEE6-E08DA45BC594}"/>
              </a:ext>
            </a:extLst>
          </p:cNvPr>
          <p:cNvSpPr txBox="1"/>
          <p:nvPr/>
        </p:nvSpPr>
        <p:spPr>
          <a:xfrm>
            <a:off x="7011553" y="2918950"/>
            <a:ext cx="5122652" cy="3759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</a:pPr>
            <a:r>
              <a:rPr kumimoji="1" lang="en-US" altLang="ja-C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Medical problem indicates medical problem(pip):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kumimoji="1" lang="en-US" altLang="ja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Azotemia presumed secondary to sepsis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kumimoji="1" lang="en-US" altLang="ja-C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history of noninsulin dependent diabetes mellitus , now presenting with acute blurry vision on the left side</a:t>
            </a:r>
            <a:endParaRPr kumimoji="1" lang="en-US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4" name="Freeform 12">
            <a:extLst>
              <a:ext uri="{FF2B5EF4-FFF2-40B4-BE49-F238E27FC236}">
                <a16:creationId xmlns:a16="http://schemas.microsoft.com/office/drawing/2014/main" id="{7D9439D6-DEAD-4CEB-A61B-BE3D64D1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28F22CFE-7861-4178-B359-EF69DAFA26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7347942"/>
              </p:ext>
            </p:extLst>
          </p:nvPr>
        </p:nvGraphicFramePr>
        <p:xfrm>
          <a:off x="2032000" y="5146704"/>
          <a:ext cx="4364006" cy="990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Acrobat Document" r:id="rId3" imgW="0" imgH="0" progId="AcroExch.Document.DC">
                  <p:embed/>
                </p:oleObj>
              </mc:Choice>
              <mc:Fallback>
                <p:oleObj name="Acrobat Document" r:id="rId3" imgW="0" imgH="0" progId="AcroExch.Document.DC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28F22CFE-7861-4178-B359-EF69DAFA26FA}"/>
                          </a:ext>
                        </a:extLst>
                      </p:cNvPr>
                      <p:cNvPicPr/>
                      <p:nvPr/>
                    </p:nvPicPr>
                    <p:blipFill/>
                    <p:spPr>
                      <a:xfrm>
                        <a:off x="2032000" y="5146704"/>
                        <a:ext cx="4364006" cy="9905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rId4"/>
            <a:extLst>
              <a:ext uri="{FF2B5EF4-FFF2-40B4-BE49-F238E27FC236}">
                <a16:creationId xmlns:a16="http://schemas.microsoft.com/office/drawing/2014/main" id="{534C6516-B95B-4623-AEA0-F2033F2B77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9323411"/>
              </p:ext>
            </p:extLst>
          </p:nvPr>
        </p:nvGraphicFramePr>
        <p:xfrm>
          <a:off x="8248240" y="703595"/>
          <a:ext cx="1862233" cy="1687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Acrobat Document" showAsIcon="1" r:id="rId5" imgW="914563" imgH="828551" progId="AcroExch.Document.DC">
                  <p:embed/>
                </p:oleObj>
              </mc:Choice>
              <mc:Fallback>
                <p:oleObj name="Acrobat Document" showAsIcon="1" r:id="rId5" imgW="914563" imgH="828551" progId="AcroExch.Document.DC">
                  <p:embed/>
                  <p:pic>
                    <p:nvPicPr>
                      <p:cNvPr id="9" name="对象 8">
                        <a:hlinkClick r:id="rId4"/>
                        <a:extLst>
                          <a:ext uri="{FF2B5EF4-FFF2-40B4-BE49-F238E27FC236}">
                            <a16:creationId xmlns:a16="http://schemas.microsoft.com/office/drawing/2014/main" id="{534C6516-B95B-4623-AEA0-F2033F2B77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48240" y="703595"/>
                        <a:ext cx="1862233" cy="16876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rId7"/>
            <a:extLst>
              <a:ext uri="{FF2B5EF4-FFF2-40B4-BE49-F238E27FC236}">
                <a16:creationId xmlns:a16="http://schemas.microsoft.com/office/drawing/2014/main" id="{055A7991-10F9-4EC7-AFD4-390A955E2C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358101"/>
              </p:ext>
            </p:extLst>
          </p:nvPr>
        </p:nvGraphicFramePr>
        <p:xfrm>
          <a:off x="5327897" y="703595"/>
          <a:ext cx="1862233" cy="1687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Acrobat Document" showAsIcon="1" r:id="rId8" imgW="914563" imgH="828551" progId="AcroExch.Document.DC">
                  <p:embed/>
                </p:oleObj>
              </mc:Choice>
              <mc:Fallback>
                <p:oleObj name="Acrobat Document" showAsIcon="1" r:id="rId8" imgW="914563" imgH="828551" progId="AcroExch.Document.DC">
                  <p:embed/>
                  <p:pic>
                    <p:nvPicPr>
                      <p:cNvPr id="10" name="对象 9">
                        <a:hlinkClick r:id="rId7"/>
                        <a:extLst>
                          <a:ext uri="{FF2B5EF4-FFF2-40B4-BE49-F238E27FC236}">
                            <a16:creationId xmlns:a16="http://schemas.microsoft.com/office/drawing/2014/main" id="{055A7991-10F9-4EC7-AFD4-390A955E2C0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327897" y="703595"/>
                        <a:ext cx="1862233" cy="16876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" name="图片 23" descr="报纸上的文字&#10;&#10;描述已自动生成">
            <a:extLst>
              <a:ext uri="{FF2B5EF4-FFF2-40B4-BE49-F238E27FC236}">
                <a16:creationId xmlns:a16="http://schemas.microsoft.com/office/drawing/2014/main" id="{841F68D0-31CB-43F8-8614-C5B367E670A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2202" y="2417336"/>
            <a:ext cx="6389351" cy="359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924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002DCB-2ED7-304A-8D48-D75A7B81A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6880" y="614171"/>
            <a:ext cx="8911687" cy="1280890"/>
          </a:xfrm>
        </p:spPr>
        <p:txBody>
          <a:bodyPr/>
          <a:lstStyle/>
          <a:p>
            <a:r>
              <a:rPr kumimoji="1" lang="ja-JP" altLang="en-US"/>
              <a:t>モデル評価</a:t>
            </a:r>
            <a:endParaRPr kumimoji="1" lang="ja-CN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DF1E6E8-B2E9-0D44-B8A2-FD259114D7E6}"/>
              </a:ext>
            </a:extLst>
          </p:cNvPr>
          <p:cNvSpPr txBox="1"/>
          <p:nvPr/>
        </p:nvSpPr>
        <p:spPr>
          <a:xfrm>
            <a:off x="6205509" y="1895061"/>
            <a:ext cx="48602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CN" altLang="en-US"/>
              <a:t>筆者はに</a:t>
            </a:r>
            <a:r>
              <a:rPr kumimoji="1" lang="en-US" altLang="ja-CN"/>
              <a:t>P,R,F1</a:t>
            </a:r>
            <a:r>
              <a:rPr kumimoji="1" lang="ja-CN" altLang="en-US"/>
              <a:t>の数値に基づいて、各モデルの性能を評価した</a:t>
            </a:r>
            <a:endParaRPr kumimoji="1" lang="en-US" altLang="ja-CN"/>
          </a:p>
          <a:p>
            <a:endParaRPr kumimoji="1" lang="en-US" altLang="ja-CN"/>
          </a:p>
          <a:p>
            <a:r>
              <a:rPr kumimoji="1" lang="en-US" altLang="ja-CN"/>
              <a:t>concept extraction and</a:t>
            </a:r>
            <a:r>
              <a:rPr kumimoji="1" lang="zh-CN" altLang="en-US"/>
              <a:t> </a:t>
            </a:r>
            <a:r>
              <a:rPr kumimoji="1" lang="en-US" altLang="zh-CN"/>
              <a:t>relation</a:t>
            </a:r>
            <a:r>
              <a:rPr kumimoji="1" lang="zh-CN" altLang="en-US"/>
              <a:t> </a:t>
            </a:r>
            <a:r>
              <a:rPr kumimoji="1" lang="en-US" altLang="zh-CN"/>
              <a:t>extraction:</a:t>
            </a:r>
            <a:r>
              <a:rPr kumimoji="1" lang="en-US" altLang="ja-JP"/>
              <a:t>2</a:t>
            </a:r>
            <a:r>
              <a:rPr kumimoji="1" lang="ja-JP" altLang="en-US"/>
              <a:t>つの</a:t>
            </a:r>
            <a:r>
              <a:rPr kumimoji="1" lang="zh-CN" altLang="en-US"/>
              <a:t>任務に対して、</a:t>
            </a:r>
            <a:r>
              <a:rPr kumimoji="1" lang="en-US" altLang="zh-CN" err="1"/>
              <a:t>bilstm-crf</a:t>
            </a:r>
            <a:r>
              <a:rPr kumimoji="1" lang="zh-CN" altLang="en-US"/>
              <a:t>モデルの性能</a:t>
            </a:r>
            <a:r>
              <a:rPr kumimoji="1" lang="ja-CN" altLang="en-US"/>
              <a:t>が一番高いという結論が出てきた</a:t>
            </a:r>
            <a:endParaRPr kumimoji="1" lang="en-US" altLang="ja-CN"/>
          </a:p>
        </p:txBody>
      </p:sp>
      <p:pic>
        <p:nvPicPr>
          <p:cNvPr id="5" name="図 4" descr="スクリーンショットの写真と文字の加工写真&#10;&#10;自動的に生成された説明">
            <a:extLst>
              <a:ext uri="{FF2B5EF4-FFF2-40B4-BE49-F238E27FC236}">
                <a16:creationId xmlns:a16="http://schemas.microsoft.com/office/drawing/2014/main" id="{D5426196-3874-DC4E-8A89-119BE5015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158" y="1494734"/>
            <a:ext cx="5110336" cy="2212113"/>
          </a:xfrm>
          <a:prstGeom prst="rect">
            <a:avLst/>
          </a:prstGeom>
        </p:spPr>
      </p:pic>
      <p:pic>
        <p:nvPicPr>
          <p:cNvPr id="7" name="図 6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E1284EF9-3AA2-2643-B132-571316149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927" y="4061043"/>
            <a:ext cx="10410210" cy="218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586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F2FF2B-2D10-F94C-BDE9-CB2CABF14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0308" y="611753"/>
            <a:ext cx="8911687" cy="1280890"/>
          </a:xfrm>
        </p:spPr>
        <p:txBody>
          <a:bodyPr/>
          <a:lstStyle/>
          <a:p>
            <a:r>
              <a:rPr kumimoji="1" lang="zh-CN" altLang="en-US"/>
              <a:t>  参考文献</a:t>
            </a:r>
            <a:endParaRPr kumimoji="1" lang="ja-CN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52A6E8B-B9E3-8140-BA05-30E9A56C2AF2}"/>
              </a:ext>
            </a:extLst>
          </p:cNvPr>
          <p:cNvSpPr txBox="1"/>
          <p:nvPr/>
        </p:nvSpPr>
        <p:spPr>
          <a:xfrm>
            <a:off x="1361661" y="1693861"/>
            <a:ext cx="101478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CN"/>
              <a:t>Li, P., Yuan, Z., Tu, W., Yu, K., &amp; Lu, D. (2019). Medical Knowledge Extraction and Analysis from Electronic Medical Records Using Deep Learning. </a:t>
            </a:r>
            <a:r>
              <a:rPr lang="en" altLang="ja-CN" i="1"/>
              <a:t>Chinese Medical Sciences Journal</a:t>
            </a:r>
            <a:r>
              <a:rPr lang="en" altLang="ja-CN"/>
              <a:t>, </a:t>
            </a:r>
            <a:r>
              <a:rPr lang="en" altLang="ja-CN" i="1"/>
              <a:t>34</a:t>
            </a:r>
            <a:r>
              <a:rPr lang="en" altLang="ja-CN"/>
              <a:t>(2), 133-139.</a:t>
            </a:r>
          </a:p>
          <a:p>
            <a:endParaRPr lang="en" altLang="ja-CN"/>
          </a:p>
          <a:p>
            <a:endParaRPr lang="en" altLang="ja-CN"/>
          </a:p>
          <a:p>
            <a:endParaRPr kumimoji="1" lang="en" altLang="ja-CN"/>
          </a:p>
          <a:p>
            <a:r>
              <a:rPr lang="en" altLang="ja-CN" err="1"/>
              <a:t>Uzuner</a:t>
            </a:r>
            <a:r>
              <a:rPr lang="en" altLang="ja-CN"/>
              <a:t> O, South BR, Shen S, et al. 2010 i2b2/VA challenge on concepts, assertions, and relations in clinical text. J Am Med Inform Assn 2011; 18(5): 552- </a:t>
            </a:r>
          </a:p>
          <a:p>
            <a:r>
              <a:rPr lang="en" altLang="ja-CN"/>
              <a:t>6. </a:t>
            </a:r>
            <a:r>
              <a:rPr lang="en" altLang="ja-CN" err="1"/>
              <a:t>doi</a:t>
            </a:r>
            <a:r>
              <a:rPr lang="en" altLang="ja-CN"/>
              <a:t>: 10.1136/amiajnl-2011-000203.</a:t>
            </a:r>
            <a:br>
              <a:rPr lang="en" altLang="ja-CN"/>
            </a:br>
            <a:endParaRPr lang="en" altLang="ja-CN"/>
          </a:p>
          <a:p>
            <a:endParaRPr kumimoji="1" lang="ja-CN" altLang="en-US"/>
          </a:p>
        </p:txBody>
      </p:sp>
    </p:spTree>
    <p:extLst>
      <p:ext uri="{BB962C8B-B14F-4D97-AF65-F5344CB8AC3E}">
        <p14:creationId xmlns:p14="http://schemas.microsoft.com/office/powerpoint/2010/main" val="2932447703"/>
      </p:ext>
    </p:extLst>
  </p:cSld>
  <p:clrMapOvr>
    <a:masterClrMapping/>
  </p:clrMapOvr>
</p:sld>
</file>

<file path=ppt/theme/theme1.xml><?xml version="1.0" encoding="utf-8"?>
<a:theme xmlns:a="http://schemas.openxmlformats.org/drawingml/2006/main" name="ウィスプ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389</Words>
  <Application>Microsoft Macintosh PowerPoint</Application>
  <PresentationFormat>ワイド画面</PresentationFormat>
  <Paragraphs>48</Paragraphs>
  <Slides>10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Wingdings 3</vt:lpstr>
      <vt:lpstr>ウィスプ</vt:lpstr>
      <vt:lpstr>Acrobat Document</vt:lpstr>
      <vt:lpstr>電子カルテに基づいて医療知識抽出する方法</vt:lpstr>
      <vt:lpstr>前回の内容</vt:lpstr>
      <vt:lpstr>論文概要</vt:lpstr>
      <vt:lpstr>2010 I2B2/VA challenge </vt:lpstr>
      <vt:lpstr>2010 I2B2/VA challenge </vt:lpstr>
      <vt:lpstr>2010 I2B2/VA challenge </vt:lpstr>
      <vt:lpstr>2010 I2B2/VA challenge </vt:lpstr>
      <vt:lpstr>モデル評価</vt:lpstr>
      <vt:lpstr>  参考文献</vt:lpstr>
      <vt:lpstr>今後の予定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電子カルテに基づいて医療知識抽出する方法</dc:title>
  <dc:creator>FANG Xintao(gr0475vx)</dc:creator>
  <cp:lastModifiedBy>FANG Xintao(gr0475vx)</cp:lastModifiedBy>
  <cp:revision>1</cp:revision>
  <dcterms:created xsi:type="dcterms:W3CDTF">2020-06-16T00:41:56Z</dcterms:created>
  <dcterms:modified xsi:type="dcterms:W3CDTF">2020-06-19T05:29:01Z</dcterms:modified>
</cp:coreProperties>
</file>