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8"/>
  </p:notesMasterIdLst>
  <p:sldIdLst>
    <p:sldId id="256" r:id="rId2"/>
    <p:sldId id="265" r:id="rId3"/>
    <p:sldId id="275" r:id="rId4"/>
    <p:sldId id="266" r:id="rId5"/>
    <p:sldId id="257" r:id="rId6"/>
    <p:sldId id="258" r:id="rId7"/>
    <p:sldId id="267" r:id="rId8"/>
    <p:sldId id="270" r:id="rId9"/>
    <p:sldId id="276" r:id="rId10"/>
    <p:sldId id="277" r:id="rId11"/>
    <p:sldId id="259" r:id="rId12"/>
    <p:sldId id="260" r:id="rId13"/>
    <p:sldId id="274" r:id="rId14"/>
    <p:sldId id="261" r:id="rId15"/>
    <p:sldId id="26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EF08E-8C9F-7DB7-F062-EC094797200E}" v="29" dt="2020-10-06T13:08:55.208"/>
    <p1510:client id="{18FF86B1-94DC-F342-C68D-B69967437D9C}" v="995" dt="2020-10-04T12:03:05.537"/>
    <p1510:client id="{1E35E83D-1CE1-8D02-4856-D97D07EE6C88}" v="1" dt="2020-10-06T12:55:32.432"/>
    <p1510:client id="{4B71D90C-D2DF-3740-A629-1D25A7F7D6ED}" v="15" dt="2020-10-03T13:34:25.776"/>
    <p1510:client id="{810D3D28-5C60-CC81-5403-D1BA13457820}" v="1" dt="2020-10-06T15:17:01.601"/>
    <p1510:client id="{8E465586-8393-B42E-0898-7628B41495A5}" v="670" dt="2020-10-06T11:53:15.669"/>
    <p1510:client id="{8FAD077E-3878-2742-97B5-4708A4400529}" v="171" dt="2020-10-06T13:49:35.200"/>
    <p1510:client id="{BAFA4E32-DB5B-A544-D8E0-38A45D666DB7}" v="64" dt="2020-10-06T14:52:34.606"/>
    <p1510:client id="{D0D8D44E-A089-7A5C-A01B-25C25F18F0C1}" v="12" dt="2020-10-06T10:40:41.612"/>
    <p1510:client id="{EA6EB4D3-8D66-004A-D8D2-3F192F363083}" v="141" dt="2020-10-06T09:27:03.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ＳＯＮＧ ＹＵＴＩＮＧ(songyt)" userId="S::songyt@fc.ritsumei.ac.jp::fcacd1d5-7d5d-4895-bff8-287dff678ba2" providerId="AD" clId="Web-{810D3D28-5C60-CC81-5403-D1BA13457820}"/>
    <pc:docChg chg="modSld">
      <pc:chgData name="ＳＯＮＧ ＹＵＴＩＮＧ(songyt)" userId="S::songyt@fc.ritsumei.ac.jp::fcacd1d5-7d5d-4895-bff8-287dff678ba2" providerId="AD" clId="Web-{810D3D28-5C60-CC81-5403-D1BA13457820}" dt="2020-10-06T15:17:01.601" v="0" actId="1076"/>
      <pc:docMkLst>
        <pc:docMk/>
      </pc:docMkLst>
      <pc:sldChg chg="modSp">
        <pc:chgData name="ＳＯＮＧ ＹＵＴＩＮＧ(songyt)" userId="S::songyt@fc.ritsumei.ac.jp::fcacd1d5-7d5d-4895-bff8-287dff678ba2" providerId="AD" clId="Web-{810D3D28-5C60-CC81-5403-D1BA13457820}" dt="2020-10-06T15:17:01.601" v="0" actId="1076"/>
        <pc:sldMkLst>
          <pc:docMk/>
          <pc:sldMk cId="1088449116" sldId="276"/>
        </pc:sldMkLst>
        <pc:spChg chg="mod">
          <ac:chgData name="ＳＯＮＧ ＹＵＴＩＮＧ(songyt)" userId="S::songyt@fc.ritsumei.ac.jp::fcacd1d5-7d5d-4895-bff8-287dff678ba2" providerId="AD" clId="Web-{810D3D28-5C60-CC81-5403-D1BA13457820}" dt="2020-10-06T15:17:01.601" v="0" actId="1076"/>
          <ac:spMkLst>
            <pc:docMk/>
            <pc:sldMk cId="1088449116" sldId="276"/>
            <ac:spMk id="4" creationId="{34D5B7FB-CDCA-C946-9ED2-17AC670CC453}"/>
          </ac:spMkLst>
        </pc:spChg>
      </pc:sldChg>
    </pc:docChg>
  </pc:docChgLst>
  <pc:docChgLst>
    <pc:chgData name="FANG Xintao(gr0475vx)" userId="S::gr0475vx@ed.ritsumei.ac.jp::f5a69607-3c73-4172-a63e-2f8eff800f7d" providerId="AD" clId="Web-{EA6EB4D3-8D66-004A-D8D2-3F192F363083}"/>
    <pc:docChg chg="modSld">
      <pc:chgData name="FANG Xintao(gr0475vx)" userId="S::gr0475vx@ed.ritsumei.ac.jp::f5a69607-3c73-4172-a63e-2f8eff800f7d" providerId="AD" clId="Web-{EA6EB4D3-8D66-004A-D8D2-3F192F363083}" dt="2020-10-06T09:27:03.771" v="138" actId="20577"/>
      <pc:docMkLst>
        <pc:docMk/>
      </pc:docMkLst>
      <pc:sldChg chg="addSp modSp">
        <pc:chgData name="FANG Xintao(gr0475vx)" userId="S::gr0475vx@ed.ritsumei.ac.jp::f5a69607-3c73-4172-a63e-2f8eff800f7d" providerId="AD" clId="Web-{EA6EB4D3-8D66-004A-D8D2-3F192F363083}" dt="2020-10-06T09:27:03.771" v="137" actId="20577"/>
        <pc:sldMkLst>
          <pc:docMk/>
          <pc:sldMk cId="3518406293" sldId="274"/>
        </pc:sldMkLst>
        <pc:spChg chg="mod">
          <ac:chgData name="FANG Xintao(gr0475vx)" userId="S::gr0475vx@ed.ritsumei.ac.jp::f5a69607-3c73-4172-a63e-2f8eff800f7d" providerId="AD" clId="Web-{EA6EB4D3-8D66-004A-D8D2-3F192F363083}" dt="2020-10-06T09:25:03.552" v="11" actId="20577"/>
          <ac:spMkLst>
            <pc:docMk/>
            <pc:sldMk cId="3518406293" sldId="274"/>
            <ac:spMk id="3" creationId="{71A03476-5B85-C04B-834D-87B612537CF5}"/>
          </ac:spMkLst>
        </pc:spChg>
        <pc:spChg chg="mod">
          <ac:chgData name="FANG Xintao(gr0475vx)" userId="S::gr0475vx@ed.ritsumei.ac.jp::f5a69607-3c73-4172-a63e-2f8eff800f7d" providerId="AD" clId="Web-{EA6EB4D3-8D66-004A-D8D2-3F192F363083}" dt="2020-10-06T09:26:06.349" v="60" actId="20577"/>
          <ac:spMkLst>
            <pc:docMk/>
            <pc:sldMk cId="3518406293" sldId="274"/>
            <ac:spMk id="4" creationId="{12EC22DA-9E8F-0142-AECF-44A8D33BFC10}"/>
          </ac:spMkLst>
        </pc:spChg>
        <pc:spChg chg="add mod">
          <ac:chgData name="FANG Xintao(gr0475vx)" userId="S::gr0475vx@ed.ritsumei.ac.jp::f5a69607-3c73-4172-a63e-2f8eff800f7d" providerId="AD" clId="Web-{EA6EB4D3-8D66-004A-D8D2-3F192F363083}" dt="2020-10-06T09:27:03.771" v="137" actId="20577"/>
          <ac:spMkLst>
            <pc:docMk/>
            <pc:sldMk cId="3518406293" sldId="274"/>
            <ac:spMk id="5" creationId="{B29A853F-FBD3-413C-A4E2-1CCDCF0510D5}"/>
          </ac:spMkLst>
        </pc:spChg>
      </pc:sldChg>
    </pc:docChg>
  </pc:docChgLst>
  <pc:docChgLst>
    <pc:chgData name="FANG Xintao(gr0475vx)" userId="S::gr0475vx@ed.ritsumei.ac.jp::f5a69607-3c73-4172-a63e-2f8eff800f7d" providerId="AD" clId="Web-{1E35E83D-1CE1-8D02-4856-D97D07EE6C88}"/>
    <pc:docChg chg="modSld">
      <pc:chgData name="FANG Xintao(gr0475vx)" userId="S::gr0475vx@ed.ritsumei.ac.jp::f5a69607-3c73-4172-a63e-2f8eff800f7d" providerId="AD" clId="Web-{1E35E83D-1CE1-8D02-4856-D97D07EE6C88}" dt="2020-10-06T12:55:32.432" v="0" actId="1076"/>
      <pc:docMkLst>
        <pc:docMk/>
      </pc:docMkLst>
      <pc:sldChg chg="modSp">
        <pc:chgData name="FANG Xintao(gr0475vx)" userId="S::gr0475vx@ed.ritsumei.ac.jp::f5a69607-3c73-4172-a63e-2f8eff800f7d" providerId="AD" clId="Web-{1E35E83D-1CE1-8D02-4856-D97D07EE6C88}" dt="2020-10-06T12:55:32.432" v="0" actId="1076"/>
        <pc:sldMkLst>
          <pc:docMk/>
          <pc:sldMk cId="1088449116" sldId="276"/>
        </pc:sldMkLst>
        <pc:spChg chg="mod">
          <ac:chgData name="FANG Xintao(gr0475vx)" userId="S::gr0475vx@ed.ritsumei.ac.jp::f5a69607-3c73-4172-a63e-2f8eff800f7d" providerId="AD" clId="Web-{1E35E83D-1CE1-8D02-4856-D97D07EE6C88}" dt="2020-10-06T12:55:32.432" v="0" actId="1076"/>
          <ac:spMkLst>
            <pc:docMk/>
            <pc:sldMk cId="1088449116" sldId="276"/>
            <ac:spMk id="4" creationId="{34D5B7FB-CDCA-C946-9ED2-17AC670CC453}"/>
          </ac:spMkLst>
        </pc:spChg>
      </pc:sldChg>
    </pc:docChg>
  </pc:docChgLst>
  <pc:docChgLst>
    <pc:chgData name="ＳＯＮＧ ＹＵＴＩＮＧ(songyt)" userId="S::songyt@fc.ritsumei.ac.jp::fcacd1d5-7d5d-4895-bff8-287dff678ba2" providerId="AD" clId="Web-{D0D8D44E-A089-7A5C-A01B-25C25F18F0C1}"/>
    <pc:docChg chg="modSld">
      <pc:chgData name="ＳＯＮＧ ＹＵＴＩＮＧ(songyt)" userId="S::songyt@fc.ritsumei.ac.jp::fcacd1d5-7d5d-4895-bff8-287dff678ba2" providerId="AD" clId="Web-{D0D8D44E-A089-7A5C-A01B-25C25F18F0C1}" dt="2020-10-06T10:40:41.612" v="10" actId="14100"/>
      <pc:docMkLst>
        <pc:docMk/>
      </pc:docMkLst>
      <pc:sldChg chg="modSp">
        <pc:chgData name="ＳＯＮＧ ＹＵＴＩＮＧ(songyt)" userId="S::songyt@fc.ritsumei.ac.jp::fcacd1d5-7d5d-4895-bff8-287dff678ba2" providerId="AD" clId="Web-{D0D8D44E-A089-7A5C-A01B-25C25F18F0C1}" dt="2020-10-06T10:40:41.612" v="10" actId="14100"/>
        <pc:sldMkLst>
          <pc:docMk/>
          <pc:sldMk cId="3107564537" sldId="269"/>
        </pc:sldMkLst>
        <pc:spChg chg="mod">
          <ac:chgData name="ＳＯＮＧ ＹＵＴＩＮＧ(songyt)" userId="S::songyt@fc.ritsumei.ac.jp::fcacd1d5-7d5d-4895-bff8-287dff678ba2" providerId="AD" clId="Web-{D0D8D44E-A089-7A5C-A01B-25C25F18F0C1}" dt="2020-10-06T10:40:28.862" v="1" actId="20577"/>
          <ac:spMkLst>
            <pc:docMk/>
            <pc:sldMk cId="3107564537" sldId="269"/>
            <ac:spMk id="2" creationId="{50BFB1DF-15FF-1E4D-9FFB-D14F85AAA3BE}"/>
          </ac:spMkLst>
        </pc:spChg>
        <pc:spChg chg="mod">
          <ac:chgData name="ＳＯＮＧ ＹＵＴＩＮＧ(songyt)" userId="S::songyt@fc.ritsumei.ac.jp::fcacd1d5-7d5d-4895-bff8-287dff678ba2" providerId="AD" clId="Web-{D0D8D44E-A089-7A5C-A01B-25C25F18F0C1}" dt="2020-10-06T10:40:41.612" v="10" actId="14100"/>
          <ac:spMkLst>
            <pc:docMk/>
            <pc:sldMk cId="3107564537" sldId="269"/>
            <ac:spMk id="3" creationId="{4FC76145-3F3C-104E-8EB7-FCF70F2B63EB}"/>
          </ac:spMkLst>
        </pc:spChg>
      </pc:sldChg>
    </pc:docChg>
  </pc:docChgLst>
  <pc:docChgLst>
    <pc:chgData name="FANG Xintao(gr0475vx)" userId="f5a69607-3c73-4172-a63e-2f8eff800f7d" providerId="ADAL" clId="{4B71D90C-D2DF-3740-A629-1D25A7F7D6ED}"/>
    <pc:docChg chg="addSld modSld">
      <pc:chgData name="FANG Xintao(gr0475vx)" userId="f5a69607-3c73-4172-a63e-2f8eff800f7d" providerId="ADAL" clId="{4B71D90C-D2DF-3740-A629-1D25A7F7D6ED}" dt="2020-10-03T14:12:10.584" v="2946" actId="20577"/>
      <pc:docMkLst>
        <pc:docMk/>
      </pc:docMkLst>
      <pc:sldChg chg="modSp mod">
        <pc:chgData name="FANG Xintao(gr0475vx)" userId="f5a69607-3c73-4172-a63e-2f8eff800f7d" providerId="ADAL" clId="{4B71D90C-D2DF-3740-A629-1D25A7F7D6ED}" dt="2020-10-03T12:23:12.512" v="1545" actId="20577"/>
        <pc:sldMkLst>
          <pc:docMk/>
          <pc:sldMk cId="2320167078" sldId="258"/>
        </pc:sldMkLst>
        <pc:spChg chg="mod">
          <ac:chgData name="FANG Xintao(gr0475vx)" userId="f5a69607-3c73-4172-a63e-2f8eff800f7d" providerId="ADAL" clId="{4B71D90C-D2DF-3740-A629-1D25A7F7D6ED}" dt="2020-10-03T12:23:12.512" v="1545" actId="20577"/>
          <ac:spMkLst>
            <pc:docMk/>
            <pc:sldMk cId="2320167078" sldId="258"/>
            <ac:spMk id="3" creationId="{1FB52DCB-17E3-354C-A7CA-A894DCC45C71}"/>
          </ac:spMkLst>
        </pc:spChg>
      </pc:sldChg>
      <pc:sldChg chg="modSp mod">
        <pc:chgData name="FANG Xintao(gr0475vx)" userId="f5a69607-3c73-4172-a63e-2f8eff800f7d" providerId="ADAL" clId="{4B71D90C-D2DF-3740-A629-1D25A7F7D6ED}" dt="2020-10-03T13:00:00.498" v="1760" actId="20577"/>
        <pc:sldMkLst>
          <pc:docMk/>
          <pc:sldMk cId="204211742" sldId="259"/>
        </pc:sldMkLst>
        <pc:spChg chg="mod">
          <ac:chgData name="FANG Xintao(gr0475vx)" userId="f5a69607-3c73-4172-a63e-2f8eff800f7d" providerId="ADAL" clId="{4B71D90C-D2DF-3740-A629-1D25A7F7D6ED}" dt="2020-10-03T13:00:00.498" v="1760" actId="20577"/>
          <ac:spMkLst>
            <pc:docMk/>
            <pc:sldMk cId="204211742" sldId="259"/>
            <ac:spMk id="2" creationId="{A72EE9BC-B066-5A48-B2EF-CF5A133090DA}"/>
          </ac:spMkLst>
        </pc:spChg>
      </pc:sldChg>
      <pc:sldChg chg="modSp mod">
        <pc:chgData name="FANG Xintao(gr0475vx)" userId="f5a69607-3c73-4172-a63e-2f8eff800f7d" providerId="ADAL" clId="{4B71D90C-D2DF-3740-A629-1D25A7F7D6ED}" dt="2020-10-03T13:46:56.114" v="2642" actId="20577"/>
        <pc:sldMkLst>
          <pc:docMk/>
          <pc:sldMk cId="4188964685" sldId="260"/>
        </pc:sldMkLst>
        <pc:spChg chg="mod">
          <ac:chgData name="FANG Xintao(gr0475vx)" userId="f5a69607-3c73-4172-a63e-2f8eff800f7d" providerId="ADAL" clId="{4B71D90C-D2DF-3740-A629-1D25A7F7D6ED}" dt="2020-10-03T12:02:37.787" v="1184" actId="1076"/>
          <ac:spMkLst>
            <pc:docMk/>
            <pc:sldMk cId="4188964685" sldId="260"/>
            <ac:spMk id="3" creationId="{CB9AD868-F8AC-7D49-8A28-FB392477AC54}"/>
          </ac:spMkLst>
        </pc:spChg>
        <pc:spChg chg="mod">
          <ac:chgData name="FANG Xintao(gr0475vx)" userId="f5a69607-3c73-4172-a63e-2f8eff800f7d" providerId="ADAL" clId="{4B71D90C-D2DF-3740-A629-1D25A7F7D6ED}" dt="2020-10-03T13:46:56.114" v="2642" actId="20577"/>
          <ac:spMkLst>
            <pc:docMk/>
            <pc:sldMk cId="4188964685" sldId="260"/>
            <ac:spMk id="5" creationId="{E39BEAA6-D583-E544-A2DA-865FED6AFC33}"/>
          </ac:spMkLst>
        </pc:spChg>
      </pc:sldChg>
      <pc:sldChg chg="addSp modSp add mod">
        <pc:chgData name="FANG Xintao(gr0475vx)" userId="f5a69607-3c73-4172-a63e-2f8eff800f7d" providerId="ADAL" clId="{4B71D90C-D2DF-3740-A629-1D25A7F7D6ED}" dt="2020-10-03T12:22:15.870" v="1509" actId="1076"/>
        <pc:sldMkLst>
          <pc:docMk/>
          <pc:sldMk cId="3788147709" sldId="261"/>
        </pc:sldMkLst>
        <pc:spChg chg="mod">
          <ac:chgData name="FANG Xintao(gr0475vx)" userId="f5a69607-3c73-4172-a63e-2f8eff800f7d" providerId="ADAL" clId="{4B71D90C-D2DF-3740-A629-1D25A7F7D6ED}" dt="2020-10-03T12:13:57.646" v="1233" actId="1076"/>
          <ac:spMkLst>
            <pc:docMk/>
            <pc:sldMk cId="3788147709" sldId="261"/>
            <ac:spMk id="2" creationId="{E2B7CAD7-184F-9148-B9B0-45037D6301D8}"/>
          </ac:spMkLst>
        </pc:spChg>
        <pc:spChg chg="add mod">
          <ac:chgData name="FANG Xintao(gr0475vx)" userId="f5a69607-3c73-4172-a63e-2f8eff800f7d" providerId="ADAL" clId="{4B71D90C-D2DF-3740-A629-1D25A7F7D6ED}" dt="2020-10-03T12:17:51.634" v="1344" actId="14100"/>
          <ac:spMkLst>
            <pc:docMk/>
            <pc:sldMk cId="3788147709" sldId="261"/>
            <ac:spMk id="3" creationId="{71A03476-5B85-C04B-834D-87B612537CF5}"/>
          </ac:spMkLst>
        </pc:spChg>
        <pc:spChg chg="add mod">
          <ac:chgData name="FANG Xintao(gr0475vx)" userId="f5a69607-3c73-4172-a63e-2f8eff800f7d" providerId="ADAL" clId="{4B71D90C-D2DF-3740-A629-1D25A7F7D6ED}" dt="2020-10-03T12:22:15.870" v="1509" actId="1076"/>
          <ac:spMkLst>
            <pc:docMk/>
            <pc:sldMk cId="3788147709" sldId="261"/>
            <ac:spMk id="6" creationId="{1D053C9C-4EA3-9645-AAA6-6969D6374F29}"/>
          </ac:spMkLst>
        </pc:spChg>
        <pc:picChg chg="add mod modCrop">
          <ac:chgData name="FANG Xintao(gr0475vx)" userId="f5a69607-3c73-4172-a63e-2f8eff800f7d" providerId="ADAL" clId="{4B71D90C-D2DF-3740-A629-1D25A7F7D6ED}" dt="2020-10-03T12:18:46.727" v="1352" actId="1076"/>
          <ac:picMkLst>
            <pc:docMk/>
            <pc:sldMk cId="3788147709" sldId="261"/>
            <ac:picMk id="5" creationId="{F3984ED2-6A15-EA47-A525-B8E8EE4DEA7A}"/>
          </ac:picMkLst>
        </pc:picChg>
      </pc:sldChg>
      <pc:sldChg chg="addSp delSp modSp add mod">
        <pc:chgData name="FANG Xintao(gr0475vx)" userId="f5a69607-3c73-4172-a63e-2f8eff800f7d" providerId="ADAL" clId="{4B71D90C-D2DF-3740-A629-1D25A7F7D6ED}" dt="2020-10-03T12:42:58.284" v="1726" actId="20577"/>
        <pc:sldMkLst>
          <pc:docMk/>
          <pc:sldMk cId="4073371998" sldId="262"/>
        </pc:sldMkLst>
        <pc:spChg chg="mod">
          <ac:chgData name="FANG Xintao(gr0475vx)" userId="f5a69607-3c73-4172-a63e-2f8eff800f7d" providerId="ADAL" clId="{4B71D90C-D2DF-3740-A629-1D25A7F7D6ED}" dt="2020-10-03T12:26:58.538" v="1594" actId="1076"/>
          <ac:spMkLst>
            <pc:docMk/>
            <pc:sldMk cId="4073371998" sldId="262"/>
            <ac:spMk id="2" creationId="{A1A4C3C9-D413-934D-94C2-A9EF5187E371}"/>
          </ac:spMkLst>
        </pc:spChg>
        <pc:spChg chg="add del mod">
          <ac:chgData name="FANG Xintao(gr0475vx)" userId="f5a69607-3c73-4172-a63e-2f8eff800f7d" providerId="ADAL" clId="{4B71D90C-D2DF-3740-A629-1D25A7F7D6ED}" dt="2020-10-03T12:27:09.453" v="1597"/>
          <ac:spMkLst>
            <pc:docMk/>
            <pc:sldMk cId="4073371998" sldId="262"/>
            <ac:spMk id="3" creationId="{D55D8631-C5E9-594C-BFD9-E9F201932039}"/>
          </ac:spMkLst>
        </pc:spChg>
        <pc:spChg chg="add mod">
          <ac:chgData name="FANG Xintao(gr0475vx)" userId="f5a69607-3c73-4172-a63e-2f8eff800f7d" providerId="ADAL" clId="{4B71D90C-D2DF-3740-A629-1D25A7F7D6ED}" dt="2020-10-03T12:31:48.124" v="1665" actId="20577"/>
          <ac:spMkLst>
            <pc:docMk/>
            <pc:sldMk cId="4073371998" sldId="262"/>
            <ac:spMk id="4" creationId="{196553FF-1789-EE45-830D-D1C89159471F}"/>
          </ac:spMkLst>
        </pc:spChg>
        <pc:spChg chg="add mod">
          <ac:chgData name="FANG Xintao(gr0475vx)" userId="f5a69607-3c73-4172-a63e-2f8eff800f7d" providerId="ADAL" clId="{4B71D90C-D2DF-3740-A629-1D25A7F7D6ED}" dt="2020-10-03T12:42:58.284" v="1726" actId="20577"/>
          <ac:spMkLst>
            <pc:docMk/>
            <pc:sldMk cId="4073371998" sldId="262"/>
            <ac:spMk id="7" creationId="{F00B9AD8-704A-A84B-A514-0D3589965D63}"/>
          </ac:spMkLst>
        </pc:spChg>
        <pc:picChg chg="add mod modCrop">
          <ac:chgData name="FANG Xintao(gr0475vx)" userId="f5a69607-3c73-4172-a63e-2f8eff800f7d" providerId="ADAL" clId="{4B71D90C-D2DF-3740-A629-1D25A7F7D6ED}" dt="2020-10-03T12:36:16.515" v="1670" actId="1076"/>
          <ac:picMkLst>
            <pc:docMk/>
            <pc:sldMk cId="4073371998" sldId="262"/>
            <ac:picMk id="6" creationId="{4BFCB1E4-AB97-3E41-86DF-D7F9254E14B0}"/>
          </ac:picMkLst>
        </pc:picChg>
      </pc:sldChg>
      <pc:sldChg chg="addSp delSp modSp add mod">
        <pc:chgData name="FANG Xintao(gr0475vx)" userId="f5a69607-3c73-4172-a63e-2f8eff800f7d" providerId="ADAL" clId="{4B71D90C-D2DF-3740-A629-1D25A7F7D6ED}" dt="2020-10-03T14:12:10.584" v="2946" actId="20577"/>
        <pc:sldMkLst>
          <pc:docMk/>
          <pc:sldMk cId="3993032373" sldId="263"/>
        </pc:sldMkLst>
        <pc:spChg chg="mod">
          <ac:chgData name="FANG Xintao(gr0475vx)" userId="f5a69607-3c73-4172-a63e-2f8eff800f7d" providerId="ADAL" clId="{4B71D90C-D2DF-3740-A629-1D25A7F7D6ED}" dt="2020-10-03T13:01:09.443" v="1780" actId="20577"/>
          <ac:spMkLst>
            <pc:docMk/>
            <pc:sldMk cId="3993032373" sldId="263"/>
            <ac:spMk id="2" creationId="{473DC644-CA77-AD4E-B668-CD6947AAC88D}"/>
          </ac:spMkLst>
        </pc:spChg>
        <pc:spChg chg="add del mod">
          <ac:chgData name="FANG Xintao(gr0475vx)" userId="f5a69607-3c73-4172-a63e-2f8eff800f7d" providerId="ADAL" clId="{4B71D90C-D2DF-3740-A629-1D25A7F7D6ED}" dt="2020-10-03T13:00:57.515" v="1763" actId="767"/>
          <ac:spMkLst>
            <pc:docMk/>
            <pc:sldMk cId="3993032373" sldId="263"/>
            <ac:spMk id="3" creationId="{38768AE0-8067-544A-94BF-61BBCF1EEF79}"/>
          </ac:spMkLst>
        </pc:spChg>
        <pc:spChg chg="add mod">
          <ac:chgData name="FANG Xintao(gr0475vx)" userId="f5a69607-3c73-4172-a63e-2f8eff800f7d" providerId="ADAL" clId="{4B71D90C-D2DF-3740-A629-1D25A7F7D6ED}" dt="2020-10-03T14:12:10.584" v="2946" actId="20577"/>
          <ac:spMkLst>
            <pc:docMk/>
            <pc:sldMk cId="3993032373" sldId="263"/>
            <ac:spMk id="4" creationId="{F0406B10-DE70-BF44-B3FB-B56317C0C035}"/>
          </ac:spMkLst>
        </pc:spChg>
      </pc:sldChg>
      <pc:sldChg chg="addSp modSp add mod">
        <pc:chgData name="FANG Xintao(gr0475vx)" userId="f5a69607-3c73-4172-a63e-2f8eff800f7d" providerId="ADAL" clId="{4B71D90C-D2DF-3740-A629-1D25A7F7D6ED}" dt="2020-10-03T14:02:11.186" v="2830" actId="20577"/>
        <pc:sldMkLst>
          <pc:docMk/>
          <pc:sldMk cId="3181406686" sldId="264"/>
        </pc:sldMkLst>
        <pc:spChg chg="mod">
          <ac:chgData name="FANG Xintao(gr0475vx)" userId="f5a69607-3c73-4172-a63e-2f8eff800f7d" providerId="ADAL" clId="{4B71D90C-D2DF-3740-A629-1D25A7F7D6ED}" dt="2020-10-03T13:32:02.924" v="2462" actId="1076"/>
          <ac:spMkLst>
            <pc:docMk/>
            <pc:sldMk cId="3181406686" sldId="264"/>
            <ac:spMk id="2" creationId="{50BFB1DF-15FF-1E4D-9FFB-D14F85AAA3BE}"/>
          </ac:spMkLst>
        </pc:spChg>
        <pc:spChg chg="add mod">
          <ac:chgData name="FANG Xintao(gr0475vx)" userId="f5a69607-3c73-4172-a63e-2f8eff800f7d" providerId="ADAL" clId="{4B71D90C-D2DF-3740-A629-1D25A7F7D6ED}" dt="2020-10-03T14:02:11.186" v="2830" actId="20577"/>
          <ac:spMkLst>
            <pc:docMk/>
            <pc:sldMk cId="3181406686" sldId="264"/>
            <ac:spMk id="3" creationId="{4FC76145-3F3C-104E-8EB7-FCF70F2B63EB}"/>
          </ac:spMkLst>
        </pc:spChg>
      </pc:sldChg>
    </pc:docChg>
  </pc:docChgLst>
  <pc:docChgLst>
    <pc:chgData name="ＳＯＮＧ ＹＵＴＩＮＧ(songyt)" userId="S::songyt@fc.ritsumei.ac.jp::fcacd1d5-7d5d-4895-bff8-287dff678ba2" providerId="AD" clId="Web-{18FF86B1-94DC-F342-C68D-B69967437D9C}"/>
    <pc:docChg chg="addSld modSld sldOrd addMainMaster delMainMaster">
      <pc:chgData name="ＳＯＮＧ ＹＵＴＩＮＧ(songyt)" userId="S::songyt@fc.ritsumei.ac.jp::fcacd1d5-7d5d-4895-bff8-287dff678ba2" providerId="AD" clId="Web-{18FF86B1-94DC-F342-C68D-B69967437D9C}" dt="2020-10-04T12:03:05.537" v="990"/>
      <pc:docMkLst>
        <pc:docMk/>
      </pc:docMkLst>
      <pc:sldChg chg="modSp mod modClrScheme chgLayout">
        <pc:chgData name="ＳＯＮＧ ＹＵＴＩＮＧ(songyt)" userId="S::songyt@fc.ritsumei.ac.jp::fcacd1d5-7d5d-4895-bff8-287dff678ba2" providerId="AD" clId="Web-{18FF86B1-94DC-F342-C68D-B69967437D9C}" dt="2020-10-04T11:12:22.173" v="119" actId="14100"/>
        <pc:sldMkLst>
          <pc:docMk/>
          <pc:sldMk cId="3527916796" sldId="256"/>
        </pc:sldMkLst>
        <pc:spChg chg="mod ord">
          <ac:chgData name="ＳＯＮＧ ＹＵＴＩＮＧ(songyt)" userId="S::songyt@fc.ritsumei.ac.jp::fcacd1d5-7d5d-4895-bff8-287dff678ba2" providerId="AD" clId="Web-{18FF86B1-94DC-F342-C68D-B69967437D9C}" dt="2020-10-04T11:12:22.173" v="119" actId="14100"/>
          <ac:spMkLst>
            <pc:docMk/>
            <pc:sldMk cId="3527916796" sldId="256"/>
            <ac:spMk id="2" creationId="{C09F0BFF-3663-0E4B-A023-6B2E72947AE0}"/>
          </ac:spMkLst>
        </pc:spChg>
        <pc:spChg chg="mod ord">
          <ac:chgData name="ＳＯＮＧ ＹＵＴＩＮＧ(songyt)" userId="S::songyt@fc.ritsumei.ac.jp::fcacd1d5-7d5d-4895-bff8-287dff678ba2" providerId="AD" clId="Web-{18FF86B1-94DC-F342-C68D-B69967437D9C}" dt="2020-10-04T11:11:49.267" v="117" actId="20577"/>
          <ac:spMkLst>
            <pc:docMk/>
            <pc:sldMk cId="3527916796" sldId="256"/>
            <ac:spMk id="3" creationId="{621CAD05-9740-4545-AB9F-72EE462BA8C7}"/>
          </ac:spMkLst>
        </pc:spChg>
      </pc:sldChg>
      <pc:sldChg chg="modSp mod modClrScheme chgLayout">
        <pc:chgData name="ＳＯＮＧ ＹＵＴＩＮＧ(songyt)" userId="S::songyt@fc.ritsumei.ac.jp::fcacd1d5-7d5d-4895-bff8-287dff678ba2" providerId="AD" clId="Web-{18FF86B1-94DC-F342-C68D-B69967437D9C}" dt="2020-10-04T11:37:59.348" v="476" actId="20577"/>
        <pc:sldMkLst>
          <pc:docMk/>
          <pc:sldMk cId="778778503" sldId="257"/>
        </pc:sldMkLst>
        <pc:spChg chg="mod ord">
          <ac:chgData name="ＳＯＮＧ ＹＵＴＩＮＧ(songyt)" userId="S::songyt@fc.ritsumei.ac.jp::fcacd1d5-7d5d-4895-bff8-287dff678ba2" providerId="AD" clId="Web-{18FF86B1-94DC-F342-C68D-B69967437D9C}" dt="2020-10-04T11:37:27.348" v="459" actId="20577"/>
          <ac:spMkLst>
            <pc:docMk/>
            <pc:sldMk cId="778778503" sldId="257"/>
            <ac:spMk id="2" creationId="{B98017F1-A404-4248-8654-8B41360FEE5C}"/>
          </ac:spMkLst>
        </pc:spChg>
        <pc:spChg chg="mod">
          <ac:chgData name="ＳＯＮＧ ＹＵＴＩＮＧ(songyt)" userId="S::songyt@fc.ritsumei.ac.jp::fcacd1d5-7d5d-4895-bff8-287dff678ba2" providerId="AD" clId="Web-{18FF86B1-94DC-F342-C68D-B69967437D9C}" dt="2020-10-04T11:37:59.348" v="476" actId="20577"/>
          <ac:spMkLst>
            <pc:docMk/>
            <pc:sldMk cId="778778503" sldId="257"/>
            <ac:spMk id="3" creationId="{A351A24A-04F4-1143-A692-8A7106A7659B}"/>
          </ac:spMkLst>
        </pc:spChg>
      </pc:sldChg>
      <pc:sldChg chg="addSp delSp modSp mod modClrScheme chgLayout">
        <pc:chgData name="ＳＯＮＧ ＹＵＴＩＮＧ(songyt)" userId="S::songyt@fc.ritsumei.ac.jp::fcacd1d5-7d5d-4895-bff8-287dff678ba2" providerId="AD" clId="Web-{18FF86B1-94DC-F342-C68D-B69967437D9C}" dt="2020-10-04T11:46:28.352" v="738" actId="20577"/>
        <pc:sldMkLst>
          <pc:docMk/>
          <pc:sldMk cId="2320167078" sldId="258"/>
        </pc:sldMkLst>
        <pc:spChg chg="mod ord">
          <ac:chgData name="ＳＯＮＧ ＹＵＴＩＮＧ(songyt)" userId="S::songyt@fc.ritsumei.ac.jp::fcacd1d5-7d5d-4895-bff8-287dff678ba2" providerId="AD" clId="Web-{18FF86B1-94DC-F342-C68D-B69967437D9C}" dt="2020-10-04T11:38:44.442" v="503" actId="20577"/>
          <ac:spMkLst>
            <pc:docMk/>
            <pc:sldMk cId="2320167078" sldId="258"/>
            <ac:spMk id="2" creationId="{8D800B53-9997-B44F-90B1-6092910A9137}"/>
          </ac:spMkLst>
        </pc:spChg>
        <pc:spChg chg="del mod">
          <ac:chgData name="ＳＯＮＧ ＹＵＴＩＮＧ(songyt)" userId="S::songyt@fc.ritsumei.ac.jp::fcacd1d5-7d5d-4895-bff8-287dff678ba2" providerId="AD" clId="Web-{18FF86B1-94DC-F342-C68D-B69967437D9C}" dt="2020-10-04T11:45:43.587" v="722"/>
          <ac:spMkLst>
            <pc:docMk/>
            <pc:sldMk cId="2320167078" sldId="258"/>
            <ac:spMk id="3" creationId="{1FB52DCB-17E3-354C-A7CA-A894DCC45C71}"/>
          </ac:spMkLst>
        </pc:spChg>
        <pc:spChg chg="add mod">
          <ac:chgData name="ＳＯＮＧ ＹＵＴＩＮＧ(songyt)" userId="S::songyt@fc.ritsumei.ac.jp::fcacd1d5-7d5d-4895-bff8-287dff678ba2" providerId="AD" clId="Web-{18FF86B1-94DC-F342-C68D-B69967437D9C}" dt="2020-10-04T11:46:28.352" v="738" actId="20577"/>
          <ac:spMkLst>
            <pc:docMk/>
            <pc:sldMk cId="2320167078" sldId="258"/>
            <ac:spMk id="5" creationId="{7FB0CCE8-22FB-4FC0-8C0B-883F3F919AD8}"/>
          </ac:spMkLst>
        </pc:spChg>
      </pc:sldChg>
      <pc:sldChg chg="modSp mod modClrScheme chgLayout">
        <pc:chgData name="ＳＯＮＧ ＹＵＴＩＮＧ(songyt)" userId="S::songyt@fc.ritsumei.ac.jp::fcacd1d5-7d5d-4895-bff8-287dff678ba2" providerId="AD" clId="Web-{18FF86B1-94DC-F342-C68D-B69967437D9C}" dt="2020-10-04T11:52:41.228" v="744" actId="1076"/>
        <pc:sldMkLst>
          <pc:docMk/>
          <pc:sldMk cId="204211742" sldId="259"/>
        </pc:sldMkLst>
        <pc:spChg chg="mod ord">
          <ac:chgData name="ＳＯＮＧ ＹＵＴＩＮＧ(songyt)" userId="S::songyt@fc.ritsumei.ac.jp::fcacd1d5-7d5d-4895-bff8-287dff678ba2" providerId="AD" clId="Web-{18FF86B1-94DC-F342-C68D-B69967437D9C}" dt="2020-10-04T11:05:41.562" v="0"/>
          <ac:spMkLst>
            <pc:docMk/>
            <pc:sldMk cId="204211742" sldId="259"/>
            <ac:spMk id="2" creationId="{A72EE9BC-B066-5A48-B2EF-CF5A133090DA}"/>
          </ac:spMkLst>
        </pc:spChg>
        <pc:picChg chg="mod">
          <ac:chgData name="ＳＯＮＧ ＹＵＴＩＮＧ(songyt)" userId="S::songyt@fc.ritsumei.ac.jp::fcacd1d5-7d5d-4895-bff8-287dff678ba2" providerId="AD" clId="Web-{18FF86B1-94DC-F342-C68D-B69967437D9C}" dt="2020-10-04T11:52:41.228" v="744" actId="1076"/>
          <ac:picMkLst>
            <pc:docMk/>
            <pc:sldMk cId="204211742" sldId="259"/>
            <ac:picMk id="5" creationId="{6BB39A37-B90B-9545-BF53-EF83A363A0B8}"/>
          </ac:picMkLst>
        </pc:picChg>
      </pc:sldChg>
      <pc:sldChg chg="modSp mod modClrScheme chgLayout">
        <pc:chgData name="ＳＯＮＧ ＹＵＴＩＮＧ(songyt)" userId="S::songyt@fc.ritsumei.ac.jp::fcacd1d5-7d5d-4895-bff8-287dff678ba2" providerId="AD" clId="Web-{18FF86B1-94DC-F342-C68D-B69967437D9C}" dt="2020-10-04T11:05:41.562" v="0"/>
        <pc:sldMkLst>
          <pc:docMk/>
          <pc:sldMk cId="4188964685" sldId="260"/>
        </pc:sldMkLst>
        <pc:spChg chg="mod ord">
          <ac:chgData name="ＳＯＮＧ ＹＵＴＩＮＧ(songyt)" userId="S::songyt@fc.ritsumei.ac.jp::fcacd1d5-7d5d-4895-bff8-287dff678ba2" providerId="AD" clId="Web-{18FF86B1-94DC-F342-C68D-B69967437D9C}" dt="2020-10-04T11:05:41.562" v="0"/>
          <ac:spMkLst>
            <pc:docMk/>
            <pc:sldMk cId="4188964685" sldId="260"/>
            <ac:spMk id="2" creationId="{035AE4E9-EC03-5641-ABBC-7895610B496B}"/>
          </ac:spMkLst>
        </pc:spChg>
      </pc:sldChg>
      <pc:sldChg chg="modSp mod ord modClrScheme chgLayout">
        <pc:chgData name="ＳＯＮＧ ＹＵＴＩＮＧ(songyt)" userId="S::songyt@fc.ritsumei.ac.jp::fcacd1d5-7d5d-4895-bff8-287dff678ba2" providerId="AD" clId="Web-{18FF86B1-94DC-F342-C68D-B69967437D9C}" dt="2020-10-04T12:03:05.537" v="990"/>
        <pc:sldMkLst>
          <pc:docMk/>
          <pc:sldMk cId="3788147709" sldId="261"/>
        </pc:sldMkLst>
        <pc:spChg chg="mod ord">
          <ac:chgData name="ＳＯＮＧ ＹＵＴＩＮＧ(songyt)" userId="S::songyt@fc.ritsumei.ac.jp::fcacd1d5-7d5d-4895-bff8-287dff678ba2" providerId="AD" clId="Web-{18FF86B1-94DC-F342-C68D-B69967437D9C}" dt="2020-10-04T11:59:24.288" v="876" actId="20577"/>
          <ac:spMkLst>
            <pc:docMk/>
            <pc:sldMk cId="3788147709" sldId="261"/>
            <ac:spMk id="2" creationId="{E2B7CAD7-184F-9148-B9B0-45037D6301D8}"/>
          </ac:spMkLst>
        </pc:spChg>
        <pc:spChg chg="mod">
          <ac:chgData name="ＳＯＮＧ ＹＵＴＩＮＧ(songyt)" userId="S::songyt@fc.ritsumei.ac.jp::fcacd1d5-7d5d-4895-bff8-287dff678ba2" providerId="AD" clId="Web-{18FF86B1-94DC-F342-C68D-B69967437D9C}" dt="2020-10-04T11:58:19.413" v="870" actId="20577"/>
          <ac:spMkLst>
            <pc:docMk/>
            <pc:sldMk cId="3788147709" sldId="261"/>
            <ac:spMk id="3" creationId="{71A03476-5B85-C04B-834D-87B612537CF5}"/>
          </ac:spMkLst>
        </pc:spChg>
        <pc:spChg chg="mod">
          <ac:chgData name="ＳＯＮＧ ＹＵＴＩＮＧ(songyt)" userId="S::songyt@fc.ritsumei.ac.jp::fcacd1d5-7d5d-4895-bff8-287dff678ba2" providerId="AD" clId="Web-{18FF86B1-94DC-F342-C68D-B69967437D9C}" dt="2020-10-04T11:56:35.758" v="781" actId="1076"/>
          <ac:spMkLst>
            <pc:docMk/>
            <pc:sldMk cId="3788147709" sldId="261"/>
            <ac:spMk id="6" creationId="{1D053C9C-4EA3-9645-AAA6-6969D6374F29}"/>
          </ac:spMkLst>
        </pc:spChg>
        <pc:picChg chg="mod">
          <ac:chgData name="ＳＯＮＧ ＹＵＴＩＮＧ(songyt)" userId="S::songyt@fc.ritsumei.ac.jp::fcacd1d5-7d5d-4895-bff8-287dff678ba2" providerId="AD" clId="Web-{18FF86B1-94DC-F342-C68D-B69967437D9C}" dt="2020-10-04T11:56:37.086" v="782" actId="1076"/>
          <ac:picMkLst>
            <pc:docMk/>
            <pc:sldMk cId="3788147709" sldId="261"/>
            <ac:picMk id="5" creationId="{F3984ED2-6A15-EA47-A525-B8E8EE4DEA7A}"/>
          </ac:picMkLst>
        </pc:picChg>
      </pc:sldChg>
      <pc:sldChg chg="modSp mod modClrScheme chgLayout">
        <pc:chgData name="ＳＯＮＧ ＹＵＴＩＮＧ(songyt)" userId="S::songyt@fc.ritsumei.ac.jp::fcacd1d5-7d5d-4895-bff8-287dff678ba2" providerId="AD" clId="Web-{18FF86B1-94DC-F342-C68D-B69967437D9C}" dt="2020-10-04T11:05:41.562" v="0"/>
        <pc:sldMkLst>
          <pc:docMk/>
          <pc:sldMk cId="4073371998" sldId="262"/>
        </pc:sldMkLst>
        <pc:spChg chg="mod ord">
          <ac:chgData name="ＳＯＮＧ ＹＵＴＩＮＧ(songyt)" userId="S::songyt@fc.ritsumei.ac.jp::fcacd1d5-7d5d-4895-bff8-287dff678ba2" providerId="AD" clId="Web-{18FF86B1-94DC-F342-C68D-B69967437D9C}" dt="2020-10-04T11:05:41.562" v="0"/>
          <ac:spMkLst>
            <pc:docMk/>
            <pc:sldMk cId="4073371998" sldId="262"/>
            <ac:spMk id="2" creationId="{A1A4C3C9-D413-934D-94C2-A9EF5187E371}"/>
          </ac:spMkLst>
        </pc:spChg>
      </pc:sldChg>
      <pc:sldChg chg="modSp mod modClrScheme chgLayout">
        <pc:chgData name="ＳＯＮＧ ＹＵＴＩＮＧ(songyt)" userId="S::songyt@fc.ritsumei.ac.jp::fcacd1d5-7d5d-4895-bff8-287dff678ba2" providerId="AD" clId="Web-{18FF86B1-94DC-F342-C68D-B69967437D9C}" dt="2020-10-04T11:05:41.562" v="0"/>
        <pc:sldMkLst>
          <pc:docMk/>
          <pc:sldMk cId="3993032373" sldId="263"/>
        </pc:sldMkLst>
        <pc:spChg chg="mod ord">
          <ac:chgData name="ＳＯＮＧ ＹＵＴＩＮＧ(songyt)" userId="S::songyt@fc.ritsumei.ac.jp::fcacd1d5-7d5d-4895-bff8-287dff678ba2" providerId="AD" clId="Web-{18FF86B1-94DC-F342-C68D-B69967437D9C}" dt="2020-10-04T11:05:41.562" v="0"/>
          <ac:spMkLst>
            <pc:docMk/>
            <pc:sldMk cId="3993032373" sldId="263"/>
            <ac:spMk id="2" creationId="{473DC644-CA77-AD4E-B668-CD6947AAC88D}"/>
          </ac:spMkLst>
        </pc:spChg>
      </pc:sldChg>
      <pc:sldChg chg="modSp mod ord modClrScheme chgLayout">
        <pc:chgData name="ＳＯＮＧ ＹＵＴＩＮＧ(songyt)" userId="S::songyt@fc.ritsumei.ac.jp::fcacd1d5-7d5d-4895-bff8-287dff678ba2" providerId="AD" clId="Web-{18FF86B1-94DC-F342-C68D-B69967437D9C}" dt="2020-10-04T12:02:34.522" v="988" actId="14100"/>
        <pc:sldMkLst>
          <pc:docMk/>
          <pc:sldMk cId="3181406686" sldId="264"/>
        </pc:sldMkLst>
        <pc:spChg chg="mod ord">
          <ac:chgData name="ＳＯＮＧ ＹＵＴＩＮＧ(songyt)" userId="S::songyt@fc.ritsumei.ac.jp::fcacd1d5-7d5d-4895-bff8-287dff678ba2" providerId="AD" clId="Web-{18FF86B1-94DC-F342-C68D-B69967437D9C}" dt="2020-10-04T12:02:17.600" v="977" actId="20577"/>
          <ac:spMkLst>
            <pc:docMk/>
            <pc:sldMk cId="3181406686" sldId="264"/>
            <ac:spMk id="2" creationId="{50BFB1DF-15FF-1E4D-9FFB-D14F85AAA3BE}"/>
          </ac:spMkLst>
        </pc:spChg>
        <pc:spChg chg="mod">
          <ac:chgData name="ＳＯＮＧ ＹＵＴＩＮＧ(songyt)" userId="S::songyt@fc.ritsumei.ac.jp::fcacd1d5-7d5d-4895-bff8-287dff678ba2" providerId="AD" clId="Web-{18FF86B1-94DC-F342-C68D-B69967437D9C}" dt="2020-10-04T12:02:34.522" v="988" actId="14100"/>
          <ac:spMkLst>
            <pc:docMk/>
            <pc:sldMk cId="3181406686" sldId="264"/>
            <ac:spMk id="3" creationId="{4FC76145-3F3C-104E-8EB7-FCF70F2B63EB}"/>
          </ac:spMkLst>
        </pc:spChg>
      </pc:sldChg>
      <pc:sldChg chg="addSp modSp new ord">
        <pc:chgData name="ＳＯＮＧ ＹＵＴＩＮＧ(songyt)" userId="S::songyt@fc.ritsumei.ac.jp::fcacd1d5-7d5d-4895-bff8-287dff678ba2" providerId="AD" clId="Web-{18FF86B1-94DC-F342-C68D-B69967437D9C}" dt="2020-10-04T11:17:09.172" v="198" actId="20577"/>
        <pc:sldMkLst>
          <pc:docMk/>
          <pc:sldMk cId="3990060233" sldId="265"/>
        </pc:sldMkLst>
        <pc:spChg chg="mod">
          <ac:chgData name="ＳＯＮＧ ＹＵＴＩＮＧ(songyt)" userId="S::songyt@fc.ritsumei.ac.jp::fcacd1d5-7d5d-4895-bff8-287dff678ba2" providerId="AD" clId="Web-{18FF86B1-94DC-F342-C68D-B69967437D9C}" dt="2020-10-04T11:14:33.064" v="147" actId="1076"/>
          <ac:spMkLst>
            <pc:docMk/>
            <pc:sldMk cId="3990060233" sldId="265"/>
            <ac:spMk id="2" creationId="{A389842B-C2BB-43EA-B7F5-9C669D69D790}"/>
          </ac:spMkLst>
        </pc:spChg>
        <pc:spChg chg="add mod">
          <ac:chgData name="ＳＯＮＧ ＹＵＴＩＮＧ(songyt)" userId="S::songyt@fc.ritsumei.ac.jp::fcacd1d5-7d5d-4895-bff8-287dff678ba2" providerId="AD" clId="Web-{18FF86B1-94DC-F342-C68D-B69967437D9C}" dt="2020-10-04T11:17:09.172" v="198" actId="20577"/>
          <ac:spMkLst>
            <pc:docMk/>
            <pc:sldMk cId="3990060233" sldId="265"/>
            <ac:spMk id="3" creationId="{80DD6DD9-4DED-43D1-B8A0-AC78CFD0096E}"/>
          </ac:spMkLst>
        </pc:spChg>
      </pc:sldChg>
      <pc:sldChg chg="modSp add replId">
        <pc:chgData name="ＳＯＮＧ ＹＵＴＩＮＧ(songyt)" userId="S::songyt@fc.ritsumei.ac.jp::fcacd1d5-7d5d-4895-bff8-287dff678ba2" providerId="AD" clId="Web-{18FF86B1-94DC-F342-C68D-B69967437D9C}" dt="2020-10-04T11:20:29.021" v="274" actId="20577"/>
        <pc:sldMkLst>
          <pc:docMk/>
          <pc:sldMk cId="4172746188" sldId="266"/>
        </pc:sldMkLst>
        <pc:spChg chg="mod">
          <ac:chgData name="ＳＯＮＧ ＹＵＴＩＮＧ(songyt)" userId="S::songyt@fc.ritsumei.ac.jp::fcacd1d5-7d5d-4895-bff8-287dff678ba2" providerId="AD" clId="Web-{18FF86B1-94DC-F342-C68D-B69967437D9C}" dt="2020-10-04T11:20:29.021" v="274" actId="20577"/>
          <ac:spMkLst>
            <pc:docMk/>
            <pc:sldMk cId="4172746188" sldId="266"/>
            <ac:spMk id="2" creationId="{A389842B-C2BB-43EA-B7F5-9C669D69D790}"/>
          </ac:spMkLst>
        </pc:spChg>
        <pc:spChg chg="mod">
          <ac:chgData name="ＳＯＮＧ ＹＵＴＩＮＧ(songyt)" userId="S::songyt@fc.ritsumei.ac.jp::fcacd1d5-7d5d-4895-bff8-287dff678ba2" providerId="AD" clId="Web-{18FF86B1-94DC-F342-C68D-B69967437D9C}" dt="2020-10-04T11:19:42.099" v="265" actId="20577"/>
          <ac:spMkLst>
            <pc:docMk/>
            <pc:sldMk cId="4172746188" sldId="266"/>
            <ac:spMk id="3" creationId="{80DD6DD9-4DED-43D1-B8A0-AC78CFD0096E}"/>
          </ac:spMkLst>
        </pc:spChg>
      </pc:sldChg>
      <pc:sldChg chg="modSp add replId">
        <pc:chgData name="ＳＯＮＧ ＹＵＴＩＮＧ(songyt)" userId="S::songyt@fc.ritsumei.ac.jp::fcacd1d5-7d5d-4895-bff8-287dff678ba2" providerId="AD" clId="Web-{18FF86B1-94DC-F342-C68D-B69967437D9C}" dt="2020-10-04T11:26:51.165" v="369" actId="20577"/>
        <pc:sldMkLst>
          <pc:docMk/>
          <pc:sldMk cId="1303253426" sldId="267"/>
        </pc:sldMkLst>
        <pc:spChg chg="mod">
          <ac:chgData name="ＳＯＮＧ ＹＵＴＩＮＧ(songyt)" userId="S::songyt@fc.ritsumei.ac.jp::fcacd1d5-7d5d-4895-bff8-287dff678ba2" providerId="AD" clId="Web-{18FF86B1-94DC-F342-C68D-B69967437D9C}" dt="2020-10-04T11:21:09.036" v="294" actId="20577"/>
          <ac:spMkLst>
            <pc:docMk/>
            <pc:sldMk cId="1303253426" sldId="267"/>
            <ac:spMk id="2" creationId="{A389842B-C2BB-43EA-B7F5-9C669D69D790}"/>
          </ac:spMkLst>
        </pc:spChg>
        <pc:spChg chg="mod">
          <ac:chgData name="ＳＯＮＧ ＹＵＴＩＮＧ(songyt)" userId="S::songyt@fc.ritsumei.ac.jp::fcacd1d5-7d5d-4895-bff8-287dff678ba2" providerId="AD" clId="Web-{18FF86B1-94DC-F342-C68D-B69967437D9C}" dt="2020-10-04T11:26:51.165" v="369" actId="20577"/>
          <ac:spMkLst>
            <pc:docMk/>
            <pc:sldMk cId="1303253426" sldId="267"/>
            <ac:spMk id="3" creationId="{80DD6DD9-4DED-43D1-B8A0-AC78CFD0096E}"/>
          </ac:spMkLst>
        </pc:spChg>
      </pc:sldChg>
      <pc:sldMasterChg chg="del delSldLayout">
        <pc:chgData name="ＳＯＮＧ ＹＵＴＩＮＧ(songyt)" userId="S::songyt@fc.ritsumei.ac.jp::fcacd1d5-7d5d-4895-bff8-287dff678ba2" providerId="AD" clId="Web-{18FF86B1-94DC-F342-C68D-B69967437D9C}" dt="2020-10-04T11:05:41.562" v="0"/>
        <pc:sldMasterMkLst>
          <pc:docMk/>
          <pc:sldMasterMk cId="0" sldId="2147483648"/>
        </pc:sldMasterMkLst>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49"/>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0"/>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1"/>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2"/>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3"/>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4"/>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5"/>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6"/>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7"/>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8"/>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59"/>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60"/>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61"/>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62"/>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63"/>
          </pc:sldLayoutMkLst>
        </pc:sldLayoutChg>
        <pc:sldLayoutChg chg="del">
          <pc:chgData name="ＳＯＮＧ ＹＵＴＩＮＧ(songyt)" userId="S::songyt@fc.ritsumei.ac.jp::fcacd1d5-7d5d-4895-bff8-287dff678ba2" providerId="AD" clId="Web-{18FF86B1-94DC-F342-C68D-B69967437D9C}" dt="2020-10-04T11:05:41.562" v="0"/>
          <pc:sldLayoutMkLst>
            <pc:docMk/>
            <pc:sldMasterMk cId="0" sldId="2147483648"/>
            <pc:sldLayoutMk cId="0" sldId="2147483664"/>
          </pc:sldLayoutMkLst>
        </pc:sldLayoutChg>
      </pc:sldMasterChg>
      <pc:sldMasterChg chg="add addSldLayout modSldLayout">
        <pc:chgData name="ＳＯＮＧ ＹＵＴＩＮＧ(songyt)" userId="S::songyt@fc.ritsumei.ac.jp::fcacd1d5-7d5d-4895-bff8-287dff678ba2" providerId="AD" clId="Web-{18FF86B1-94DC-F342-C68D-B69967437D9C}" dt="2020-10-04T11:05:41.562" v="0"/>
        <pc:sldMasterMkLst>
          <pc:docMk/>
          <pc:sldMasterMk cId="295163635" sldId="2147483665"/>
        </pc:sldMasterMkLst>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623877390" sldId="2147483666"/>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4016277518" sldId="2147483667"/>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1554547859" sldId="2147483668"/>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1468785011" sldId="2147483669"/>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1301697647" sldId="2147483670"/>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1580944418" sldId="2147483671"/>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3886586886" sldId="2147483672"/>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4222947426" sldId="2147483673"/>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2874292899" sldId="2147483674"/>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2201248005" sldId="2147483675"/>
          </pc:sldLayoutMkLst>
        </pc:sldLayoutChg>
        <pc:sldLayoutChg chg="add mod replId">
          <pc:chgData name="ＳＯＮＧ ＹＵＴＩＮＧ(songyt)" userId="S::songyt@fc.ritsumei.ac.jp::fcacd1d5-7d5d-4895-bff8-287dff678ba2" providerId="AD" clId="Web-{18FF86B1-94DC-F342-C68D-B69967437D9C}" dt="2020-10-04T11:05:41.562" v="0"/>
          <pc:sldLayoutMkLst>
            <pc:docMk/>
            <pc:sldMasterMk cId="295163635" sldId="2147483665"/>
            <pc:sldLayoutMk cId="4034296556" sldId="2147483676"/>
          </pc:sldLayoutMkLst>
        </pc:sldLayoutChg>
      </pc:sldMasterChg>
    </pc:docChg>
  </pc:docChgLst>
  <pc:docChgLst>
    <pc:chgData name="ＳＯＮＧ ＹＵＴＩＮＧ(songyt)" userId="S::songyt@fc.ritsumei.ac.jp::fcacd1d5-7d5d-4895-bff8-287dff678ba2" providerId="AD" clId="Web-{8E465586-8393-B42E-0898-7628B41495A5}"/>
    <pc:docChg chg="addSld delSld modSld sldOrd">
      <pc:chgData name="ＳＯＮＧ ＹＵＴＩＮＧ(songyt)" userId="S::songyt@fc.ritsumei.ac.jp::fcacd1d5-7d5d-4895-bff8-287dff678ba2" providerId="AD" clId="Web-{8E465586-8393-B42E-0898-7628B41495A5}" dt="2020-10-06T11:53:15.669" v="698"/>
      <pc:docMkLst>
        <pc:docMk/>
      </pc:docMkLst>
      <pc:sldChg chg="modSp">
        <pc:chgData name="ＳＯＮＧ ＹＵＴＩＮＧ(songyt)" userId="S::songyt@fc.ritsumei.ac.jp::fcacd1d5-7d5d-4895-bff8-287dff678ba2" providerId="AD" clId="Web-{8E465586-8393-B42E-0898-7628B41495A5}" dt="2020-10-06T10:55:33.105" v="1" actId="1076"/>
        <pc:sldMkLst>
          <pc:docMk/>
          <pc:sldMk cId="3527916796" sldId="256"/>
        </pc:sldMkLst>
        <pc:spChg chg="mod">
          <ac:chgData name="ＳＯＮＧ ＹＵＴＩＮＧ(songyt)" userId="S::songyt@fc.ritsumei.ac.jp::fcacd1d5-7d5d-4895-bff8-287dff678ba2" providerId="AD" clId="Web-{8E465586-8393-B42E-0898-7628B41495A5}" dt="2020-10-06T10:55:33.105" v="1" actId="1076"/>
          <ac:spMkLst>
            <pc:docMk/>
            <pc:sldMk cId="3527916796" sldId="256"/>
            <ac:spMk id="2" creationId="{C09F0BFF-3663-0E4B-A023-6B2E72947AE0}"/>
          </ac:spMkLst>
        </pc:spChg>
        <pc:spChg chg="mod">
          <ac:chgData name="ＳＯＮＧ ＹＵＴＩＮＧ(songyt)" userId="S::songyt@fc.ritsumei.ac.jp::fcacd1d5-7d5d-4895-bff8-287dff678ba2" providerId="AD" clId="Web-{8E465586-8393-B42E-0898-7628B41495A5}" dt="2020-10-06T10:55:28.308" v="0" actId="1076"/>
          <ac:spMkLst>
            <pc:docMk/>
            <pc:sldMk cId="3527916796" sldId="256"/>
            <ac:spMk id="3" creationId="{621CAD05-9740-4545-AB9F-72EE462BA8C7}"/>
          </ac:spMkLst>
        </pc:spChg>
      </pc:sldChg>
      <pc:sldChg chg="modSp ord">
        <pc:chgData name="ＳＯＮＧ ＹＵＴＩＮＧ(songyt)" userId="S::songyt@fc.ritsumei.ac.jp::fcacd1d5-7d5d-4895-bff8-287dff678ba2" providerId="AD" clId="Web-{8E465586-8393-B42E-0898-7628B41495A5}" dt="2020-10-06T11:43:10.030" v="466" actId="1076"/>
        <pc:sldMkLst>
          <pc:docMk/>
          <pc:sldMk cId="2320167078" sldId="258"/>
        </pc:sldMkLst>
        <pc:spChg chg="mod">
          <ac:chgData name="ＳＯＮＧ ＹＵＴＩＮＧ(songyt)" userId="S::songyt@fc.ritsumei.ac.jp::fcacd1d5-7d5d-4895-bff8-287dff678ba2" providerId="AD" clId="Web-{8E465586-8393-B42E-0898-7628B41495A5}" dt="2020-10-06T11:40:19.200" v="411" actId="20577"/>
          <ac:spMkLst>
            <pc:docMk/>
            <pc:sldMk cId="2320167078" sldId="258"/>
            <ac:spMk id="2" creationId="{8D800B53-9997-B44F-90B1-6092910A9137}"/>
          </ac:spMkLst>
        </pc:spChg>
        <pc:spChg chg="mod">
          <ac:chgData name="ＳＯＮＧ ＹＵＴＩＮＧ(songyt)" userId="S::songyt@fc.ritsumei.ac.jp::fcacd1d5-7d5d-4895-bff8-287dff678ba2" providerId="AD" clId="Web-{8E465586-8393-B42E-0898-7628B41495A5}" dt="2020-10-06T11:43:10.030" v="466" actId="1076"/>
          <ac:spMkLst>
            <pc:docMk/>
            <pc:sldMk cId="2320167078" sldId="258"/>
            <ac:spMk id="5" creationId="{7FB0CCE8-22FB-4FC0-8C0B-883F3F919AD8}"/>
          </ac:spMkLst>
        </pc:spChg>
      </pc:sldChg>
      <pc:sldChg chg="modSp">
        <pc:chgData name="ＳＯＮＧ ＹＵＴＩＮＧ(songyt)" userId="S::songyt@fc.ritsumei.ac.jp::fcacd1d5-7d5d-4895-bff8-287dff678ba2" providerId="AD" clId="Web-{8E465586-8393-B42E-0898-7628B41495A5}" dt="2020-10-06T11:07:07.259" v="43" actId="1076"/>
        <pc:sldMkLst>
          <pc:docMk/>
          <pc:sldMk cId="3990060233" sldId="265"/>
        </pc:sldMkLst>
        <pc:spChg chg="mod">
          <ac:chgData name="ＳＯＮＧ ＹＵＴＩＮＧ(songyt)" userId="S::songyt@fc.ritsumei.ac.jp::fcacd1d5-7d5d-4895-bff8-287dff678ba2" providerId="AD" clId="Web-{8E465586-8393-B42E-0898-7628B41495A5}" dt="2020-10-06T11:05:56.947" v="25" actId="20577"/>
          <ac:spMkLst>
            <pc:docMk/>
            <pc:sldMk cId="3990060233" sldId="265"/>
            <ac:spMk id="2" creationId="{A389842B-C2BB-43EA-B7F5-9C669D69D790}"/>
          </ac:spMkLst>
        </pc:spChg>
        <pc:spChg chg="mod">
          <ac:chgData name="ＳＯＮＧ ＹＵＴＩＮＧ(songyt)" userId="S::songyt@fc.ritsumei.ac.jp::fcacd1d5-7d5d-4895-bff8-287dff678ba2" providerId="AD" clId="Web-{8E465586-8393-B42E-0898-7628B41495A5}" dt="2020-10-06T11:07:07.259" v="43" actId="1076"/>
          <ac:spMkLst>
            <pc:docMk/>
            <pc:sldMk cId="3990060233" sldId="265"/>
            <ac:spMk id="3" creationId="{80DD6DD9-4DED-43D1-B8A0-AC78CFD0096E}"/>
          </ac:spMkLst>
        </pc:spChg>
      </pc:sldChg>
      <pc:sldChg chg="addSp delSp modSp">
        <pc:chgData name="ＳＯＮＧ ＹＵＴＩＮＧ(songyt)" userId="S::songyt@fc.ritsumei.ac.jp::fcacd1d5-7d5d-4895-bff8-287dff678ba2" providerId="AD" clId="Web-{8E465586-8393-B42E-0898-7628B41495A5}" dt="2020-10-06T11:35:00.327" v="332" actId="1076"/>
        <pc:sldMkLst>
          <pc:docMk/>
          <pc:sldMk cId="4172746188" sldId="266"/>
        </pc:sldMkLst>
        <pc:spChg chg="mod">
          <ac:chgData name="ＳＯＮＧ ＹＵＴＩＮＧ(songyt)" userId="S::songyt@fc.ritsumei.ac.jp::fcacd1d5-7d5d-4895-bff8-287dff678ba2" providerId="AD" clId="Web-{8E465586-8393-B42E-0898-7628B41495A5}" dt="2020-10-06T11:17:28.896" v="147" actId="20577"/>
          <ac:spMkLst>
            <pc:docMk/>
            <pc:sldMk cId="4172746188" sldId="266"/>
            <ac:spMk id="2" creationId="{A389842B-C2BB-43EA-B7F5-9C669D69D790}"/>
          </ac:spMkLst>
        </pc:spChg>
        <pc:spChg chg="del mod">
          <ac:chgData name="ＳＯＮＧ ＹＵＴＩＮＧ(songyt)" userId="S::songyt@fc.ritsumei.ac.jp::fcacd1d5-7d5d-4895-bff8-287dff678ba2" providerId="AD" clId="Web-{8E465586-8393-B42E-0898-7628B41495A5}" dt="2020-10-06T11:21:09.816" v="202"/>
          <ac:spMkLst>
            <pc:docMk/>
            <pc:sldMk cId="4172746188" sldId="266"/>
            <ac:spMk id="3" creationId="{80DD6DD9-4DED-43D1-B8A0-AC78CFD0096E}"/>
          </ac:spMkLst>
        </pc:spChg>
        <pc:spChg chg="add mod">
          <ac:chgData name="ＳＯＮＧ ＹＵＴＩＮＧ(songyt)" userId="S::songyt@fc.ritsumei.ac.jp::fcacd1d5-7d5d-4895-bff8-287dff678ba2" providerId="AD" clId="Web-{8E465586-8393-B42E-0898-7628B41495A5}" dt="2020-10-06T11:24:10.643" v="251" actId="1076"/>
          <ac:spMkLst>
            <pc:docMk/>
            <pc:sldMk cId="4172746188" sldId="266"/>
            <ac:spMk id="18" creationId="{09914D23-E0EE-40E5-AF18-D5B5895CFA91}"/>
          </ac:spMkLst>
        </pc:spChg>
        <pc:spChg chg="add mod">
          <ac:chgData name="ＳＯＮＧ ＹＵＴＩＮＧ(songyt)" userId="S::songyt@fc.ritsumei.ac.jp::fcacd1d5-7d5d-4895-bff8-287dff678ba2" providerId="AD" clId="Web-{8E465586-8393-B42E-0898-7628B41495A5}" dt="2020-10-06T11:28:54.970" v="290" actId="20577"/>
          <ac:spMkLst>
            <pc:docMk/>
            <pc:sldMk cId="4172746188" sldId="266"/>
            <ac:spMk id="643" creationId="{4E011EA7-AD3F-4E84-9A45-CA439DDE91E3}"/>
          </ac:spMkLst>
        </pc:spChg>
        <pc:spChg chg="add del">
          <ac:chgData name="ＳＯＮＧ ＹＵＴＩＮＧ(songyt)" userId="S::songyt@fc.ritsumei.ac.jp::fcacd1d5-7d5d-4895-bff8-287dff678ba2" providerId="AD" clId="Web-{8E465586-8393-B42E-0898-7628B41495A5}" dt="2020-10-06T11:27:48.033" v="276"/>
          <ac:spMkLst>
            <pc:docMk/>
            <pc:sldMk cId="4172746188" sldId="266"/>
            <ac:spMk id="644" creationId="{2438FD66-5B9F-4CD4-910C-A0827EF259E2}"/>
          </ac:spMkLst>
        </pc:spChg>
        <pc:graphicFrameChg chg="mod modGraphic">
          <ac:chgData name="ＳＯＮＧ ＹＵＴＩＮＧ(songyt)" userId="S::songyt@fc.ritsumei.ac.jp::fcacd1d5-7d5d-4895-bff8-287dff678ba2" providerId="AD" clId="Web-{8E465586-8393-B42E-0898-7628B41495A5}" dt="2020-10-06T11:26:09.158" v="267" actId="20577"/>
          <ac:graphicFrameMkLst>
            <pc:docMk/>
            <pc:sldMk cId="4172746188" sldId="266"/>
            <ac:graphicFrameMk id="4" creationId="{761D0E18-CDF9-3247-B69C-431881553A92}"/>
          </ac:graphicFrameMkLst>
        </pc:graphicFrameChg>
        <pc:graphicFrameChg chg="del mod">
          <ac:chgData name="ＳＯＮＧ ＹＵＴＩＮＧ(songyt)" userId="S::songyt@fc.ritsumei.ac.jp::fcacd1d5-7d5d-4895-bff8-287dff678ba2" providerId="AD" clId="Web-{8E465586-8393-B42E-0898-7628B41495A5}" dt="2020-10-06T11:23:54.737" v="247"/>
          <ac:graphicFrameMkLst>
            <pc:docMk/>
            <pc:sldMk cId="4172746188" sldId="266"/>
            <ac:graphicFrameMk id="6" creationId="{028A91DE-DFB1-A44E-9CFE-105FEEA8C6E9}"/>
          </ac:graphicFrameMkLst>
        </pc:graphicFrameChg>
        <pc:graphicFrameChg chg="add del mod modGraphic">
          <ac:chgData name="ＳＯＮＧ ＹＵＴＩＮＧ(songyt)" userId="S::songyt@fc.ritsumei.ac.jp::fcacd1d5-7d5d-4895-bff8-287dff678ba2" providerId="AD" clId="Web-{8E465586-8393-B42E-0898-7628B41495A5}" dt="2020-10-06T11:35:00.327" v="332" actId="1076"/>
          <ac:graphicFrameMkLst>
            <pc:docMk/>
            <pc:sldMk cId="4172746188" sldId="266"/>
            <ac:graphicFrameMk id="675" creationId="{8AE43E77-B1E0-4A32-93A0-52A3DA5A48D3}"/>
          </ac:graphicFrameMkLst>
        </pc:graphicFrameChg>
      </pc:sldChg>
      <pc:sldChg chg="modSp">
        <pc:chgData name="ＳＯＮＧ ＹＵＴＩＮＧ(songyt)" userId="S::songyt@fc.ritsumei.ac.jp::fcacd1d5-7d5d-4895-bff8-287dff678ba2" providerId="AD" clId="Web-{8E465586-8393-B42E-0898-7628B41495A5}" dt="2020-10-06T11:47:33.077" v="570" actId="20577"/>
        <pc:sldMkLst>
          <pc:docMk/>
          <pc:sldMk cId="1303253426" sldId="267"/>
        </pc:sldMkLst>
        <pc:spChg chg="mod">
          <ac:chgData name="ＳＯＮＧ ＹＵＴＩＮＧ(songyt)" userId="S::songyt@fc.ritsumei.ac.jp::fcacd1d5-7d5d-4895-bff8-287dff678ba2" providerId="AD" clId="Web-{8E465586-8393-B42E-0898-7628B41495A5}" dt="2020-10-06T11:42:23.280" v="455" actId="20577"/>
          <ac:spMkLst>
            <pc:docMk/>
            <pc:sldMk cId="1303253426" sldId="267"/>
            <ac:spMk id="2" creationId="{A389842B-C2BB-43EA-B7F5-9C669D69D790}"/>
          </ac:spMkLst>
        </pc:spChg>
        <pc:spChg chg="mod">
          <ac:chgData name="ＳＯＮＧ ＹＵＴＩＮＧ(songyt)" userId="S::songyt@fc.ritsumei.ac.jp::fcacd1d5-7d5d-4895-bff8-287dff678ba2" providerId="AD" clId="Web-{8E465586-8393-B42E-0898-7628B41495A5}" dt="2020-10-06T11:47:33.077" v="570" actId="20577"/>
          <ac:spMkLst>
            <pc:docMk/>
            <pc:sldMk cId="1303253426" sldId="267"/>
            <ac:spMk id="3" creationId="{80DD6DD9-4DED-43D1-B8A0-AC78CFD0096E}"/>
          </ac:spMkLst>
        </pc:spChg>
      </pc:sldChg>
      <pc:sldChg chg="modSp del">
        <pc:chgData name="ＳＯＮＧ ＹＵＴＩＮＧ(songyt)" userId="S::songyt@fc.ritsumei.ac.jp::fcacd1d5-7d5d-4895-bff8-287dff678ba2" providerId="AD" clId="Web-{8E465586-8393-B42E-0898-7628B41495A5}" dt="2020-10-06T11:35:27.967" v="333"/>
        <pc:sldMkLst>
          <pc:docMk/>
          <pc:sldMk cId="2120401498" sldId="268"/>
        </pc:sldMkLst>
        <pc:graphicFrameChg chg="mod">
          <ac:chgData name="ＳＯＮＧ ＹＵＴＩＮＧ(songyt)" userId="S::songyt@fc.ritsumei.ac.jp::fcacd1d5-7d5d-4895-bff8-287dff678ba2" providerId="AD" clId="Web-{8E465586-8393-B42E-0898-7628B41495A5}" dt="2020-10-06T11:30:45.563" v="292" actId="1076"/>
          <ac:graphicFrameMkLst>
            <pc:docMk/>
            <pc:sldMk cId="2120401498" sldId="268"/>
            <ac:graphicFrameMk id="4" creationId="{07233B63-54FE-9347-B5A0-8B5B14358CB6}"/>
          </ac:graphicFrameMkLst>
        </pc:graphicFrameChg>
      </pc:sldChg>
      <pc:sldChg chg="modSp">
        <pc:chgData name="ＳＯＮＧ ＹＵＴＩＮＧ(songyt)" userId="S::songyt@fc.ritsumei.ac.jp::fcacd1d5-7d5d-4895-bff8-287dff678ba2" providerId="AD" clId="Web-{8E465586-8393-B42E-0898-7628B41495A5}" dt="2020-10-06T11:53:15.669" v="698"/>
        <pc:sldMkLst>
          <pc:docMk/>
          <pc:sldMk cId="2091214413" sldId="270"/>
        </pc:sldMkLst>
        <pc:spChg chg="mod">
          <ac:chgData name="ＳＯＮＧ ＹＵＴＩＮＧ(songyt)" userId="S::songyt@fc.ritsumei.ac.jp::fcacd1d5-7d5d-4895-bff8-287dff678ba2" providerId="AD" clId="Web-{8E465586-8393-B42E-0898-7628B41495A5}" dt="2020-10-06T11:53:15.669" v="698"/>
          <ac:spMkLst>
            <pc:docMk/>
            <pc:sldMk cId="2091214413" sldId="270"/>
            <ac:spMk id="2" creationId="{0BCA2A83-E24F-5D4E-8BF7-F35B8447EC8B}"/>
          </ac:spMkLst>
        </pc:spChg>
        <pc:spChg chg="mod">
          <ac:chgData name="ＳＯＮＧ ＹＵＴＩＮＧ(songyt)" userId="S::songyt@fc.ritsumei.ac.jp::fcacd1d5-7d5d-4895-bff8-287dff678ba2" providerId="AD" clId="Web-{8E465586-8393-B42E-0898-7628B41495A5}" dt="2020-10-06T11:52:29.763" v="691" actId="20577"/>
          <ac:spMkLst>
            <pc:docMk/>
            <pc:sldMk cId="2091214413" sldId="270"/>
            <ac:spMk id="3" creationId="{61C55BB7-7E93-C440-9960-6826833123C0}"/>
          </ac:spMkLst>
        </pc:spChg>
        <pc:spChg chg="mod">
          <ac:chgData name="ＳＯＮＧ ＹＵＴＩＮＧ(songyt)" userId="S::songyt@fc.ritsumei.ac.jp::fcacd1d5-7d5d-4895-bff8-287dff678ba2" providerId="AD" clId="Web-{8E465586-8393-B42E-0898-7628B41495A5}" dt="2020-10-06T11:52:17.200" v="686" actId="20577"/>
          <ac:spMkLst>
            <pc:docMk/>
            <pc:sldMk cId="2091214413" sldId="270"/>
            <ac:spMk id="4" creationId="{34D5B7FB-CDCA-C946-9ED2-17AC670CC453}"/>
          </ac:spMkLst>
        </pc:spChg>
        <pc:spChg chg="mod">
          <ac:chgData name="ＳＯＮＧ ＹＵＴＩＮＧ(songyt)" userId="S::songyt@fc.ritsumei.ac.jp::fcacd1d5-7d5d-4895-bff8-287dff678ba2" providerId="AD" clId="Web-{8E465586-8393-B42E-0898-7628B41495A5}" dt="2020-10-06T11:52:39.184" v="694" actId="1076"/>
          <ac:spMkLst>
            <pc:docMk/>
            <pc:sldMk cId="2091214413" sldId="270"/>
            <ac:spMk id="5" creationId="{45073CF0-581E-0C42-B223-7DEFC6729735}"/>
          </ac:spMkLst>
        </pc:spChg>
      </pc:sldChg>
      <pc:sldChg chg="modSp">
        <pc:chgData name="ＳＯＮＧ ＹＵＴＩＮＧ(songyt)" userId="S::songyt@fc.ritsumei.ac.jp::fcacd1d5-7d5d-4895-bff8-287dff678ba2" providerId="AD" clId="Web-{8E465586-8393-B42E-0898-7628B41495A5}" dt="2020-10-06T11:40:23.231" v="414" actId="20577"/>
        <pc:sldMkLst>
          <pc:docMk/>
          <pc:sldMk cId="3518406293" sldId="274"/>
        </pc:sldMkLst>
        <pc:spChg chg="mod">
          <ac:chgData name="ＳＯＮＧ ＹＵＴＩＮＧ(songyt)" userId="S::songyt@fc.ritsumei.ac.jp::fcacd1d5-7d5d-4895-bff8-287dff678ba2" providerId="AD" clId="Web-{8E465586-8393-B42E-0898-7628B41495A5}" dt="2020-10-06T11:40:23.231" v="414" actId="20577"/>
          <ac:spMkLst>
            <pc:docMk/>
            <pc:sldMk cId="3518406293" sldId="274"/>
            <ac:spMk id="2" creationId="{E2B7CAD7-184F-9148-B9B0-45037D6301D8}"/>
          </ac:spMkLst>
        </pc:spChg>
      </pc:sldChg>
      <pc:sldChg chg="modSp add replId">
        <pc:chgData name="ＳＯＮＧ ＹＵＴＩＮＧ(songyt)" userId="S::songyt@fc.ritsumei.ac.jp::fcacd1d5-7d5d-4895-bff8-287dff678ba2" providerId="AD" clId="Web-{8E465586-8393-B42E-0898-7628B41495A5}" dt="2020-10-06T11:17:40.114" v="158" actId="20577"/>
        <pc:sldMkLst>
          <pc:docMk/>
          <pc:sldMk cId="3981267561" sldId="275"/>
        </pc:sldMkLst>
        <pc:spChg chg="mod">
          <ac:chgData name="ＳＯＮＧ ＹＵＴＩＮＧ(songyt)" userId="S::songyt@fc.ritsumei.ac.jp::fcacd1d5-7d5d-4895-bff8-287dff678ba2" providerId="AD" clId="Web-{8E465586-8393-B42E-0898-7628B41495A5}" dt="2020-10-06T11:14:57.553" v="141" actId="20577"/>
          <ac:spMkLst>
            <pc:docMk/>
            <pc:sldMk cId="3981267561" sldId="275"/>
            <ac:spMk id="2" creationId="{A389842B-C2BB-43EA-B7F5-9C669D69D790}"/>
          </ac:spMkLst>
        </pc:spChg>
        <pc:spChg chg="mod">
          <ac:chgData name="ＳＯＮＧ ＹＵＴＩＮＧ(songyt)" userId="S::songyt@fc.ritsumei.ac.jp::fcacd1d5-7d5d-4895-bff8-287dff678ba2" providerId="AD" clId="Web-{8E465586-8393-B42E-0898-7628B41495A5}" dt="2020-10-06T11:17:40.114" v="158" actId="20577"/>
          <ac:spMkLst>
            <pc:docMk/>
            <pc:sldMk cId="3981267561" sldId="275"/>
            <ac:spMk id="3" creationId="{80DD6DD9-4DED-43D1-B8A0-AC78CFD0096E}"/>
          </ac:spMkLst>
        </pc:spChg>
      </pc:sldChg>
    </pc:docChg>
  </pc:docChgLst>
  <pc:docChgLst>
    <pc:chgData name="FANG Xintao(gr0475vx)" userId="S::gr0475vx@ed.ritsumei.ac.jp::f5a69607-3c73-4172-a63e-2f8eff800f7d" providerId="AD" clId="Web-{8FAD077E-3878-2742-97B5-4708A4400529}"/>
    <pc:docChg chg="modSld">
      <pc:chgData name="FANG Xintao(gr0475vx)" userId="S::gr0475vx@ed.ritsumei.ac.jp::f5a69607-3c73-4172-a63e-2f8eff800f7d" providerId="AD" clId="Web-{8FAD077E-3878-2742-97B5-4708A4400529}" dt="2020-10-06T13:49:35.200" v="169" actId="1076"/>
      <pc:docMkLst>
        <pc:docMk/>
      </pc:docMkLst>
      <pc:sldChg chg="modSp">
        <pc:chgData name="FANG Xintao(gr0475vx)" userId="S::gr0475vx@ed.ritsumei.ac.jp::f5a69607-3c73-4172-a63e-2f8eff800f7d" providerId="AD" clId="Web-{8FAD077E-3878-2742-97B5-4708A4400529}" dt="2020-10-06T13:39:24.021" v="125" actId="1076"/>
        <pc:sldMkLst>
          <pc:docMk/>
          <pc:sldMk cId="1088449116" sldId="276"/>
        </pc:sldMkLst>
        <pc:spChg chg="mod">
          <ac:chgData name="FANG Xintao(gr0475vx)" userId="S::gr0475vx@ed.ritsumei.ac.jp::f5a69607-3c73-4172-a63e-2f8eff800f7d" providerId="AD" clId="Web-{8FAD077E-3878-2742-97B5-4708A4400529}" dt="2020-10-06T13:28:22.107" v="50" actId="20577"/>
          <ac:spMkLst>
            <pc:docMk/>
            <pc:sldMk cId="1088449116" sldId="276"/>
            <ac:spMk id="3" creationId="{61C55BB7-7E93-C440-9960-6826833123C0}"/>
          </ac:spMkLst>
        </pc:spChg>
        <pc:spChg chg="mod">
          <ac:chgData name="FANG Xintao(gr0475vx)" userId="S::gr0475vx@ed.ritsumei.ac.jp::f5a69607-3c73-4172-a63e-2f8eff800f7d" providerId="AD" clId="Web-{8FAD077E-3878-2742-97B5-4708A4400529}" dt="2020-10-06T13:37:42.989" v="59" actId="1076"/>
          <ac:spMkLst>
            <pc:docMk/>
            <pc:sldMk cId="1088449116" sldId="276"/>
            <ac:spMk id="4" creationId="{34D5B7FB-CDCA-C946-9ED2-17AC670CC453}"/>
          </ac:spMkLst>
        </pc:spChg>
        <pc:spChg chg="mod">
          <ac:chgData name="FANG Xintao(gr0475vx)" userId="S::gr0475vx@ed.ritsumei.ac.jp::f5a69607-3c73-4172-a63e-2f8eff800f7d" providerId="AD" clId="Web-{8FAD077E-3878-2742-97B5-4708A4400529}" dt="2020-10-06T13:39:08.458" v="122" actId="20577"/>
          <ac:spMkLst>
            <pc:docMk/>
            <pc:sldMk cId="1088449116" sldId="276"/>
            <ac:spMk id="6" creationId="{01E301B7-E0BE-D04E-A6E7-BA7AD82E38C1}"/>
          </ac:spMkLst>
        </pc:spChg>
        <pc:spChg chg="mod">
          <ac:chgData name="FANG Xintao(gr0475vx)" userId="S::gr0475vx@ed.ritsumei.ac.jp::f5a69607-3c73-4172-a63e-2f8eff800f7d" providerId="AD" clId="Web-{8FAD077E-3878-2742-97B5-4708A4400529}" dt="2020-10-06T13:39:24.021" v="125" actId="1076"/>
          <ac:spMkLst>
            <pc:docMk/>
            <pc:sldMk cId="1088449116" sldId="276"/>
            <ac:spMk id="7" creationId="{379623BC-6259-714E-98D8-FBAEAAD4E607}"/>
          </ac:spMkLst>
        </pc:spChg>
      </pc:sldChg>
      <pc:sldChg chg="modSp">
        <pc:chgData name="FANG Xintao(gr0475vx)" userId="S::gr0475vx@ed.ritsumei.ac.jp::f5a69607-3c73-4172-a63e-2f8eff800f7d" providerId="AD" clId="Web-{8FAD077E-3878-2742-97B5-4708A4400529}" dt="2020-10-06T13:49:35.200" v="169" actId="1076"/>
        <pc:sldMkLst>
          <pc:docMk/>
          <pc:sldMk cId="2216945390" sldId="277"/>
        </pc:sldMkLst>
        <pc:spChg chg="mod">
          <ac:chgData name="FANG Xintao(gr0475vx)" userId="S::gr0475vx@ed.ritsumei.ac.jp::f5a69607-3c73-4172-a63e-2f8eff800f7d" providerId="AD" clId="Web-{8FAD077E-3878-2742-97B5-4708A4400529}" dt="2020-10-06T13:49:28.637" v="166" actId="20577"/>
          <ac:spMkLst>
            <pc:docMk/>
            <pc:sldMk cId="2216945390" sldId="277"/>
            <ac:spMk id="6" creationId="{01E301B7-E0BE-D04E-A6E7-BA7AD82E38C1}"/>
          </ac:spMkLst>
        </pc:spChg>
        <pc:spChg chg="mod">
          <ac:chgData name="FANG Xintao(gr0475vx)" userId="S::gr0475vx@ed.ritsumei.ac.jp::f5a69607-3c73-4172-a63e-2f8eff800f7d" providerId="AD" clId="Web-{8FAD077E-3878-2742-97B5-4708A4400529}" dt="2020-10-06T13:49:35.200" v="169" actId="1076"/>
          <ac:spMkLst>
            <pc:docMk/>
            <pc:sldMk cId="2216945390" sldId="277"/>
            <ac:spMk id="7" creationId="{379623BC-6259-714E-98D8-FBAEAAD4E607}"/>
          </ac:spMkLst>
        </pc:spChg>
      </pc:sldChg>
    </pc:docChg>
  </pc:docChgLst>
  <pc:docChgLst>
    <pc:chgData name="FANG Xintao(gr0475vx)" userId="S::gr0475vx@ed.ritsumei.ac.jp::f5a69607-3c73-4172-a63e-2f8eff800f7d" providerId="AD" clId="Web-{061EF08E-8C9F-7DB7-F062-EC094797200E}"/>
    <pc:docChg chg="modSld">
      <pc:chgData name="FANG Xintao(gr0475vx)" userId="S::gr0475vx@ed.ritsumei.ac.jp::f5a69607-3c73-4172-a63e-2f8eff800f7d" providerId="AD" clId="Web-{061EF08E-8C9F-7DB7-F062-EC094797200E}" dt="2020-10-06T13:08:55.208" v="27" actId="1076"/>
      <pc:docMkLst>
        <pc:docMk/>
      </pc:docMkLst>
      <pc:sldChg chg="addSp delSp modSp">
        <pc:chgData name="FANG Xintao(gr0475vx)" userId="S::gr0475vx@ed.ritsumei.ac.jp::f5a69607-3c73-4172-a63e-2f8eff800f7d" providerId="AD" clId="Web-{061EF08E-8C9F-7DB7-F062-EC094797200E}" dt="2020-10-06T13:08:55.208" v="27" actId="1076"/>
        <pc:sldMkLst>
          <pc:docMk/>
          <pc:sldMk cId="3788147709" sldId="261"/>
        </pc:sldMkLst>
        <pc:picChg chg="add del mod modCrop">
          <ac:chgData name="FANG Xintao(gr0475vx)" userId="S::gr0475vx@ed.ritsumei.ac.jp::f5a69607-3c73-4172-a63e-2f8eff800f7d" providerId="AD" clId="Web-{061EF08E-8C9F-7DB7-F062-EC094797200E}" dt="2020-10-06T13:08:55.208" v="27" actId="1076"/>
          <ac:picMkLst>
            <pc:docMk/>
            <pc:sldMk cId="3788147709" sldId="261"/>
            <ac:picMk id="5" creationId="{F3984ED2-6A15-EA47-A525-B8E8EE4DEA7A}"/>
          </ac:picMkLst>
        </pc:picChg>
      </pc:sldChg>
      <pc:sldChg chg="modSp">
        <pc:chgData name="FANG Xintao(gr0475vx)" userId="S::gr0475vx@ed.ritsumei.ac.jp::f5a69607-3c73-4172-a63e-2f8eff800f7d" providerId="AD" clId="Web-{061EF08E-8C9F-7DB7-F062-EC094797200E}" dt="2020-10-06T13:08:16.693" v="20" actId="20577"/>
        <pc:sldMkLst>
          <pc:docMk/>
          <pc:sldMk cId="2091214413" sldId="270"/>
        </pc:sldMkLst>
        <pc:spChg chg="mod">
          <ac:chgData name="FANG Xintao(gr0475vx)" userId="S::gr0475vx@ed.ritsumei.ac.jp::f5a69607-3c73-4172-a63e-2f8eff800f7d" providerId="AD" clId="Web-{061EF08E-8C9F-7DB7-F062-EC094797200E}" dt="2020-10-06T13:08:16.693" v="20" actId="20577"/>
          <ac:spMkLst>
            <pc:docMk/>
            <pc:sldMk cId="2091214413" sldId="270"/>
            <ac:spMk id="9" creationId="{50F9AE64-EE96-A849-8434-1D1FDF0ABA00}"/>
          </ac:spMkLst>
        </pc:spChg>
      </pc:sldChg>
    </pc:docChg>
  </pc:docChgLst>
  <pc:docChgLst>
    <pc:chgData name="FANG Xintao(gr0475vx)" userId="S::gr0475vx@ed.ritsumei.ac.jp::f5a69607-3c73-4172-a63e-2f8eff800f7d" providerId="AD" clId="Web-{BAFA4E32-DB5B-A544-D8E0-38A45D666DB7}"/>
    <pc:docChg chg="modSld">
      <pc:chgData name="FANG Xintao(gr0475vx)" userId="S::gr0475vx@ed.ritsumei.ac.jp::f5a69607-3c73-4172-a63e-2f8eff800f7d" providerId="AD" clId="Web-{BAFA4E32-DB5B-A544-D8E0-38A45D666DB7}" dt="2020-10-06T14:52:34.387" v="61" actId="20577"/>
      <pc:docMkLst>
        <pc:docMk/>
      </pc:docMkLst>
      <pc:sldChg chg="modSp">
        <pc:chgData name="FANG Xintao(gr0475vx)" userId="S::gr0475vx@ed.ritsumei.ac.jp::f5a69607-3c73-4172-a63e-2f8eff800f7d" providerId="AD" clId="Web-{BAFA4E32-DB5B-A544-D8E0-38A45D666DB7}" dt="2020-10-06T14:52:34.387" v="60" actId="20577"/>
        <pc:sldMkLst>
          <pc:docMk/>
          <pc:sldMk cId="3788147709" sldId="261"/>
        </pc:sldMkLst>
        <pc:spChg chg="mod">
          <ac:chgData name="FANG Xintao(gr0475vx)" userId="S::gr0475vx@ed.ritsumei.ac.jp::f5a69607-3c73-4172-a63e-2f8eff800f7d" providerId="AD" clId="Web-{BAFA4E32-DB5B-A544-D8E0-38A45D666DB7}" dt="2020-10-06T14:52:10.012" v="24" actId="20577"/>
          <ac:spMkLst>
            <pc:docMk/>
            <pc:sldMk cId="3788147709" sldId="261"/>
            <ac:spMk id="6" creationId="{1D053C9C-4EA3-9645-AAA6-6969D6374F29}"/>
          </ac:spMkLst>
        </pc:spChg>
        <pc:spChg chg="mod">
          <ac:chgData name="FANG Xintao(gr0475vx)" userId="S::gr0475vx@ed.ritsumei.ac.jp::f5a69607-3c73-4172-a63e-2f8eff800f7d" providerId="AD" clId="Web-{BAFA4E32-DB5B-A544-D8E0-38A45D666DB7}" dt="2020-10-06T14:52:34.387" v="60" actId="20577"/>
          <ac:spMkLst>
            <pc:docMk/>
            <pc:sldMk cId="3788147709" sldId="261"/>
            <ac:spMk id="7" creationId="{E60DB341-FCC8-AD41-AE98-9D3EA663A7D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pt>
    <dgm:pt modelId="{EF187B72-1921-4E53-81DA-DC20C230141A}" type="sibTrans" cxnId="{E7AC89E6-B700-4700-9FA6-052C94652FC5}">
      <dgm:prSet/>
      <dgm:spPr/>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sz="1700" b="0" kern="1200">
              <a:solidFill>
                <a:schemeClr val="bg1"/>
              </a:solidFill>
            </a:rPr>
            <a:t>共同</a:t>
          </a:r>
          <a:r>
            <a:rPr lang="ja-JP" altLang="en-US" sz="1700" b="0" kern="1200">
              <a:solidFill>
                <a:schemeClr val="bg1"/>
              </a:solidFill>
            </a:rPr>
            <a:t>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10/6/2020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10/6/2020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10/6/2020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1197397" y="380733"/>
            <a:ext cx="9268591" cy="2553869"/>
          </a:xfrm>
        </p:spPr>
        <p:txBody>
          <a:bodyPr>
            <a:normAutofit/>
          </a:bodyPr>
          <a:lstStyle/>
          <a:p>
            <a:r>
              <a:rPr kumimoji="1" lang="ja-CN" altLang="en-US" sz="6000" b="1">
                <a:latin typeface="MS Gothic"/>
                <a:ea typeface="ＭＳ Ｐゴシック"/>
              </a:rPr>
              <a:t>電子カルテに基づいて</a:t>
            </a:r>
            <a:br>
              <a:rPr kumimoji="1" lang="en-US" altLang="en-US" sz="6000" b="1">
                <a:latin typeface="MS Gothic"/>
                <a:ea typeface="ＭＳ Ｐゴシック"/>
              </a:rPr>
            </a:br>
            <a:r>
              <a:rPr kumimoji="1" lang="ja-CN" altLang="en-US" sz="6000" b="1">
                <a:latin typeface="MS Gothic"/>
                <a:ea typeface="ＭＳ Ｐゴシック"/>
              </a:rPr>
              <a:t>医療知識抽出する方法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7389626" y="3429000"/>
            <a:ext cx="3976577" cy="1815882"/>
          </a:xfrm>
          <a:prstGeom prst="rect">
            <a:avLst/>
          </a:prstGeom>
          <a:noFill/>
        </p:spPr>
        <p:txBody>
          <a:bodyPr wrap="square" rtlCol="0">
            <a:spAutoFit/>
          </a:bodyPr>
          <a:lstStyle/>
          <a:p>
            <a:pPr algn="r" fontAlgn="base"/>
            <a:r>
              <a:rPr lang="en-US" sz="2800" b="1" cap="all" err="1">
                <a:latin typeface="MS PGothic" panose="020B0600070205080204" pitchFamily="34" charset="-128"/>
                <a:ea typeface="MS PGothic" panose="020B0600070205080204" pitchFamily="34" charset="-128"/>
              </a:rPr>
              <a:t>ディジタル図書館研究室</a:t>
            </a:r>
            <a:r>
              <a:rPr lang="en-US" sz="2800" b="1" cap="all">
                <a:latin typeface="MS PGothic" panose="020B0600070205080204" pitchFamily="34" charset="-128"/>
                <a:ea typeface="MS PGothic" panose="020B0600070205080204" pitchFamily="34" charset="-128"/>
              </a:rPr>
              <a:t> </a:t>
            </a:r>
            <a:r>
              <a:rPr lang="en-US" sz="2800">
                <a:latin typeface="MS PGothic" panose="020B0600070205080204" pitchFamily="34" charset="-128"/>
                <a:ea typeface="MS PGothic" panose="020B0600070205080204" pitchFamily="34" charset="-128"/>
              </a:rPr>
              <a:t>​</a:t>
            </a:r>
          </a:p>
          <a:p>
            <a:pPr algn="r" fontAlgn="base"/>
            <a:r>
              <a:rPr lang="en-US" sz="2800" b="1" cap="all" err="1">
                <a:latin typeface="MS PGothic" panose="020B0600070205080204" pitchFamily="34" charset="-128"/>
                <a:ea typeface="MS PGothic" panose="020B0600070205080204" pitchFamily="34" charset="-128"/>
              </a:rPr>
              <a:t>全体ゼミ</a:t>
            </a:r>
            <a:r>
              <a:rPr lang="en-US" sz="2800">
                <a:latin typeface="MS PGothic" panose="020B0600070205080204" pitchFamily="34" charset="-128"/>
                <a:ea typeface="MS PGothic" panose="020B0600070205080204" pitchFamily="34" charset="-128"/>
              </a:rPr>
              <a:t>​</a:t>
            </a:r>
          </a:p>
          <a:p>
            <a:pPr algn="r" fontAlgn="base"/>
            <a:r>
              <a:rPr lang="en-US" sz="2800" b="1" cap="all">
                <a:latin typeface="MS PGothic" panose="020B0600070205080204" pitchFamily="34" charset="-128"/>
                <a:ea typeface="MS PGothic" panose="020B0600070205080204" pitchFamily="34" charset="-128"/>
              </a:rPr>
              <a:t>M1 FANG </a:t>
            </a:r>
            <a:r>
              <a:rPr lang="en-US" sz="2800" b="1" err="1">
                <a:latin typeface="MS PGothic" panose="020B0600070205080204" pitchFamily="34" charset="-128"/>
                <a:ea typeface="MS PGothic" panose="020B0600070205080204" pitchFamily="34" charset="-128"/>
              </a:rPr>
              <a:t>Xintao</a:t>
            </a:r>
            <a:r>
              <a:rPr lang="en-US" sz="2800">
                <a:latin typeface="MS PGothic" panose="020B0600070205080204" pitchFamily="34" charset="-128"/>
                <a:ea typeface="MS PGothic" panose="020B0600070205080204" pitchFamily="34" charset="-128"/>
              </a:rPr>
              <a:t>​</a:t>
            </a:r>
          </a:p>
          <a:p>
            <a:pPr algn="r" fontAlgn="base"/>
            <a:r>
              <a:rPr lang="en-US" sz="2800">
                <a:latin typeface="MS PGothic" panose="020B0600070205080204" pitchFamily="34" charset="-128"/>
                <a:ea typeface="MS PGothic" panose="020B0600070205080204" pitchFamily="34" charset="-128"/>
              </a:rPr>
              <a:t>2020-10-08</a:t>
            </a: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：tests and problems that are in the same sentence</a:t>
            </a:r>
            <a:r>
              <a:rPr kumimoji="1" lang="en-US" sz="2400">
                <a:ea typeface="ＭＳ Ｐゴシック"/>
              </a:rPr>
              <a:t> (</a:t>
            </a:r>
            <a:r>
              <a:rPr kumimoji="1" lang="en-US" sz="2400" err="1">
                <a:ea typeface="ＭＳ Ｐゴシック"/>
              </a:rPr>
              <a:t>TrWP</a:t>
            </a:r>
            <a:r>
              <a:rPr kumimoji="1" lang="en-US" sz="2400">
                <a:ea typeface="ＭＳ Ｐゴシック"/>
              </a:rPr>
              <a:t>)</a:t>
            </a:r>
            <a:endParaRPr kumimoji="1" lang="en-US">
              <a:ea typeface="ＭＳ Ｐゴシック"/>
            </a:endParaRPr>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945076" y="4002653"/>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221694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EE9BC-B066-5A48-B2EF-CF5A133090DA}"/>
              </a:ext>
            </a:extLst>
          </p:cNvPr>
          <p:cNvSpPr>
            <a:spLocks noGrp="1"/>
          </p:cNvSpPr>
          <p:nvPr>
            <p:ph type="title"/>
          </p:nvPr>
        </p:nvSpPr>
        <p:spPr>
          <a:xfrm>
            <a:off x="1086940" y="640691"/>
            <a:ext cx="10377816" cy="1133595"/>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論文</a:t>
            </a:r>
            <a:r>
              <a:rPr kumimoji="1" lang="ja-CN" altLang="en-US" sz="2000" b="1">
                <a:solidFill>
                  <a:schemeClr val="tx1"/>
                </a:solidFill>
                <a:latin typeface="+mn-lt"/>
                <a:ea typeface="MS PGothic" panose="020B0600070205080204" pitchFamily="34" charset="-128"/>
              </a:rPr>
              <a:t>「</a:t>
            </a:r>
            <a:r>
              <a:rPr lang="en-US" altLang="ja-CN" sz="2000" b="1">
                <a:solidFill>
                  <a:schemeClr val="tx1"/>
                </a:solidFill>
                <a:latin typeface="+mn-lt"/>
                <a:ea typeface="MS PGothic" panose="020B0600070205080204" pitchFamily="34" charset="-128"/>
              </a:rPr>
              <a:t>Joint entity recognition and relation extraction as a multi-head selection problem</a:t>
            </a:r>
            <a:r>
              <a:rPr kumimoji="1" lang="ja-CN" altLang="en-US" sz="2000" b="1">
                <a:solidFill>
                  <a:schemeClr val="tx1"/>
                </a:solidFill>
                <a:latin typeface="+mn-lt"/>
                <a:ea typeface="MS PGothic" panose="020B0600070205080204" pitchFamily="34" charset="-128"/>
              </a:rPr>
              <a:t>」</a:t>
            </a:r>
            <a:endParaRPr kumimoji="1" lang="ja-CN" altLang="en-US" sz="4000" b="1">
              <a:solidFill>
                <a:schemeClr val="tx1"/>
              </a:solidFill>
              <a:latin typeface="+mn-lt"/>
              <a:ea typeface="MS PGothic" panose="020B0600070205080204" pitchFamily="34" charset="-128"/>
            </a:endParaRPr>
          </a:p>
        </p:txBody>
      </p:sp>
      <p:sp>
        <p:nvSpPr>
          <p:cNvPr id="3" name="テキスト ボックス 2">
            <a:extLst>
              <a:ext uri="{FF2B5EF4-FFF2-40B4-BE49-F238E27FC236}">
                <a16:creationId xmlns:a16="http://schemas.microsoft.com/office/drawing/2014/main" id="{D62F4E7A-9063-324D-A5BE-90940BC70AFC}"/>
              </a:ext>
            </a:extLst>
          </p:cNvPr>
          <p:cNvSpPr txBox="1"/>
          <p:nvPr/>
        </p:nvSpPr>
        <p:spPr>
          <a:xfrm>
            <a:off x="977904" y="1917826"/>
            <a:ext cx="2892287" cy="4431983"/>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latin typeface="MS PGothic" panose="020B0600070205080204" pitchFamily="34" charset="-128"/>
                <a:ea typeface="MS PGothic" panose="020B0600070205080204" pitchFamily="34" charset="-128"/>
              </a:rPr>
              <a:t>モデルの構造</a:t>
            </a:r>
            <a:endParaRPr kumimoji="1" lang="en-US" altLang="ja-CN" sz="2800">
              <a:latin typeface="MS PGothic" panose="020B0600070205080204" pitchFamily="34" charset="-128"/>
              <a:ea typeface="MS PGothic" panose="020B0600070205080204" pitchFamily="34" charset="-128"/>
            </a:endParaRPr>
          </a:p>
          <a:p>
            <a:endParaRPr kumimoji="1" lang="en-US" altLang="ja-CN"/>
          </a:p>
          <a:p>
            <a:r>
              <a:rPr kumimoji="1" lang="ja-CN" altLang="en-US" sz="2000"/>
              <a:t>１</a:t>
            </a:r>
            <a:r>
              <a:rPr kumimoji="1" lang="en-US" altLang="ja-CN" sz="2000"/>
              <a:t>,embedding layer</a:t>
            </a:r>
          </a:p>
          <a:p>
            <a:endParaRPr kumimoji="1" lang="en-US" altLang="ja-CN" sz="2000"/>
          </a:p>
          <a:p>
            <a:r>
              <a:rPr kumimoji="1" lang="en-US" altLang="ja-CN" sz="2000"/>
              <a:t>2,bilstm layer</a:t>
            </a:r>
          </a:p>
          <a:p>
            <a:endParaRPr kumimoji="1" lang="en-US" altLang="ja-CN" sz="2000"/>
          </a:p>
          <a:p>
            <a:r>
              <a:rPr kumimoji="1" lang="en-US" altLang="ja-CN" sz="2000"/>
              <a:t>3,crf layer</a:t>
            </a:r>
          </a:p>
          <a:p>
            <a:endParaRPr kumimoji="1" lang="en-US" altLang="ja-CN" sz="2000"/>
          </a:p>
          <a:p>
            <a:r>
              <a:rPr kumimoji="1" lang="en-US" altLang="ja-CN" sz="2000"/>
              <a:t>4,label embedding</a:t>
            </a:r>
          </a:p>
          <a:p>
            <a:endParaRPr kumimoji="1" lang="en-US" altLang="ja-CN" sz="2000"/>
          </a:p>
          <a:p>
            <a:r>
              <a:rPr kumimoji="1" lang="en-US" altLang="ja-CN" sz="2000"/>
              <a:t>5,sigmoid layer</a:t>
            </a:r>
          </a:p>
          <a:p>
            <a:endParaRPr kumimoji="1" lang="en-US" altLang="ja-CN" sz="2000"/>
          </a:p>
          <a:p>
            <a:r>
              <a:rPr kumimoji="1" lang="en-US" altLang="ja-CN" sz="2000"/>
              <a:t>6,heads relations</a:t>
            </a:r>
          </a:p>
          <a:p>
            <a:endParaRPr kumimoji="1" lang="ja-CN" altLang="en-US"/>
          </a:p>
        </p:txBody>
      </p:sp>
      <p:pic>
        <p:nvPicPr>
          <p:cNvPr id="5" name="図 4" descr="ダイアグラム&#10;&#10;自動的に生成された説明">
            <a:extLst>
              <a:ext uri="{FF2B5EF4-FFF2-40B4-BE49-F238E27FC236}">
                <a16:creationId xmlns:a16="http://schemas.microsoft.com/office/drawing/2014/main" id="{6BB39A37-B90B-9545-BF53-EF83A363A0B8}"/>
              </a:ext>
            </a:extLst>
          </p:cNvPr>
          <p:cNvPicPr>
            <a:picLocks noChangeAspect="1"/>
          </p:cNvPicPr>
          <p:nvPr/>
        </p:nvPicPr>
        <p:blipFill>
          <a:blip r:embed="rId2"/>
          <a:stretch>
            <a:fillRect/>
          </a:stretch>
        </p:blipFill>
        <p:spPr>
          <a:xfrm>
            <a:off x="3870191" y="1822133"/>
            <a:ext cx="7594565" cy="4823216"/>
          </a:xfrm>
          <a:prstGeom prst="rect">
            <a:avLst/>
          </a:prstGeom>
        </p:spPr>
      </p:pic>
      <p:sp>
        <p:nvSpPr>
          <p:cNvPr id="7" name="Slide Number Placeholder 6">
            <a:extLst>
              <a:ext uri="{FF2B5EF4-FFF2-40B4-BE49-F238E27FC236}">
                <a16:creationId xmlns:a16="http://schemas.microsoft.com/office/drawing/2014/main" id="{FFD0156B-9449-AC4C-8909-C8437A91AF99}"/>
              </a:ext>
            </a:extLst>
          </p:cNvPr>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20421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39BEAA6-D583-E544-A2DA-865FED6AFC33}"/>
              </a:ext>
            </a:extLst>
          </p:cNvPr>
          <p:cNvSpPr txBox="1"/>
          <p:nvPr/>
        </p:nvSpPr>
        <p:spPr>
          <a:xfrm>
            <a:off x="1113183" y="1838624"/>
            <a:ext cx="10058400" cy="4678204"/>
          </a:xfrm>
          <a:prstGeom prst="rect">
            <a:avLst/>
          </a:prstGeom>
          <a:noFill/>
        </p:spPr>
        <p:txBody>
          <a:bodyPr wrap="square" rtlCol="0">
            <a:spAutoFit/>
          </a:bodyPr>
          <a:lstStyle/>
          <a:p>
            <a:pPr marL="457200" indent="-457200">
              <a:buFont typeface="+mj-lt"/>
              <a:buAutoNum type="arabicPeriod"/>
            </a:pPr>
            <a:r>
              <a:rPr kumimoji="1" lang="ja-CN" altLang="en-US" sz="2000">
                <a:latin typeface="MS PGothic" panose="020B0600070205080204" pitchFamily="34" charset="-128"/>
                <a:ea typeface="MS PGothic" panose="020B0600070205080204" pitchFamily="34" charset="-128"/>
              </a:rPr>
              <a:t>データを前処理してから、</a:t>
            </a:r>
            <a:r>
              <a:rPr kumimoji="1" lang="en-US" altLang="ja-CN" sz="2000">
                <a:latin typeface="MS PGothic" panose="020B0600070205080204" pitchFamily="34" charset="-128"/>
                <a:ea typeface="MS PGothic" panose="020B0600070205080204" pitchFamily="34" charset="-128"/>
              </a:rPr>
              <a:t>embedding layer</a:t>
            </a:r>
            <a:r>
              <a:rPr kumimoji="1" lang="ja-CN" altLang="en-US" sz="2000">
                <a:latin typeface="MS PGothic" panose="020B0600070205080204" pitchFamily="34" charset="-128"/>
                <a:ea typeface="MS PGothic" panose="020B0600070205080204" pitchFamily="34" charset="-128"/>
              </a:rPr>
              <a:t>に入力し、各単語を</a:t>
            </a:r>
            <a:r>
              <a:rPr kumimoji="1" lang="en-US" altLang="zh-CN" sz="2000" err="1">
                <a:latin typeface="MS PGothic" panose="020B0600070205080204" pitchFamily="34" charset="-128"/>
                <a:ea typeface="MS PGothic" panose="020B0600070205080204" pitchFamily="34" charset="-128"/>
              </a:rPr>
              <a:t>wordvector</a:t>
            </a:r>
            <a:r>
              <a:rPr kumimoji="1" lang="zh-CN" altLang="en-US" sz="2000">
                <a:latin typeface="MS PGothic" panose="020B0600070205080204" pitchFamily="34" charset="-128"/>
                <a:ea typeface="MS PGothic" panose="020B0600070205080204" pitchFamily="34" charset="-128"/>
              </a:rPr>
              <a:t>に変換する</a:t>
            </a:r>
            <a:endParaRPr kumimoji="1" lang="en-US" altLang="zh-CN"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en-US" altLang="ja-CN" sz="2000">
              <a:latin typeface="MS PGothic" panose="020B0600070205080204" pitchFamily="34" charset="-128"/>
              <a:ea typeface="MS PGothic" panose="020B0600070205080204" pitchFamily="34" charset="-128"/>
            </a:endParaRPr>
          </a:p>
          <a:p>
            <a:pPr marL="457200" indent="-457200">
              <a:buFont typeface="+mj-lt"/>
              <a:buAutoNum type="arabicPeriod"/>
            </a:pPr>
            <a:r>
              <a:rPr kumimoji="1" lang="en-US" altLang="zh-CN" sz="2000" err="1">
                <a:latin typeface="MS PGothic" panose="020B0600070205080204" pitchFamily="34" charset="-128"/>
                <a:ea typeface="MS PGothic" panose="020B0600070205080204" pitchFamily="34" charset="-128"/>
              </a:rPr>
              <a:t>wordvector</a:t>
            </a:r>
            <a:r>
              <a:rPr kumimoji="1" lang="zh-CN" altLang="en-US" sz="2000">
                <a:latin typeface="MS PGothic" panose="020B0600070205080204" pitchFamily="34" charset="-128"/>
                <a:ea typeface="MS PGothic" panose="020B0600070205080204" pitchFamily="34" charset="-128"/>
              </a:rPr>
              <a:t>を</a:t>
            </a:r>
            <a:r>
              <a:rPr kumimoji="1" lang="en-US" altLang="zh-CN" sz="2000" err="1">
                <a:latin typeface="MS PGothic" panose="020B0600070205080204" pitchFamily="34" charset="-128"/>
                <a:ea typeface="MS PGothic" panose="020B0600070205080204" pitchFamily="34" charset="-128"/>
              </a:rPr>
              <a:t>bilstm</a:t>
            </a:r>
            <a:r>
              <a:rPr kumimoji="1" lang="en-US" altLang="zh-CN" sz="2000">
                <a:latin typeface="MS PGothic" panose="020B0600070205080204" pitchFamily="34" charset="-128"/>
                <a:ea typeface="MS PGothic" panose="020B0600070205080204" pitchFamily="34" charset="-128"/>
              </a:rPr>
              <a:t> layer</a:t>
            </a:r>
            <a:r>
              <a:rPr kumimoji="1" lang="ja-JP" altLang="en-US" sz="2000">
                <a:latin typeface="MS PGothic" panose="020B0600070205080204" pitchFamily="34" charset="-128"/>
                <a:ea typeface="MS PGothic" panose="020B0600070205080204" pitchFamily="34" charset="-128"/>
              </a:rPr>
              <a:t>に入力して、文の特徴が入って</a:t>
            </a:r>
            <a:r>
              <a:rPr kumimoji="1" lang="en-US" altLang="ja-JP" sz="2000" err="1">
                <a:latin typeface="MS PGothic" panose="020B0600070205080204" pitchFamily="34" charset="-128"/>
                <a:ea typeface="MS PGothic" panose="020B0600070205080204" pitchFamily="34" charset="-128"/>
              </a:rPr>
              <a:t>wordvector</a:t>
            </a:r>
            <a:r>
              <a:rPr kumimoji="1" lang="ja-JP" altLang="en-US" sz="2000">
                <a:latin typeface="MS PGothic" panose="020B0600070205080204" pitchFamily="34" charset="-128"/>
                <a:ea typeface="MS PGothic" panose="020B0600070205080204" pitchFamily="34" charset="-128"/>
              </a:rPr>
              <a:t>が得られる</a:t>
            </a: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en-US" altLang="ja-CN" sz="2000">
              <a:latin typeface="MS PGothic" panose="020B0600070205080204" pitchFamily="34" charset="-128"/>
              <a:ea typeface="MS PGothic" panose="020B0600070205080204" pitchFamily="34" charset="-128"/>
            </a:endParaRPr>
          </a:p>
          <a:p>
            <a:pPr marL="457200" indent="-457200">
              <a:buFont typeface="+mj-lt"/>
              <a:buAutoNum type="arabicPeriod"/>
            </a:pPr>
            <a:r>
              <a:rPr kumimoji="1" lang="ja-JP" altLang="en-US" sz="2000">
                <a:latin typeface="MS PGothic" panose="020B0600070205080204" pitchFamily="34" charset="-128"/>
                <a:ea typeface="MS PGothic" panose="020B0600070205080204" pitchFamily="34" charset="-128"/>
              </a:rPr>
              <a:t>その特徴が入ってる</a:t>
            </a:r>
            <a:r>
              <a:rPr kumimoji="1" lang="en-US" altLang="ja-JP" sz="2000" err="1">
                <a:latin typeface="MS PGothic" panose="020B0600070205080204" pitchFamily="34" charset="-128"/>
                <a:ea typeface="MS PGothic" panose="020B0600070205080204" pitchFamily="34" charset="-128"/>
              </a:rPr>
              <a:t>wordvector</a:t>
            </a:r>
            <a:r>
              <a:rPr kumimoji="1" lang="en-US" altLang="ja-JP" sz="2000">
                <a:latin typeface="MS PGothic" panose="020B0600070205080204" pitchFamily="34" charset="-128"/>
                <a:ea typeface="MS PGothic" panose="020B0600070205080204" pitchFamily="34" charset="-128"/>
              </a:rPr>
              <a:t> </a:t>
            </a:r>
            <a:r>
              <a:rPr kumimoji="1" lang="ja-JP" altLang="en-US" sz="2000">
                <a:latin typeface="MS PGothic" panose="020B0600070205080204" pitchFamily="34" charset="-128"/>
                <a:ea typeface="MS PGothic" panose="020B0600070205080204" pitchFamily="34" charset="-128"/>
              </a:rPr>
              <a:t>を</a:t>
            </a:r>
            <a:r>
              <a:rPr kumimoji="1" lang="en-US" altLang="ja-JP" sz="2000" err="1">
                <a:latin typeface="MS PGothic" panose="020B0600070205080204" pitchFamily="34" charset="-128"/>
                <a:ea typeface="MS PGothic" panose="020B0600070205080204" pitchFamily="34" charset="-128"/>
              </a:rPr>
              <a:t>crf</a:t>
            </a:r>
            <a:r>
              <a:rPr kumimoji="1" lang="en-US" altLang="ja-JP" sz="2000">
                <a:latin typeface="MS PGothic" panose="020B0600070205080204" pitchFamily="34" charset="-128"/>
                <a:ea typeface="MS PGothic" panose="020B0600070205080204" pitchFamily="34" charset="-128"/>
              </a:rPr>
              <a:t> layer</a:t>
            </a:r>
            <a:r>
              <a:rPr kumimoji="1" lang="ja-JP" altLang="en-US" sz="2000">
                <a:latin typeface="MS PGothic" panose="020B0600070205080204" pitchFamily="34" charset="-128"/>
                <a:ea typeface="MS PGothic" panose="020B0600070205080204" pitchFamily="34" charset="-128"/>
              </a:rPr>
              <a:t>に入力し、出力は</a:t>
            </a:r>
            <a:r>
              <a:rPr kumimoji="1" lang="en-US" altLang="ja-JP" sz="2000">
                <a:latin typeface="MS PGothic" panose="020B0600070205080204" pitchFamily="34" charset="-128"/>
                <a:ea typeface="MS PGothic" panose="020B0600070205080204" pitchFamily="34" charset="-128"/>
              </a:rPr>
              <a:t>B,I,O</a:t>
            </a:r>
            <a:r>
              <a:rPr kumimoji="1" lang="ja-JP" altLang="en-US" sz="2000">
                <a:latin typeface="MS PGothic" panose="020B0600070205080204" pitchFamily="34" charset="-128"/>
                <a:ea typeface="MS PGothic" panose="020B0600070205080204" pitchFamily="34" charset="-128"/>
              </a:rPr>
              <a:t>での</a:t>
            </a:r>
            <a:r>
              <a:rPr kumimoji="1" lang="en-US" altLang="ja-JP" sz="2000">
                <a:latin typeface="MS PGothic" panose="020B0600070205080204" pitchFamily="34" charset="-128"/>
                <a:ea typeface="MS PGothic" panose="020B0600070205080204" pitchFamily="34" charset="-128"/>
              </a:rPr>
              <a:t>label</a:t>
            </a:r>
            <a:r>
              <a:rPr kumimoji="1" lang="ja-JP" altLang="en-US" sz="2000">
                <a:latin typeface="MS PGothic" panose="020B0600070205080204" pitchFamily="34" charset="-128"/>
                <a:ea typeface="MS PGothic" panose="020B0600070205080204" pitchFamily="34" charset="-128"/>
              </a:rPr>
              <a:t>（ここまでは固有表現抽出完了）</a:t>
            </a: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r>
              <a:rPr kumimoji="1" lang="en-US" altLang="ja-JP" sz="2000">
                <a:latin typeface="MS PGothic" panose="020B0600070205080204" pitchFamily="34" charset="-128"/>
                <a:ea typeface="MS PGothic" panose="020B0600070205080204" pitchFamily="34" charset="-128"/>
              </a:rPr>
              <a:t>step3</a:t>
            </a:r>
            <a:r>
              <a:rPr kumimoji="1" lang="ja-JP" altLang="en-US" sz="2000">
                <a:latin typeface="MS PGothic" panose="020B0600070205080204" pitchFamily="34" charset="-128"/>
                <a:ea typeface="MS PGothic" panose="020B0600070205080204" pitchFamily="34" charset="-128"/>
              </a:rPr>
              <a:t>に獲得したタグを</a:t>
            </a:r>
            <a:r>
              <a:rPr kumimoji="1" lang="en-US" altLang="ja-JP" sz="2000">
                <a:latin typeface="MS PGothic" panose="020B0600070205080204" pitchFamily="34" charset="-128"/>
                <a:ea typeface="MS PGothic" panose="020B0600070205080204" pitchFamily="34" charset="-128"/>
              </a:rPr>
              <a:t>label embedding layer </a:t>
            </a:r>
            <a:r>
              <a:rPr kumimoji="1" lang="ja-JP" altLang="en-US" sz="2000">
                <a:latin typeface="MS PGothic" panose="020B0600070205080204" pitchFamily="34" charset="-128"/>
                <a:ea typeface="MS PGothic" panose="020B0600070205080204" pitchFamily="34" charset="-128"/>
              </a:rPr>
              <a:t>に入力して、タグをベクトルに変換する。</a:t>
            </a: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r>
              <a:rPr kumimoji="1" lang="en-US" altLang="ja-JP" sz="2000">
                <a:latin typeface="MS PGothic" panose="020B0600070205080204" pitchFamily="34" charset="-128"/>
                <a:ea typeface="MS PGothic" panose="020B0600070205080204" pitchFamily="34" charset="-128"/>
              </a:rPr>
              <a:t>step4 and step2</a:t>
            </a:r>
            <a:r>
              <a:rPr kumimoji="1" lang="ja-JP" altLang="en-US" sz="2000">
                <a:latin typeface="MS PGothic" panose="020B0600070205080204" pitchFamily="34" charset="-128"/>
                <a:ea typeface="MS PGothic" panose="020B0600070205080204" pitchFamily="34" charset="-128"/>
              </a:rPr>
              <a:t>に得られた</a:t>
            </a:r>
            <a:r>
              <a:rPr kumimoji="1" lang="en-US" altLang="ja-JP" sz="2000">
                <a:latin typeface="MS PGothic" panose="020B0600070205080204" pitchFamily="34" charset="-128"/>
                <a:ea typeface="MS PGothic" panose="020B0600070205080204" pitchFamily="34" charset="-128"/>
              </a:rPr>
              <a:t>vector</a:t>
            </a:r>
            <a:r>
              <a:rPr kumimoji="1" lang="ja-JP" altLang="en-US" sz="2000">
                <a:latin typeface="MS PGothic" panose="020B0600070205080204" pitchFamily="34" charset="-128"/>
                <a:ea typeface="MS PGothic" panose="020B0600070205080204" pitchFamily="34" charset="-128"/>
              </a:rPr>
              <a:t>を同時に</a:t>
            </a:r>
            <a:r>
              <a:rPr kumimoji="1" lang="en-US" altLang="ja-JP" sz="2000" err="1">
                <a:latin typeface="MS PGothic" panose="020B0600070205080204" pitchFamily="34" charset="-128"/>
                <a:ea typeface="MS PGothic" panose="020B0600070205080204" pitchFamily="34" charset="-128"/>
              </a:rPr>
              <a:t>sigmod</a:t>
            </a:r>
            <a:r>
              <a:rPr kumimoji="1" lang="en-US" altLang="ja-JP" sz="2000">
                <a:latin typeface="MS PGothic" panose="020B0600070205080204" pitchFamily="34" charset="-128"/>
                <a:ea typeface="MS PGothic" panose="020B0600070205080204" pitchFamily="34" charset="-128"/>
              </a:rPr>
              <a:t> layer</a:t>
            </a:r>
            <a:r>
              <a:rPr kumimoji="1" lang="ja-JP" altLang="en-US" sz="2000">
                <a:latin typeface="MS PGothic" panose="020B0600070205080204" pitchFamily="34" charset="-128"/>
                <a:ea typeface="MS PGothic" panose="020B0600070205080204" pitchFamily="34" charset="-128"/>
              </a:rPr>
              <a:t>に入力する、出力は</a:t>
            </a:r>
            <a:r>
              <a:rPr kumimoji="1" lang="en-US" altLang="ja-JP" sz="2000">
                <a:latin typeface="MS PGothic" panose="020B0600070205080204" pitchFamily="34" charset="-128"/>
                <a:ea typeface="MS PGothic" panose="020B0600070205080204" pitchFamily="34" charset="-128"/>
              </a:rPr>
              <a:t> tuple</a:t>
            </a:r>
            <a:r>
              <a:rPr kumimoji="1" lang="ja-JP" altLang="en-US" sz="2000">
                <a:latin typeface="MS PGothic" panose="020B0600070205080204" pitchFamily="34" charset="-128"/>
                <a:ea typeface="MS PGothic" panose="020B0600070205080204" pitchFamily="34" charset="-128"/>
              </a:rPr>
              <a:t>（関係</a:t>
            </a:r>
            <a:r>
              <a:rPr kumimoji="1" lang="en-US" altLang="ja-JP" sz="2000">
                <a:latin typeface="MS PGothic" panose="020B0600070205080204" pitchFamily="34" charset="-128"/>
                <a:ea typeface="MS PGothic" panose="020B0600070205080204" pitchFamily="34" charset="-128"/>
              </a:rPr>
              <a:t>,</a:t>
            </a:r>
            <a:r>
              <a:rPr kumimoji="1" lang="ja-JP" altLang="en-US" sz="2000">
                <a:latin typeface="MS PGothic" panose="020B0600070205080204" pitchFamily="34" charset="-128"/>
                <a:ea typeface="MS PGothic" panose="020B0600070205080204" pitchFamily="34" charset="-128"/>
              </a:rPr>
              <a:t>実体２）</a:t>
            </a: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en-US" altLang="ja-JP" sz="2000">
              <a:latin typeface="MS PGothic" panose="020B0600070205080204" pitchFamily="34" charset="-128"/>
              <a:ea typeface="MS PGothic" panose="020B0600070205080204" pitchFamily="34" charset="-128"/>
            </a:endParaRPr>
          </a:p>
          <a:p>
            <a:pPr marL="457200" indent="-457200">
              <a:buFont typeface="+mj-lt"/>
              <a:buAutoNum type="arabicPeriod"/>
            </a:pPr>
            <a:r>
              <a:rPr kumimoji="1" lang="ja-CN" altLang="en-US" sz="2000">
                <a:latin typeface="MS PGothic" panose="020B0600070205080204" pitchFamily="34" charset="-128"/>
                <a:ea typeface="MS PGothic" panose="020B0600070205080204" pitchFamily="34" charset="-128"/>
              </a:rPr>
              <a:t>モデル全体としての入力は単語１、出力は（関係</a:t>
            </a:r>
            <a:r>
              <a:rPr kumimoji="1" lang="en-US" altLang="ja-CN" sz="2000">
                <a:latin typeface="MS PGothic" panose="020B0600070205080204" pitchFamily="34" charset="-128"/>
                <a:ea typeface="MS PGothic" panose="020B0600070205080204" pitchFamily="34" charset="-128"/>
              </a:rPr>
              <a:t>,</a:t>
            </a:r>
            <a:r>
              <a:rPr kumimoji="1" lang="ja-CN" altLang="en-US" sz="2000">
                <a:latin typeface="MS PGothic" panose="020B0600070205080204" pitchFamily="34" charset="-128"/>
                <a:ea typeface="MS PGothic" panose="020B0600070205080204" pitchFamily="34" charset="-128"/>
              </a:rPr>
              <a:t>単語２）。ここより、</a:t>
            </a:r>
            <a:r>
              <a:rPr kumimoji="1" lang="en-US" altLang="ja-CN" sz="2000">
                <a:latin typeface="MS PGothic" panose="020B0600070205080204" pitchFamily="34" charset="-128"/>
                <a:ea typeface="MS PGothic" panose="020B0600070205080204" pitchFamily="34" charset="-128"/>
              </a:rPr>
              <a:t>triple</a:t>
            </a:r>
            <a:r>
              <a:rPr kumimoji="1" lang="ja-CN" altLang="en-US" sz="2000">
                <a:latin typeface="MS PGothic" panose="020B0600070205080204" pitchFamily="34" charset="-128"/>
                <a:ea typeface="MS PGothic" panose="020B0600070205080204" pitchFamily="34" charset="-128"/>
              </a:rPr>
              <a:t>（実体１ー関係ー実体２）が抽出される</a:t>
            </a:r>
            <a:endParaRPr kumimoji="1" lang="en-US" altLang="ja-CN" sz="2000">
              <a:latin typeface="MS PGothic" panose="020B0600070205080204" pitchFamily="34" charset="-128"/>
              <a:ea typeface="MS PGothic" panose="020B0600070205080204" pitchFamily="34" charset="-128"/>
            </a:endParaRPr>
          </a:p>
          <a:p>
            <a:pPr marL="457200" indent="-457200">
              <a:buFont typeface="+mj-lt"/>
              <a:buAutoNum type="arabicPeriod"/>
            </a:pPr>
            <a:endParaRPr kumimoji="1" lang="ja-CN" altLang="en-US" sz="2000">
              <a:latin typeface="MS PGothic" panose="020B0600070205080204" pitchFamily="34" charset="-128"/>
              <a:ea typeface="MS PGothic" panose="020B0600070205080204" pitchFamily="34" charset="-128"/>
            </a:endParaRPr>
          </a:p>
        </p:txBody>
      </p:sp>
      <p:sp>
        <p:nvSpPr>
          <p:cNvPr id="7" name="Title 6">
            <a:extLst>
              <a:ext uri="{FF2B5EF4-FFF2-40B4-BE49-F238E27FC236}">
                <a16:creationId xmlns:a16="http://schemas.microsoft.com/office/drawing/2014/main" id="{C7D48012-4D47-9940-93A1-6D368CCDF5D9}"/>
              </a:ext>
            </a:extLst>
          </p:cNvPr>
          <p:cNvSpPr>
            <a:spLocks noGrp="1"/>
          </p:cNvSpPr>
          <p:nvPr>
            <p:ph type="title"/>
          </p:nvPr>
        </p:nvSpPr>
        <p:spPr/>
        <p:txBody>
          <a:bodyPr>
            <a:normAutofit/>
          </a:bodyPr>
          <a:lstStyle/>
          <a:p>
            <a:r>
              <a:rPr kumimoji="1" lang="zh-CN" altLang="en-US" sz="4400" b="1">
                <a:solidFill>
                  <a:schemeClr val="tx1"/>
                </a:solidFill>
                <a:latin typeface="MS PGothic" panose="020B0600070205080204" pitchFamily="34" charset="-128"/>
                <a:ea typeface="MS PGothic" panose="020B0600070205080204" pitchFamily="34" charset="-128"/>
              </a:rPr>
              <a:t>論文</a:t>
            </a:r>
            <a:r>
              <a:rPr kumimoji="1" lang="ja-JP" altLang="en-US" sz="4400" b="1">
                <a:solidFill>
                  <a:schemeClr val="tx1"/>
                </a:solidFill>
                <a:latin typeface="MS PGothic" panose="020B0600070205080204" pitchFamily="34" charset="-128"/>
                <a:ea typeface="MS PGothic" panose="020B0600070205080204" pitchFamily="34" charset="-128"/>
              </a:rPr>
              <a:t>の</a:t>
            </a:r>
            <a:r>
              <a:rPr kumimoji="1" lang="zh-CN" altLang="en-US" sz="4400" b="1">
                <a:solidFill>
                  <a:schemeClr val="tx1"/>
                </a:solidFill>
                <a:latin typeface="MS PGothic" panose="020B0600070205080204" pitchFamily="34" charset="-128"/>
                <a:ea typeface="MS PGothic" panose="020B0600070205080204" pitchFamily="34" charset="-128"/>
              </a:rPr>
              <a:t>提案手法</a:t>
            </a:r>
            <a:r>
              <a:rPr kumimoji="1" lang="ja-JP" altLang="en-US" sz="4400" b="1">
                <a:solidFill>
                  <a:schemeClr val="tx1"/>
                </a:solidFill>
                <a:latin typeface="MS PGothic" panose="020B0600070205080204" pitchFamily="34" charset="-128"/>
                <a:ea typeface="MS PGothic" panose="020B0600070205080204" pitchFamily="34" charset="-128"/>
              </a:rPr>
              <a:t>の</a:t>
            </a:r>
            <a:r>
              <a:rPr kumimoji="1" lang="zh-CN" altLang="en-US" sz="4400" b="1">
                <a:solidFill>
                  <a:schemeClr val="tx1"/>
                </a:solidFill>
                <a:latin typeface="MS PGothic" panose="020B0600070205080204" pitchFamily="34" charset="-128"/>
                <a:ea typeface="MS PGothic" panose="020B0600070205080204" pitchFamily="34" charset="-128"/>
              </a:rPr>
              <a:t>流</a:t>
            </a:r>
            <a:r>
              <a:rPr kumimoji="1" lang="ja-JP" altLang="en-US" sz="4400" b="1">
                <a:solidFill>
                  <a:schemeClr val="tx1"/>
                </a:solidFill>
                <a:latin typeface="MS PGothic" panose="020B0600070205080204" pitchFamily="34" charset="-128"/>
                <a:ea typeface="MS PGothic" panose="020B0600070205080204" pitchFamily="34" charset="-128"/>
              </a:rPr>
              <a:t>れ</a:t>
            </a:r>
          </a:p>
        </p:txBody>
      </p:sp>
      <p:sp>
        <p:nvSpPr>
          <p:cNvPr id="10" name="Slide Number Placeholder 9">
            <a:extLst>
              <a:ext uri="{FF2B5EF4-FFF2-40B4-BE49-F238E27FC236}">
                <a16:creationId xmlns:a16="http://schemas.microsoft.com/office/drawing/2014/main" id="{FB884947-D663-1149-B7C2-68D715F97D57}"/>
              </a:ext>
            </a:extLst>
          </p:cNvPr>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418896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kumimoji="1" lang="ja-JP" altLang="en-US" sz="4000" b="1">
                <a:solidFill>
                  <a:schemeClr val="tx1"/>
                </a:solidFill>
                <a:latin typeface="MS Gothic"/>
                <a:ea typeface="ＭＳ Ｐゴシック"/>
              </a:rPr>
              <a:t>プログラムの</a:t>
            </a:r>
            <a:r>
              <a:rPr kumimoji="1" lang="zh-CN" altLang="en-US" sz="4000" b="1">
                <a:solidFill>
                  <a:schemeClr val="tx1"/>
                </a:solidFill>
                <a:latin typeface="MS Gothic"/>
                <a:ea typeface="ＭＳ Ｐゴシック"/>
              </a:rPr>
              <a:t>実行</a:t>
            </a:r>
            <a:endParaRPr kumimoji="1" lang="ja-JP" altLang="en-US" sz="4000" b="1">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138499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MS PGothic" panose="020B0600070205080204" pitchFamily="34" charset="-128"/>
                <a:ea typeface="MS PGothic" panose="020B0600070205080204" pitchFamily="34" charset="-128"/>
                <a:cs typeface="+mn-lt"/>
              </a:rPr>
              <a:t>GPU</a:t>
            </a:r>
            <a:r>
              <a:rPr kumimoji="1" lang="zh-CN" altLang="en-US" sz="2800">
                <a:latin typeface="MS PGothic" panose="020B0600070205080204" pitchFamily="34" charset="-128"/>
                <a:ea typeface="MS PGothic" panose="020B0600070205080204" pitchFamily="34" charset="-128"/>
                <a:cs typeface="+mn-lt"/>
              </a:rPr>
              <a:t>：研究室のサーバー</a:t>
            </a:r>
            <a:endParaRPr kumimoji="1" lang="en-US" altLang="zh-CN" sz="2800">
              <a:latin typeface="MS PGothic" panose="020B0600070205080204" pitchFamily="34" charset="-128"/>
              <a:ea typeface="MS PGothic" panose="020B0600070205080204" pitchFamily="34" charset="-128"/>
              <a:cs typeface="+mn-lt"/>
            </a:endParaRPr>
          </a:p>
          <a:p>
            <a:pPr marL="457200" indent="-457200">
              <a:buFont typeface="Arial" panose="020B0604020202020204" pitchFamily="34" charset="0"/>
              <a:buChar char="•"/>
            </a:pPr>
            <a:r>
              <a:rPr kumimoji="1" lang="zh-CN" altLang="en-US" sz="2800">
                <a:latin typeface="MS PGothic" panose="020B0600070205080204" pitchFamily="34" charset="-128"/>
                <a:ea typeface="MS PGothic" panose="020B0600070205080204" pitchFamily="34" charset="-128"/>
                <a:cs typeface="+mn-lt"/>
              </a:rPr>
              <a:t>論文で</a:t>
            </a:r>
            <a:r>
              <a:rPr kumimoji="1" lang="zh-CN" sz="2800">
                <a:latin typeface="MS PGothic" panose="020B0600070205080204" pitchFamily="34" charset="-128"/>
                <a:ea typeface="MS PGothic" panose="020B0600070205080204" pitchFamily="34" charset="-128"/>
                <a:cs typeface="+mn-lt"/>
              </a:rPr>
              <a:t>使用するデータ</a:t>
            </a:r>
            <a:endParaRPr kumimoji="1" lang="en-US" altLang="zh-CN" sz="2800">
              <a:latin typeface="MS PGothic" panose="020B0600070205080204" pitchFamily="34" charset="-128"/>
              <a:ea typeface="MS PGothic" panose="020B0600070205080204" pitchFamily="34" charset="-128"/>
              <a:cs typeface="+mn-lt"/>
            </a:endParaRPr>
          </a:p>
          <a:p>
            <a:pPr marL="914400" lvl="1" indent="-457200">
              <a:buFont typeface="Arial" panose="020B0604020202020204" pitchFamily="34" charset="0"/>
              <a:buChar char="•"/>
            </a:pPr>
            <a:r>
              <a:rPr kumimoji="1" lang="en-US" sz="2800">
                <a:latin typeface="MS PGothic" panose="020B0600070205080204" pitchFamily="34" charset="-128"/>
                <a:ea typeface="MS PGothic" panose="020B0600070205080204" pitchFamily="34" charset="-128"/>
                <a:cs typeface="+mn-lt"/>
              </a:rPr>
              <a:t>CoNLL04</a:t>
            </a:r>
            <a:r>
              <a:rPr kumimoji="1" lang="ja-JP" altLang="en-US" sz="2800">
                <a:latin typeface="MS PGothic" panose="020B0600070205080204" pitchFamily="34" charset="-128"/>
                <a:ea typeface="MS PGothic" panose="020B0600070205080204" pitchFamily="34" charset="-128"/>
                <a:cs typeface="+mn-lt"/>
              </a:rPr>
              <a:t> </a:t>
            </a:r>
            <a:r>
              <a:rPr kumimoji="1" lang="en-US" altLang="ja-JP" sz="2800">
                <a:latin typeface="MS PGothic" panose="020B0600070205080204" pitchFamily="34" charset="-128"/>
                <a:ea typeface="MS PGothic" panose="020B0600070205080204" pitchFamily="34" charset="-128"/>
                <a:cs typeface="+mn-lt"/>
              </a:rPr>
              <a:t>(</a:t>
            </a:r>
            <a:r>
              <a:rPr kumimoji="1" lang="ja-JP" altLang="en-US" sz="2800">
                <a:latin typeface="MS PGothic" panose="020B0600070205080204" pitchFamily="34" charset="-128"/>
                <a:ea typeface="MS PGothic" panose="020B0600070205080204" pitchFamily="34" charset="-128"/>
                <a:cs typeface="+mn-lt"/>
              </a:rPr>
              <a:t>新聞</a:t>
            </a:r>
            <a:r>
              <a:rPr kumimoji="1" lang="en-US" altLang="ja-JP" sz="2800">
                <a:latin typeface="MS PGothic" panose="020B0600070205080204" pitchFamily="34" charset="-128"/>
                <a:ea typeface="MS PGothic" panose="020B0600070205080204" pitchFamily="34" charset="-128"/>
                <a:cs typeface="+mn-lt"/>
              </a:rPr>
              <a:t>)</a:t>
            </a:r>
            <a:endParaRPr lang="en-US" altLang="zh-CN" sz="2000">
              <a:latin typeface="MS Gothic"/>
              <a:ea typeface="+mn-lt"/>
              <a:cs typeface="+mn-lt"/>
            </a:endParaRPr>
          </a:p>
        </p:txBody>
      </p:sp>
      <p:sp>
        <p:nvSpPr>
          <p:cNvPr id="4" name="テキスト ボックス 3">
            <a:extLst>
              <a:ext uri="{FF2B5EF4-FFF2-40B4-BE49-F238E27FC236}">
                <a16:creationId xmlns:a16="http://schemas.microsoft.com/office/drawing/2014/main" id="{12EC22DA-9E8F-0142-AECF-44A8D33BFC10}"/>
              </a:ext>
            </a:extLst>
          </p:cNvPr>
          <p:cNvSpPr txBox="1"/>
          <p:nvPr/>
        </p:nvSpPr>
        <p:spPr>
          <a:xfrm>
            <a:off x="5946375" y="3293686"/>
            <a:ext cx="4186452" cy="295465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a:ea typeface="+mn-lt"/>
                <a:cs typeface="+mn-lt"/>
              </a:rPr>
              <a:t>Relations(</a:t>
            </a:r>
            <a:r>
              <a:rPr lang="ja-JP" altLang="en-US" sz="2800" b="1">
                <a:latin typeface="MS PGothic" panose="020B0600070205080204" pitchFamily="34" charset="-128"/>
                <a:ea typeface="MS PGothic" panose="020B0600070205080204" pitchFamily="34" charset="-128"/>
                <a:cs typeface="+mn-lt"/>
              </a:rPr>
              <a:t>関係</a:t>
            </a:r>
            <a:r>
              <a:rPr lang="en-US" sz="2800" b="1">
                <a:ea typeface="+mn-lt"/>
                <a:cs typeface="+mn-lt"/>
              </a:rPr>
              <a:t>)</a:t>
            </a:r>
          </a:p>
          <a:p>
            <a:pPr marL="514350" indent="-514350">
              <a:buFont typeface="+mj-lt"/>
              <a:buAutoNum type="arabicPeriod"/>
            </a:pPr>
            <a:r>
              <a:rPr lang="en-US" sz="2800">
                <a:ea typeface="+mn-lt"/>
                <a:cs typeface="+mn-lt"/>
              </a:rPr>
              <a:t>located in</a:t>
            </a:r>
          </a:p>
          <a:p>
            <a:pPr marL="514350" indent="-514350">
              <a:buFont typeface="+mj-lt"/>
              <a:buAutoNum type="arabicPeriod"/>
            </a:pPr>
            <a:r>
              <a:rPr lang="en-US" altLang="ja-CN" sz="2800">
                <a:ea typeface="+mn-lt"/>
                <a:cs typeface="+mn-lt"/>
              </a:rPr>
              <a:t>work for</a:t>
            </a:r>
          </a:p>
          <a:p>
            <a:pPr marL="514350" indent="-514350">
              <a:buFont typeface="+mj-lt"/>
              <a:buAutoNum type="arabicPeriod"/>
            </a:pPr>
            <a:r>
              <a:rPr lang="en-US" altLang="ja-CN" sz="2800">
                <a:ea typeface="+mn-lt"/>
                <a:cs typeface="+mn-lt"/>
              </a:rPr>
              <a:t>organization base in </a:t>
            </a:r>
          </a:p>
          <a:p>
            <a:pPr marL="514350" indent="-514350">
              <a:buFont typeface="+mj-lt"/>
              <a:buAutoNum type="arabicPeriod"/>
            </a:pPr>
            <a:r>
              <a:rPr lang="en-US" altLang="ja-CN" sz="2800">
                <a:ea typeface="+mn-lt"/>
                <a:cs typeface="+mn-lt"/>
              </a:rPr>
              <a:t>live in</a:t>
            </a:r>
          </a:p>
          <a:p>
            <a:pPr marL="514350" indent="-514350">
              <a:buFont typeface="+mj-lt"/>
              <a:buAutoNum type="arabicPeriod"/>
            </a:pPr>
            <a:r>
              <a:rPr lang="en-US" altLang="ja-CN" sz="2800">
                <a:ea typeface="+mn-lt"/>
                <a:cs typeface="+mn-lt"/>
              </a:rPr>
              <a:t>kill</a:t>
            </a:r>
          </a:p>
          <a:p>
            <a:endParaRPr kumimoji="1" lang="en-US" altLang="en-US"/>
          </a:p>
        </p:txBody>
      </p:sp>
      <p:sp>
        <p:nvSpPr>
          <p:cNvPr id="5" name="テキスト ボックス 3">
            <a:extLst>
              <a:ext uri="{FF2B5EF4-FFF2-40B4-BE49-F238E27FC236}">
                <a16:creationId xmlns:a16="http://schemas.microsoft.com/office/drawing/2014/main" id="{B29A853F-FBD3-413C-A4E2-1CCDCF0510D5}"/>
              </a:ext>
            </a:extLst>
          </p:cNvPr>
          <p:cNvSpPr txBox="1"/>
          <p:nvPr/>
        </p:nvSpPr>
        <p:spPr>
          <a:xfrm>
            <a:off x="2059173" y="3293686"/>
            <a:ext cx="3743074" cy="27392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a:ea typeface="+mn-lt"/>
                <a:cs typeface="+mn-lt"/>
              </a:rPr>
              <a:t>Entity</a:t>
            </a:r>
            <a:r>
              <a:rPr lang="en-US" sz="2800" b="1">
                <a:ea typeface="MS PGothic" panose="020B0600070205080204" pitchFamily="34" charset="-128"/>
                <a:cs typeface="+mn-lt"/>
              </a:rPr>
              <a:t>(</a:t>
            </a:r>
            <a:r>
              <a:rPr lang="ja-JP" altLang="en-US" sz="2800" b="1">
                <a:latin typeface="MS PGothic" panose="020B0600070205080204" pitchFamily="34" charset="-128"/>
                <a:ea typeface="MS PGothic" panose="020B0600070205080204" pitchFamily="34" charset="-128"/>
                <a:cs typeface="+mn-lt"/>
              </a:rPr>
              <a:t>実体</a:t>
            </a:r>
            <a:r>
              <a:rPr lang="en-US" sz="2800" b="1">
                <a:ea typeface="MS PGothic" panose="020B0600070205080204" pitchFamily="34" charset="-128"/>
                <a:cs typeface="+mn-lt"/>
              </a:rPr>
              <a:t>)</a:t>
            </a:r>
          </a:p>
          <a:p>
            <a:pPr marL="457200" indent="-457200">
              <a:buFont typeface="+mj-lt"/>
              <a:buAutoNum type="arabicPeriod"/>
            </a:pPr>
            <a:r>
              <a:rPr lang="en-US" sz="2400">
                <a:ea typeface="+mn-lt"/>
                <a:cs typeface="+mn-lt"/>
              </a:rPr>
              <a:t>Person</a:t>
            </a:r>
          </a:p>
          <a:p>
            <a:pPr marL="457200" indent="-457200">
              <a:buFont typeface="+mj-lt"/>
              <a:buAutoNum type="arabicPeriod"/>
            </a:pPr>
            <a:r>
              <a:rPr lang="en-US" sz="2400">
                <a:ea typeface="+mn-lt"/>
                <a:cs typeface="+mn-lt"/>
              </a:rPr>
              <a:t>Location</a:t>
            </a:r>
          </a:p>
          <a:p>
            <a:pPr marL="457200" indent="-457200">
              <a:buFont typeface="+mj-lt"/>
              <a:buAutoNum type="arabicPeriod"/>
            </a:pPr>
            <a:r>
              <a:rPr lang="en-US" sz="2400">
                <a:ea typeface="+mn-lt"/>
                <a:cs typeface="+mn-lt"/>
              </a:rPr>
              <a:t>organization</a:t>
            </a:r>
          </a:p>
          <a:p>
            <a:endParaRPr lang="en-US">
              <a:latin typeface="MS Gothic"/>
              <a:cs typeface="Calibri"/>
            </a:endParaRPr>
          </a:p>
          <a:p>
            <a:endParaRPr lang="en-US">
              <a:latin typeface="MS Gothic"/>
              <a:cs typeface="Calibri"/>
            </a:endParaRPr>
          </a:p>
          <a:p>
            <a:endParaRPr lang="en-US">
              <a:latin typeface="MS Gothic"/>
              <a:cs typeface="Calibri"/>
            </a:endParaRPr>
          </a:p>
          <a:p>
            <a:endParaRPr lang="ja-CN" altLang="en-US">
              <a:cs typeface="Calibri" panose="020F0502020204030204"/>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351840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kumimoji="1" lang="zh-CN" altLang="en-US" sz="4000" b="1">
                <a:solidFill>
                  <a:schemeClr val="tx1"/>
                </a:solidFill>
                <a:latin typeface="MS Gothic"/>
                <a:ea typeface="ＭＳ Ｐゴシック"/>
              </a:rPr>
              <a:t>実行</a:t>
            </a:r>
            <a:r>
              <a:rPr kumimoji="1" lang="ja-CN" altLang="en-US" sz="4000" b="1">
                <a:solidFill>
                  <a:schemeClr val="tx1"/>
                </a:solidFill>
                <a:latin typeface="MS Gothic"/>
                <a:ea typeface="ＭＳ Ｐゴシック"/>
              </a:rPr>
              <a:t>結果</a:t>
            </a:r>
            <a:endParaRPr kumimoji="1" lang="en-US" altLang="en-US" sz="4000" b="1">
              <a:solidFill>
                <a:schemeClr val="tx1"/>
              </a:solidFill>
              <a:latin typeface="MS Gothic"/>
              <a:ea typeface="ＭＳ Ｐゴシック"/>
            </a:endParaRPr>
          </a:p>
        </p:txBody>
      </p:sp>
      <p:pic>
        <p:nvPicPr>
          <p:cNvPr id="5" name="図 4" descr="テキスト&#10;&#10;自動的に生成された説明">
            <a:extLst>
              <a:ext uri="{FF2B5EF4-FFF2-40B4-BE49-F238E27FC236}">
                <a16:creationId xmlns:a16="http://schemas.microsoft.com/office/drawing/2014/main" id="{F3984ED2-6A15-EA47-A525-B8E8EE4DEA7A}"/>
              </a:ext>
            </a:extLst>
          </p:cNvPr>
          <p:cNvPicPr>
            <a:picLocks noChangeAspect="1"/>
          </p:cNvPicPr>
          <p:nvPr/>
        </p:nvPicPr>
        <p:blipFill rotWithShape="1">
          <a:blip r:embed="rId2"/>
          <a:srcRect t="73475" r="971" b="115"/>
          <a:stretch/>
        </p:blipFill>
        <p:spPr>
          <a:xfrm>
            <a:off x="1139658" y="2119836"/>
            <a:ext cx="10284037" cy="1287480"/>
          </a:xfrm>
          <a:prstGeom prst="rect">
            <a:avLst/>
          </a:prstGeom>
        </p:spPr>
      </p:pic>
      <p:sp>
        <p:nvSpPr>
          <p:cNvPr id="6" name="テキスト ボックス 5">
            <a:extLst>
              <a:ext uri="{FF2B5EF4-FFF2-40B4-BE49-F238E27FC236}">
                <a16:creationId xmlns:a16="http://schemas.microsoft.com/office/drawing/2014/main" id="{1D053C9C-4EA3-9645-AAA6-6969D6374F29}"/>
              </a:ext>
            </a:extLst>
          </p:cNvPr>
          <p:cNvSpPr txBox="1"/>
          <p:nvPr/>
        </p:nvSpPr>
        <p:spPr>
          <a:xfrm>
            <a:off x="1378112" y="3840348"/>
            <a:ext cx="3480968"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342900" indent="-342900">
              <a:buFont typeface="Arial" panose="020B0604020202020204" pitchFamily="34" charset="0"/>
              <a:buChar char="•"/>
            </a:pPr>
            <a:r>
              <a:rPr kumimoji="1" lang="ja-CN" altLang="en-US" sz="2400" dirty="0" err="1">
                <a:latin typeface="MS PGothic"/>
                <a:ea typeface="MS PGothic"/>
              </a:rPr>
              <a:t>固有表現抽出タスク</a:t>
            </a:r>
            <a:endParaRPr kumimoji="1" lang="en-US" altLang="en-US" sz="2400" dirty="0" err="1">
              <a:latin typeface="MS PGothic"/>
              <a:ea typeface="MS PGothic"/>
            </a:endParaRPr>
          </a:p>
          <a:p>
            <a:pPr marL="800100" lvl="1" indent="-342900">
              <a:buFont typeface="Arial" panose="020B0604020202020204" pitchFamily="34" charset="0"/>
              <a:buChar char="•"/>
            </a:pPr>
            <a:r>
              <a:rPr kumimoji="1" lang="zh-CN" altLang="en-US" sz="2400">
                <a:latin typeface="MS PGothic"/>
                <a:ea typeface="MS PGothic"/>
              </a:rPr>
              <a:t>適合率</a:t>
            </a:r>
            <a:r>
              <a:rPr kumimoji="1" lang="en-US" altLang="zh-CN" sz="2400" dirty="0">
                <a:latin typeface="MS PGothic"/>
                <a:ea typeface="MS PGothic"/>
              </a:rPr>
              <a:t>:</a:t>
            </a:r>
            <a:r>
              <a:rPr kumimoji="1" lang="ja-JP" altLang="en-US" sz="2400" dirty="0">
                <a:latin typeface="MS PGothic"/>
                <a:ea typeface="MS PGothic"/>
              </a:rPr>
              <a:t> </a:t>
            </a:r>
            <a:r>
              <a:rPr kumimoji="1" lang="en-US" altLang="zh-CN" sz="2400" dirty="0">
                <a:latin typeface="MS PGothic"/>
                <a:ea typeface="MS PGothic"/>
              </a:rPr>
              <a:t>0.8306</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zh-CN" altLang="en-US" sz="2400">
                <a:latin typeface="MS PGothic"/>
                <a:ea typeface="MS PGothic"/>
              </a:rPr>
              <a:t>再現率</a:t>
            </a:r>
            <a:r>
              <a:rPr kumimoji="1" lang="en-US" altLang="zh-CN" sz="2400" dirty="0">
                <a:latin typeface="MS PGothic"/>
                <a:ea typeface="MS PGothic"/>
              </a:rPr>
              <a:t>:</a:t>
            </a:r>
            <a:r>
              <a:rPr kumimoji="1" lang="ja-JP" altLang="en-US" sz="2400" dirty="0">
                <a:latin typeface="MS PGothic"/>
                <a:ea typeface="MS PGothic"/>
              </a:rPr>
              <a:t> </a:t>
            </a:r>
            <a:r>
              <a:rPr kumimoji="1" lang="en-US" altLang="zh-CN" sz="2400" dirty="0">
                <a:latin typeface="MS PGothic"/>
                <a:ea typeface="MS PGothic"/>
              </a:rPr>
              <a:t>0.7851</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en-US" altLang="zh-CN" sz="2400" dirty="0">
                <a:latin typeface="MS PGothic"/>
                <a:ea typeface="MS PGothic"/>
              </a:rPr>
              <a:t>F1-score:</a:t>
            </a:r>
            <a:r>
              <a:rPr kumimoji="1" lang="ja-JP" altLang="en-US" sz="2400" dirty="0">
                <a:latin typeface="MS PGothic"/>
                <a:ea typeface="MS PGothic"/>
              </a:rPr>
              <a:t> </a:t>
            </a:r>
            <a:r>
              <a:rPr kumimoji="1" lang="en-US" altLang="zh-CN" sz="2400" dirty="0">
                <a:latin typeface="MS PGothic"/>
                <a:ea typeface="MS PGothic"/>
              </a:rPr>
              <a:t>0.8072</a:t>
            </a:r>
            <a:endParaRPr kumimoji="1" lang="en-US" altLang="ja-CN" sz="2400" dirty="0">
              <a:latin typeface="MS PGothic" panose="020B0600070205080204" pitchFamily="34" charset="-128"/>
              <a:ea typeface="MS PGothic" panose="020B0600070205080204" pitchFamily="34" charset="-128"/>
            </a:endParaRPr>
          </a:p>
        </p:txBody>
      </p:sp>
      <p:sp>
        <p:nvSpPr>
          <p:cNvPr id="7" name="テキスト ボックス 5">
            <a:extLst>
              <a:ext uri="{FF2B5EF4-FFF2-40B4-BE49-F238E27FC236}">
                <a16:creationId xmlns:a16="http://schemas.microsoft.com/office/drawing/2014/main" id="{E60DB341-FCC8-AD41-AE98-9D3EA663A7DD}"/>
              </a:ext>
            </a:extLst>
          </p:cNvPr>
          <p:cNvSpPr txBox="1"/>
          <p:nvPr/>
        </p:nvSpPr>
        <p:spPr>
          <a:xfrm>
            <a:off x="5305152" y="3840348"/>
            <a:ext cx="3753788"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342900" indent="-342900">
              <a:buFont typeface="Arial" panose="020B0604020202020204" pitchFamily="34" charset="0"/>
              <a:buChar char="•"/>
            </a:pPr>
            <a:r>
              <a:rPr kumimoji="1" lang="ja-CN" altLang="en-US" sz="2400" dirty="0" err="1">
                <a:latin typeface="MS PGothic"/>
                <a:ea typeface="MS PGothic"/>
              </a:rPr>
              <a:t>関係抽出タスク</a:t>
            </a:r>
            <a:endParaRPr kumimoji="1" lang="en-US" altLang="en-US" sz="2400" dirty="0" err="1">
              <a:latin typeface="MS PGothic"/>
              <a:ea typeface="MS PGothic"/>
            </a:endParaRPr>
          </a:p>
          <a:p>
            <a:pPr marL="800100" lvl="1" indent="-342900">
              <a:buFont typeface="Arial" panose="020B0604020202020204" pitchFamily="34" charset="0"/>
              <a:buChar char="•"/>
            </a:pPr>
            <a:r>
              <a:rPr kumimoji="1" lang="zh-CN" altLang="en-US" sz="2400">
                <a:latin typeface="MS PGothic"/>
                <a:ea typeface="MS PGothic"/>
              </a:rPr>
              <a:t>適合率</a:t>
            </a:r>
            <a:r>
              <a:rPr kumimoji="1" lang="en-US" altLang="zh-CN" sz="2400" dirty="0">
                <a:latin typeface="MS PGothic"/>
                <a:ea typeface="MS PGothic"/>
              </a:rPr>
              <a:t>:</a:t>
            </a:r>
            <a:r>
              <a:rPr kumimoji="1" lang="ja-JP" altLang="en-US" sz="2400" dirty="0">
                <a:latin typeface="MS PGothic"/>
                <a:ea typeface="MS PGothic"/>
              </a:rPr>
              <a:t> </a:t>
            </a:r>
            <a:r>
              <a:rPr kumimoji="1" lang="en-US" altLang="zh-CN" sz="2400" dirty="0">
                <a:latin typeface="MS PGothic"/>
                <a:ea typeface="MS PGothic"/>
              </a:rPr>
              <a:t>0.5167</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zh-CN" altLang="en-US" sz="2400">
                <a:latin typeface="MS PGothic"/>
                <a:ea typeface="MS PGothic"/>
              </a:rPr>
              <a:t>再現率</a:t>
            </a:r>
            <a:r>
              <a:rPr kumimoji="1" lang="en-US" altLang="zh-CN" sz="2400" dirty="0">
                <a:latin typeface="MS PGothic"/>
                <a:ea typeface="MS PGothic"/>
              </a:rPr>
              <a:t>:</a:t>
            </a:r>
            <a:r>
              <a:rPr kumimoji="1" lang="ja-JP" altLang="en-US" sz="2400" dirty="0">
                <a:latin typeface="MS PGothic"/>
                <a:ea typeface="MS PGothic"/>
              </a:rPr>
              <a:t> </a:t>
            </a:r>
            <a:r>
              <a:rPr kumimoji="1" lang="en-US" altLang="zh-CN" sz="2400" dirty="0">
                <a:latin typeface="MS PGothic"/>
                <a:ea typeface="MS PGothic"/>
              </a:rPr>
              <a:t>0.2660</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en-US" altLang="zh-CN" sz="2400" dirty="0">
                <a:latin typeface="MS PGothic"/>
                <a:ea typeface="MS PGothic"/>
              </a:rPr>
              <a:t>F1-score:</a:t>
            </a:r>
            <a:r>
              <a:rPr kumimoji="1" lang="ja-JP" altLang="en-US" sz="2400" dirty="0">
                <a:latin typeface="MS PGothic"/>
                <a:ea typeface="MS PGothic"/>
              </a:rPr>
              <a:t> </a:t>
            </a:r>
            <a:r>
              <a:rPr kumimoji="1" lang="en-US" altLang="zh-CN" sz="2400" dirty="0">
                <a:latin typeface="MS PGothic"/>
                <a:ea typeface="MS PGothic"/>
              </a:rPr>
              <a:t>0.3512</a:t>
            </a:r>
            <a:endParaRPr kumimoji="1" lang="ja-CN" altLang="en-US" sz="2400" dirty="0">
              <a:latin typeface="MS PGothic" panose="020B0600070205080204" pitchFamily="34" charset="-128"/>
              <a:ea typeface="MS PGothic" panose="020B0600070205080204" pitchFamily="34" charset="-128"/>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78814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Gothic"/>
                <a:ea typeface="ＭＳ Ｐゴシック"/>
              </a:rPr>
              <a:t>今後の予定</a:t>
            </a:r>
            <a:endParaRPr kumimoji="1" lang="en-US" altLang="en-US" sz="4000" b="1">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87424" y="1883937"/>
            <a:ext cx="9168424" cy="2246769"/>
          </a:xfrm>
          <a:prstGeom prst="rect">
            <a:avLst/>
          </a:prstGeom>
          <a:noFill/>
        </p:spPr>
        <p:txBody>
          <a:bodyPr wrap="square" lIns="91440" tIns="45720" rIns="91440" bIns="45720" rtlCol="0" anchor="t">
            <a:spAutoFit/>
          </a:bodyPr>
          <a:lstStyle/>
          <a:p>
            <a:pPr marL="285750" indent="-285750">
              <a:buFont typeface="Arial"/>
              <a:buChar char="•"/>
            </a:pPr>
            <a:r>
              <a:rPr kumimoji="1" lang="en-US" sz="2800">
                <a:ea typeface="MS Gothic"/>
              </a:rPr>
              <a:t>2010</a:t>
            </a:r>
            <a:r>
              <a:rPr kumimoji="1" lang="zh-CN" altLang="en-US" sz="2800">
                <a:ea typeface="MS Gothic"/>
              </a:rPr>
              <a:t> </a:t>
            </a:r>
            <a:r>
              <a:rPr kumimoji="1" lang="en-US" sz="2800">
                <a:ea typeface="MS Gothic"/>
              </a:rPr>
              <a:t>i2b2/</a:t>
            </a:r>
            <a:r>
              <a:rPr kumimoji="1" lang="en-US" sz="2800" err="1">
                <a:ea typeface="MS Gothic"/>
              </a:rPr>
              <a:t>va</a:t>
            </a:r>
            <a:r>
              <a:rPr kumimoji="1" lang="zh-CN" altLang="en-US" sz="2800">
                <a:ea typeface="MS Gothic"/>
              </a:rPr>
              <a:t> </a:t>
            </a:r>
            <a:r>
              <a:rPr kumimoji="1" lang="en-US" sz="2800">
                <a:ea typeface="MS Gothic"/>
              </a:rPr>
              <a:t>challenge</a:t>
            </a:r>
            <a:r>
              <a:rPr kumimoji="1" lang="zh-CN" altLang="en-US" sz="2800">
                <a:ea typeface="MS Gothic"/>
              </a:rPr>
              <a:t> </a:t>
            </a:r>
            <a:r>
              <a:rPr kumimoji="1" lang="en-US" altLang="zh-CN" sz="2800">
                <a:ea typeface="MS Gothic"/>
              </a:rPr>
              <a:t>data</a:t>
            </a:r>
            <a:r>
              <a:rPr kumimoji="1" lang="zh-CN" altLang="en-US" sz="2800">
                <a:latin typeface="MS Gothic"/>
                <a:ea typeface="MS Gothic"/>
              </a:rPr>
              <a:t>に応用する</a:t>
            </a:r>
            <a:endParaRPr lang="en-US" sz="2800">
              <a:latin typeface="MS Gothic"/>
              <a:ea typeface="ＭＳ Ｐゴシック"/>
              <a:cs typeface="Calibri" panose="020F0502020204030204"/>
            </a:endParaRPr>
          </a:p>
          <a:p>
            <a:pPr marL="285750" indent="-285750">
              <a:buFont typeface="Arial"/>
              <a:buChar char="•"/>
            </a:pPr>
            <a:endParaRPr lang="en-US" sz="2800">
              <a:latin typeface="MS Gothic"/>
              <a:ea typeface="ＭＳ Ｐゴシック"/>
              <a:cs typeface="Calibri" panose="020F0502020204030204"/>
            </a:endParaRPr>
          </a:p>
          <a:p>
            <a:pPr marL="285750" indent="-285750">
              <a:buFont typeface="Arial"/>
              <a:buChar char="•"/>
            </a:pPr>
            <a:r>
              <a:rPr kumimoji="1" lang="en-US" sz="2800" err="1">
                <a:latin typeface="MS Gothic"/>
                <a:ea typeface="ＭＳ Ｐゴシック"/>
              </a:rPr>
              <a:t>Pytorch</a:t>
            </a:r>
            <a:r>
              <a:rPr kumimoji="1" lang="ja-CN" altLang="en-US" sz="2800">
                <a:latin typeface="MS PGothic" panose="020B0600070205080204" pitchFamily="34" charset="-128"/>
                <a:ea typeface="MS PGothic" panose="020B0600070205080204" pitchFamily="34" charset="-128"/>
              </a:rPr>
              <a:t>のフレームを深く理解する</a:t>
            </a:r>
            <a:endParaRPr lang="ja-CN" altLang="en-US" sz="2800">
              <a:latin typeface="MS PGothic" panose="020B0600070205080204" pitchFamily="34" charset="-128"/>
              <a:ea typeface="MS PGothic" panose="020B0600070205080204" pitchFamily="34" charset="-128"/>
              <a:cs typeface="Calibri"/>
            </a:endParaRPr>
          </a:p>
          <a:p>
            <a:pPr marL="285750" indent="-285750">
              <a:buFont typeface="Arial"/>
              <a:buChar char="•"/>
            </a:pPr>
            <a:endParaRPr lang="ja-CN" altLang="en-US" sz="2800">
              <a:latin typeface="MS PGothic" panose="020B0600070205080204" pitchFamily="34" charset="-128"/>
              <a:ea typeface="MS PGothic" panose="020B0600070205080204" pitchFamily="34" charset="-128"/>
              <a:cs typeface="Calibri"/>
            </a:endParaRPr>
          </a:p>
          <a:p>
            <a:pPr marL="285750" indent="-285750">
              <a:buFont typeface="Arial"/>
              <a:buChar char="•"/>
            </a:pPr>
            <a:r>
              <a:rPr lang="ja-CN" altLang="en-US" sz="2800">
                <a:latin typeface="MS PGothic" panose="020B0600070205080204" pitchFamily="34" charset="-128"/>
                <a:ea typeface="MS PGothic" panose="020B0600070205080204" pitchFamily="34" charset="-128"/>
                <a:cs typeface="Calibri"/>
              </a:rPr>
              <a:t>関連研究を調べる</a:t>
            </a:r>
          </a:p>
        </p:txBody>
      </p:sp>
      <p:sp>
        <p:nvSpPr>
          <p:cNvPr id="6" name="Slide Number Placeholder 5">
            <a:extLst>
              <a:ext uri="{FF2B5EF4-FFF2-40B4-BE49-F238E27FC236}">
                <a16:creationId xmlns:a16="http://schemas.microsoft.com/office/drawing/2014/main" id="{80666369-EF1A-264F-ADA3-F1D3DC6B0C65}"/>
              </a:ext>
            </a:extLst>
          </p:cNvPr>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318140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参考文献</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05759" y="2019050"/>
            <a:ext cx="9980482" cy="1200329"/>
          </a:xfrm>
          <a:prstGeom prst="rect">
            <a:avLst/>
          </a:prstGeom>
          <a:noFill/>
        </p:spPr>
        <p:txBody>
          <a:bodyPr wrap="square" lIns="91440" tIns="45720" rIns="91440" bIns="45720" rtlCol="0" anchor="t">
            <a:spAutoFit/>
          </a:bodyPr>
          <a:lstStyle/>
          <a:p>
            <a:r>
              <a:rPr lang="en-US" altLang="ja-CN" sz="2400"/>
              <a:t>[1] </a:t>
            </a:r>
            <a:r>
              <a:rPr lang="en-US" altLang="ja-CN" sz="2400" err="1"/>
              <a:t>Bekoulis</a:t>
            </a:r>
            <a:r>
              <a:rPr lang="en-US" altLang="ja-CN" sz="2400"/>
              <a:t>, G., </a:t>
            </a:r>
            <a:r>
              <a:rPr lang="en-US" altLang="ja-CN" sz="2400" err="1"/>
              <a:t>Deleu</a:t>
            </a:r>
            <a:r>
              <a:rPr lang="en-US" altLang="ja-CN" sz="2400"/>
              <a:t>, J., </a:t>
            </a:r>
            <a:r>
              <a:rPr lang="en-US" altLang="ja-CN" sz="2400" err="1"/>
              <a:t>Demeester</a:t>
            </a:r>
            <a:r>
              <a:rPr lang="en-US" altLang="ja-CN" sz="2400"/>
              <a:t>, T. and </a:t>
            </a:r>
            <a:r>
              <a:rPr lang="en-US" altLang="ja-CN" sz="2400" err="1"/>
              <a:t>Develder</a:t>
            </a:r>
            <a:r>
              <a:rPr lang="en-US" altLang="ja-CN" sz="2400"/>
              <a:t>, C., 2018. Joint entity recognition and relation extraction as a multi-head selection problem. </a:t>
            </a:r>
            <a:r>
              <a:rPr lang="en-US" altLang="ja-CN" sz="2400" i="1"/>
              <a:t>Expert Systems with Applications</a:t>
            </a:r>
            <a:r>
              <a:rPr lang="en-US" altLang="ja-CN" sz="2400"/>
              <a:t>, </a:t>
            </a:r>
            <a:r>
              <a:rPr lang="en-US" altLang="ja-CN" sz="2400" i="1"/>
              <a:t>114</a:t>
            </a:r>
            <a:r>
              <a:rPr lang="en-US" altLang="ja-CN" sz="2400"/>
              <a:t>, pp.34-45. </a:t>
            </a:r>
            <a:endParaRPr lang="ja-CN" altLang="en-US" sz="2800">
              <a:latin typeface="MS Gothic"/>
              <a:ea typeface="ＭＳ Ｐゴシック"/>
              <a:cs typeface="Calibri"/>
            </a:endParaRPr>
          </a:p>
        </p:txBody>
      </p:sp>
      <p:sp>
        <p:nvSpPr>
          <p:cNvPr id="6" name="Slide Number Placeholder 5">
            <a:extLst>
              <a:ext uri="{FF2B5EF4-FFF2-40B4-BE49-F238E27FC236}">
                <a16:creationId xmlns:a16="http://schemas.microsoft.com/office/drawing/2014/main" id="{BE805EA5-C56F-6148-A95F-DB2008A98DA3}"/>
              </a:ext>
            </a:extLst>
          </p:cNvPr>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310756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a:latin typeface="MS Gothic"/>
                <a:ea typeface="MS Gothic"/>
                <a:cs typeface="Calibri"/>
              </a:rPr>
              <a:t>EMR</a:t>
            </a:r>
            <a:r>
              <a:rPr lang="ja-JP" altLang="en-US" sz="2800">
                <a:latin typeface="MS Gothic"/>
                <a:ea typeface="MS Gothic"/>
                <a:cs typeface="Calibri"/>
              </a:rPr>
              <a:t>）は従来のカルテと比較して、保存と管理には便利であるため、各病院で普及しつつある。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電子カルテに含まれる情報量は膨大であるため、電子カルテに基づいて医療知識の抽出を行うことにより、価値のある医療情報を獲得できる。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99006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zh-CN" altLang="en-US" sz="4000" b="1">
                <a:solidFill>
                  <a:schemeClr val="tx1"/>
                </a:solidFill>
                <a:ea typeface="ＭＳ Ｐゴシック"/>
                <a:cs typeface="Calibri Light"/>
              </a:rPr>
              <a:t>医療知識抽出</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75700" y="1843262"/>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altLang="en-US" sz="2800">
                <a:latin typeface="MS Gothic"/>
                <a:ea typeface="MS Gothic"/>
                <a:cs typeface="Calibri"/>
              </a:rPr>
              <a:t>二つの基礎的タスク</a:t>
            </a:r>
            <a:endParaRPr lang="ja-JP" altLang="en-US" sz="2800">
              <a:latin typeface="MS Gothic"/>
              <a:ea typeface="MS Gothic"/>
              <a:cs typeface="Calibri"/>
            </a:endParaRPr>
          </a:p>
          <a:p>
            <a:pPr marL="742950" lvl="1" indent="-285750">
              <a:buFont typeface="Arial"/>
              <a:buChar char="•"/>
            </a:pPr>
            <a:r>
              <a:rPr lang="ja-JP" altLang="en-US" sz="2800">
                <a:latin typeface="MS Gothic"/>
                <a:ea typeface="MS Gothic"/>
                <a:cs typeface="Calibri"/>
              </a:rPr>
              <a:t>固有表現抽出</a:t>
            </a:r>
            <a:endParaRPr lang="zh-CN" altLang="en-US" sz="2800">
              <a:latin typeface="MS Gothic"/>
              <a:ea typeface="MS Gothic"/>
              <a:cs typeface="Calibri"/>
            </a:endParaRPr>
          </a:p>
          <a:p>
            <a:pPr marL="742950" lvl="1" indent="-285750">
              <a:buFont typeface="Arial"/>
              <a:buChar char="•"/>
            </a:pPr>
            <a:r>
              <a:rPr lang="zh-CN" altLang="en-US" sz="2800">
                <a:latin typeface="MS Gothic"/>
                <a:ea typeface="MS Gothic"/>
                <a:cs typeface="Calibri"/>
              </a:rPr>
              <a:t>医学的エンティティ関係抽出</a:t>
            </a:r>
            <a:endParaRPr lang="ja-JP" altLang="en-US" sz="2800">
              <a:latin typeface="MS Gothic"/>
              <a:ea typeface="MS Gothic"/>
              <a:cs typeface="Calibri"/>
            </a:endParaRPr>
          </a:p>
          <a:p>
            <a:pPr marL="742950" lvl="1" indent="-285750">
              <a:buFont typeface="Arial"/>
              <a:buChar char="•"/>
            </a:pPr>
            <a:endParaRPr lang="zh-CN" altLang="en-US" sz="2800">
              <a:latin typeface="MS Gothic"/>
              <a:ea typeface="MS Gothic"/>
              <a:cs typeface="Calibri"/>
            </a:endParaRPr>
          </a:p>
          <a:p>
            <a:pPr marL="285750" indent="-285750">
              <a:buFont typeface="Arial"/>
              <a:buChar char="•"/>
            </a:pPr>
            <a:r>
              <a:rPr lang="zh-CN" altLang="en-US" sz="2800">
                <a:latin typeface="MS Gothic"/>
                <a:ea typeface="MS Gothic"/>
                <a:cs typeface="Calibri"/>
              </a:rPr>
              <a:t>現在医学分野において固有表現抽出の精度は絶えず向上しているが、エンティティ関係抽出の精度についてまだ検討する必要がある</a:t>
            </a:r>
            <a:endParaRPr lang="ja-JP" altLang="en-US" sz="2800">
              <a:latin typeface="MS Gothic"/>
              <a:ea typeface="MS Gothic"/>
              <a:cs typeface="Calibri"/>
            </a:endParaRPr>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8B5C297-57FD-EF4A-8540-DE5B1BAFA6B2}"/>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9812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二つの関係抽出方法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41727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前回ゼミの振り返り</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74559" y="1797918"/>
            <a:ext cx="9706250" cy="440120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a:latin typeface="MS Gothic"/>
                <a:ea typeface="MS Gothic"/>
              </a:rPr>
              <a:t>研究内容を決めた</a:t>
            </a:r>
            <a:endParaRPr kumimoji="1" lang="en-US" altLang="zh-CN" sz="2800">
              <a:latin typeface="MS Gothic"/>
              <a:ea typeface="MS Gothic"/>
            </a:endParaRPr>
          </a:p>
          <a:p>
            <a:pPr marL="914400" lvl="1" indent="-457200">
              <a:buFont typeface="Arial" panose="020B0604020202020204" pitchFamily="34" charset="0"/>
              <a:buChar char="•"/>
            </a:pPr>
            <a:r>
              <a:rPr kumimoji="1" lang="en-US" altLang="zh-CN" sz="2800" err="1">
                <a:latin typeface="MS Gothic"/>
                <a:ea typeface="MS Gothic"/>
              </a:rPr>
              <a:t>データ</a:t>
            </a:r>
            <a:endParaRPr kumimoji="1" lang="en-US" altLang="zh-CN" sz="2800">
              <a:latin typeface="MS Gothic"/>
              <a:ea typeface="MS Gothic"/>
            </a:endParaRPr>
          </a:p>
          <a:p>
            <a:pPr marL="1371600" lvl="2" indent="-457200">
              <a:buFont typeface="Arial" panose="020B0604020202020204" pitchFamily="34" charset="0"/>
              <a:buChar char="•"/>
            </a:pPr>
            <a:r>
              <a:rPr kumimoji="1" lang="en-US" altLang="zh-CN" sz="2800">
                <a:ea typeface="MS Gothic"/>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kumimoji="1" lang="en-US" altLang="zh-CN" sz="2800">
              <a:latin typeface="MS Gothic"/>
              <a:ea typeface="MS Gothic"/>
              <a:cs typeface="Calibri"/>
            </a:endParaRPr>
          </a:p>
          <a:p>
            <a:pPr marL="914400" lvl="1" indent="-457200">
              <a:buFont typeface="Arial" panose="020B0604020202020204" pitchFamily="34" charset="0"/>
              <a:buChar char="•"/>
            </a:pPr>
            <a:r>
              <a:rPr kumimoji="1" lang="zh-CN" altLang="en-US" sz="2800">
                <a:latin typeface="MS Gothic"/>
                <a:ea typeface="MS Gothic"/>
              </a:rPr>
              <a:t>目的</a:t>
            </a:r>
            <a:endParaRPr kumimoji="1" lang="en-US" altLang="zh-CN" sz="2800">
              <a:latin typeface="MS Gothic"/>
              <a:ea typeface="MS Gothic"/>
            </a:endParaRPr>
          </a:p>
          <a:p>
            <a:pPr marL="1371600" lvl="2" indent="-457200">
              <a:buFont typeface="Arial" panose="020B0604020202020204" pitchFamily="34" charset="0"/>
              <a:buChar char="•"/>
            </a:pPr>
            <a:r>
              <a:rPr kumimoji="1" lang="zh-CN" altLang="en-US" sz="2800">
                <a:latin typeface="MS Gothic"/>
                <a:ea typeface="MS Gothic"/>
              </a:rPr>
              <a:t>関係抽出</a:t>
            </a:r>
            <a:endParaRPr lang="en-US" altLang="zh-CN" sz="2800">
              <a:latin typeface="MS Gothic"/>
              <a:ea typeface="MS Gothic"/>
              <a:cs typeface="Calibri"/>
            </a:endParaRPr>
          </a:p>
          <a:p>
            <a:pPr marL="914400" lvl="1" indent="-457200">
              <a:buFont typeface="Arial" panose="020B0604020202020204" pitchFamily="34" charset="0"/>
              <a:buChar char="•"/>
            </a:pPr>
            <a:r>
              <a:rPr lang="zh-CN" altLang="en-US" sz="2800">
                <a:latin typeface="MS Gothic"/>
                <a:ea typeface="MS Gothic"/>
              </a:rPr>
              <a:t>方法</a:t>
            </a:r>
            <a:endParaRPr lang="en-US" altLang="zh-CN" sz="2800">
              <a:latin typeface="MS Gothic"/>
              <a:ea typeface="MS Gothic"/>
            </a:endParaRPr>
          </a:p>
          <a:p>
            <a:pPr marL="1371600" lvl="2" indent="-457200">
              <a:buFont typeface="Arial" panose="020B0604020202020204" pitchFamily="34" charset="0"/>
              <a:buChar char="•"/>
            </a:pPr>
            <a:r>
              <a:rPr lang="zh-CN" altLang="en-US" sz="2800">
                <a:latin typeface="MS Gothic"/>
                <a:ea typeface="MS Gothic"/>
              </a:rPr>
              <a:t>共同学習方式</a:t>
            </a:r>
            <a:r>
              <a:rPr lang="en-US" altLang="zh-CN" sz="2800">
                <a:ea typeface="MS Gothic"/>
              </a:rPr>
              <a:t>(joint method)</a:t>
            </a:r>
            <a:endParaRPr lang="zh-CN" altLang="en-US" sz="2800">
              <a:ea typeface="MS Gothic"/>
            </a:endParaRPr>
          </a:p>
          <a:p>
            <a:pPr marL="285750" indent="-285750">
              <a:buFont typeface="Arial" panose="020B0604020202020204" pitchFamily="34" charset="0"/>
              <a:buChar char="•"/>
            </a:pPr>
            <a:endParaRPr lang="zh-CN" altLang="en-US" sz="2800">
              <a:latin typeface="MS Gothic"/>
              <a:ea typeface="MS Gothic"/>
            </a:endParaRPr>
          </a:p>
          <a:p>
            <a:pPr marL="285750" indent="-285750">
              <a:buFont typeface="Arial" panose="020B0604020202020204" pitchFamily="34" charset="0"/>
              <a:buChar char="•"/>
            </a:pPr>
            <a:r>
              <a:rPr lang="ja-JP" altLang="en-US" sz="2800">
                <a:latin typeface="MS Gothic"/>
                <a:ea typeface="MS Gothic"/>
              </a:rPr>
              <a:t>従来の研究を再現したい</a:t>
            </a:r>
          </a:p>
          <a:p>
            <a:endParaRPr kumimoji="1" lang="en-US" sz="2800">
              <a:latin typeface="MS Gothic"/>
              <a:ea typeface="ＭＳ Ｐゴシック"/>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77877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00B53-9997-B44F-90B1-6092910A9137}"/>
              </a:ext>
            </a:extLst>
          </p:cNvPr>
          <p:cNvSpPr>
            <a:spLocks noGrp="1"/>
          </p:cNvSpPr>
          <p:nvPr>
            <p:ph type="title"/>
          </p:nvPr>
        </p:nvSpPr>
        <p:spPr/>
        <p:txBody>
          <a:bodyPr>
            <a:normAutofit/>
          </a:bodyPr>
          <a:lstStyle/>
          <a:p>
            <a:r>
              <a:rPr lang="en-US" altLang="en-US" sz="4000" b="1" err="1">
                <a:solidFill>
                  <a:schemeClr val="tx1"/>
                </a:solidFill>
                <a:latin typeface="MS Gothic"/>
                <a:ea typeface="ＭＳ Ｐゴシック"/>
                <a:cs typeface="Calibri Light"/>
              </a:rPr>
              <a:t>夏休みの進捗</a:t>
            </a:r>
            <a:endParaRPr lang="en-US" sz="4000" b="1">
              <a:solidFill>
                <a:schemeClr val="tx1"/>
              </a:solidFill>
              <a:latin typeface="MS Gothic"/>
            </a:endParaRPr>
          </a:p>
        </p:txBody>
      </p:sp>
      <p:sp>
        <p:nvSpPr>
          <p:cNvPr id="5" name="テキスト ボックス 2">
            <a:extLst>
              <a:ext uri="{FF2B5EF4-FFF2-40B4-BE49-F238E27FC236}">
                <a16:creationId xmlns:a16="http://schemas.microsoft.com/office/drawing/2014/main" id="{7FB0CCE8-22FB-4FC0-8C0B-883F3F919AD8}"/>
              </a:ext>
            </a:extLst>
          </p:cNvPr>
          <p:cNvSpPr txBox="1"/>
          <p:nvPr/>
        </p:nvSpPr>
        <p:spPr>
          <a:xfrm>
            <a:off x="885333" y="1797918"/>
            <a:ext cx="11018892" cy="440120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err="1">
                <a:latin typeface="MS Gothic"/>
                <a:ea typeface="MS Gothic"/>
              </a:rPr>
              <a:t>実験データをもっと調べた</a:t>
            </a:r>
            <a:endParaRPr lang="en-US" altLang="zh-CN" sz="2800">
              <a:latin typeface="MS Gothic"/>
              <a:ea typeface="MS Gothic"/>
            </a:endParaRPr>
          </a:p>
          <a:p>
            <a:pPr marL="742950" lvl="1" indent="-285750">
              <a:buFont typeface="Arial" panose="020B0604020202020204" pitchFamily="34" charset="0"/>
              <a:buChar char="•"/>
            </a:pPr>
            <a:r>
              <a:rPr lang="en-US" sz="2800">
                <a:ea typeface="+mn-lt"/>
                <a:cs typeface="+mn-lt"/>
              </a:rPr>
              <a:t>2010 i2b2/VA challenge</a:t>
            </a:r>
            <a:endParaRPr lang="en-US" sz="2800">
              <a:latin typeface="Calibri"/>
              <a:ea typeface="MS Gothic"/>
              <a:cs typeface="Calibri"/>
            </a:endParaRPr>
          </a:p>
          <a:p>
            <a:pPr marL="742950" lvl="1" indent="-285750">
              <a:buFont typeface="Arial" panose="020B0604020202020204" pitchFamily="34" charset="0"/>
              <a:buChar char="•"/>
            </a:pPr>
            <a:endParaRPr lang="en-US" sz="2800">
              <a:latin typeface="Calibri"/>
              <a:ea typeface="MS Gothic"/>
              <a:cs typeface="Calibri"/>
            </a:endParaRPr>
          </a:p>
          <a:p>
            <a:pPr marL="285750" indent="-285750">
              <a:buFont typeface="Arial" panose="020B0604020202020204" pitchFamily="34" charset="0"/>
              <a:buChar char="•"/>
            </a:pPr>
            <a:r>
              <a:rPr lang="en-US" altLang="zh-CN" sz="2800" err="1">
                <a:latin typeface="MS Gothic"/>
                <a:ea typeface="MS Gothic"/>
              </a:rPr>
              <a:t>関連研究を調査した</a:t>
            </a:r>
            <a:endParaRPr lang="en-US" altLang="zh-CN" sz="2800">
              <a:latin typeface="MS Gothic"/>
              <a:ea typeface="MS Gothic"/>
            </a:endParaRPr>
          </a:p>
          <a:p>
            <a:pPr marL="742950" lvl="1" indent="-285750">
              <a:buFont typeface="Arial" panose="020B0604020202020204" pitchFamily="34" charset="0"/>
              <a:buChar char="•"/>
            </a:pPr>
            <a:r>
              <a:rPr lang="en-US" altLang="zh-CN" sz="2800" err="1">
                <a:latin typeface="MS Gothic"/>
                <a:ea typeface="MS Gothic"/>
              </a:rPr>
              <a:t>論文</a:t>
            </a:r>
            <a:r>
              <a:rPr lang="en-US" altLang="zh-CN" sz="2800">
                <a:latin typeface="MS Gothic"/>
                <a:ea typeface="MS Gothic"/>
              </a:rPr>
              <a:t>	</a:t>
            </a:r>
            <a:r>
              <a:rPr kumimoji="1" lang="ja-CN" altLang="en-US" sz="2800">
                <a:ea typeface="ＭＳ Ｐゴシック"/>
              </a:rPr>
              <a:t> 「</a:t>
            </a:r>
            <a:r>
              <a:rPr lang="en-US" sz="2800">
                <a:ea typeface="ＭＳ Ｐゴシック"/>
              </a:rPr>
              <a:t>Joint entity recognition and relation extraction as a multi-head selection problem</a:t>
            </a:r>
            <a:r>
              <a:rPr kumimoji="1" lang="ja-CN" altLang="en-US" sz="2800">
                <a:ea typeface="ＭＳ Ｐゴシック"/>
              </a:rPr>
              <a:t>」（参考文献「１」）</a:t>
            </a:r>
            <a:endParaRPr lang="en-US" altLang="zh-CN" sz="2800">
              <a:latin typeface="ＭＳ Ｐゴシック"/>
              <a:ea typeface="ＭＳ Ｐゴシック"/>
            </a:endParaRPr>
          </a:p>
          <a:p>
            <a:r>
              <a:rPr lang="en-US" altLang="zh-CN" sz="2800">
                <a:latin typeface="MS Gothic"/>
                <a:ea typeface="MS Gothic"/>
              </a:rPr>
              <a:t>	</a:t>
            </a:r>
            <a:endParaRPr lang="zh-CN" altLang="en-US" sz="2800">
              <a:latin typeface="MS Gothic"/>
              <a:ea typeface="MS Gothic"/>
            </a:endParaRPr>
          </a:p>
          <a:p>
            <a:pPr marL="285750" indent="-285750">
              <a:buFont typeface="Arial" panose="020B0604020202020204" pitchFamily="34" charset="0"/>
              <a:buChar char="•"/>
            </a:pPr>
            <a:r>
              <a:rPr kumimoji="1" lang="ja-CN" altLang="en-US" sz="2800">
                <a:ea typeface="ＭＳ Ｐゴシック"/>
              </a:rPr>
              <a:t>参考文献「１」</a:t>
            </a:r>
            <a:r>
              <a:rPr kumimoji="1" lang="en-US" altLang="en-US" sz="2800" err="1">
                <a:ea typeface="ＭＳ Ｐゴシック"/>
              </a:rPr>
              <a:t>に関する</a:t>
            </a:r>
            <a:r>
              <a:rPr lang="ja-JP" altLang="en-US" sz="2800">
                <a:latin typeface="MS Gothic"/>
                <a:ea typeface="MS Gothic"/>
              </a:rPr>
              <a:t>プログラムを実行した</a:t>
            </a:r>
            <a:endParaRPr lang="zh-CN" altLang="en-US" sz="2800">
              <a:latin typeface="MS Gothic"/>
              <a:ea typeface="MS Gothic"/>
            </a:endParaRPr>
          </a:p>
          <a:p>
            <a:pPr marL="800100" lvl="1" indent="-342900">
              <a:buFont typeface="Arial"/>
              <a:buChar char="•"/>
            </a:pPr>
            <a:r>
              <a:rPr lang="en-US" altLang="ja-JP" sz="2800" err="1">
                <a:latin typeface="ＭＳ Ｐゴシック"/>
                <a:ea typeface="ＭＳ Ｐゴシック"/>
              </a:rPr>
              <a:t>Github</a:t>
            </a:r>
            <a:r>
              <a:rPr lang="en-US" altLang="ja-JP" sz="2800">
                <a:latin typeface="ＭＳ Ｐゴシック"/>
                <a:ea typeface="ＭＳ Ｐゴシック"/>
              </a:rPr>
              <a:t> URL：</a:t>
            </a:r>
            <a:r>
              <a:rPr lang="en" altLang="ja-JP" sz="2800">
                <a:latin typeface="ＭＳ Ｐゴシック"/>
                <a:ea typeface="ＭＳ Ｐゴシック"/>
              </a:rPr>
              <a:t>https://</a:t>
            </a:r>
            <a:r>
              <a:rPr lang="en" altLang="ja-JP" sz="2800" err="1">
                <a:latin typeface="ＭＳ Ｐゴシック"/>
                <a:ea typeface="ＭＳ Ｐゴシック"/>
              </a:rPr>
              <a:t>github.com</a:t>
            </a:r>
            <a:r>
              <a:rPr lang="en" altLang="ja-JP" sz="2800">
                <a:latin typeface="ＭＳ Ｐゴシック"/>
                <a:ea typeface="ＭＳ Ｐゴシック"/>
              </a:rPr>
              <a:t>/</a:t>
            </a:r>
            <a:r>
              <a:rPr lang="en" altLang="ja-JP" sz="2800" err="1">
                <a:latin typeface="ＭＳ Ｐゴシック"/>
                <a:ea typeface="ＭＳ Ｐゴシック"/>
              </a:rPr>
              <a:t>fangxintao</a:t>
            </a:r>
            <a:r>
              <a:rPr lang="en" altLang="ja-JP" sz="2800">
                <a:latin typeface="ＭＳ Ｐゴシック"/>
                <a:ea typeface="ＭＳ Ｐゴシック"/>
              </a:rPr>
              <a:t>/</a:t>
            </a:r>
            <a:r>
              <a:rPr lang="en" altLang="ja-JP" sz="2800" err="1">
                <a:latin typeface="ＭＳ Ｐゴシック"/>
                <a:ea typeface="ＭＳ Ｐゴシック"/>
              </a:rPr>
              <a:t>pytorch_multi_head_selection_re.git</a:t>
            </a:r>
            <a:endParaRPr lang="en-US" altLang="ja-JP" sz="2800">
              <a:latin typeface="ＭＳ Ｐゴシック"/>
              <a:ea typeface="ＭＳ Ｐゴシック"/>
            </a:endParaRPr>
          </a:p>
        </p:txBody>
      </p:sp>
      <p:sp>
        <p:nvSpPr>
          <p:cNvPr id="6" name="Slide Number Placeholder 5">
            <a:extLst>
              <a:ext uri="{FF2B5EF4-FFF2-40B4-BE49-F238E27FC236}">
                <a16:creationId xmlns:a16="http://schemas.microsoft.com/office/drawing/2014/main" id="{ABC6FBF3-A14E-6C4A-85D5-B5C7E207BBC6}"/>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232016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ltLang="ja-JP" sz="2800">
                <a:ea typeface="MS Gothic"/>
                <a:cs typeface="Calibri"/>
              </a:rPr>
              <a:t>2010 i2b2/VA </a:t>
            </a:r>
            <a:r>
              <a:rPr lang="en-US" altLang="ja-JP" sz="2800" err="1">
                <a:ea typeface="MS Gothic"/>
                <a:cs typeface="Calibri"/>
              </a:rPr>
              <a:t>challeng</a:t>
            </a:r>
            <a:r>
              <a:rPr lang="en-US" altLang="ja-JP" sz="2800">
                <a:ea typeface="MS Gothic"/>
                <a:cs typeface="Calibri"/>
              </a:rPr>
              <a:t> </a:t>
            </a:r>
            <a:r>
              <a:rPr lang="ja-JP" altLang="en-US" sz="2800">
                <a:latin typeface="MS Gothic"/>
                <a:ea typeface="MS Gothic"/>
                <a:cs typeface="Calibri"/>
              </a:rPr>
              <a:t>は２つのタスクを提出して、それにデータを提供する</a:t>
            </a:r>
          </a:p>
          <a:p>
            <a:pPr marL="285750" indent="-285750">
              <a:buFont typeface="Arial"/>
              <a:buChar char="•"/>
            </a:pPr>
            <a:endParaRPr lang="ja-JP" altLang="en-US" sz="2800">
              <a:latin typeface="MS Gothic"/>
              <a:ea typeface="MS Gothic"/>
              <a:cs typeface="Calibri"/>
            </a:endParaRPr>
          </a:p>
          <a:p>
            <a:pPr marL="457200" indent="-457200">
              <a:buFont typeface="Arial"/>
              <a:buChar char="•"/>
            </a:pPr>
            <a:r>
              <a:rPr lang="ja-JP" altLang="en-US" sz="2800">
                <a:latin typeface="MS Gothic"/>
                <a:ea typeface="MS Gothic"/>
                <a:cs typeface="Calibri"/>
              </a:rPr>
              <a:t>固有表現抽出（３つのカテゴリ）</a:t>
            </a:r>
            <a:endParaRPr lang="en-US" altLang="ja-JP" sz="2800">
              <a:latin typeface="MS Gothic"/>
              <a:ea typeface="MS Gothic"/>
              <a:cs typeface="Calibri"/>
            </a:endParaRPr>
          </a:p>
          <a:p>
            <a:pPr marL="914400" lvl="1" indent="-457200">
              <a:buFont typeface="Arial"/>
              <a:buChar char="•"/>
            </a:pPr>
            <a:r>
              <a:rPr lang="ja-JP" altLang="en-US" sz="2800">
                <a:latin typeface="MS Gothic"/>
                <a:ea typeface="MS Gothic"/>
                <a:cs typeface="Calibri"/>
              </a:rPr>
              <a:t>医療問題</a:t>
            </a:r>
            <a:r>
              <a:rPr lang="en-US" altLang="ja-JP" sz="2800">
                <a:ea typeface="MS Gothic"/>
                <a:cs typeface="Calibri"/>
              </a:rPr>
              <a:t>(medical problem)</a:t>
            </a:r>
            <a:endParaRPr lang="en-US">
              <a:cs typeface="Calibri"/>
            </a:endParaRPr>
          </a:p>
          <a:p>
            <a:pPr marL="914400" lvl="1" indent="-457200">
              <a:buFont typeface="Arial"/>
              <a:buChar char="•"/>
            </a:pPr>
            <a:r>
              <a:rPr lang="ja-JP" altLang="en-US" sz="2800">
                <a:latin typeface="MS Gothic"/>
                <a:ea typeface="MS Gothic"/>
                <a:cs typeface="Calibri"/>
              </a:rPr>
              <a:t>治療法</a:t>
            </a:r>
            <a:r>
              <a:rPr lang="en-US" altLang="ja-JP" sz="2800">
                <a:ea typeface="MS Gothic"/>
                <a:cs typeface="Calibri"/>
              </a:rPr>
              <a:t>(treatment)</a:t>
            </a:r>
          </a:p>
          <a:p>
            <a:pPr marL="914400" lvl="1" indent="-457200">
              <a:buFont typeface="Arial"/>
              <a:buChar char="•"/>
            </a:pPr>
            <a:r>
              <a:rPr lang="ja-JP" altLang="en-US" sz="2800">
                <a:latin typeface="MS Gothic"/>
                <a:ea typeface="MS Gothic"/>
                <a:cs typeface="Calibri"/>
              </a:rPr>
              <a:t>検査</a:t>
            </a:r>
            <a:r>
              <a:rPr lang="en-US" altLang="ja-JP" sz="2800">
                <a:latin typeface="Calibri" panose="020F0502020204030204" pitchFamily="34" charset="0"/>
                <a:ea typeface="MS Gothic"/>
                <a:cs typeface="Calibri" panose="020F0502020204030204" pitchFamily="34" charset="0"/>
              </a:rPr>
              <a:t>(test)</a:t>
            </a:r>
            <a:endParaRPr lang="ja-JP" altLang="en-US" sz="2800">
              <a:latin typeface="Calibri" panose="020F0502020204030204" pitchFamily="34" charset="0"/>
              <a:ea typeface="MS Gothic"/>
              <a:cs typeface="Calibri" panose="020F0502020204030204" pitchFamily="34" charset="0"/>
            </a:endParaRPr>
          </a:p>
          <a:p>
            <a:pPr marL="914400" lvl="1" indent="-457200">
              <a:buFont typeface="Arial"/>
              <a:buChar char="•"/>
            </a:pPr>
            <a:endParaRPr lang="en-US" altLang="ja-JP" sz="2800">
              <a:latin typeface="MS Gothic"/>
              <a:ea typeface="MS Gothic"/>
              <a:cs typeface="Calibri"/>
            </a:endParaRPr>
          </a:p>
          <a:p>
            <a:pPr marL="457200" indent="-457200">
              <a:buFont typeface="Arial"/>
              <a:buChar char="•"/>
            </a:pPr>
            <a:r>
              <a:rPr lang="zh-CN" altLang="en-US" sz="2800">
                <a:latin typeface="MS Gothic"/>
                <a:ea typeface="MS Gothic"/>
                <a:cs typeface="Calibri"/>
              </a:rPr>
              <a:t>医学的エンティティ</a:t>
            </a:r>
            <a:r>
              <a:rPr lang="ja-JP" altLang="en-US" sz="2800">
                <a:latin typeface="MS Gothic"/>
                <a:ea typeface="MS Gothic"/>
                <a:cs typeface="Calibri"/>
              </a:rPr>
              <a:t>関係抽出（８つのカテゴリ）</a:t>
            </a:r>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13032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err="1">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sz="2400">
                <a:ea typeface="ＭＳ Ｐゴシック"/>
              </a:rPr>
              <a:t> Treatment causes medical problem(</a:t>
            </a:r>
            <a:r>
              <a:rPr kumimoji="1" lang="en-US" sz="2400" err="1">
                <a:ea typeface="ＭＳ Ｐゴシック"/>
              </a:rPr>
              <a:t>TrCP</a:t>
            </a:r>
            <a:r>
              <a:rPr kumimoji="1" lang="en-US" sz="2400">
                <a:ea typeface="ＭＳ Ｐゴシック"/>
              </a:rPr>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09121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a:ea typeface="MS PGothic"/>
                <a:cs typeface="Calibri"/>
              </a:rPr>
              <a:t>（</a:t>
            </a:r>
            <a:r>
              <a:rPr lang="en-US" sz="2800" err="1">
                <a:latin typeface="MS PGothic"/>
                <a:ea typeface="MS PGothic"/>
                <a:cs typeface="Calibri"/>
              </a:rPr>
              <a:t>続き）</a:t>
            </a:r>
            <a:r>
              <a:rPr lang="en-US" sz="2800" err="1">
                <a:latin typeface="Calibri"/>
                <a:ea typeface="MS Gothic"/>
                <a:cs typeface="Calibri"/>
              </a:rPr>
              <a:t>Medical</a:t>
            </a:r>
            <a:r>
              <a:rPr lang="en-US" sz="2800">
                <a:latin typeface="Calibri"/>
                <a:ea typeface="MS Gothic"/>
                <a:cs typeface="Calibri"/>
              </a:rPr>
              <a:t> problem and treatment</a:t>
            </a:r>
            <a:r>
              <a:rPr lang="en-US" sz="2800">
                <a:latin typeface="MS Gothic"/>
                <a:ea typeface="MS Gothic"/>
                <a:cs typeface="Calibri"/>
              </a:rPr>
              <a:t>(</a:t>
            </a:r>
            <a:r>
              <a:rPr lang="ja-CN" altLang="en-US" sz="2800" err="1">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1682" y="2923482"/>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43769" y="4083002"/>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sz="2400">
                <a:ea typeface="ＭＳ Ｐゴシック"/>
              </a:rPr>
              <a:t> Treatment is not administered because of medical problem problem(</a:t>
            </a:r>
            <a:r>
              <a:rPr kumimoji="1" lang="en-US" sz="2400" err="1">
                <a:ea typeface="ＭＳ Ｐゴシック"/>
              </a:rPr>
              <a:t>TrNAP</a:t>
            </a:r>
            <a:r>
              <a:rPr kumimoji="1" lang="en-US" sz="2400">
                <a:ea typeface="ＭＳ Ｐゴシック"/>
              </a:rPr>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976178" y="5048918"/>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0884491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電子カルテに基づいて 医療知識抽出する方法</vt:lpstr>
      <vt:lpstr>研究背景</vt:lpstr>
      <vt:lpstr>医療知識抽出</vt:lpstr>
      <vt:lpstr>二つの関係抽出方法</vt:lpstr>
      <vt:lpstr>前回ゼミの振り返り</vt:lpstr>
      <vt:lpstr>夏休みの進捗</vt:lpstr>
      <vt:lpstr>実験データ</vt:lpstr>
      <vt:lpstr>医学的エンティティ関係（カテゴリ１〜3）</vt:lpstr>
      <vt:lpstr>医学的エンティティ関係（カテゴリ4〜5）</vt:lpstr>
      <vt:lpstr>医学的エンティティ関係（カテゴリ6〜8）</vt:lpstr>
      <vt:lpstr>論文「Joint entity recognition and relation extraction as a multi-head selection problem」</vt:lpstr>
      <vt:lpstr>論文の提案手法の流れ</vt:lpstr>
      <vt:lpstr>プログラムの実行</vt:lpstr>
      <vt:lpstr>実行結果</vt:lpstr>
      <vt:lpstr>今後の予定</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revision>12</cp:revision>
  <dcterms:created xsi:type="dcterms:W3CDTF">2020-10-03T08:05:31Z</dcterms:created>
  <dcterms:modified xsi:type="dcterms:W3CDTF">2020-10-06T15:17:01Z</dcterms:modified>
</cp:coreProperties>
</file>