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19"/>
  </p:notesMasterIdLst>
  <p:sldIdLst>
    <p:sldId id="256" r:id="rId2"/>
    <p:sldId id="265" r:id="rId3"/>
    <p:sldId id="275" r:id="rId4"/>
    <p:sldId id="266" r:id="rId5"/>
    <p:sldId id="257" r:id="rId6"/>
    <p:sldId id="281" r:id="rId7"/>
    <p:sldId id="274" r:id="rId8"/>
    <p:sldId id="276" r:id="rId9"/>
    <p:sldId id="277" r:id="rId10"/>
    <p:sldId id="261" r:id="rId11"/>
    <p:sldId id="282" r:id="rId12"/>
    <p:sldId id="264" r:id="rId13"/>
    <p:sldId id="269" r:id="rId14"/>
    <p:sldId id="280" r:id="rId15"/>
    <p:sldId id="270" r:id="rId16"/>
    <p:sldId id="27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D5A60-2695-73E5-3F3C-8E88BF673593}" v="215" dt="2020-12-16T07:27:52.019"/>
    <p1510:client id="{5D9D7B0A-8903-9543-8397-75B668512DD7}" v="32" dt="2020-10-18T12:54:32.491"/>
    <p1510:client id="{8EFB4E14-77FA-C133-A97D-31B4B3E89D84}" v="737" dt="2020-10-18T15:52:54.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218"/>
  </p:normalViewPr>
  <p:slideViewPr>
    <p:cSldViewPr snapToGrid="0">
      <p:cViewPr varScale="1">
        <p:scale>
          <a:sx n="120" d="100"/>
          <a:sy n="120" d="100"/>
        </p:scale>
        <p:origin x="8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ＳＯＮＧ ＹＵＴＩＮＧ(songyt)" userId="S::songyt@fc.ritsumei.ac.jp::fcacd1d5-7d5d-4895-bff8-287dff678ba2" providerId="AD" clId="Web-{8EFB4E14-77FA-C133-A97D-31B4B3E89D84}"/>
    <pc:docChg chg="addSld modSld sldOrd">
      <pc:chgData name="ＳＯＮＧ ＹＵＴＩＮＧ(songyt)" userId="S::songyt@fc.ritsumei.ac.jp::fcacd1d5-7d5d-4895-bff8-287dff678ba2" providerId="AD" clId="Web-{8EFB4E14-77FA-C133-A97D-31B4B3E89D84}" dt="2020-10-18T15:52:54.650" v="728" actId="20577"/>
      <pc:docMkLst>
        <pc:docMk/>
      </pc:docMkLst>
      <pc:sldChg chg="modSp">
        <pc:chgData name="ＳＯＮＧ ＹＵＴＩＮＧ(songyt)" userId="S::songyt@fc.ritsumei.ac.jp::fcacd1d5-7d5d-4895-bff8-287dff678ba2" providerId="AD" clId="Web-{8EFB4E14-77FA-C133-A97D-31B4B3E89D84}" dt="2020-10-18T15:13:34.399" v="235" actId="20577"/>
        <pc:sldMkLst>
          <pc:docMk/>
          <pc:sldMk cId="3527916796" sldId="256"/>
        </pc:sldMkLst>
        <pc:spChg chg="mod">
          <ac:chgData name="ＳＯＮＧ ＹＵＴＩＮＧ(songyt)" userId="S::songyt@fc.ritsumei.ac.jp::fcacd1d5-7d5d-4895-bff8-287dff678ba2" providerId="AD" clId="Web-{8EFB4E14-77FA-C133-A97D-31B4B3E89D84}" dt="2020-10-18T15:13:34.399" v="235" actId="20577"/>
          <ac:spMkLst>
            <pc:docMk/>
            <pc:sldMk cId="3527916796" sldId="256"/>
            <ac:spMk id="6" creationId="{F71AFA9A-5AFD-7E41-B85A-4618D969194B}"/>
          </ac:spMkLst>
        </pc:spChg>
      </pc:sldChg>
      <pc:sldChg chg="modSp">
        <pc:chgData name="ＳＯＮＧ ＹＵＴＩＮＧ(songyt)" userId="S::songyt@fc.ritsumei.ac.jp::fcacd1d5-7d5d-4895-bff8-287dff678ba2" providerId="AD" clId="Web-{8EFB4E14-77FA-C133-A97D-31B4B3E89D84}" dt="2020-10-18T15:12:54.696" v="228" actId="1076"/>
        <pc:sldMkLst>
          <pc:docMk/>
          <pc:sldMk cId="778778503" sldId="257"/>
        </pc:sldMkLst>
        <pc:spChg chg="mod">
          <ac:chgData name="ＳＯＮＧ ＹＵＴＩＮＧ(songyt)" userId="S::songyt@fc.ritsumei.ac.jp::fcacd1d5-7d5d-4895-bff8-287dff678ba2" providerId="AD" clId="Web-{8EFB4E14-77FA-C133-A97D-31B4B3E89D84}" dt="2020-10-18T15:12:54.696" v="228" actId="1076"/>
          <ac:spMkLst>
            <pc:docMk/>
            <pc:sldMk cId="778778503" sldId="257"/>
            <ac:spMk id="3" creationId="{A351A24A-04F4-1143-A692-8A7106A7659B}"/>
          </ac:spMkLst>
        </pc:spChg>
      </pc:sldChg>
      <pc:sldChg chg="delSp modSp">
        <pc:chgData name="ＳＯＮＧ ＹＵＴＩＮＧ(songyt)" userId="S::songyt@fc.ritsumei.ac.jp::fcacd1d5-7d5d-4895-bff8-287dff678ba2" providerId="AD" clId="Web-{8EFB4E14-77FA-C133-A97D-31B4B3E89D84}" dt="2020-10-18T15:52:54.650" v="727" actId="20577"/>
        <pc:sldMkLst>
          <pc:docMk/>
          <pc:sldMk cId="3788147709" sldId="261"/>
        </pc:sldMkLst>
        <pc:spChg chg="mod">
          <ac:chgData name="ＳＯＮＧ ＹＵＴＩＮＧ(songyt)" userId="S::songyt@fc.ritsumei.ac.jp::fcacd1d5-7d5d-4895-bff8-287dff678ba2" providerId="AD" clId="Web-{8EFB4E14-77FA-C133-A97D-31B4B3E89D84}" dt="2020-10-18T15:45:47.308" v="601" actId="20577"/>
          <ac:spMkLst>
            <pc:docMk/>
            <pc:sldMk cId="3788147709" sldId="261"/>
            <ac:spMk id="2" creationId="{E2B7CAD7-184F-9148-B9B0-45037D6301D8}"/>
          </ac:spMkLst>
        </pc:spChg>
        <pc:spChg chg="mod">
          <ac:chgData name="ＳＯＮＧ ＹＵＴＩＮＧ(songyt)" userId="S::songyt@fc.ritsumei.ac.jp::fcacd1d5-7d5d-4895-bff8-287dff678ba2" providerId="AD" clId="Web-{8EFB4E14-77FA-C133-A97D-31B4B3E89D84}" dt="2020-10-18T15:52:54.650" v="727" actId="20577"/>
          <ac:spMkLst>
            <pc:docMk/>
            <pc:sldMk cId="3788147709" sldId="261"/>
            <ac:spMk id="3" creationId="{0E769640-EB61-A946-A083-EDC11C0DD8E4}"/>
          </ac:spMkLst>
        </pc:spChg>
        <pc:spChg chg="del mod">
          <ac:chgData name="ＳＯＮＧ ＹＵＴＩＮＧ(songyt)" userId="S::songyt@fc.ritsumei.ac.jp::fcacd1d5-7d5d-4895-bff8-287dff678ba2" providerId="AD" clId="Web-{8EFB4E14-77FA-C133-A97D-31B4B3E89D84}" dt="2020-10-18T15:42:24.418" v="572"/>
          <ac:spMkLst>
            <pc:docMk/>
            <pc:sldMk cId="3788147709" sldId="261"/>
            <ac:spMk id="6" creationId="{1D053C9C-4EA3-9645-AAA6-6969D6374F29}"/>
          </ac:spMkLst>
        </pc:spChg>
        <pc:spChg chg="del mod">
          <ac:chgData name="ＳＯＮＧ ＹＵＴＩＮＧ(songyt)" userId="S::songyt@fc.ritsumei.ac.jp::fcacd1d5-7d5d-4895-bff8-287dff678ba2" providerId="AD" clId="Web-{8EFB4E14-77FA-C133-A97D-31B4B3E89D84}" dt="2020-10-18T15:42:24.418" v="571"/>
          <ac:spMkLst>
            <pc:docMk/>
            <pc:sldMk cId="3788147709" sldId="261"/>
            <ac:spMk id="7" creationId="{E60DB341-FCC8-AD41-AE98-9D3EA663A7DD}"/>
          </ac:spMkLst>
        </pc:spChg>
        <pc:picChg chg="del mod">
          <ac:chgData name="ＳＯＮＧ ＹＵＴＩＮＧ(songyt)" userId="S::songyt@fc.ritsumei.ac.jp::fcacd1d5-7d5d-4895-bff8-287dff678ba2" providerId="AD" clId="Web-{8EFB4E14-77FA-C133-A97D-31B4B3E89D84}" dt="2020-10-18T15:42:21.778" v="570"/>
          <ac:picMkLst>
            <pc:docMk/>
            <pc:sldMk cId="3788147709" sldId="261"/>
            <ac:picMk id="4" creationId="{FEA94986-10FF-7648-8423-454A7974295B}"/>
          </ac:picMkLst>
        </pc:picChg>
      </pc:sldChg>
      <pc:sldChg chg="modSp">
        <pc:chgData name="ＳＯＮＧ ＹＵＴＩＮＧ(songyt)" userId="S::songyt@fc.ritsumei.ac.jp::fcacd1d5-7d5d-4895-bff8-287dff678ba2" providerId="AD" clId="Web-{8EFB4E14-77FA-C133-A97D-31B4B3E89D84}" dt="2020-10-18T15:34:12.248" v="501" actId="20577"/>
        <pc:sldMkLst>
          <pc:docMk/>
          <pc:sldMk cId="3181406686" sldId="264"/>
        </pc:sldMkLst>
        <pc:spChg chg="mod">
          <ac:chgData name="ＳＯＮＧ ＹＵＴＩＮＧ(songyt)" userId="S::songyt@fc.ritsumei.ac.jp::fcacd1d5-7d5d-4895-bff8-287dff678ba2" providerId="AD" clId="Web-{8EFB4E14-77FA-C133-A97D-31B4B3E89D84}" dt="2020-10-18T15:34:12.248" v="501" actId="20577"/>
          <ac:spMkLst>
            <pc:docMk/>
            <pc:sldMk cId="3181406686" sldId="264"/>
            <ac:spMk id="3" creationId="{4FC76145-3F3C-104E-8EB7-FCF70F2B63EB}"/>
          </ac:spMkLst>
        </pc:spChg>
      </pc:sldChg>
      <pc:sldChg chg="modSp">
        <pc:chgData name="ＳＯＮＧ ＹＵＴＩＮＧ(songyt)" userId="S::songyt@fc.ritsumei.ac.jp::fcacd1d5-7d5d-4895-bff8-287dff678ba2" providerId="AD" clId="Web-{8EFB4E14-77FA-C133-A97D-31B4B3E89D84}" dt="2020-10-18T15:00:33.166" v="24" actId="20577"/>
        <pc:sldMkLst>
          <pc:docMk/>
          <pc:sldMk cId="3107564537" sldId="269"/>
        </pc:sldMkLst>
        <pc:spChg chg="mod">
          <ac:chgData name="ＳＯＮＧ ＹＵＴＩＮＧ(songyt)" userId="S::songyt@fc.ritsumei.ac.jp::fcacd1d5-7d5d-4895-bff8-287dff678ba2" providerId="AD" clId="Web-{8EFB4E14-77FA-C133-A97D-31B4B3E89D84}" dt="2020-10-18T15:00:33.166" v="24" actId="20577"/>
          <ac:spMkLst>
            <pc:docMk/>
            <pc:sldMk cId="3107564537" sldId="269"/>
            <ac:spMk id="3" creationId="{4FC76145-3F3C-104E-8EB7-FCF70F2B63EB}"/>
          </ac:spMkLst>
        </pc:spChg>
      </pc:sldChg>
      <pc:sldChg chg="modSp">
        <pc:chgData name="ＳＯＮＧ ＹＵＴＩＮＧ(songyt)" userId="S::songyt@fc.ritsumei.ac.jp::fcacd1d5-7d5d-4895-bff8-287dff678ba2" providerId="AD" clId="Web-{8EFB4E14-77FA-C133-A97D-31B4B3E89D84}" dt="2020-10-18T15:09:24.492" v="180" actId="14100"/>
        <pc:sldMkLst>
          <pc:docMk/>
          <pc:sldMk cId="1865021400" sldId="270"/>
        </pc:sldMkLst>
        <pc:spChg chg="mod">
          <ac:chgData name="ＳＯＮＧ ＹＵＴＩＮＧ(songyt)" userId="S::songyt@fc.ritsumei.ac.jp::fcacd1d5-7d5d-4895-bff8-287dff678ba2" providerId="AD" clId="Web-{8EFB4E14-77FA-C133-A97D-31B4B3E89D84}" dt="2020-10-18T15:09:24.492" v="180" actId="14100"/>
          <ac:spMkLst>
            <pc:docMk/>
            <pc:sldMk cId="1865021400" sldId="270"/>
            <ac:spMk id="2" creationId="{0BCA2A83-E24F-5D4E-8BF7-F35B8447EC8B}"/>
          </ac:spMkLst>
        </pc:spChg>
      </pc:sldChg>
      <pc:sldChg chg="modSp">
        <pc:chgData name="ＳＯＮＧ ＹＵＴＩＮＧ(songyt)" userId="S::songyt@fc.ritsumei.ac.jp::fcacd1d5-7d5d-4895-bff8-287dff678ba2" providerId="AD" clId="Web-{8EFB4E14-77FA-C133-A97D-31B4B3E89D84}" dt="2020-10-18T15:30:42.350" v="459" actId="20577"/>
        <pc:sldMkLst>
          <pc:docMk/>
          <pc:sldMk cId="3518406293" sldId="274"/>
        </pc:sldMkLst>
        <pc:spChg chg="mod">
          <ac:chgData name="ＳＯＮＧ ＹＵＴＩＮＧ(songyt)" userId="S::songyt@fc.ritsumei.ac.jp::fcacd1d5-7d5d-4895-bff8-287dff678ba2" providerId="AD" clId="Web-{8EFB4E14-77FA-C133-A97D-31B4B3E89D84}" dt="2020-10-18T15:28:04.710" v="413" actId="20577"/>
          <ac:spMkLst>
            <pc:docMk/>
            <pc:sldMk cId="3518406293" sldId="274"/>
            <ac:spMk id="2" creationId="{E2B7CAD7-184F-9148-B9B0-45037D6301D8}"/>
          </ac:spMkLst>
        </pc:spChg>
        <pc:spChg chg="mod">
          <ac:chgData name="ＳＯＮＧ ＹＵＴＩＮＧ(songyt)" userId="S::songyt@fc.ritsumei.ac.jp::fcacd1d5-7d5d-4895-bff8-287dff678ba2" providerId="AD" clId="Web-{8EFB4E14-77FA-C133-A97D-31B4B3E89D84}" dt="2020-10-18T15:28:24.022" v="424" actId="20577"/>
          <ac:spMkLst>
            <pc:docMk/>
            <pc:sldMk cId="3518406293" sldId="274"/>
            <ac:spMk id="3" creationId="{71A03476-5B85-C04B-834D-87B612537CF5}"/>
          </ac:spMkLst>
        </pc:spChg>
        <pc:spChg chg="mod">
          <ac:chgData name="ＳＯＮＧ ＹＵＴＩＮＧ(songyt)" userId="S::songyt@fc.ritsumei.ac.jp::fcacd1d5-7d5d-4895-bff8-287dff678ba2" providerId="AD" clId="Web-{8EFB4E14-77FA-C133-A97D-31B4B3E89D84}" dt="2020-10-18T15:30:42.350" v="459" actId="20577"/>
          <ac:spMkLst>
            <pc:docMk/>
            <pc:sldMk cId="3518406293" sldId="274"/>
            <ac:spMk id="4" creationId="{12EC22DA-9E8F-0142-AECF-44A8D33BFC10}"/>
          </ac:spMkLst>
        </pc:spChg>
        <pc:spChg chg="mod">
          <ac:chgData name="ＳＯＮＧ ＹＵＴＩＮＧ(songyt)" userId="S::songyt@fc.ritsumei.ac.jp::fcacd1d5-7d5d-4895-bff8-287dff678ba2" providerId="AD" clId="Web-{8EFB4E14-77FA-C133-A97D-31B4B3E89D84}" dt="2020-10-18T15:28:29.335" v="427" actId="1076"/>
          <ac:spMkLst>
            <pc:docMk/>
            <pc:sldMk cId="3518406293" sldId="274"/>
            <ac:spMk id="5" creationId="{B29A853F-FBD3-413C-A4E2-1CCDCF0510D5}"/>
          </ac:spMkLst>
        </pc:spChg>
      </pc:sldChg>
      <pc:sldChg chg="modSp">
        <pc:chgData name="ＳＯＮＧ ＹＵＴＩＮＧ(songyt)" userId="S::songyt@fc.ritsumei.ac.jp::fcacd1d5-7d5d-4895-bff8-287dff678ba2" providerId="AD" clId="Web-{8EFB4E14-77FA-C133-A97D-31B4B3E89D84}" dt="2020-10-18T15:32:29.287" v="487" actId="20577"/>
        <pc:sldMkLst>
          <pc:docMk/>
          <pc:sldMk cId="616573897" sldId="276"/>
        </pc:sldMkLst>
        <pc:spChg chg="mod">
          <ac:chgData name="ＳＯＮＧ ＹＵＴＩＮＧ(songyt)" userId="S::songyt@fc.ritsumei.ac.jp::fcacd1d5-7d5d-4895-bff8-287dff678ba2" providerId="AD" clId="Web-{8EFB4E14-77FA-C133-A97D-31B4B3E89D84}" dt="2020-10-18T15:32:23.319" v="480" actId="20577"/>
          <ac:spMkLst>
            <pc:docMk/>
            <pc:sldMk cId="616573897" sldId="276"/>
            <ac:spMk id="2" creationId="{78FD0861-2D97-3842-AC1B-1A7C67211B32}"/>
          </ac:spMkLst>
        </pc:spChg>
        <pc:spChg chg="mod">
          <ac:chgData name="ＳＯＮＧ ＹＵＴＩＮＧ(songyt)" userId="S::songyt@fc.ritsumei.ac.jp::fcacd1d5-7d5d-4895-bff8-287dff678ba2" providerId="AD" clId="Web-{8EFB4E14-77FA-C133-A97D-31B4B3E89D84}" dt="2020-10-18T15:32:29.287" v="487" actId="20577"/>
          <ac:spMkLst>
            <pc:docMk/>
            <pc:sldMk cId="616573897" sldId="276"/>
            <ac:spMk id="4" creationId="{4BF2CEC9-B6DC-3C4C-AFEA-0729B38A374D}"/>
          </ac:spMkLst>
        </pc:spChg>
      </pc:sldChg>
      <pc:sldChg chg="modSp">
        <pc:chgData name="ＳＯＮＧ ＹＵＴＩＮＧ(songyt)" userId="S::songyt@fc.ritsumei.ac.jp::fcacd1d5-7d5d-4895-bff8-287dff678ba2" providerId="AD" clId="Web-{8EFB4E14-77FA-C133-A97D-31B4B3E89D84}" dt="2020-10-18T15:32:08.537" v="475" actId="20577"/>
        <pc:sldMkLst>
          <pc:docMk/>
          <pc:sldMk cId="3526694092" sldId="277"/>
        </pc:sldMkLst>
        <pc:spChg chg="mod">
          <ac:chgData name="ＳＯＮＧ ＹＵＴＩＮＧ(songyt)" userId="S::songyt@fc.ritsumei.ac.jp::fcacd1d5-7d5d-4895-bff8-287dff678ba2" providerId="AD" clId="Web-{8EFB4E14-77FA-C133-A97D-31B4B3E89D84}" dt="2020-10-18T15:32:08.537" v="475" actId="20577"/>
          <ac:spMkLst>
            <pc:docMk/>
            <pc:sldMk cId="3526694092" sldId="277"/>
            <ac:spMk id="2" creationId="{78FD0861-2D97-3842-AC1B-1A7C67211B32}"/>
          </ac:spMkLst>
        </pc:spChg>
      </pc:sldChg>
      <pc:sldChg chg="modSp">
        <pc:chgData name="ＳＯＮＧ ＹＵＴＩＮＧ(songyt)" userId="S::songyt@fc.ritsumei.ac.jp::fcacd1d5-7d5d-4895-bff8-287dff678ba2" providerId="AD" clId="Web-{8EFB4E14-77FA-C133-A97D-31B4B3E89D84}" dt="2020-10-18T15:03:10.166" v="60" actId="20577"/>
        <pc:sldMkLst>
          <pc:docMk/>
          <pc:sldMk cId="1503595718" sldId="278"/>
        </pc:sldMkLst>
        <pc:spChg chg="mod">
          <ac:chgData name="ＳＯＮＧ ＹＵＴＩＮＧ(songyt)" userId="S::songyt@fc.ritsumei.ac.jp::fcacd1d5-7d5d-4895-bff8-287dff678ba2" providerId="AD" clId="Web-{8EFB4E14-77FA-C133-A97D-31B4B3E89D84}" dt="2020-10-18T15:03:10.166" v="60" actId="20577"/>
          <ac:spMkLst>
            <pc:docMk/>
            <pc:sldMk cId="1503595718" sldId="278"/>
            <ac:spMk id="2" creationId="{0BCA2A83-E24F-5D4E-8BF7-F35B8447EC8B}"/>
          </ac:spMkLst>
        </pc:spChg>
      </pc:sldChg>
      <pc:sldChg chg="modSp">
        <pc:chgData name="ＳＯＮＧ ＹＵＴＩＮＧ(songyt)" userId="S::songyt@fc.ritsumei.ac.jp::fcacd1d5-7d5d-4895-bff8-287dff678ba2" providerId="AD" clId="Web-{8EFB4E14-77FA-C133-A97D-31B4B3E89D84}" dt="2020-10-18T15:03:15.509" v="68" actId="20577"/>
        <pc:sldMkLst>
          <pc:docMk/>
          <pc:sldMk cId="459199448" sldId="279"/>
        </pc:sldMkLst>
        <pc:spChg chg="mod">
          <ac:chgData name="ＳＯＮＧ ＹＵＴＩＮＧ(songyt)" userId="S::songyt@fc.ritsumei.ac.jp::fcacd1d5-7d5d-4895-bff8-287dff678ba2" providerId="AD" clId="Web-{8EFB4E14-77FA-C133-A97D-31B4B3E89D84}" dt="2020-10-18T15:03:15.509" v="68" actId="20577"/>
          <ac:spMkLst>
            <pc:docMk/>
            <pc:sldMk cId="459199448" sldId="279"/>
            <ac:spMk id="2" creationId="{0BCA2A83-E24F-5D4E-8BF7-F35B8447EC8B}"/>
          </ac:spMkLst>
        </pc:spChg>
      </pc:sldChg>
      <pc:sldChg chg="addSp delSp modSp new mod ord modClrScheme chgLayout">
        <pc:chgData name="ＳＯＮＧ ＹＵＴＩＮＧ(songyt)" userId="S::songyt@fc.ritsumei.ac.jp::fcacd1d5-7d5d-4895-bff8-287dff678ba2" providerId="AD" clId="Web-{8EFB4E14-77FA-C133-A97D-31B4B3E89D84}" dt="2020-10-18T15:09:09.461" v="179" actId="1076"/>
        <pc:sldMkLst>
          <pc:docMk/>
          <pc:sldMk cId="1358125998" sldId="280"/>
        </pc:sldMkLst>
        <pc:spChg chg="del">
          <ac:chgData name="ＳＯＮＧ ＹＵＴＩＮＧ(songyt)" userId="S::songyt@fc.ritsumei.ac.jp::fcacd1d5-7d5d-4895-bff8-287dff678ba2" providerId="AD" clId="Web-{8EFB4E14-77FA-C133-A97D-31B4B3E89D84}" dt="2020-10-18T15:02:36.259" v="54"/>
          <ac:spMkLst>
            <pc:docMk/>
            <pc:sldMk cId="1358125998" sldId="280"/>
            <ac:spMk id="2" creationId="{9DFE7F40-EA18-4AE5-874B-F9849615A61A}"/>
          </ac:spMkLst>
        </pc:spChg>
        <pc:spChg chg="mod ord">
          <ac:chgData name="ＳＯＮＧ ＹＵＴＩＮＧ(songyt)" userId="S::songyt@fc.ritsumei.ac.jp::fcacd1d5-7d5d-4895-bff8-287dff678ba2" providerId="AD" clId="Web-{8EFB4E14-77FA-C133-A97D-31B4B3E89D84}" dt="2020-10-18T15:04:00.306" v="71"/>
          <ac:spMkLst>
            <pc:docMk/>
            <pc:sldMk cId="1358125998" sldId="280"/>
            <ac:spMk id="3" creationId="{42381019-D734-492A-A0A6-25F2E6028101}"/>
          </ac:spMkLst>
        </pc:spChg>
        <pc:spChg chg="add mod ord">
          <ac:chgData name="ＳＯＮＧ ＹＵＴＩＮＧ(songyt)" userId="S::songyt@fc.ritsumei.ac.jp::fcacd1d5-7d5d-4895-bff8-287dff678ba2" providerId="AD" clId="Web-{8EFB4E14-77FA-C133-A97D-31B4B3E89D84}" dt="2020-10-18T15:04:52.196" v="96" actId="1076"/>
          <ac:spMkLst>
            <pc:docMk/>
            <pc:sldMk cId="1358125998" sldId="280"/>
            <ac:spMk id="4" creationId="{D68AB636-A49F-4B02-97EA-0C34307BC002}"/>
          </ac:spMkLst>
        </pc:spChg>
        <pc:spChg chg="add mod ord">
          <ac:chgData name="ＳＯＮＧ ＹＵＴＩＮＧ(songyt)" userId="S::songyt@fc.ritsumei.ac.jp::fcacd1d5-7d5d-4895-bff8-287dff678ba2" providerId="AD" clId="Web-{8EFB4E14-77FA-C133-A97D-31B4B3E89D84}" dt="2020-10-18T15:09:09.461" v="179" actId="1076"/>
          <ac:spMkLst>
            <pc:docMk/>
            <pc:sldMk cId="1358125998" sldId="280"/>
            <ac:spMk id="5" creationId="{4E6CA517-B0C2-4EA7-BFB7-4EA564F16D3A}"/>
          </ac:spMkLst>
        </pc:spChg>
        <pc:spChg chg="add del mod ord">
          <ac:chgData name="ＳＯＮＧ ＹＵＴＩＮＧ(songyt)" userId="S::songyt@fc.ritsumei.ac.jp::fcacd1d5-7d5d-4895-bff8-287dff678ba2" providerId="AD" clId="Web-{8EFB4E14-77FA-C133-A97D-31B4B3E89D84}" dt="2020-10-18T15:04:48.165" v="95"/>
          <ac:spMkLst>
            <pc:docMk/>
            <pc:sldMk cId="1358125998" sldId="280"/>
            <ac:spMk id="6" creationId="{A3562564-7326-44EF-A0C3-088B219003A4}"/>
          </ac:spMkLst>
        </pc:spChg>
      </pc:sldChg>
      <pc:sldChg chg="modSp add replId">
        <pc:chgData name="ＳＯＮＧ ＹＵＴＩＮＧ(songyt)" userId="S::songyt@fc.ritsumei.ac.jp::fcacd1d5-7d5d-4895-bff8-287dff678ba2" providerId="AD" clId="Web-{8EFB4E14-77FA-C133-A97D-31B4B3E89D84}" dt="2020-10-18T15:41:11.606" v="566" actId="20577"/>
        <pc:sldMkLst>
          <pc:docMk/>
          <pc:sldMk cId="1822686881" sldId="281"/>
        </pc:sldMkLst>
        <pc:spChg chg="mod">
          <ac:chgData name="ＳＯＮＧ ＹＵＴＩＮＧ(songyt)" userId="S::songyt@fc.ritsumei.ac.jp::fcacd1d5-7d5d-4895-bff8-287dff678ba2" providerId="AD" clId="Web-{8EFB4E14-77FA-C133-A97D-31B4B3E89D84}" dt="2020-10-18T15:24:55.787" v="329" actId="20577"/>
          <ac:spMkLst>
            <pc:docMk/>
            <pc:sldMk cId="1822686881" sldId="281"/>
            <ac:spMk id="2" creationId="{B98017F1-A404-4248-8654-8B41360FEE5C}"/>
          </ac:spMkLst>
        </pc:spChg>
        <pc:spChg chg="mod">
          <ac:chgData name="ＳＯＮＧ ＹＵＴＩＮＧ(songyt)" userId="S::songyt@fc.ritsumei.ac.jp::fcacd1d5-7d5d-4895-bff8-287dff678ba2" providerId="AD" clId="Web-{8EFB4E14-77FA-C133-A97D-31B4B3E89D84}" dt="2020-10-18T15:41:11.606" v="566" actId="20577"/>
          <ac:spMkLst>
            <pc:docMk/>
            <pc:sldMk cId="1822686881" sldId="281"/>
            <ac:spMk id="3" creationId="{A351A24A-04F4-1143-A692-8A7106A7659B}"/>
          </ac:spMkLst>
        </pc:spChg>
      </pc:sldChg>
      <pc:sldChg chg="add replId">
        <pc:chgData name="ＳＯＮＧ ＹＵＴＩＮＧ(songyt)" userId="S::songyt@fc.ritsumei.ac.jp::fcacd1d5-7d5d-4895-bff8-287dff678ba2" providerId="AD" clId="Web-{8EFB4E14-77FA-C133-A97D-31B4B3E89D84}" dt="2020-10-18T15:42:18.278" v="569"/>
        <pc:sldMkLst>
          <pc:docMk/>
          <pc:sldMk cId="260838808" sldId="282"/>
        </pc:sldMkLst>
      </pc:sldChg>
    </pc:docChg>
  </pc:docChgLst>
  <pc:docChgLst>
    <pc:chgData name="FANG Xintao(gr0475vx)" userId="f5a69607-3c73-4172-a63e-2f8eff800f7d" providerId="ADAL" clId="{5D9D7B0A-8903-9543-8397-75B668512DD7}"/>
    <pc:docChg chg="undo custSel addSld delSld modSld">
      <pc:chgData name="FANG Xintao(gr0475vx)" userId="f5a69607-3c73-4172-a63e-2f8eff800f7d" providerId="ADAL" clId="{5D9D7B0A-8903-9543-8397-75B668512DD7}" dt="2020-10-18T12:59:56.104" v="1838" actId="20577"/>
      <pc:docMkLst>
        <pc:docMk/>
      </pc:docMkLst>
      <pc:sldChg chg="modSp mod">
        <pc:chgData name="FANG Xintao(gr0475vx)" userId="f5a69607-3c73-4172-a63e-2f8eff800f7d" providerId="ADAL" clId="{5D9D7B0A-8903-9543-8397-75B668512DD7}" dt="2020-10-15T13:32:51.353" v="426" actId="1035"/>
        <pc:sldMkLst>
          <pc:docMk/>
          <pc:sldMk cId="778778503" sldId="257"/>
        </pc:sldMkLst>
        <pc:spChg chg="mod">
          <ac:chgData name="FANG Xintao(gr0475vx)" userId="f5a69607-3c73-4172-a63e-2f8eff800f7d" providerId="ADAL" clId="{5D9D7B0A-8903-9543-8397-75B668512DD7}" dt="2020-10-15T13:32:51.353" v="426" actId="1035"/>
          <ac:spMkLst>
            <pc:docMk/>
            <pc:sldMk cId="778778503" sldId="257"/>
            <ac:spMk id="3" creationId="{A351A24A-04F4-1143-A692-8A7106A7659B}"/>
          </ac:spMkLst>
        </pc:spChg>
      </pc:sldChg>
      <pc:sldChg chg="del">
        <pc:chgData name="FANG Xintao(gr0475vx)" userId="f5a69607-3c73-4172-a63e-2f8eff800f7d" providerId="ADAL" clId="{5D9D7B0A-8903-9543-8397-75B668512DD7}" dt="2020-10-15T12:34:25.146" v="0" actId="2696"/>
        <pc:sldMkLst>
          <pc:docMk/>
          <pc:sldMk cId="2320167078" sldId="258"/>
        </pc:sldMkLst>
      </pc:sldChg>
      <pc:sldChg chg="del">
        <pc:chgData name="FANG Xintao(gr0475vx)" userId="f5a69607-3c73-4172-a63e-2f8eff800f7d" providerId="ADAL" clId="{5D9D7B0A-8903-9543-8397-75B668512DD7}" dt="2020-10-15T12:34:57.362" v="1" actId="2696"/>
        <pc:sldMkLst>
          <pc:docMk/>
          <pc:sldMk cId="204211742" sldId="259"/>
        </pc:sldMkLst>
      </pc:sldChg>
      <pc:sldChg chg="del">
        <pc:chgData name="FANG Xintao(gr0475vx)" userId="f5a69607-3c73-4172-a63e-2f8eff800f7d" providerId="ADAL" clId="{5D9D7B0A-8903-9543-8397-75B668512DD7}" dt="2020-10-15T12:35:03.229" v="2" actId="2696"/>
        <pc:sldMkLst>
          <pc:docMk/>
          <pc:sldMk cId="4188964685" sldId="260"/>
        </pc:sldMkLst>
      </pc:sldChg>
      <pc:sldChg chg="addSp delSp modSp mod">
        <pc:chgData name="FANG Xintao(gr0475vx)" userId="f5a69607-3c73-4172-a63e-2f8eff800f7d" providerId="ADAL" clId="{5D9D7B0A-8903-9543-8397-75B668512DD7}" dt="2020-10-18T11:43:45.448" v="1497" actId="1076"/>
        <pc:sldMkLst>
          <pc:docMk/>
          <pc:sldMk cId="3788147709" sldId="261"/>
        </pc:sldMkLst>
        <pc:spChg chg="add mod">
          <ac:chgData name="FANG Xintao(gr0475vx)" userId="f5a69607-3c73-4172-a63e-2f8eff800f7d" providerId="ADAL" clId="{5D9D7B0A-8903-9543-8397-75B668512DD7}" dt="2020-10-18T11:43:31.641" v="1494" actId="20577"/>
          <ac:spMkLst>
            <pc:docMk/>
            <pc:sldMk cId="3788147709" sldId="261"/>
            <ac:spMk id="3" creationId="{0E769640-EB61-A946-A083-EDC11C0DD8E4}"/>
          </ac:spMkLst>
        </pc:spChg>
        <pc:spChg chg="mod">
          <ac:chgData name="FANG Xintao(gr0475vx)" userId="f5a69607-3c73-4172-a63e-2f8eff800f7d" providerId="ADAL" clId="{5D9D7B0A-8903-9543-8397-75B668512DD7}" dt="2020-10-18T11:43:41.597" v="1496" actId="1076"/>
          <ac:spMkLst>
            <pc:docMk/>
            <pc:sldMk cId="3788147709" sldId="261"/>
            <ac:spMk id="6" creationId="{1D053C9C-4EA3-9645-AAA6-6969D6374F29}"/>
          </ac:spMkLst>
        </pc:spChg>
        <pc:spChg chg="mod">
          <ac:chgData name="FANG Xintao(gr0475vx)" userId="f5a69607-3c73-4172-a63e-2f8eff800f7d" providerId="ADAL" clId="{5D9D7B0A-8903-9543-8397-75B668512DD7}" dt="2020-10-18T11:43:45.448" v="1497" actId="1076"/>
          <ac:spMkLst>
            <pc:docMk/>
            <pc:sldMk cId="3788147709" sldId="261"/>
            <ac:spMk id="7" creationId="{E60DB341-FCC8-AD41-AE98-9D3EA663A7DD}"/>
          </ac:spMkLst>
        </pc:spChg>
        <pc:spChg chg="add del mod">
          <ac:chgData name="FANG Xintao(gr0475vx)" userId="f5a69607-3c73-4172-a63e-2f8eff800f7d" providerId="ADAL" clId="{5D9D7B0A-8903-9543-8397-75B668512DD7}" dt="2020-10-15T13:11:59.563" v="375"/>
          <ac:spMkLst>
            <pc:docMk/>
            <pc:sldMk cId="3788147709" sldId="261"/>
            <ac:spMk id="8" creationId="{95CC5403-3354-774D-8096-1BDFEB9142F9}"/>
          </ac:spMkLst>
        </pc:spChg>
        <pc:picChg chg="add mod modCrop">
          <ac:chgData name="FANG Xintao(gr0475vx)" userId="f5a69607-3c73-4172-a63e-2f8eff800f7d" providerId="ADAL" clId="{5D9D7B0A-8903-9543-8397-75B668512DD7}" dt="2020-10-18T11:43:37.592" v="1495" actId="1076"/>
          <ac:picMkLst>
            <pc:docMk/>
            <pc:sldMk cId="3788147709" sldId="261"/>
            <ac:picMk id="4" creationId="{FEA94986-10FF-7648-8423-454A7974295B}"/>
          </ac:picMkLst>
        </pc:picChg>
        <pc:picChg chg="del">
          <ac:chgData name="FANG Xintao(gr0475vx)" userId="f5a69607-3c73-4172-a63e-2f8eff800f7d" providerId="ADAL" clId="{5D9D7B0A-8903-9543-8397-75B668512DD7}" dt="2020-10-15T13:09:39.204" v="322" actId="478"/>
          <ac:picMkLst>
            <pc:docMk/>
            <pc:sldMk cId="3788147709" sldId="261"/>
            <ac:picMk id="5" creationId="{F3984ED2-6A15-EA47-A525-B8E8EE4DEA7A}"/>
          </ac:picMkLst>
        </pc:picChg>
      </pc:sldChg>
      <pc:sldChg chg="modSp mod">
        <pc:chgData name="FANG Xintao(gr0475vx)" userId="f5a69607-3c73-4172-a63e-2f8eff800f7d" providerId="ADAL" clId="{5D9D7B0A-8903-9543-8397-75B668512DD7}" dt="2020-10-18T12:59:01.670" v="1810" actId="20577"/>
        <pc:sldMkLst>
          <pc:docMk/>
          <pc:sldMk cId="3181406686" sldId="264"/>
        </pc:sldMkLst>
        <pc:spChg chg="mod">
          <ac:chgData name="FANG Xintao(gr0475vx)" userId="f5a69607-3c73-4172-a63e-2f8eff800f7d" providerId="ADAL" clId="{5D9D7B0A-8903-9543-8397-75B668512DD7}" dt="2020-10-18T12:59:01.670" v="1810" actId="20577"/>
          <ac:spMkLst>
            <pc:docMk/>
            <pc:sldMk cId="3181406686" sldId="264"/>
            <ac:spMk id="3" creationId="{4FC76145-3F3C-104E-8EB7-FCF70F2B63EB}"/>
          </ac:spMkLst>
        </pc:spChg>
      </pc:sldChg>
      <pc:sldChg chg="del">
        <pc:chgData name="FANG Xintao(gr0475vx)" userId="f5a69607-3c73-4172-a63e-2f8eff800f7d" providerId="ADAL" clId="{5D9D7B0A-8903-9543-8397-75B668512DD7}" dt="2020-10-15T12:35:48.189" v="6" actId="2696"/>
        <pc:sldMkLst>
          <pc:docMk/>
          <pc:sldMk cId="1303253426" sldId="267"/>
        </pc:sldMkLst>
      </pc:sldChg>
      <pc:sldChg chg="modSp add mod">
        <pc:chgData name="FANG Xintao(gr0475vx)" userId="f5a69607-3c73-4172-a63e-2f8eff800f7d" providerId="ADAL" clId="{5D9D7B0A-8903-9543-8397-75B668512DD7}" dt="2020-10-18T12:53:51.988" v="1593" actId="20577"/>
        <pc:sldMkLst>
          <pc:docMk/>
          <pc:sldMk cId="1865021400" sldId="270"/>
        </pc:sldMkLst>
        <pc:spChg chg="mod">
          <ac:chgData name="FANG Xintao(gr0475vx)" userId="f5a69607-3c73-4172-a63e-2f8eff800f7d" providerId="ADAL" clId="{5D9D7B0A-8903-9543-8397-75B668512DD7}" dt="2020-10-18T12:53:51.988" v="1593" actId="20577"/>
          <ac:spMkLst>
            <pc:docMk/>
            <pc:sldMk cId="1865021400" sldId="270"/>
            <ac:spMk id="2" creationId="{0BCA2A83-E24F-5D4E-8BF7-F35B8447EC8B}"/>
          </ac:spMkLst>
        </pc:spChg>
      </pc:sldChg>
      <pc:sldChg chg="del">
        <pc:chgData name="FANG Xintao(gr0475vx)" userId="f5a69607-3c73-4172-a63e-2f8eff800f7d" providerId="ADAL" clId="{5D9D7B0A-8903-9543-8397-75B668512DD7}" dt="2020-10-15T12:35:38.257" v="5" actId="2696"/>
        <pc:sldMkLst>
          <pc:docMk/>
          <pc:sldMk cId="2091214413" sldId="270"/>
        </pc:sldMkLst>
      </pc:sldChg>
      <pc:sldChg chg="modSp mod">
        <pc:chgData name="FANG Xintao(gr0475vx)" userId="f5a69607-3c73-4172-a63e-2f8eff800f7d" providerId="ADAL" clId="{5D9D7B0A-8903-9543-8397-75B668512DD7}" dt="2020-10-18T12:59:56.104" v="1838" actId="20577"/>
        <pc:sldMkLst>
          <pc:docMk/>
          <pc:sldMk cId="3518406293" sldId="274"/>
        </pc:sldMkLst>
        <pc:spChg chg="mod">
          <ac:chgData name="FANG Xintao(gr0475vx)" userId="f5a69607-3c73-4172-a63e-2f8eff800f7d" providerId="ADAL" clId="{5D9D7B0A-8903-9543-8397-75B668512DD7}" dt="2020-10-18T12:59:56.104" v="1838" actId="20577"/>
          <ac:spMkLst>
            <pc:docMk/>
            <pc:sldMk cId="3518406293" sldId="274"/>
            <ac:spMk id="3" creationId="{71A03476-5B85-C04B-834D-87B612537CF5}"/>
          </ac:spMkLst>
        </pc:spChg>
        <pc:spChg chg="mod">
          <ac:chgData name="FANG Xintao(gr0475vx)" userId="f5a69607-3c73-4172-a63e-2f8eff800f7d" providerId="ADAL" clId="{5D9D7B0A-8903-9543-8397-75B668512DD7}" dt="2020-10-18T11:34:35.942" v="1340" actId="20577"/>
          <ac:spMkLst>
            <pc:docMk/>
            <pc:sldMk cId="3518406293" sldId="274"/>
            <ac:spMk id="4" creationId="{12EC22DA-9E8F-0142-AECF-44A8D33BFC10}"/>
          </ac:spMkLst>
        </pc:spChg>
        <pc:spChg chg="mod">
          <ac:chgData name="FANG Xintao(gr0475vx)" userId="f5a69607-3c73-4172-a63e-2f8eff800f7d" providerId="ADAL" clId="{5D9D7B0A-8903-9543-8397-75B668512DD7}" dt="2020-10-15T12:55:39.377" v="195" actId="20577"/>
          <ac:spMkLst>
            <pc:docMk/>
            <pc:sldMk cId="3518406293" sldId="274"/>
            <ac:spMk id="5" creationId="{B29A853F-FBD3-413C-A4E2-1CCDCF0510D5}"/>
          </ac:spMkLst>
        </pc:spChg>
      </pc:sldChg>
      <pc:sldChg chg="addSp delSp modSp new mod">
        <pc:chgData name="FANG Xintao(gr0475vx)" userId="f5a69607-3c73-4172-a63e-2f8eff800f7d" providerId="ADAL" clId="{5D9D7B0A-8903-9543-8397-75B668512DD7}" dt="2020-10-16T01:44:25.156" v="1304" actId="1037"/>
        <pc:sldMkLst>
          <pc:docMk/>
          <pc:sldMk cId="616573897" sldId="276"/>
        </pc:sldMkLst>
        <pc:spChg chg="mod">
          <ac:chgData name="FANG Xintao(gr0475vx)" userId="f5a69607-3c73-4172-a63e-2f8eff800f7d" providerId="ADAL" clId="{5D9D7B0A-8903-9543-8397-75B668512DD7}" dt="2020-10-15T13:35:13.898" v="452" actId="108"/>
          <ac:spMkLst>
            <pc:docMk/>
            <pc:sldMk cId="616573897" sldId="276"/>
            <ac:spMk id="2" creationId="{78FD0861-2D97-3842-AC1B-1A7C67211B32}"/>
          </ac:spMkLst>
        </pc:spChg>
        <pc:spChg chg="add mod">
          <ac:chgData name="FANG Xintao(gr0475vx)" userId="f5a69607-3c73-4172-a63e-2f8eff800f7d" providerId="ADAL" clId="{5D9D7B0A-8903-9543-8397-75B668512DD7}" dt="2020-10-16T01:25:38.080" v="950" actId="1076"/>
          <ac:spMkLst>
            <pc:docMk/>
            <pc:sldMk cId="616573897" sldId="276"/>
            <ac:spMk id="4" creationId="{4BF2CEC9-B6DC-3C4C-AFEA-0729B38A374D}"/>
          </ac:spMkLst>
        </pc:spChg>
        <pc:picChg chg="add mod">
          <ac:chgData name="FANG Xintao(gr0475vx)" userId="f5a69607-3c73-4172-a63e-2f8eff800f7d" providerId="ADAL" clId="{5D9D7B0A-8903-9543-8397-75B668512DD7}" dt="2020-10-16T01:29:47.777" v="960" actId="14100"/>
          <ac:picMkLst>
            <pc:docMk/>
            <pc:sldMk cId="616573897" sldId="276"/>
            <ac:picMk id="6" creationId="{A78ADAF8-A426-CC43-90BF-11352B503DE6}"/>
          </ac:picMkLst>
        </pc:picChg>
        <pc:picChg chg="add mod">
          <ac:chgData name="FANG Xintao(gr0475vx)" userId="f5a69607-3c73-4172-a63e-2f8eff800f7d" providerId="ADAL" clId="{5D9D7B0A-8903-9543-8397-75B668512DD7}" dt="2020-10-16T01:30:39.756" v="970" actId="1035"/>
          <ac:picMkLst>
            <pc:docMk/>
            <pc:sldMk cId="616573897" sldId="276"/>
            <ac:picMk id="8" creationId="{EFFDC0FC-8A78-7442-8ADF-B2F94514CCA7}"/>
          </ac:picMkLst>
        </pc:picChg>
        <pc:picChg chg="add mod">
          <ac:chgData name="FANG Xintao(gr0475vx)" userId="f5a69607-3c73-4172-a63e-2f8eff800f7d" providerId="ADAL" clId="{5D9D7B0A-8903-9543-8397-75B668512DD7}" dt="2020-10-16T01:44:25.156" v="1304" actId="1037"/>
          <ac:picMkLst>
            <pc:docMk/>
            <pc:sldMk cId="616573897" sldId="276"/>
            <ac:picMk id="10" creationId="{A8283164-1875-D947-AA15-5119D84D2794}"/>
          </ac:picMkLst>
        </pc:picChg>
        <pc:picChg chg="add del mod">
          <ac:chgData name="FANG Xintao(gr0475vx)" userId="f5a69607-3c73-4172-a63e-2f8eff800f7d" providerId="ADAL" clId="{5D9D7B0A-8903-9543-8397-75B668512DD7}" dt="2020-10-16T00:57:25.959" v="578" actId="478"/>
          <ac:picMkLst>
            <pc:docMk/>
            <pc:sldMk cId="616573897" sldId="276"/>
            <ac:picMk id="12" creationId="{A870874A-A3E6-5D45-A2D6-C531B11DB86F}"/>
          </ac:picMkLst>
        </pc:picChg>
        <pc:picChg chg="add del mod">
          <ac:chgData name="FANG Xintao(gr0475vx)" userId="f5a69607-3c73-4172-a63e-2f8eff800f7d" providerId="ADAL" clId="{5D9D7B0A-8903-9543-8397-75B668512DD7}" dt="2020-10-16T01:02:04.113" v="605" actId="478"/>
          <ac:picMkLst>
            <pc:docMk/>
            <pc:sldMk cId="616573897" sldId="276"/>
            <ac:picMk id="14" creationId="{7A24302D-73F8-7E4A-A542-E73A1870231C}"/>
          </ac:picMkLst>
        </pc:picChg>
        <pc:picChg chg="add mod">
          <ac:chgData name="FANG Xintao(gr0475vx)" userId="f5a69607-3c73-4172-a63e-2f8eff800f7d" providerId="ADAL" clId="{5D9D7B0A-8903-9543-8397-75B668512DD7}" dt="2020-10-16T01:34:15.863" v="1013" actId="1038"/>
          <ac:picMkLst>
            <pc:docMk/>
            <pc:sldMk cId="616573897" sldId="276"/>
            <ac:picMk id="16" creationId="{866C03AB-2049-E74D-8D18-6F6F9D48652E}"/>
          </ac:picMkLst>
        </pc:picChg>
        <pc:picChg chg="add mod">
          <ac:chgData name="FANG Xintao(gr0475vx)" userId="f5a69607-3c73-4172-a63e-2f8eff800f7d" providerId="ADAL" clId="{5D9D7B0A-8903-9543-8397-75B668512DD7}" dt="2020-10-16T01:29:51.922" v="961" actId="1076"/>
          <ac:picMkLst>
            <pc:docMk/>
            <pc:sldMk cId="616573897" sldId="276"/>
            <ac:picMk id="18" creationId="{E68A2586-B9A3-154B-A4CC-B5E54C8AA227}"/>
          </ac:picMkLst>
        </pc:picChg>
        <pc:picChg chg="add mod">
          <ac:chgData name="FANG Xintao(gr0475vx)" userId="f5a69607-3c73-4172-a63e-2f8eff800f7d" providerId="ADAL" clId="{5D9D7B0A-8903-9543-8397-75B668512DD7}" dt="2020-10-16T01:30:35.828" v="967" actId="1076"/>
          <ac:picMkLst>
            <pc:docMk/>
            <pc:sldMk cId="616573897" sldId="276"/>
            <ac:picMk id="20" creationId="{A90DBE6D-D8D9-9D47-B340-92DD63156439}"/>
          </ac:picMkLst>
        </pc:picChg>
        <pc:picChg chg="add mod">
          <ac:chgData name="FANG Xintao(gr0475vx)" userId="f5a69607-3c73-4172-a63e-2f8eff800f7d" providerId="ADAL" clId="{5D9D7B0A-8903-9543-8397-75B668512DD7}" dt="2020-10-16T01:31:09.245" v="979" actId="1037"/>
          <ac:picMkLst>
            <pc:docMk/>
            <pc:sldMk cId="616573897" sldId="276"/>
            <ac:picMk id="22" creationId="{9AD8D3AB-1FA4-864C-9633-7CACFB46A445}"/>
          </ac:picMkLst>
        </pc:picChg>
        <pc:picChg chg="add mod">
          <ac:chgData name="FANG Xintao(gr0475vx)" userId="f5a69607-3c73-4172-a63e-2f8eff800f7d" providerId="ADAL" clId="{5D9D7B0A-8903-9543-8397-75B668512DD7}" dt="2020-10-16T01:34:13.327" v="1009" actId="1037"/>
          <ac:picMkLst>
            <pc:docMk/>
            <pc:sldMk cId="616573897" sldId="276"/>
            <ac:picMk id="24" creationId="{08DBFF34-350D-D044-A702-942CD7EADBA1}"/>
          </ac:picMkLst>
        </pc:picChg>
        <pc:picChg chg="add mod">
          <ac:chgData name="FANG Xintao(gr0475vx)" userId="f5a69607-3c73-4172-a63e-2f8eff800f7d" providerId="ADAL" clId="{5D9D7B0A-8903-9543-8397-75B668512DD7}" dt="2020-10-16T01:34:07.747" v="997" actId="1037"/>
          <ac:picMkLst>
            <pc:docMk/>
            <pc:sldMk cId="616573897" sldId="276"/>
            <ac:picMk id="26" creationId="{6F9EE6F9-5438-6A4A-93DC-54283651B26F}"/>
          </ac:picMkLst>
        </pc:picChg>
        <pc:picChg chg="add mod">
          <ac:chgData name="FANG Xintao(gr0475vx)" userId="f5a69607-3c73-4172-a63e-2f8eff800f7d" providerId="ADAL" clId="{5D9D7B0A-8903-9543-8397-75B668512DD7}" dt="2020-10-16T01:34:46.244" v="1028" actId="1037"/>
          <ac:picMkLst>
            <pc:docMk/>
            <pc:sldMk cId="616573897" sldId="276"/>
            <ac:picMk id="28" creationId="{B68135B7-2DE3-D347-92C8-908CCE7E960D}"/>
          </ac:picMkLst>
        </pc:picChg>
      </pc:sldChg>
      <pc:sldChg chg="del">
        <pc:chgData name="FANG Xintao(gr0475vx)" userId="f5a69607-3c73-4172-a63e-2f8eff800f7d" providerId="ADAL" clId="{5D9D7B0A-8903-9543-8397-75B668512DD7}" dt="2020-10-15T12:35:34.412" v="4" actId="2696"/>
        <pc:sldMkLst>
          <pc:docMk/>
          <pc:sldMk cId="1088449116" sldId="276"/>
        </pc:sldMkLst>
      </pc:sldChg>
      <pc:sldChg chg="del">
        <pc:chgData name="FANG Xintao(gr0475vx)" userId="f5a69607-3c73-4172-a63e-2f8eff800f7d" providerId="ADAL" clId="{5D9D7B0A-8903-9543-8397-75B668512DD7}" dt="2020-10-15T12:35:30.351" v="3" actId="2696"/>
        <pc:sldMkLst>
          <pc:docMk/>
          <pc:sldMk cId="2216945390" sldId="277"/>
        </pc:sldMkLst>
      </pc:sldChg>
      <pc:sldChg chg="addSp delSp modSp add mod">
        <pc:chgData name="FANG Xintao(gr0475vx)" userId="f5a69607-3c73-4172-a63e-2f8eff800f7d" providerId="ADAL" clId="{5D9D7B0A-8903-9543-8397-75B668512DD7}" dt="2020-10-16T02:16:54.255" v="1310" actId="20577"/>
        <pc:sldMkLst>
          <pc:docMk/>
          <pc:sldMk cId="3526694092" sldId="277"/>
        </pc:sldMkLst>
        <pc:spChg chg="del">
          <ac:chgData name="FANG Xintao(gr0475vx)" userId="f5a69607-3c73-4172-a63e-2f8eff800f7d" providerId="ADAL" clId="{5D9D7B0A-8903-9543-8397-75B668512DD7}" dt="2020-10-16T01:04:58.772" v="650" actId="478"/>
          <ac:spMkLst>
            <pc:docMk/>
            <pc:sldMk cId="3526694092" sldId="277"/>
            <ac:spMk id="4" creationId="{4BF2CEC9-B6DC-3C4C-AFEA-0729B38A374D}"/>
          </ac:spMkLst>
        </pc:spChg>
        <pc:spChg chg="add del mod">
          <ac:chgData name="FANG Xintao(gr0475vx)" userId="f5a69607-3c73-4172-a63e-2f8eff800f7d" providerId="ADAL" clId="{5D9D7B0A-8903-9543-8397-75B668512DD7}" dt="2020-10-16T01:05:37.436" v="656"/>
          <ac:spMkLst>
            <pc:docMk/>
            <pc:sldMk cId="3526694092" sldId="277"/>
            <ac:spMk id="5" creationId="{3D92641F-69C5-B148-87DD-A0171D5E0233}"/>
          </ac:spMkLst>
        </pc:spChg>
        <pc:spChg chg="add mod">
          <ac:chgData name="FANG Xintao(gr0475vx)" userId="f5a69607-3c73-4172-a63e-2f8eff800f7d" providerId="ADAL" clId="{5D9D7B0A-8903-9543-8397-75B668512DD7}" dt="2020-10-16T02:16:54.255" v="1310" actId="20577"/>
          <ac:spMkLst>
            <pc:docMk/>
            <pc:sldMk cId="3526694092" sldId="277"/>
            <ac:spMk id="7" creationId="{4EEA55DD-EF46-D240-AAF1-C23F261D816F}"/>
          </ac:spMkLst>
        </pc:spChg>
        <pc:picChg chg="del">
          <ac:chgData name="FANG Xintao(gr0475vx)" userId="f5a69607-3c73-4172-a63e-2f8eff800f7d" providerId="ADAL" clId="{5D9D7B0A-8903-9543-8397-75B668512DD7}" dt="2020-10-16T01:05:00.499" v="652" actId="478"/>
          <ac:picMkLst>
            <pc:docMk/>
            <pc:sldMk cId="3526694092" sldId="277"/>
            <ac:picMk id="6" creationId="{A78ADAF8-A426-CC43-90BF-11352B503DE6}"/>
          </ac:picMkLst>
        </pc:picChg>
        <pc:picChg chg="del">
          <ac:chgData name="FANG Xintao(gr0475vx)" userId="f5a69607-3c73-4172-a63e-2f8eff800f7d" providerId="ADAL" clId="{5D9D7B0A-8903-9543-8397-75B668512DD7}" dt="2020-10-16T01:04:59.776" v="651" actId="478"/>
          <ac:picMkLst>
            <pc:docMk/>
            <pc:sldMk cId="3526694092" sldId="277"/>
            <ac:picMk id="8" creationId="{EFFDC0FC-8A78-7442-8ADF-B2F94514CCA7}"/>
          </ac:picMkLst>
        </pc:picChg>
        <pc:picChg chg="del">
          <ac:chgData name="FANG Xintao(gr0475vx)" userId="f5a69607-3c73-4172-a63e-2f8eff800f7d" providerId="ADAL" clId="{5D9D7B0A-8903-9543-8397-75B668512DD7}" dt="2020-10-16T01:04:55.768" v="649" actId="478"/>
          <ac:picMkLst>
            <pc:docMk/>
            <pc:sldMk cId="3526694092" sldId="277"/>
            <ac:picMk id="10" creationId="{A8283164-1875-D947-AA15-5119D84D2794}"/>
          </ac:picMkLst>
        </pc:picChg>
        <pc:picChg chg="del">
          <ac:chgData name="FANG Xintao(gr0475vx)" userId="f5a69607-3c73-4172-a63e-2f8eff800f7d" providerId="ADAL" clId="{5D9D7B0A-8903-9543-8397-75B668512DD7}" dt="2020-10-16T01:05:01.038" v="653" actId="478"/>
          <ac:picMkLst>
            <pc:docMk/>
            <pc:sldMk cId="3526694092" sldId="277"/>
            <ac:picMk id="16" creationId="{866C03AB-2049-E74D-8D18-6F6F9D48652E}"/>
          </ac:picMkLst>
        </pc:picChg>
      </pc:sldChg>
      <pc:sldChg chg="modSp add mod">
        <pc:chgData name="FANG Xintao(gr0475vx)" userId="f5a69607-3c73-4172-a63e-2f8eff800f7d" providerId="ADAL" clId="{5D9D7B0A-8903-9543-8397-75B668512DD7}" dt="2020-10-18T12:54:19.819" v="1615" actId="20577"/>
        <pc:sldMkLst>
          <pc:docMk/>
          <pc:sldMk cId="1503595718" sldId="278"/>
        </pc:sldMkLst>
        <pc:spChg chg="mod">
          <ac:chgData name="FANG Xintao(gr0475vx)" userId="f5a69607-3c73-4172-a63e-2f8eff800f7d" providerId="ADAL" clId="{5D9D7B0A-8903-9543-8397-75B668512DD7}" dt="2020-10-18T12:54:19.819" v="1615" actId="20577"/>
          <ac:spMkLst>
            <pc:docMk/>
            <pc:sldMk cId="1503595718" sldId="278"/>
            <ac:spMk id="2" creationId="{0BCA2A83-E24F-5D4E-8BF7-F35B8447EC8B}"/>
          </ac:spMkLst>
        </pc:spChg>
      </pc:sldChg>
      <pc:sldChg chg="modSp add mod">
        <pc:chgData name="FANG Xintao(gr0475vx)" userId="f5a69607-3c73-4172-a63e-2f8eff800f7d" providerId="ADAL" clId="{5D9D7B0A-8903-9543-8397-75B668512DD7}" dt="2020-10-18T12:54:46.260" v="1640" actId="20577"/>
        <pc:sldMkLst>
          <pc:docMk/>
          <pc:sldMk cId="459199448" sldId="279"/>
        </pc:sldMkLst>
        <pc:spChg chg="mod">
          <ac:chgData name="FANG Xintao(gr0475vx)" userId="f5a69607-3c73-4172-a63e-2f8eff800f7d" providerId="ADAL" clId="{5D9D7B0A-8903-9543-8397-75B668512DD7}" dt="2020-10-18T12:54:46.260" v="1640" actId="20577"/>
          <ac:spMkLst>
            <pc:docMk/>
            <pc:sldMk cId="459199448" sldId="279"/>
            <ac:spMk id="2" creationId="{0BCA2A83-E24F-5D4E-8BF7-F35B8447EC8B}"/>
          </ac:spMkLst>
        </pc:spChg>
      </pc:sldChg>
    </pc:docChg>
  </pc:docChgLst>
  <pc:docChgLst>
    <pc:chgData name="FANG Xintao(gr0475vx)" userId="S::gr0475vx@ed.ritsumei.ac.jp::f5a69607-3c73-4172-a63e-2f8eff800f7d" providerId="AD" clId="Web-{0EDD5A60-2695-73E5-3F3C-8E88BF673593}"/>
    <pc:docChg chg="modSld">
      <pc:chgData name="FANG Xintao(gr0475vx)" userId="S::gr0475vx@ed.ritsumei.ac.jp::f5a69607-3c73-4172-a63e-2f8eff800f7d" providerId="AD" clId="Web-{0EDD5A60-2695-73E5-3F3C-8E88BF673593}" dt="2020-12-16T07:27:50.534" v="212" actId="20577"/>
      <pc:docMkLst>
        <pc:docMk/>
      </pc:docMkLst>
      <pc:sldChg chg="modSp">
        <pc:chgData name="FANG Xintao(gr0475vx)" userId="S::gr0475vx@ed.ritsumei.ac.jp::f5a69607-3c73-4172-a63e-2f8eff800f7d" providerId="AD" clId="Web-{0EDD5A60-2695-73E5-3F3C-8E88BF673593}" dt="2020-12-16T07:26:49.280" v="203" actId="14100"/>
        <pc:sldMkLst>
          <pc:docMk/>
          <pc:sldMk cId="3518406293" sldId="274"/>
        </pc:sldMkLst>
        <pc:spChg chg="mod">
          <ac:chgData name="FANG Xintao(gr0475vx)" userId="S::gr0475vx@ed.ritsumei.ac.jp::f5a69607-3c73-4172-a63e-2f8eff800f7d" providerId="AD" clId="Web-{0EDD5A60-2695-73E5-3F3C-8E88BF673593}" dt="2020-12-16T07:26:49.280" v="203" actId="14100"/>
          <ac:spMkLst>
            <pc:docMk/>
            <pc:sldMk cId="3518406293" sldId="274"/>
            <ac:spMk id="4" creationId="{12EC22DA-9E8F-0142-AECF-44A8D33BFC10}"/>
          </ac:spMkLst>
        </pc:spChg>
        <pc:spChg chg="mod">
          <ac:chgData name="FANG Xintao(gr0475vx)" userId="S::gr0475vx@ed.ritsumei.ac.jp::f5a69607-3c73-4172-a63e-2f8eff800f7d" providerId="AD" clId="Web-{0EDD5A60-2695-73E5-3F3C-8E88BF673593}" dt="2020-12-16T07:26:20.872" v="201" actId="1076"/>
          <ac:spMkLst>
            <pc:docMk/>
            <pc:sldMk cId="3518406293" sldId="274"/>
            <ac:spMk id="5" creationId="{B29A853F-FBD3-413C-A4E2-1CCDCF0510D5}"/>
          </ac:spMkLst>
        </pc:spChg>
      </pc:sldChg>
      <pc:sldChg chg="modSp">
        <pc:chgData name="FANG Xintao(gr0475vx)" userId="S::gr0475vx@ed.ritsumei.ac.jp::f5a69607-3c73-4172-a63e-2f8eff800f7d" providerId="AD" clId="Web-{0EDD5A60-2695-73E5-3F3C-8E88BF673593}" dt="2020-12-16T07:27:48.487" v="210" actId="20577"/>
        <pc:sldMkLst>
          <pc:docMk/>
          <pc:sldMk cId="459199448" sldId="279"/>
        </pc:sldMkLst>
        <pc:spChg chg="mod">
          <ac:chgData name="FANG Xintao(gr0475vx)" userId="S::gr0475vx@ed.ritsumei.ac.jp::f5a69607-3c73-4172-a63e-2f8eff800f7d" providerId="AD" clId="Web-{0EDD5A60-2695-73E5-3F3C-8E88BF673593}" dt="2020-12-16T07:27:48.487" v="210" actId="20577"/>
          <ac:spMkLst>
            <pc:docMk/>
            <pc:sldMk cId="459199448" sldId="279"/>
            <ac:spMk id="6" creationId="{01E301B7-E0BE-D04E-A6E7-BA7AD82E38C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4C9071C2-E4CB-B148-83D5-B28B87CB7669}">
      <dgm:prSet phldrT="[テキスト]"/>
      <dgm:spPr/>
      <dgm:t>
        <a:bodyPr/>
        <a:lstStyle/>
        <a:p>
          <a:r>
            <a:rPr kumimoji="1" lang="ja-JP" altLang="en-US" b="1">
              <a:solidFill>
                <a:schemeClr val="bg1"/>
              </a:solidFill>
              <a:latin typeface="MS PGothic"/>
              <a:ea typeface="MS PGothic"/>
            </a:rPr>
            <a:t>データ</a:t>
          </a:r>
          <a:endParaRPr kumimoji="1" lang="ja-JP" altLang="en-US" b="1" i="0" u="none" strike="noStrike" cap="none" baseline="0" noProof="0">
            <a:solidFill>
              <a:srgbClr val="010000"/>
            </a:solidFill>
            <a:latin typeface="MS PGothic"/>
            <a:ea typeface="MS PGothic"/>
          </a:endParaRPr>
        </a:p>
      </dgm:t>
    </dgm:pt>
    <dgm:pt modelId="{2926DD35-814D-0A48-99AD-6BA988C49C07}" type="parTrans" cxnId="{9E5241B0-51FE-EC4F-9A0A-3E65DEFF8214}">
      <dgm:prSet/>
      <dgm:spPr/>
      <dgm:t>
        <a:bodyPr/>
        <a:lstStyle/>
        <a:p>
          <a:endParaRPr kumimoji="1" lang="ja-JP" altLang="en-US"/>
        </a:p>
      </dgm:t>
    </dgm:pt>
    <dgm:pt modelId="{8500561F-0117-0A43-8BA0-80D031B3BDCB}" type="sibTrans" cxnId="{9E5241B0-51FE-EC4F-9A0A-3E65DEFF8214}">
      <dgm:prSet/>
      <dgm:spPr/>
      <dgm:t>
        <a:bodyPr/>
        <a:lstStyle/>
        <a:p>
          <a:endParaRPr kumimoji="1" lang="ja-JP" altLang="en-US"/>
        </a:p>
      </dgm:t>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E731CB9D-EDA6-464A-B87B-28BAE8826DB6}">
      <dgm:prSet phldrT="[テキスト]"/>
      <dgm:spPr/>
      <dgm:t>
        <a:bodyPr/>
        <a:lstStyle/>
        <a:p>
          <a:r>
            <a:rPr kumimoji="1" lang="ja-JP" altLang="en-US" b="1">
              <a:latin typeface="MS PGothic"/>
              <a:ea typeface="MS PGothic"/>
            </a:rPr>
            <a:t>固有表現</a:t>
          </a:r>
        </a:p>
      </dgm:t>
    </dgm:pt>
    <dgm:pt modelId="{0C0C5C71-CB35-244B-AA7A-08B49B011BA4}" type="parTrans" cxnId="{06C59D06-D371-FE43-A175-34E358BECDA0}">
      <dgm:prSet/>
      <dgm:spPr/>
      <dgm:t>
        <a:bodyPr/>
        <a:lstStyle/>
        <a:p>
          <a:endParaRPr kumimoji="1" lang="ja-JP" altLang="en-US"/>
        </a:p>
      </dgm:t>
    </dgm:pt>
    <dgm:pt modelId="{ACD496C2-27AF-6048-A674-1A956B8EC00A}" type="sibTrans" cxnId="{06C59D06-D371-FE43-A175-34E358BECDA0}">
      <dgm:prSet/>
      <dgm:spPr/>
      <dgm:t>
        <a:bodyPr/>
        <a:lstStyle/>
        <a:p>
          <a:endParaRPr kumimoji="1" lang="ja-JP" altLang="en-US"/>
        </a:p>
      </dgm:t>
    </dgm:pt>
    <dgm:pt modelId="{C86D531E-3CC5-4712-B87A-8871D8CEEF38}">
      <dgm:prSet phldr="0"/>
      <dgm:spPr/>
      <dgm:t>
        <a:bodyPr/>
        <a:lstStyle/>
        <a:p>
          <a:r>
            <a:rPr kumimoji="1" lang="zh-CN" altLang="en-US" b="1">
              <a:latin typeface="MS PGothic"/>
              <a:ea typeface="MS PGothic"/>
            </a:rPr>
            <a:t>エンティティ</a:t>
          </a:r>
          <a:r>
            <a:rPr kumimoji="1" lang="ja-JP" b="1">
              <a:latin typeface="MS PGothic"/>
              <a:ea typeface="MS PGothic"/>
            </a:rPr>
            <a:t>関係</a:t>
          </a:r>
          <a:r>
            <a:rPr kumimoji="1" lang="ja-JP" altLang="en-US" b="1">
              <a:latin typeface="MS PGothic"/>
              <a:ea typeface="MS PGothic"/>
            </a:rPr>
            <a:t>モデル</a:t>
          </a:r>
        </a:p>
      </dgm:t>
    </dgm:pt>
    <dgm:pt modelId="{5209BF53-37A3-4EDB-B93C-1AEC1339345A}" type="parTrans" cxnId="{E0084A60-6A3C-4A4C-9941-8C9F03422957}">
      <dgm:prSet/>
      <dgm:spPr/>
      <dgm:t>
        <a:bodyPr/>
        <a:lstStyle/>
        <a:p>
          <a:endParaRPr kumimoji="1" lang="ja-JP" altLang="en-US"/>
        </a:p>
      </dgm:t>
    </dgm:pt>
    <dgm:pt modelId="{696C5170-EA44-408C-98A8-FDB9EAEAF12E}" type="sibTrans" cxnId="{E0084A60-6A3C-4A4C-9941-8C9F03422957}">
      <dgm:prSet/>
      <dgm:spPr/>
      <dgm:t>
        <a:bodyPr/>
        <a:lstStyle/>
        <a:p>
          <a:endParaRPr lang="en-US"/>
        </a:p>
      </dgm:t>
    </dgm:pt>
    <dgm:pt modelId="{C6933442-A349-49C5-9737-3CBC9F894399}">
      <dgm:prSet phldr="0"/>
      <dgm:spPr/>
      <dgm:t>
        <a:bodyPr/>
        <a:lstStyle/>
        <a:p>
          <a:r>
            <a:rPr kumimoji="1" lang="ja-JP" altLang="en-US" b="1">
              <a:latin typeface="MS PGothic"/>
              <a:ea typeface="MS PGothic"/>
            </a:rPr>
            <a:t>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BCC882ED-4414-754B-B737-161057EE5B00}" type="pres">
      <dgm:prSet presAssocID="{4C9071C2-E4CB-B148-83D5-B28B87CB7669}" presName="node" presStyleLbl="node1" presStyleIdx="0" presStyleCnt="5" custScaleX="74144" custScaleY="67558">
        <dgm:presLayoutVars>
          <dgm:bulletEnabled val="1"/>
        </dgm:presLayoutVars>
      </dgm:prSet>
      <dgm:spPr/>
    </dgm:pt>
    <dgm:pt modelId="{1BBC1FBB-0AFC-0943-B70A-06407139250E}" type="pres">
      <dgm:prSet presAssocID="{8500561F-0117-0A43-8BA0-80D031B3BDCB}" presName="sibTrans" presStyleLbl="sibTrans2D1" presStyleIdx="0" presStyleCnt="4"/>
      <dgm:spPr/>
    </dgm:pt>
    <dgm:pt modelId="{638465C1-58E3-004D-AAE0-34057D17252F}" type="pres">
      <dgm:prSet presAssocID="{8500561F-0117-0A43-8BA0-80D031B3BDCB}" presName="connectorText" presStyleLbl="sibTrans2D1" presStyleIdx="0" presStyleCnt="4"/>
      <dgm:spPr/>
    </dgm:pt>
    <dgm:pt modelId="{4FAB17F6-0812-C94B-AE75-380D26C198EA}" type="pres">
      <dgm:prSet presAssocID="{6E9504D4-B8E7-EA41-936B-040120E5D417}" presName="node" presStyleLbl="node1" presStyleIdx="1" presStyleCnt="5" custScaleX="142132" custScaleY="133990">
        <dgm:presLayoutVars>
          <dgm:bulletEnabled val="1"/>
        </dgm:presLayoutVars>
      </dgm:prSet>
      <dgm:spPr/>
    </dgm:pt>
    <dgm:pt modelId="{903E3921-5502-E247-9AF1-4D71D555776D}" type="pres">
      <dgm:prSet presAssocID="{F03540AC-6827-7846-956B-68CCDAC94052}" presName="sibTrans" presStyleLbl="sibTrans2D1" presStyleIdx="1" presStyleCnt="4"/>
      <dgm:spPr/>
    </dgm:pt>
    <dgm:pt modelId="{D4EBF63F-CB3D-3746-9FB8-FBF20311EF4A}" type="pres">
      <dgm:prSet presAssocID="{F03540AC-6827-7846-956B-68CCDAC94052}" presName="connectorText" presStyleLbl="sibTrans2D1" presStyleIdx="1" presStyleCnt="4"/>
      <dgm:spPr/>
    </dgm:pt>
    <dgm:pt modelId="{E394A399-7864-CB49-98F1-D1423BA98D16}" type="pres">
      <dgm:prSet presAssocID="{E731CB9D-EDA6-464A-B87B-28BAE8826DB6}" presName="node" presStyleLbl="node1" presStyleIdx="2" presStyleCnt="5" custScaleX="87690" custScaleY="63846">
        <dgm:presLayoutVars>
          <dgm:bulletEnabled val="1"/>
        </dgm:presLayoutVars>
      </dgm:prSet>
      <dgm:spPr/>
    </dgm:pt>
    <dgm:pt modelId="{1296B67D-495E-4E0C-B502-475AEF486DAB}" type="pres">
      <dgm:prSet presAssocID="{ACD496C2-27AF-6048-A674-1A956B8EC00A}" presName="sibTrans" presStyleLbl="sibTrans2D1" presStyleIdx="2" presStyleCnt="4"/>
      <dgm:spPr/>
    </dgm:pt>
    <dgm:pt modelId="{164DB94E-50BB-4E28-99AB-3701614B2697}" type="pres">
      <dgm:prSet presAssocID="{ACD496C2-27AF-6048-A674-1A956B8EC00A}" presName="connectorText" presStyleLbl="sibTrans2D1" presStyleIdx="2" presStyleCnt="4"/>
      <dgm:spPr/>
    </dgm:pt>
    <dgm:pt modelId="{11CE03D3-CDCF-44E3-9A20-54D6766EB542}" type="pres">
      <dgm:prSet presAssocID="{C86D531E-3CC5-4712-B87A-8871D8CEEF38}" presName="node" presStyleLbl="node1" presStyleIdx="3" presStyleCnt="5">
        <dgm:presLayoutVars>
          <dgm:bulletEnabled val="1"/>
        </dgm:presLayoutVars>
      </dgm:prSet>
      <dgm:spPr/>
    </dgm:pt>
    <dgm:pt modelId="{9BA0F5CF-BFD1-4F92-A8AD-C4B838AEF9E4}" type="pres">
      <dgm:prSet presAssocID="{696C5170-EA44-408C-98A8-FDB9EAEAF12E}" presName="sibTrans" presStyleLbl="sibTrans2D1" presStyleIdx="3" presStyleCnt="4"/>
      <dgm:spPr/>
    </dgm:pt>
    <dgm:pt modelId="{8C915B47-03BA-4876-ABCF-23885A1F4BA4}"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dgm:presLayoutVars>
          <dgm:bulletEnabled val="1"/>
        </dgm:presLayoutVars>
      </dgm:prSet>
      <dgm:spPr/>
    </dgm:pt>
  </dgm:ptLst>
  <dgm:cxnLst>
    <dgm:cxn modelId="{06C59D06-D371-FE43-A175-34E358BECDA0}" srcId="{2EB3FF60-02A6-F845-B439-57F687D97011}" destId="{E731CB9D-EDA6-464A-B87B-28BAE8826DB6}" srcOrd="2" destOrd="0" parTransId="{0C0C5C71-CB35-244B-AA7A-08B49B011BA4}" sibTransId="{ACD496C2-27AF-6048-A674-1A956B8EC00A}"/>
    <dgm:cxn modelId="{B2FDEF24-F714-452C-BCA9-790BAC969305}" type="presOf" srcId="{E731CB9D-EDA6-464A-B87B-28BAE8826DB6}" destId="{E394A399-7864-CB49-98F1-D1423BA98D16}" srcOrd="0" destOrd="0" presId="urn:microsoft.com/office/officeart/2005/8/layout/process1"/>
    <dgm:cxn modelId="{1D06C825-B9BE-4085-A74D-B68E69C22D4F}" type="presOf" srcId="{F03540AC-6827-7846-956B-68CCDAC94052}" destId="{D4EBF63F-CB3D-3746-9FB8-FBF20311EF4A}" srcOrd="1" destOrd="0" presId="urn:microsoft.com/office/officeart/2005/8/layout/process1"/>
    <dgm:cxn modelId="{C177E02E-93B7-4AEB-A9A5-E98034EA18F0}" type="presOf" srcId="{F03540AC-6827-7846-956B-68CCDAC94052}" destId="{903E3921-5502-E247-9AF1-4D71D555776D}" srcOrd="0" destOrd="0" presId="urn:microsoft.com/office/officeart/2005/8/layout/process1"/>
    <dgm:cxn modelId="{16161D30-1DD1-40BC-829B-19D62343E953}" type="presOf" srcId="{696C5170-EA44-408C-98A8-FDB9EAEAF12E}" destId="{9BA0F5CF-BFD1-4F92-A8AD-C4B838AEF9E4}" srcOrd="0" destOrd="0" presId="urn:microsoft.com/office/officeart/2005/8/layout/process1"/>
    <dgm:cxn modelId="{F3CF0A34-148F-4CD6-9CAB-BBC57FFCA515}" type="presOf" srcId="{4C9071C2-E4CB-B148-83D5-B28B87CB7669}" destId="{BCC882ED-4414-754B-B737-161057EE5B00}"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CE964677-BCB3-4CE8-81C1-1DF7DDF1B8BC}" type="presOf" srcId="{8500561F-0117-0A43-8BA0-80D031B3BDCB}" destId="{1BBC1FBB-0AFC-0943-B70A-06407139250E}" srcOrd="0" destOrd="0" presId="urn:microsoft.com/office/officeart/2005/8/layout/process1"/>
    <dgm:cxn modelId="{3922037F-CF30-41EF-A85E-022DF3C67A5B}" type="presOf" srcId="{C86D531E-3CC5-4712-B87A-8871D8CEEF38}" destId="{11CE03D3-CDCF-44E3-9A20-54D6766EB542}" srcOrd="0" destOrd="0" presId="urn:microsoft.com/office/officeart/2005/8/layout/process1"/>
    <dgm:cxn modelId="{E5DA6084-E245-441A-8448-4B02748B6E3C}" type="presOf" srcId="{C6933442-A349-49C5-9737-3CBC9F894399}" destId="{680ACE5F-EC77-42AB-9337-56CBC5402435}" srcOrd="0" destOrd="0" presId="urn:microsoft.com/office/officeart/2005/8/layout/process1"/>
    <dgm:cxn modelId="{4A777885-8CF4-421D-9931-9E90030AFD16}" type="presOf" srcId="{696C5170-EA44-408C-98A8-FDB9EAEAF12E}" destId="{8C915B47-03BA-4876-ABCF-23885A1F4BA4}" srcOrd="1" destOrd="0" presId="urn:microsoft.com/office/officeart/2005/8/layout/process1"/>
    <dgm:cxn modelId="{31376996-1BA6-41AD-9D20-E96C796A6E83}" type="presOf" srcId="{ACD496C2-27AF-6048-A674-1A956B8EC00A}" destId="{164DB94E-50BB-4E28-99AB-3701614B2697}" srcOrd="1" destOrd="0" presId="urn:microsoft.com/office/officeart/2005/8/layout/process1"/>
    <dgm:cxn modelId="{839DEC99-175A-483B-A305-8438868AE854}" type="presOf" srcId="{6E9504D4-B8E7-EA41-936B-040120E5D417}" destId="{4FAB17F6-0812-C94B-AE75-380D26C198EA}" srcOrd="0" destOrd="0" presId="urn:microsoft.com/office/officeart/2005/8/layout/process1"/>
    <dgm:cxn modelId="{D4DD3EA1-4753-4305-B7BB-281247064010}" type="presOf" srcId="{8500561F-0117-0A43-8BA0-80D031B3BDCB}" destId="{638465C1-58E3-004D-AAE0-34057D17252F}" srcOrd="1" destOrd="0" presId="urn:microsoft.com/office/officeart/2005/8/layout/process1"/>
    <dgm:cxn modelId="{9E5241B0-51FE-EC4F-9A0A-3E65DEFF8214}" srcId="{2EB3FF60-02A6-F845-B439-57F687D97011}" destId="{4C9071C2-E4CB-B148-83D5-B28B87CB7669}" srcOrd="0" destOrd="0" parTransId="{2926DD35-814D-0A48-99AD-6BA988C49C07}" sibTransId="{8500561F-0117-0A43-8BA0-80D031B3BDCB}"/>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5A7100F9-4536-428C-8BB9-EE0A7882F40A}" type="presOf" srcId="{ACD496C2-27AF-6048-A674-1A956B8EC00A}" destId="{1296B67D-495E-4E0C-B502-475AEF486DAB}" srcOrd="0" destOrd="0" presId="urn:microsoft.com/office/officeart/2005/8/layout/process1"/>
    <dgm:cxn modelId="{28827F50-926B-401A-9694-70DC7191CFC5}" type="presParOf" srcId="{E92D7705-CB6E-0F49-88A0-0C9A30ACC261}" destId="{BCC882ED-4414-754B-B737-161057EE5B00}" srcOrd="0" destOrd="0" presId="urn:microsoft.com/office/officeart/2005/8/layout/process1"/>
    <dgm:cxn modelId="{EB8AAFAF-3CBD-4F0B-853F-3011EE45AA7B}" type="presParOf" srcId="{E92D7705-CB6E-0F49-88A0-0C9A30ACC261}" destId="{1BBC1FBB-0AFC-0943-B70A-06407139250E}" srcOrd="1" destOrd="0" presId="urn:microsoft.com/office/officeart/2005/8/layout/process1"/>
    <dgm:cxn modelId="{09AE8E50-B546-41C6-832B-67B100AD6FEC}" type="presParOf" srcId="{1BBC1FBB-0AFC-0943-B70A-06407139250E}" destId="{638465C1-58E3-004D-AAE0-34057D17252F}" srcOrd="0" destOrd="0" presId="urn:microsoft.com/office/officeart/2005/8/layout/process1"/>
    <dgm:cxn modelId="{0C4217D5-E4CA-4E2B-89FB-D6692714690F}" type="presParOf" srcId="{E92D7705-CB6E-0F49-88A0-0C9A30ACC261}" destId="{4FAB17F6-0812-C94B-AE75-380D26C198EA}" srcOrd="2" destOrd="0" presId="urn:microsoft.com/office/officeart/2005/8/layout/process1"/>
    <dgm:cxn modelId="{7C011094-6116-409C-A659-E84B971387D3}" type="presParOf" srcId="{E92D7705-CB6E-0F49-88A0-0C9A30ACC261}" destId="{903E3921-5502-E247-9AF1-4D71D555776D}" srcOrd="3" destOrd="0" presId="urn:microsoft.com/office/officeart/2005/8/layout/process1"/>
    <dgm:cxn modelId="{F96B4752-7D32-4657-98C0-99F3FE7534BD}" type="presParOf" srcId="{903E3921-5502-E247-9AF1-4D71D555776D}" destId="{D4EBF63F-CB3D-3746-9FB8-FBF20311EF4A}" srcOrd="0" destOrd="0" presId="urn:microsoft.com/office/officeart/2005/8/layout/process1"/>
    <dgm:cxn modelId="{AB055987-3CF6-477A-B346-A214A5C0DF75}" type="presParOf" srcId="{E92D7705-CB6E-0F49-88A0-0C9A30ACC261}" destId="{E394A399-7864-CB49-98F1-D1423BA98D16}" srcOrd="4" destOrd="0" presId="urn:microsoft.com/office/officeart/2005/8/layout/process1"/>
    <dgm:cxn modelId="{D08DF93D-83C6-4732-99D8-79FB35219567}" type="presParOf" srcId="{E92D7705-CB6E-0F49-88A0-0C9A30ACC261}" destId="{1296B67D-495E-4E0C-B502-475AEF486DAB}" srcOrd="5" destOrd="0" presId="urn:microsoft.com/office/officeart/2005/8/layout/process1"/>
    <dgm:cxn modelId="{3E2141E0-4799-4A00-8C9B-629523D4389E}" type="presParOf" srcId="{1296B67D-495E-4E0C-B502-475AEF486DAB}" destId="{164DB94E-50BB-4E28-99AB-3701614B2697}" srcOrd="0" destOrd="0" presId="urn:microsoft.com/office/officeart/2005/8/layout/process1"/>
    <dgm:cxn modelId="{5454D6D2-BA1C-4C09-B39B-3F9E81F89616}" type="presParOf" srcId="{E92D7705-CB6E-0F49-88A0-0C9A30ACC261}" destId="{11CE03D3-CDCF-44E3-9A20-54D6766EB542}" srcOrd="6" destOrd="0" presId="urn:microsoft.com/office/officeart/2005/8/layout/process1"/>
    <dgm:cxn modelId="{598EDA65-AEB0-4C87-BB60-802A9D430DFC}" type="presParOf" srcId="{E92D7705-CB6E-0F49-88A0-0C9A30ACC261}" destId="{9BA0F5CF-BFD1-4F92-A8AD-C4B838AEF9E4}" srcOrd="7" destOrd="0" presId="urn:microsoft.com/office/officeart/2005/8/layout/process1"/>
    <dgm:cxn modelId="{ACB9B5F1-1487-484B-98F3-A0DAB1BC9854}" type="presParOf" srcId="{9BA0F5CF-BFD1-4F92-A8AD-C4B838AEF9E4}" destId="{8C915B47-03BA-4876-ABCF-23885A1F4BA4}" srcOrd="0" destOrd="0" presId="urn:microsoft.com/office/officeart/2005/8/layout/process1"/>
    <dgm:cxn modelId="{7C5DDF23-D75D-432C-BB3E-9922E855A3E9}"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1526F6-F833-4EA1-8086-1C82B1F2F7C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1F091CE-0E11-4BBF-96A8-ED9B1214C27B}">
      <dgm:prSet phldr="0"/>
      <dgm:spPr/>
      <dgm:t>
        <a:bodyPr/>
        <a:lstStyle/>
        <a:p>
          <a:pPr rtl="0"/>
          <a:r>
            <a:rPr lang="ja-JP" altLang="en-US" b="0">
              <a:solidFill>
                <a:schemeClr val="bg1"/>
              </a:solidFill>
            </a:rPr>
            <a:t>データ</a:t>
          </a:r>
          <a:endParaRPr lang="ja-JP" altLang="en-US" b="0" i="0" u="none" strike="noStrike" cap="none" baseline="0" noProof="0">
            <a:solidFill>
              <a:schemeClr val="bg1"/>
            </a:solidFill>
            <a:latin typeface="Calibri Light"/>
            <a:cs typeface="Calibri Light"/>
          </a:endParaRPr>
        </a:p>
      </dgm:t>
    </dgm:pt>
    <dgm:pt modelId="{831B91ED-BA38-4EE4-8627-ED604E348D54}" type="parTrans" cxnId="{A883FE91-6DE4-4D0A-92D4-F0CD6894E373}">
      <dgm:prSet/>
      <dgm:spPr/>
      <dgm:t>
        <a:bodyPr/>
        <a:lstStyle/>
        <a:p>
          <a:endParaRPr kumimoji="1" lang="ja-JP" altLang="en-US"/>
        </a:p>
      </dgm:t>
    </dgm:pt>
    <dgm:pt modelId="{BB03EAC6-322D-451E-BAE0-1CEB0425080F}" type="sibTrans" cxnId="{A883FE91-6DE4-4D0A-92D4-F0CD6894E373}">
      <dgm:prSet/>
      <dgm:spPr/>
      <dgm:t>
        <a:bodyPr/>
        <a:lstStyle/>
        <a:p>
          <a:endParaRPr lang="en-US"/>
        </a:p>
      </dgm:t>
    </dgm:pt>
    <dgm:pt modelId="{705C1AD5-640D-4ECB-9E75-124CC0A589F3}">
      <dgm:prSet phldr="0"/>
      <dgm:spPr/>
      <dgm:t>
        <a:bodyPr/>
        <a:lstStyle/>
        <a:p>
          <a:r>
            <a:rPr lang="ja-JP" b="0">
              <a:solidFill>
                <a:schemeClr val="bg1"/>
              </a:solidFill>
            </a:rPr>
            <a:t>共同</a:t>
          </a:r>
          <a:r>
            <a:rPr lang="ja-JP" altLang="en-US" b="0">
              <a:solidFill>
                <a:schemeClr val="bg1"/>
              </a:solidFill>
            </a:rPr>
            <a:t>抽出モデル</a:t>
          </a:r>
        </a:p>
      </dgm:t>
    </dgm:pt>
    <dgm:pt modelId="{93F0A68C-21AE-4EE8-B6B9-0D2CAF1B49EB}" type="parTrans" cxnId="{A06C6500-7250-4ABF-952E-71E6A03A7C24}">
      <dgm:prSet/>
      <dgm:spPr/>
      <dgm:t>
        <a:bodyPr/>
        <a:lstStyle/>
        <a:p>
          <a:endParaRPr kumimoji="1" lang="ja-JP" altLang="en-US"/>
        </a:p>
      </dgm:t>
    </dgm:pt>
    <dgm:pt modelId="{B31356AD-FF4C-45AA-A0C3-38FF657F8002}" type="sibTrans" cxnId="{A06C6500-7250-4ABF-952E-71E6A03A7C24}">
      <dgm:prSet/>
      <dgm:spPr/>
      <dgm:t>
        <a:bodyPr/>
        <a:lstStyle/>
        <a:p>
          <a:endParaRPr lang="en-US"/>
        </a:p>
      </dgm:t>
    </dgm:pt>
    <dgm:pt modelId="{49142790-C35B-448F-98DA-E9BB494465F2}">
      <dgm:prSet phldr="0"/>
      <dgm:spPr/>
      <dgm:t>
        <a:bodyPr/>
        <a:lstStyle/>
        <a:p>
          <a:r>
            <a:rPr lang="ja-JP" altLang="en-US" b="0">
              <a:solidFill>
                <a:schemeClr val="bg1"/>
              </a:solidFill>
            </a:rPr>
            <a:t>固有表現</a:t>
          </a:r>
          <a:r>
            <a:rPr lang="ja-JP" altLang="en-US" b="0">
              <a:solidFill>
                <a:schemeClr val="bg1"/>
              </a:solidFill>
              <a:latin typeface="Calibri Light" panose="020F0302020204030204"/>
            </a:rPr>
            <a:t>と</a:t>
          </a:r>
          <a:r>
            <a:rPr lang="ja-JP" altLang="en-US" b="0">
              <a:solidFill>
                <a:schemeClr val="bg1"/>
              </a:solidFill>
            </a:rPr>
            <a:t>関係</a:t>
          </a:r>
        </a:p>
      </dgm:t>
    </dgm:pt>
    <dgm:pt modelId="{596ED62A-9883-448B-BA88-E06BAC8C74CB}" type="parTrans" cxnId="{41E9A89F-95D3-4833-85E1-14AFFD980CED}">
      <dgm:prSet/>
      <dgm:spPr/>
      <dgm:t>
        <a:bodyPr/>
        <a:lstStyle/>
        <a:p>
          <a:endParaRPr kumimoji="1" lang="ja-JP" altLang="en-US"/>
        </a:p>
      </dgm:t>
    </dgm:pt>
    <dgm:pt modelId="{322BC58D-1B8A-4646-A749-AB9B5AF13FE7}" type="sibTrans" cxnId="{41E9A89F-95D3-4833-85E1-14AFFD980CED}">
      <dgm:prSet/>
      <dgm:spPr/>
      <dgm:t>
        <a:bodyPr/>
        <a:lstStyle/>
        <a:p>
          <a:endParaRPr lang="en-US"/>
        </a:p>
      </dgm:t>
    </dgm:pt>
    <dgm:pt modelId="{79B0E00B-E4F7-46F9-8F56-180B4E7916BF}" type="pres">
      <dgm:prSet presAssocID="{531526F6-F833-4EA1-8086-1C82B1F2F7CA}" presName="diagram" presStyleCnt="0">
        <dgm:presLayoutVars>
          <dgm:dir/>
          <dgm:resizeHandles val="exact"/>
        </dgm:presLayoutVars>
      </dgm:prSet>
      <dgm:spPr/>
    </dgm:pt>
    <dgm:pt modelId="{9948F026-AF0F-4D29-B1EA-F83E1C92FFCC}" type="pres">
      <dgm:prSet presAssocID="{61F091CE-0E11-4BBF-96A8-ED9B1214C27B}" presName="node" presStyleLbl="node1" presStyleIdx="0" presStyleCnt="3">
        <dgm:presLayoutVars>
          <dgm:bulletEnabled val="1"/>
        </dgm:presLayoutVars>
      </dgm:prSet>
      <dgm:spPr/>
    </dgm:pt>
    <dgm:pt modelId="{DBF68C50-C133-40ED-A121-35C9902DDC3B}" type="pres">
      <dgm:prSet presAssocID="{BB03EAC6-322D-451E-BAE0-1CEB0425080F}" presName="sibTrans" presStyleLbl="sibTrans2D1" presStyleIdx="0" presStyleCnt="2"/>
      <dgm:spPr/>
    </dgm:pt>
    <dgm:pt modelId="{741B9346-BC27-424A-8639-E11CFBCF270C}" type="pres">
      <dgm:prSet presAssocID="{BB03EAC6-322D-451E-BAE0-1CEB0425080F}" presName="connectorText" presStyleLbl="sibTrans2D1" presStyleIdx="0" presStyleCnt="2"/>
      <dgm:spPr/>
    </dgm:pt>
    <dgm:pt modelId="{2D3EA601-0730-4E3F-829A-D79623B14620}" type="pres">
      <dgm:prSet presAssocID="{705C1AD5-640D-4ECB-9E75-124CC0A589F3}" presName="node" presStyleLbl="node1" presStyleIdx="1" presStyleCnt="3">
        <dgm:presLayoutVars>
          <dgm:bulletEnabled val="1"/>
        </dgm:presLayoutVars>
      </dgm:prSet>
      <dgm:spPr/>
    </dgm:pt>
    <dgm:pt modelId="{480FD7C8-5D2A-4AD9-9CF7-0D2E3C60F2FF}" type="pres">
      <dgm:prSet presAssocID="{B31356AD-FF4C-45AA-A0C3-38FF657F8002}" presName="sibTrans" presStyleLbl="sibTrans2D1" presStyleIdx="1" presStyleCnt="2"/>
      <dgm:spPr/>
    </dgm:pt>
    <dgm:pt modelId="{0CF5BDCE-C974-4FBE-A9AD-1A627374F7D2}" type="pres">
      <dgm:prSet presAssocID="{B31356AD-FF4C-45AA-A0C3-38FF657F8002}" presName="connectorText" presStyleLbl="sibTrans2D1" presStyleIdx="1" presStyleCnt="2"/>
      <dgm:spPr/>
    </dgm:pt>
    <dgm:pt modelId="{3A23E28C-53DD-4F89-AEB3-A6768DB61D61}" type="pres">
      <dgm:prSet presAssocID="{49142790-C35B-448F-98DA-E9BB494465F2}" presName="node" presStyleLbl="node1" presStyleIdx="2" presStyleCnt="3">
        <dgm:presLayoutVars>
          <dgm:bulletEnabled val="1"/>
        </dgm:presLayoutVars>
      </dgm:prSet>
      <dgm:spPr/>
    </dgm:pt>
  </dgm:ptLst>
  <dgm:cxnLst>
    <dgm:cxn modelId="{A06C6500-7250-4ABF-952E-71E6A03A7C24}" srcId="{531526F6-F833-4EA1-8086-1C82B1F2F7CA}" destId="{705C1AD5-640D-4ECB-9E75-124CC0A589F3}" srcOrd="1" destOrd="0" parTransId="{93F0A68C-21AE-4EE8-B6B9-0D2CAF1B49EB}" sibTransId="{B31356AD-FF4C-45AA-A0C3-38FF657F8002}"/>
    <dgm:cxn modelId="{B020A900-FECD-4D01-958E-0730A2A14CDE}" type="presOf" srcId="{B31356AD-FF4C-45AA-A0C3-38FF657F8002}" destId="{0CF5BDCE-C974-4FBE-A9AD-1A627374F7D2}" srcOrd="1" destOrd="0" presId="urn:microsoft.com/office/officeart/2005/8/layout/process5"/>
    <dgm:cxn modelId="{56E98503-8517-4E27-A895-480C1D676EC6}" type="presOf" srcId="{705C1AD5-640D-4ECB-9E75-124CC0A589F3}" destId="{2D3EA601-0730-4E3F-829A-D79623B14620}" srcOrd="0" destOrd="0" presId="urn:microsoft.com/office/officeart/2005/8/layout/process5"/>
    <dgm:cxn modelId="{6055743B-44CA-4111-908C-1FFE37EB3313}" type="presOf" srcId="{BB03EAC6-322D-451E-BAE0-1CEB0425080F}" destId="{741B9346-BC27-424A-8639-E11CFBCF270C}" srcOrd="1" destOrd="0" presId="urn:microsoft.com/office/officeart/2005/8/layout/process5"/>
    <dgm:cxn modelId="{99DFCB45-C1ED-489C-A431-B36FFA7F23F9}" type="presOf" srcId="{61F091CE-0E11-4BBF-96A8-ED9B1214C27B}" destId="{9948F026-AF0F-4D29-B1EA-F83E1C92FFCC}" srcOrd="0" destOrd="0" presId="urn:microsoft.com/office/officeart/2005/8/layout/process5"/>
    <dgm:cxn modelId="{6AC48B83-37C5-41CA-94AF-F3E8B31478DE}" type="presOf" srcId="{49142790-C35B-448F-98DA-E9BB494465F2}" destId="{3A23E28C-53DD-4F89-AEB3-A6768DB61D61}" srcOrd="0" destOrd="0" presId="urn:microsoft.com/office/officeart/2005/8/layout/process5"/>
    <dgm:cxn modelId="{A883FE91-6DE4-4D0A-92D4-F0CD6894E373}" srcId="{531526F6-F833-4EA1-8086-1C82B1F2F7CA}" destId="{61F091CE-0E11-4BBF-96A8-ED9B1214C27B}" srcOrd="0" destOrd="0" parTransId="{831B91ED-BA38-4EE4-8627-ED604E348D54}" sibTransId="{BB03EAC6-322D-451E-BAE0-1CEB0425080F}"/>
    <dgm:cxn modelId="{41E9A89F-95D3-4833-85E1-14AFFD980CED}" srcId="{531526F6-F833-4EA1-8086-1C82B1F2F7CA}" destId="{49142790-C35B-448F-98DA-E9BB494465F2}" srcOrd="2" destOrd="0" parTransId="{596ED62A-9883-448B-BA88-E06BAC8C74CB}" sibTransId="{322BC58D-1B8A-4646-A749-AB9B5AF13FE7}"/>
    <dgm:cxn modelId="{400AB7A7-89AD-4513-8158-2DD14170FA09}" type="presOf" srcId="{BB03EAC6-322D-451E-BAE0-1CEB0425080F}" destId="{DBF68C50-C133-40ED-A121-35C9902DDC3B}" srcOrd="0" destOrd="0" presId="urn:microsoft.com/office/officeart/2005/8/layout/process5"/>
    <dgm:cxn modelId="{5B806FE9-2F5E-450D-98EA-A652811D0229}" type="presOf" srcId="{B31356AD-FF4C-45AA-A0C3-38FF657F8002}" destId="{480FD7C8-5D2A-4AD9-9CF7-0D2E3C60F2FF}" srcOrd="0" destOrd="0" presId="urn:microsoft.com/office/officeart/2005/8/layout/process5"/>
    <dgm:cxn modelId="{86E1BBF0-9BAD-4912-A286-B2C53E727FAE}" type="presOf" srcId="{531526F6-F833-4EA1-8086-1C82B1F2F7CA}" destId="{79B0E00B-E4F7-46F9-8F56-180B4E7916BF}" srcOrd="0" destOrd="0" presId="urn:microsoft.com/office/officeart/2005/8/layout/process5"/>
    <dgm:cxn modelId="{6DFA93F8-F8E4-4D71-8976-56EBB198CB1F}" type="presParOf" srcId="{79B0E00B-E4F7-46F9-8F56-180B4E7916BF}" destId="{9948F026-AF0F-4D29-B1EA-F83E1C92FFCC}" srcOrd="0" destOrd="0" presId="urn:microsoft.com/office/officeart/2005/8/layout/process5"/>
    <dgm:cxn modelId="{1840A09F-0987-42FC-9929-98AC7DAD4C58}" type="presParOf" srcId="{79B0E00B-E4F7-46F9-8F56-180B4E7916BF}" destId="{DBF68C50-C133-40ED-A121-35C9902DDC3B}" srcOrd="1" destOrd="0" presId="urn:microsoft.com/office/officeart/2005/8/layout/process5"/>
    <dgm:cxn modelId="{FBCBD4E6-B10A-45F9-B1C8-26FB47A3C80B}" type="presParOf" srcId="{DBF68C50-C133-40ED-A121-35C9902DDC3B}" destId="{741B9346-BC27-424A-8639-E11CFBCF270C}" srcOrd="0" destOrd="0" presId="urn:microsoft.com/office/officeart/2005/8/layout/process5"/>
    <dgm:cxn modelId="{634288F5-4FAC-40B5-9F22-67C6887A82D2}" type="presParOf" srcId="{79B0E00B-E4F7-46F9-8F56-180B4E7916BF}" destId="{2D3EA601-0730-4E3F-829A-D79623B14620}" srcOrd="2" destOrd="0" presId="urn:microsoft.com/office/officeart/2005/8/layout/process5"/>
    <dgm:cxn modelId="{86F511EA-57C9-43FB-B928-5F12E39B3A61}" type="presParOf" srcId="{79B0E00B-E4F7-46F9-8F56-180B4E7916BF}" destId="{480FD7C8-5D2A-4AD9-9CF7-0D2E3C60F2FF}" srcOrd="3" destOrd="0" presId="urn:microsoft.com/office/officeart/2005/8/layout/process5"/>
    <dgm:cxn modelId="{3D9BECE0-0EAC-4E53-BC9C-7B81DAA5C707}" type="presParOf" srcId="{480FD7C8-5D2A-4AD9-9CF7-0D2E3C60F2FF}" destId="{0CF5BDCE-C974-4FBE-A9AD-1A627374F7D2}" srcOrd="0" destOrd="0" presId="urn:microsoft.com/office/officeart/2005/8/layout/process5"/>
    <dgm:cxn modelId="{2096EBAA-3FD7-4B0C-A351-B2D8F2FF90EE}" type="presParOf" srcId="{79B0E00B-E4F7-46F9-8F56-180B4E7916BF}" destId="{3A23E28C-53DD-4F89-AEB3-A6768DB61D61}" srcOrd="4"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882ED-4414-754B-B737-161057EE5B00}">
      <dsp:nvSpPr>
        <dsp:cNvPr id="0" name=""/>
        <dsp:cNvSpPr/>
      </dsp:nvSpPr>
      <dsp:spPr>
        <a:xfrm>
          <a:off x="5638" y="879995"/>
          <a:ext cx="862772" cy="4716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solidFill>
                <a:schemeClr val="bg1"/>
              </a:solidFill>
              <a:latin typeface="MS PGothic"/>
              <a:ea typeface="MS PGothic"/>
            </a:rPr>
            <a:t>データ</a:t>
          </a:r>
          <a:endParaRPr kumimoji="1" lang="ja-JP" altLang="en-US" sz="1600" b="1" i="0" u="none" strike="noStrike" kern="1200" cap="none" baseline="0" noProof="0">
            <a:solidFill>
              <a:srgbClr val="010000"/>
            </a:solidFill>
            <a:latin typeface="MS PGothic"/>
            <a:ea typeface="MS PGothic"/>
          </a:endParaRPr>
        </a:p>
      </dsp:txBody>
      <dsp:txXfrm>
        <a:off x="19453" y="893810"/>
        <a:ext cx="835142" cy="444050"/>
      </dsp:txXfrm>
    </dsp:sp>
    <dsp:sp modelId="{1BBC1FBB-0AFC-0943-B70A-06407139250E}">
      <dsp:nvSpPr>
        <dsp:cNvPr id="0" name=""/>
        <dsp:cNvSpPr/>
      </dsp:nvSpPr>
      <dsp:spPr>
        <a:xfrm>
          <a:off x="984775"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984775" y="1029260"/>
        <a:ext cx="172684" cy="173149"/>
      </dsp:txXfrm>
    </dsp:sp>
    <dsp:sp modelId="{4FAB17F6-0812-C94B-AE75-380D26C198EA}">
      <dsp:nvSpPr>
        <dsp:cNvPr id="0" name=""/>
        <dsp:cNvSpPr/>
      </dsp:nvSpPr>
      <dsp:spPr>
        <a:xfrm>
          <a:off x="1333868" y="648085"/>
          <a:ext cx="1653910" cy="9355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361268" y="675485"/>
        <a:ext cx="1599110" cy="880700"/>
      </dsp:txXfrm>
    </dsp:sp>
    <dsp:sp modelId="{903E3921-5502-E247-9AF1-4D71D555776D}">
      <dsp:nvSpPr>
        <dsp:cNvPr id="0" name=""/>
        <dsp:cNvSpPr/>
      </dsp:nvSpPr>
      <dsp:spPr>
        <a:xfrm>
          <a:off x="310414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3104143" y="1029260"/>
        <a:ext cx="172684" cy="173149"/>
      </dsp:txXfrm>
    </dsp:sp>
    <dsp:sp modelId="{E394A399-7864-CB49-98F1-D1423BA98D16}">
      <dsp:nvSpPr>
        <dsp:cNvPr id="0" name=""/>
        <dsp:cNvSpPr/>
      </dsp:nvSpPr>
      <dsp:spPr>
        <a:xfrm>
          <a:off x="3453237" y="892953"/>
          <a:ext cx="1020399" cy="4457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a:t>
          </a:r>
        </a:p>
      </dsp:txBody>
      <dsp:txXfrm>
        <a:off x="3466293" y="906009"/>
        <a:ext cx="994287" cy="419652"/>
      </dsp:txXfrm>
    </dsp:sp>
    <dsp:sp modelId="{1296B67D-495E-4E0C-B502-475AEF486DAB}">
      <dsp:nvSpPr>
        <dsp:cNvPr id="0" name=""/>
        <dsp:cNvSpPr/>
      </dsp:nvSpPr>
      <dsp:spPr>
        <a:xfrm>
          <a:off x="4590001"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90001" y="1029260"/>
        <a:ext cx="172684" cy="173149"/>
      </dsp:txXfrm>
    </dsp:sp>
    <dsp:sp modelId="{11CE03D3-CDCF-44E3-9A20-54D6766EB542}">
      <dsp:nvSpPr>
        <dsp:cNvPr id="0" name=""/>
        <dsp:cNvSpPr/>
      </dsp:nvSpPr>
      <dsp:spPr>
        <a:xfrm>
          <a:off x="4939094"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zh-CN" altLang="en-US" sz="1600" b="1" kern="1200">
              <a:latin typeface="MS PGothic"/>
              <a:ea typeface="MS PGothic"/>
            </a:rPr>
            <a:t>エンティティ</a:t>
          </a:r>
          <a:r>
            <a:rPr kumimoji="1" lang="ja-JP" sz="1600" b="1" kern="1200">
              <a:latin typeface="MS PGothic"/>
              <a:ea typeface="MS PGothic"/>
            </a:rPr>
            <a:t>関係</a:t>
          </a:r>
          <a:r>
            <a:rPr kumimoji="1" lang="ja-JP" altLang="en-US" sz="1600" b="1" kern="1200">
              <a:latin typeface="MS PGothic"/>
              <a:ea typeface="MS PGothic"/>
            </a:rPr>
            <a:t>モデル</a:t>
          </a:r>
        </a:p>
      </dsp:txBody>
      <dsp:txXfrm>
        <a:off x="4959543" y="787191"/>
        <a:ext cx="1122746" cy="657288"/>
      </dsp:txXfrm>
    </dsp:sp>
    <dsp:sp modelId="{9BA0F5CF-BFD1-4F92-A8AD-C4B838AEF9E4}">
      <dsp:nvSpPr>
        <dsp:cNvPr id="0" name=""/>
        <dsp:cNvSpPr/>
      </dsp:nvSpPr>
      <dsp:spPr>
        <a:xfrm>
          <a:off x="621910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9103" y="1029260"/>
        <a:ext cx="172684" cy="173149"/>
      </dsp:txXfrm>
    </dsp:sp>
    <dsp:sp modelId="{680ACE5F-EC77-42AB-9337-56CBC5402435}">
      <dsp:nvSpPr>
        <dsp:cNvPr id="0" name=""/>
        <dsp:cNvSpPr/>
      </dsp:nvSpPr>
      <dsp:spPr>
        <a:xfrm>
          <a:off x="6568196"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関係</a:t>
          </a:r>
        </a:p>
      </dsp:txBody>
      <dsp:txXfrm>
        <a:off x="6588645" y="787191"/>
        <a:ext cx="1122746" cy="657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8F026-AF0F-4D29-B1EA-F83E1C92FFCC}">
      <dsp:nvSpPr>
        <dsp:cNvPr id="0" name=""/>
        <dsp:cNvSpPr/>
      </dsp:nvSpPr>
      <dsp:spPr>
        <a:xfrm>
          <a:off x="110959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ja-JP" altLang="en-US" sz="1700" b="0" kern="1200">
              <a:solidFill>
                <a:schemeClr val="bg1"/>
              </a:solidFill>
            </a:rPr>
            <a:t>データ</a:t>
          </a:r>
          <a:endParaRPr lang="ja-JP" altLang="en-US" sz="1700" b="0" i="0" u="none" strike="noStrike" kern="1200" cap="none" baseline="0" noProof="0">
            <a:solidFill>
              <a:schemeClr val="bg1"/>
            </a:solidFill>
            <a:latin typeface="Calibri Light"/>
            <a:cs typeface="Calibri Light"/>
          </a:endParaRPr>
        </a:p>
      </dsp:txBody>
      <dsp:txXfrm>
        <a:off x="1129405" y="19861"/>
        <a:ext cx="1087448" cy="636624"/>
      </dsp:txXfrm>
    </dsp:sp>
    <dsp:sp modelId="{DBF68C50-C133-40ED-A121-35C9902DDC3B}">
      <dsp:nvSpPr>
        <dsp:cNvPr id="0" name=""/>
        <dsp:cNvSpPr/>
      </dsp:nvSpPr>
      <dsp:spPr>
        <a:xfrm>
          <a:off x="2335841"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35841" y="254319"/>
        <a:ext cx="167255" cy="167707"/>
      </dsp:txXfrm>
    </dsp:sp>
    <dsp:sp modelId="{2D3EA601-0730-4E3F-829A-D79623B14620}">
      <dsp:nvSpPr>
        <dsp:cNvPr id="0" name=""/>
        <dsp:cNvSpPr/>
      </dsp:nvSpPr>
      <dsp:spPr>
        <a:xfrm>
          <a:off x="2687484"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sz="1700" b="0" kern="1200">
              <a:solidFill>
                <a:schemeClr val="bg1"/>
              </a:solidFill>
            </a:rPr>
            <a:t>共同</a:t>
          </a:r>
          <a:r>
            <a:rPr lang="ja-JP" altLang="en-US" sz="1700" b="0" kern="1200">
              <a:solidFill>
                <a:schemeClr val="bg1"/>
              </a:solidFill>
            </a:rPr>
            <a:t>抽出モデル</a:t>
          </a:r>
        </a:p>
      </dsp:txBody>
      <dsp:txXfrm>
        <a:off x="2707290" y="19861"/>
        <a:ext cx="1087448" cy="636624"/>
      </dsp:txXfrm>
    </dsp:sp>
    <dsp:sp modelId="{480FD7C8-5D2A-4AD9-9CF7-0D2E3C60F2FF}">
      <dsp:nvSpPr>
        <dsp:cNvPr id="0" name=""/>
        <dsp:cNvSpPr/>
      </dsp:nvSpPr>
      <dsp:spPr>
        <a:xfrm>
          <a:off x="3913726"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913726" y="254319"/>
        <a:ext cx="167255" cy="167707"/>
      </dsp:txXfrm>
    </dsp:sp>
    <dsp:sp modelId="{3A23E28C-53DD-4F89-AEB3-A6768DB61D61}">
      <dsp:nvSpPr>
        <dsp:cNvPr id="0" name=""/>
        <dsp:cNvSpPr/>
      </dsp:nvSpPr>
      <dsp:spPr>
        <a:xfrm>
          <a:off x="426536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altLang="en-US" sz="1700" b="0" kern="1200">
              <a:solidFill>
                <a:schemeClr val="bg1"/>
              </a:solidFill>
            </a:rPr>
            <a:t>固有表現</a:t>
          </a:r>
          <a:r>
            <a:rPr lang="ja-JP" altLang="en-US" sz="1700" b="0" kern="1200">
              <a:solidFill>
                <a:schemeClr val="bg1"/>
              </a:solidFill>
              <a:latin typeface="Calibri Light" panose="020F0302020204030204"/>
            </a:rPr>
            <a:t>と</a:t>
          </a:r>
          <a:r>
            <a:rPr lang="ja-JP" altLang="en-US" sz="1700" b="0" kern="1200">
              <a:solidFill>
                <a:schemeClr val="bg1"/>
              </a:solidFill>
            </a:rPr>
            <a:t>関係</a:t>
          </a:r>
        </a:p>
      </dsp:txBody>
      <dsp:txXfrm>
        <a:off x="4285175" y="19861"/>
        <a:ext cx="1087448" cy="636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12/15/2020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12/15/2020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12/15/2020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angxintao/pytorch_multi_head_selection_re.git"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1197397" y="380733"/>
            <a:ext cx="9268591" cy="2553869"/>
          </a:xfrm>
        </p:spPr>
        <p:txBody>
          <a:bodyPr>
            <a:normAutofit/>
          </a:bodyPr>
          <a:lstStyle/>
          <a:p>
            <a:r>
              <a:rPr kumimoji="1" lang="ja-CN" altLang="en-US" sz="6000" b="1">
                <a:latin typeface="MS Gothic"/>
                <a:ea typeface="ＭＳ Ｐゴシック"/>
              </a:rPr>
              <a:t>電子カルテに基づいて</a:t>
            </a:r>
            <a:br>
              <a:rPr kumimoji="1" lang="en-US" altLang="en-US" sz="6000" b="1">
                <a:latin typeface="MS Gothic"/>
                <a:ea typeface="ＭＳ Ｐゴシック"/>
              </a:rPr>
            </a:br>
            <a:r>
              <a:rPr kumimoji="1" lang="ja-CN" altLang="en-US" sz="6000" b="1">
                <a:latin typeface="MS Gothic"/>
                <a:ea typeface="ＭＳ Ｐゴシック"/>
              </a:rPr>
              <a:t>医療知識抽出する方法</a:t>
            </a:r>
          </a:p>
        </p:txBody>
      </p:sp>
      <p:sp>
        <p:nvSpPr>
          <p:cNvPr id="6" name="TextBox 5">
            <a:extLst>
              <a:ext uri="{FF2B5EF4-FFF2-40B4-BE49-F238E27FC236}">
                <a16:creationId xmlns:a16="http://schemas.microsoft.com/office/drawing/2014/main" id="{F71AFA9A-5AFD-7E41-B85A-4618D969194B}"/>
              </a:ext>
            </a:extLst>
          </p:cNvPr>
          <p:cNvSpPr txBox="1"/>
          <p:nvPr/>
        </p:nvSpPr>
        <p:spPr>
          <a:xfrm>
            <a:off x="7389626" y="3429000"/>
            <a:ext cx="3976577" cy="1815882"/>
          </a:xfrm>
          <a:prstGeom prst="rect">
            <a:avLst/>
          </a:prstGeom>
          <a:noFill/>
        </p:spPr>
        <p:txBody>
          <a:bodyPr wrap="square" lIns="91440" tIns="45720" rIns="91440" bIns="45720" rtlCol="0" anchor="t">
            <a:spAutoFit/>
          </a:bodyPr>
          <a:lstStyle/>
          <a:p>
            <a:pPr algn="r" fontAlgn="base"/>
            <a:r>
              <a:rPr lang="en-US" sz="2800" b="1" cap="all" dirty="0" err="1">
                <a:latin typeface="MS PGothic"/>
                <a:ea typeface="MS PGothic"/>
              </a:rPr>
              <a:t>ディジタル図書館研究室</a:t>
            </a:r>
            <a:r>
              <a:rPr lang="en-US" sz="2800" b="1" cap="all" dirty="0">
                <a:latin typeface="MS PGothic"/>
                <a:ea typeface="MS PGothic"/>
              </a:rPr>
              <a:t> </a:t>
            </a:r>
            <a:r>
              <a:rPr lang="en-US" sz="2800" dirty="0">
                <a:latin typeface="MS PGothic"/>
                <a:ea typeface="MS PGothic"/>
              </a:rPr>
              <a:t>​</a:t>
            </a:r>
          </a:p>
          <a:p>
            <a:pPr algn="r" fontAlgn="base"/>
            <a:r>
              <a:rPr lang="en-US" sz="2800" b="1" cap="all" dirty="0" err="1">
                <a:latin typeface="MS PGothic"/>
                <a:ea typeface="MS PGothic"/>
              </a:rPr>
              <a:t>全体ゼミ</a:t>
            </a:r>
            <a:r>
              <a:rPr lang="en-US" sz="2800" dirty="0">
                <a:latin typeface="MS PGothic"/>
                <a:ea typeface="MS PGothic"/>
              </a:rPr>
              <a:t>​</a:t>
            </a:r>
          </a:p>
          <a:p>
            <a:pPr algn="r" fontAlgn="base"/>
            <a:r>
              <a:rPr lang="en-US" sz="2800" b="1" cap="all" dirty="0">
                <a:latin typeface="MS PGothic"/>
                <a:ea typeface="MS PGothic"/>
              </a:rPr>
              <a:t>M1 FANG </a:t>
            </a:r>
            <a:r>
              <a:rPr lang="en-US" sz="2800" b="1" dirty="0" err="1">
                <a:latin typeface="MS PGothic"/>
                <a:ea typeface="MS PGothic"/>
              </a:rPr>
              <a:t>Xintao</a:t>
            </a:r>
            <a:r>
              <a:rPr lang="en-US" sz="2800" dirty="0">
                <a:latin typeface="MS PGothic"/>
                <a:ea typeface="MS PGothic"/>
              </a:rPr>
              <a:t>​</a:t>
            </a:r>
          </a:p>
          <a:p>
            <a:pPr algn="r" fontAlgn="base"/>
            <a:r>
              <a:rPr lang="en-US" sz="2800" dirty="0">
                <a:latin typeface="MS PGothic"/>
                <a:ea typeface="MS PGothic"/>
              </a:rPr>
              <a:t>2020-10-22</a:t>
            </a:r>
            <a:endParaRPr lang="en-US" sz="2800" dirty="0">
              <a:latin typeface="MS PGothic" panose="020B0600070205080204" pitchFamily="34" charset="-128"/>
              <a:ea typeface="MS PGothic" panose="020B0600070205080204" pitchFamily="34" charset="-128"/>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kumimoji="1" lang="zh-CN" altLang="en-US" sz="4000" b="1">
                <a:solidFill>
                  <a:schemeClr val="tx1"/>
                </a:solidFill>
                <a:latin typeface="MS Gothic"/>
                <a:ea typeface="ＭＳ Ｐゴシック"/>
              </a:rPr>
              <a:t>プログラム実行</a:t>
            </a:r>
            <a:endParaRPr lang="en-US" altLang="en-US" sz="4000" b="1">
              <a:solidFill>
                <a:schemeClr val="tx1"/>
              </a:solidFill>
              <a:latin typeface="MS Gothic"/>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10</a:t>
            </a:fld>
            <a:endParaRPr lang="en-US"/>
          </a:p>
        </p:txBody>
      </p:sp>
      <p:sp>
        <p:nvSpPr>
          <p:cNvPr id="3" name="テキスト ボックス 2">
            <a:extLst>
              <a:ext uri="{FF2B5EF4-FFF2-40B4-BE49-F238E27FC236}">
                <a16:creationId xmlns:a16="http://schemas.microsoft.com/office/drawing/2014/main" id="{0E769640-EB61-A946-A083-EDC11C0DD8E4}"/>
              </a:ext>
            </a:extLst>
          </p:cNvPr>
          <p:cNvSpPr txBox="1"/>
          <p:nvPr/>
        </p:nvSpPr>
        <p:spPr>
          <a:xfrm>
            <a:off x="1157517" y="1789260"/>
            <a:ext cx="9997254" cy="3847207"/>
          </a:xfrm>
          <a:prstGeom prst="rect">
            <a:avLst/>
          </a:prstGeom>
          <a:noFill/>
        </p:spPr>
        <p:txBody>
          <a:bodyPr wrap="square" lIns="91440" tIns="45720" rIns="91440" bIns="45720" rtlCol="0" anchor="t">
            <a:spAutoFit/>
          </a:bodyPr>
          <a:lstStyle/>
          <a:p>
            <a:pPr marL="457200" indent="-457200">
              <a:buFont typeface="Arial,Sans-Serif"/>
              <a:buChar char="•"/>
            </a:pPr>
            <a:r>
              <a:rPr lang="zh-CN" altLang="en-US" sz="2800">
                <a:ea typeface="+mn-lt"/>
                <a:cs typeface="+mn-lt"/>
              </a:rPr>
              <a:t>医療知識抽出</a:t>
            </a:r>
          </a:p>
          <a:p>
            <a:pPr marL="914400" lvl="1" indent="-457200">
              <a:buFont typeface="Arial,Sans-Serif"/>
              <a:buChar char="•"/>
            </a:pPr>
            <a:r>
              <a:rPr lang="zh-CN" altLang="en-US" sz="2800">
                <a:ea typeface="+mn-lt"/>
                <a:cs typeface="+mn-lt"/>
              </a:rPr>
              <a:t>固有表現抽出と関係抽出</a:t>
            </a:r>
            <a:endParaRPr lang="zh-CN" altLang="en-US" sz="2800" dirty="0">
              <a:ea typeface="+mn-lt"/>
              <a:cs typeface="+mn-lt"/>
            </a:endParaRPr>
          </a:p>
          <a:p>
            <a:pPr marL="457200" indent="-457200">
              <a:buFont typeface="Arial,Sans-Serif"/>
              <a:buChar char="•"/>
            </a:pPr>
            <a:endParaRPr kumimoji="1" lang="zh-CN" altLang="en-US" sz="2800" dirty="0">
              <a:ea typeface="+mn-lt"/>
              <a:cs typeface="+mn-lt"/>
            </a:endParaRPr>
          </a:p>
          <a:p>
            <a:pPr marL="457200" indent="-457200">
              <a:buFont typeface="Arial,Sans-Serif"/>
              <a:buChar char="•"/>
            </a:pPr>
            <a:r>
              <a:rPr lang="zh-CN" altLang="en-US" sz="2800">
                <a:ea typeface="+mn-lt"/>
                <a:cs typeface="+mn-lt"/>
              </a:rPr>
              <a:t>実験データ</a:t>
            </a:r>
            <a:endParaRPr lang="zh-CN" altLang="en-US" sz="2800" dirty="0">
              <a:ea typeface="+mn-lt"/>
              <a:cs typeface="+mn-lt"/>
            </a:endParaRPr>
          </a:p>
          <a:p>
            <a:pPr marL="914400" lvl="1" indent="-457200">
              <a:buFont typeface="Arial,Sans-Serif"/>
              <a:buChar char="•"/>
            </a:pPr>
            <a:r>
              <a:rPr lang="en-US" altLang="zh-CN" sz="2800" dirty="0">
                <a:ea typeface="+mn-lt"/>
                <a:cs typeface="+mn-lt"/>
              </a:rPr>
              <a:t>2010</a:t>
            </a:r>
            <a:r>
              <a:rPr lang="zh-CN" sz="2800" dirty="0">
                <a:ea typeface="+mn-lt"/>
                <a:cs typeface="+mn-lt"/>
              </a:rPr>
              <a:t> </a:t>
            </a:r>
            <a:r>
              <a:rPr lang="en-US" altLang="zh-CN" sz="2800" dirty="0">
                <a:ea typeface="+mn-lt"/>
                <a:cs typeface="+mn-lt"/>
              </a:rPr>
              <a:t>i2b2/</a:t>
            </a:r>
            <a:r>
              <a:rPr lang="en-US" altLang="zh-CN" sz="2800" dirty="0" err="1">
                <a:ea typeface="+mn-lt"/>
                <a:cs typeface="+mn-lt"/>
              </a:rPr>
              <a:t>va</a:t>
            </a:r>
            <a:r>
              <a:rPr lang="zh-CN" sz="2800" dirty="0">
                <a:ea typeface="+mn-lt"/>
                <a:cs typeface="+mn-lt"/>
              </a:rPr>
              <a:t> </a:t>
            </a:r>
            <a:r>
              <a:rPr lang="en-US" altLang="zh-CN" sz="2800" dirty="0">
                <a:ea typeface="+mn-lt"/>
                <a:cs typeface="+mn-lt"/>
              </a:rPr>
              <a:t>challenge</a:t>
            </a:r>
            <a:r>
              <a:rPr lang="zh-CN" sz="2800">
                <a:ea typeface="+mn-lt"/>
                <a:cs typeface="+mn-lt"/>
              </a:rPr>
              <a:t> に提供されたデータ</a:t>
            </a:r>
            <a:r>
              <a:rPr lang="en-US" altLang="zh-CN" sz="2800" dirty="0">
                <a:ea typeface="+mn-lt"/>
                <a:cs typeface="+mn-lt"/>
              </a:rPr>
              <a:t>(</a:t>
            </a:r>
            <a:r>
              <a:rPr lang="zh-CN" altLang="en-US" sz="2800">
                <a:ea typeface="+mn-lt"/>
                <a:cs typeface="+mn-lt"/>
              </a:rPr>
              <a:t>一部</a:t>
            </a:r>
            <a:r>
              <a:rPr lang="en-US" altLang="zh-CN" sz="2800" dirty="0">
                <a:ea typeface="+mn-lt"/>
                <a:cs typeface="+mn-lt"/>
              </a:rPr>
              <a:t>)</a:t>
            </a:r>
          </a:p>
          <a:p>
            <a:pPr marL="914400" lvl="1" indent="-457200">
              <a:buFont typeface="Arial,Sans-Serif"/>
              <a:buChar char="•"/>
            </a:pPr>
            <a:endParaRPr kumimoji="1" lang="en-US" altLang="zh-CN" sz="2800" dirty="0">
              <a:ea typeface="+mn-lt"/>
              <a:cs typeface="+mn-lt"/>
            </a:endParaRPr>
          </a:p>
          <a:p>
            <a:pPr marL="457200" indent="-457200">
              <a:buFont typeface="Arial,Sans-Serif"/>
              <a:buChar char="•"/>
            </a:pPr>
            <a:r>
              <a:rPr kumimoji="1" lang="zh-CN" sz="2800">
                <a:ea typeface="+mn-lt"/>
                <a:cs typeface="+mn-lt"/>
              </a:rPr>
              <a:t>参考文献</a:t>
            </a:r>
            <a:r>
              <a:rPr kumimoji="1" lang="en-US" altLang="zh-CN" sz="2800" dirty="0">
                <a:ea typeface="+mn-lt"/>
                <a:cs typeface="+mn-lt"/>
              </a:rPr>
              <a:t>[1]</a:t>
            </a:r>
            <a:r>
              <a:rPr kumimoji="1" lang="en-US" sz="2800" dirty="0" err="1">
                <a:ea typeface="+mn-lt"/>
                <a:cs typeface="+mn-lt"/>
              </a:rPr>
              <a:t>に関する</a:t>
            </a:r>
            <a:r>
              <a:rPr kumimoji="1" lang="ja-JP" altLang="en-US" sz="2800">
                <a:ea typeface="+mn-lt"/>
                <a:cs typeface="+mn-lt"/>
              </a:rPr>
              <a:t>プログラム</a:t>
            </a:r>
            <a:endParaRPr kumimoji="1" lang="zh-CN" altLang="en-US" sz="2800">
              <a:ea typeface="+mn-lt"/>
              <a:cs typeface="+mn-lt"/>
            </a:endParaRPr>
          </a:p>
          <a:p>
            <a:pPr marL="800100" lvl="1" indent="-342900">
              <a:buFont typeface="Arial,Sans-Serif"/>
              <a:buChar char="•"/>
            </a:pPr>
            <a:r>
              <a:rPr kumimoji="1" lang="en-US" sz="2000" dirty="0" err="1">
                <a:ea typeface="+mn-lt"/>
                <a:cs typeface="+mn-lt"/>
              </a:rPr>
              <a:t>Github</a:t>
            </a:r>
            <a:r>
              <a:rPr kumimoji="1" lang="en-US" sz="2000" dirty="0">
                <a:ea typeface="+mn-lt"/>
                <a:cs typeface="+mn-lt"/>
              </a:rPr>
              <a:t> URL：</a:t>
            </a:r>
            <a:r>
              <a:rPr kumimoji="1" lang="en" sz="2000" dirty="0">
                <a:ea typeface="+mn-lt"/>
                <a:cs typeface="+mn-lt"/>
                <a:hlinkClick r:id="rId2"/>
              </a:rPr>
              <a:t>https://github.com/fangxintao/pytorch_multi_head_selection_re.git</a:t>
            </a:r>
            <a:endParaRPr lang="en-US" sz="2400" dirty="0">
              <a:ea typeface="+mn-lt"/>
              <a:cs typeface="+mn-lt"/>
            </a:endParaRPr>
          </a:p>
          <a:p>
            <a:pPr marL="914400" lvl="1" indent="-457200">
              <a:buFont typeface="Arial,Sans-Serif"/>
              <a:buChar char="•"/>
            </a:pPr>
            <a:endParaRPr lang="zh-CN" altLang="en-US" sz="2800" dirty="0">
              <a:ea typeface="+mn-lt"/>
              <a:cs typeface="+mn-lt"/>
            </a:endParaRPr>
          </a:p>
        </p:txBody>
      </p:sp>
    </p:spTree>
    <p:extLst>
      <p:ext uri="{BB962C8B-B14F-4D97-AF65-F5344CB8AC3E}">
        <p14:creationId xmlns:p14="http://schemas.microsoft.com/office/powerpoint/2010/main" val="378814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kumimoji="1" lang="zh-CN" altLang="en-US" sz="4000" b="1" dirty="0">
                <a:solidFill>
                  <a:schemeClr val="tx1"/>
                </a:solidFill>
                <a:latin typeface="MS Gothic"/>
                <a:ea typeface="ＭＳ Ｐゴシック"/>
              </a:rPr>
              <a:t>実行</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S Gothic"/>
              <a:ea typeface="ＭＳ Ｐゴシック"/>
            </a:endParaRPr>
          </a:p>
        </p:txBody>
      </p:sp>
      <p:sp>
        <p:nvSpPr>
          <p:cNvPr id="6" name="テキスト ボックス 5">
            <a:extLst>
              <a:ext uri="{FF2B5EF4-FFF2-40B4-BE49-F238E27FC236}">
                <a16:creationId xmlns:a16="http://schemas.microsoft.com/office/drawing/2014/main" id="{1D053C9C-4EA3-9645-AAA6-6969D6374F29}"/>
              </a:ext>
            </a:extLst>
          </p:cNvPr>
          <p:cNvSpPr txBox="1"/>
          <p:nvPr/>
        </p:nvSpPr>
        <p:spPr>
          <a:xfrm>
            <a:off x="1743512" y="4319482"/>
            <a:ext cx="3480968" cy="156966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342900" indent="-342900">
              <a:buFont typeface="Arial" panose="020B0604020202020204" pitchFamily="34" charset="0"/>
              <a:buChar char="•"/>
            </a:pPr>
            <a:r>
              <a:rPr kumimoji="1" lang="ja-CN" altLang="en-US" sz="2400" dirty="0" err="1">
                <a:latin typeface="MS PGothic"/>
                <a:ea typeface="MS PGothic"/>
              </a:rPr>
              <a:t>固有表現抽出タスク</a:t>
            </a:r>
            <a:endParaRPr kumimoji="1" lang="en-US" altLang="en-US" sz="2400" dirty="0" err="1">
              <a:latin typeface="MS PGothic"/>
              <a:ea typeface="MS PGothic"/>
            </a:endParaRPr>
          </a:p>
          <a:p>
            <a:pPr marL="800100" lvl="1" indent="-342900">
              <a:buFont typeface="Arial" panose="020B0604020202020204" pitchFamily="34" charset="0"/>
              <a:buChar char="•"/>
            </a:pPr>
            <a:r>
              <a:rPr kumimoji="1" lang="zh-CN" altLang="en-US" sz="2400" dirty="0">
                <a:latin typeface="MS PGothic"/>
                <a:ea typeface="MS PGothic"/>
              </a:rPr>
              <a:t>適合率</a:t>
            </a:r>
            <a:r>
              <a:rPr kumimoji="1" lang="en-US" altLang="zh-CN" sz="2400" dirty="0">
                <a:latin typeface="MS PGothic"/>
                <a:ea typeface="MS PGothic"/>
              </a:rPr>
              <a:t>:</a:t>
            </a:r>
            <a:r>
              <a:rPr kumimoji="1" lang="ja-JP" altLang="en-US" sz="2400">
                <a:latin typeface="MS PGothic"/>
                <a:ea typeface="MS PGothic"/>
              </a:rPr>
              <a:t> </a:t>
            </a:r>
            <a:r>
              <a:rPr kumimoji="1" lang="en-US" altLang="zh-CN" sz="2400" dirty="0">
                <a:latin typeface="MS PGothic"/>
                <a:ea typeface="MS PGothic"/>
              </a:rPr>
              <a:t>0.8014</a:t>
            </a:r>
            <a:endParaRPr lang="en-US" altLang="zh-CN" sz="2400" dirty="0">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zh-CN" altLang="en-US" sz="2400" dirty="0">
                <a:latin typeface="MS PGothic"/>
                <a:ea typeface="MS PGothic"/>
              </a:rPr>
              <a:t>再現率</a:t>
            </a:r>
            <a:r>
              <a:rPr kumimoji="1" lang="en-US" altLang="zh-CN" sz="2400" dirty="0">
                <a:latin typeface="MS PGothic"/>
                <a:ea typeface="MS PGothic"/>
              </a:rPr>
              <a:t>:</a:t>
            </a:r>
            <a:r>
              <a:rPr kumimoji="1" lang="ja-JP" altLang="en-US" sz="2400">
                <a:latin typeface="MS PGothic"/>
                <a:ea typeface="MS PGothic"/>
              </a:rPr>
              <a:t> </a:t>
            </a:r>
            <a:r>
              <a:rPr kumimoji="1" lang="en-US" altLang="zh-CN" sz="2400" dirty="0">
                <a:latin typeface="MS PGothic"/>
                <a:ea typeface="MS PGothic"/>
              </a:rPr>
              <a:t>0.8029</a:t>
            </a:r>
            <a:endParaRPr lang="en-US" altLang="zh-CN" sz="2400" dirty="0">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en-US" altLang="zh-CN" sz="2400" dirty="0">
                <a:latin typeface="MS PGothic"/>
                <a:ea typeface="MS PGothic"/>
              </a:rPr>
              <a:t>F1-score:</a:t>
            </a:r>
            <a:r>
              <a:rPr kumimoji="1" lang="ja-JP" altLang="en-US" sz="2400">
                <a:latin typeface="MS PGothic"/>
                <a:ea typeface="MS PGothic"/>
              </a:rPr>
              <a:t> </a:t>
            </a:r>
            <a:r>
              <a:rPr kumimoji="1" lang="en-US" altLang="zh-CN" sz="2400" dirty="0">
                <a:latin typeface="MS PGothic"/>
                <a:ea typeface="MS PGothic"/>
              </a:rPr>
              <a:t>0.8022</a:t>
            </a:r>
            <a:endParaRPr kumimoji="1" lang="en-US" altLang="ja-CN" sz="2400" dirty="0">
              <a:latin typeface="MS PGothic" panose="020B0600070205080204" pitchFamily="34" charset="-128"/>
              <a:ea typeface="MS PGothic" panose="020B0600070205080204" pitchFamily="34" charset="-128"/>
            </a:endParaRPr>
          </a:p>
        </p:txBody>
      </p:sp>
      <p:sp>
        <p:nvSpPr>
          <p:cNvPr id="7" name="テキスト ボックス 5">
            <a:extLst>
              <a:ext uri="{FF2B5EF4-FFF2-40B4-BE49-F238E27FC236}">
                <a16:creationId xmlns:a16="http://schemas.microsoft.com/office/drawing/2014/main" id="{E60DB341-FCC8-AD41-AE98-9D3EA663A7DD}"/>
              </a:ext>
            </a:extLst>
          </p:cNvPr>
          <p:cNvSpPr txBox="1"/>
          <p:nvPr/>
        </p:nvSpPr>
        <p:spPr>
          <a:xfrm>
            <a:off x="5840722" y="4319482"/>
            <a:ext cx="3753788" cy="156966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marL="342900" indent="-342900">
              <a:buFont typeface="Arial" panose="020B0604020202020204" pitchFamily="34" charset="0"/>
              <a:buChar char="•"/>
            </a:pPr>
            <a:r>
              <a:rPr kumimoji="1" lang="ja-CN" altLang="en-US" sz="2400" dirty="0" err="1">
                <a:latin typeface="MS PGothic"/>
                <a:ea typeface="MS PGothic"/>
              </a:rPr>
              <a:t>関係抽出タスク</a:t>
            </a:r>
            <a:endParaRPr kumimoji="1" lang="en-US" altLang="en-US" sz="2400" dirty="0" err="1">
              <a:latin typeface="MS PGothic"/>
              <a:ea typeface="MS PGothic"/>
            </a:endParaRPr>
          </a:p>
          <a:p>
            <a:pPr marL="800100" lvl="1" indent="-342900">
              <a:buFont typeface="Arial" panose="020B0604020202020204" pitchFamily="34" charset="0"/>
              <a:buChar char="•"/>
            </a:pPr>
            <a:r>
              <a:rPr kumimoji="1" lang="zh-CN" altLang="en-US" sz="2400" dirty="0">
                <a:latin typeface="MS PGothic"/>
                <a:ea typeface="MS PGothic"/>
              </a:rPr>
              <a:t>適合率</a:t>
            </a:r>
            <a:r>
              <a:rPr kumimoji="1" lang="en-US" altLang="zh-CN" sz="2400" dirty="0">
                <a:latin typeface="MS PGothic"/>
                <a:ea typeface="MS PGothic"/>
              </a:rPr>
              <a:t>:</a:t>
            </a:r>
            <a:r>
              <a:rPr kumimoji="1" lang="ja-JP" altLang="en-US" sz="2400">
                <a:latin typeface="MS PGothic"/>
                <a:ea typeface="MS PGothic"/>
              </a:rPr>
              <a:t> </a:t>
            </a:r>
            <a:r>
              <a:rPr kumimoji="1" lang="en-US" altLang="zh-CN" sz="2400" dirty="0">
                <a:latin typeface="MS PGothic"/>
                <a:ea typeface="MS PGothic"/>
              </a:rPr>
              <a:t>0.3605</a:t>
            </a:r>
            <a:endParaRPr lang="en-US" altLang="zh-CN" sz="2400" dirty="0">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zh-CN" altLang="en-US" sz="2400" dirty="0">
                <a:latin typeface="MS PGothic"/>
                <a:ea typeface="MS PGothic"/>
              </a:rPr>
              <a:t>再現率</a:t>
            </a:r>
            <a:r>
              <a:rPr kumimoji="1" lang="en-US" altLang="zh-CN" sz="2400" dirty="0">
                <a:latin typeface="MS PGothic"/>
                <a:ea typeface="MS PGothic"/>
              </a:rPr>
              <a:t>:</a:t>
            </a:r>
            <a:r>
              <a:rPr kumimoji="1" lang="ja-JP" altLang="en-US" sz="2400">
                <a:latin typeface="MS PGothic"/>
                <a:ea typeface="MS PGothic"/>
              </a:rPr>
              <a:t> </a:t>
            </a:r>
            <a:r>
              <a:rPr kumimoji="1" lang="en-US" altLang="zh-CN" sz="2400" dirty="0">
                <a:latin typeface="MS PGothic"/>
                <a:ea typeface="MS PGothic"/>
              </a:rPr>
              <a:t>0.1140</a:t>
            </a:r>
            <a:endParaRPr lang="en-US" altLang="zh-CN" sz="2400" dirty="0">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en-US" altLang="zh-CN" sz="2400" dirty="0">
                <a:latin typeface="MS PGothic"/>
                <a:ea typeface="MS PGothic"/>
              </a:rPr>
              <a:t>F1-score:</a:t>
            </a:r>
            <a:r>
              <a:rPr kumimoji="1" lang="ja-JP" altLang="en-US" sz="2400">
                <a:latin typeface="MS PGothic"/>
                <a:ea typeface="MS PGothic"/>
              </a:rPr>
              <a:t> </a:t>
            </a:r>
            <a:r>
              <a:rPr kumimoji="1" lang="en-US" altLang="zh-CN" sz="2400" dirty="0">
                <a:latin typeface="MS PGothic"/>
                <a:ea typeface="MS PGothic"/>
              </a:rPr>
              <a:t>0.1732</a:t>
            </a:r>
            <a:endParaRPr kumimoji="1" lang="ja-CN" altLang="en-US" sz="2400" dirty="0">
              <a:latin typeface="MS PGothic" panose="020B0600070205080204" pitchFamily="34" charset="-128"/>
              <a:ea typeface="MS PGothic" panose="020B0600070205080204" pitchFamily="34" charset="-128"/>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11</a:t>
            </a:fld>
            <a:endParaRPr lang="en-US"/>
          </a:p>
        </p:txBody>
      </p:sp>
      <p:pic>
        <p:nvPicPr>
          <p:cNvPr id="4" name="図 3" descr="テキスト が含まれている画像&#10;&#10;自動的に生成された説明">
            <a:extLst>
              <a:ext uri="{FF2B5EF4-FFF2-40B4-BE49-F238E27FC236}">
                <a16:creationId xmlns:a16="http://schemas.microsoft.com/office/drawing/2014/main" id="{FEA94986-10FF-7648-8423-454A7974295B}"/>
              </a:ext>
            </a:extLst>
          </p:cNvPr>
          <p:cNvPicPr>
            <a:picLocks noChangeAspect="1"/>
          </p:cNvPicPr>
          <p:nvPr/>
        </p:nvPicPr>
        <p:blipFill rotWithShape="1">
          <a:blip r:embed="rId2"/>
          <a:srcRect l="-356" t="78333" r="-1627" b="655"/>
          <a:stretch/>
        </p:blipFill>
        <p:spPr>
          <a:xfrm>
            <a:off x="1688378" y="2882070"/>
            <a:ext cx="10037733" cy="1280891"/>
          </a:xfrm>
          <a:prstGeom prst="rect">
            <a:avLst/>
          </a:prstGeom>
        </p:spPr>
      </p:pic>
      <p:sp>
        <p:nvSpPr>
          <p:cNvPr id="3" name="テキスト ボックス 2">
            <a:extLst>
              <a:ext uri="{FF2B5EF4-FFF2-40B4-BE49-F238E27FC236}">
                <a16:creationId xmlns:a16="http://schemas.microsoft.com/office/drawing/2014/main" id="{0E769640-EB61-A946-A083-EDC11C0DD8E4}"/>
              </a:ext>
            </a:extLst>
          </p:cNvPr>
          <p:cNvSpPr txBox="1"/>
          <p:nvPr/>
        </p:nvSpPr>
        <p:spPr>
          <a:xfrm>
            <a:off x="1157517" y="1789260"/>
            <a:ext cx="9997254" cy="1138773"/>
          </a:xfrm>
          <a:prstGeom prst="rect">
            <a:avLst/>
          </a:prstGeom>
          <a:noFill/>
        </p:spPr>
        <p:txBody>
          <a:bodyPr wrap="square" lIns="91440" tIns="45720" rIns="91440" bIns="45720" rtlCol="0" anchor="t">
            <a:spAutoFit/>
          </a:bodyPr>
          <a:lstStyle/>
          <a:p>
            <a:pPr marL="342900" indent="-342900">
              <a:buFont typeface="Arial"/>
              <a:buChar char="•"/>
            </a:pPr>
            <a:r>
              <a:rPr kumimoji="1" lang="en-US" sz="2800" dirty="0">
                <a:ea typeface="ＭＳ Ｐゴシック"/>
              </a:rPr>
              <a:t>Parameter</a:t>
            </a:r>
            <a:endParaRPr lang="en-US" altLang="ja-JP" sz="2800" dirty="0">
              <a:ea typeface="ＭＳ Ｐゴシック"/>
              <a:cs typeface="Calibri"/>
            </a:endParaRPr>
          </a:p>
          <a:p>
            <a:pPr marL="800100" lvl="1" indent="-342900">
              <a:buFont typeface="Arial"/>
              <a:buChar char="•"/>
            </a:pPr>
            <a:r>
              <a:rPr kumimoji="1" lang="en-US" sz="2000" dirty="0" err="1">
                <a:ea typeface="ＭＳ Ｐゴシック"/>
              </a:rPr>
              <a:t>batch_size</a:t>
            </a:r>
            <a:r>
              <a:rPr kumimoji="1" lang="en-US" sz="2000" dirty="0">
                <a:ea typeface="ＭＳ Ｐゴシック"/>
              </a:rPr>
              <a:t>=24</a:t>
            </a:r>
            <a:endParaRPr lang="en-US" altLang="ja-JP" sz="2000" dirty="0">
              <a:ea typeface="ＭＳ Ｐゴシック"/>
              <a:cs typeface="Calibri"/>
            </a:endParaRPr>
          </a:p>
          <a:p>
            <a:pPr marL="800100" lvl="1" indent="-342900">
              <a:buFont typeface="Arial"/>
              <a:buChar char="•"/>
            </a:pPr>
            <a:r>
              <a:rPr kumimoji="1" lang="en-US" altLang="ja-JP" sz="2000" dirty="0">
                <a:ea typeface="ＭＳ Ｐゴシック"/>
              </a:rPr>
              <a:t>epoch=50</a:t>
            </a:r>
            <a:endParaRPr lang="en-US" altLang="ja-JP" sz="2000" dirty="0">
              <a:ea typeface="ＭＳ Ｐゴシック"/>
              <a:cs typeface="Calibri"/>
            </a:endParaRPr>
          </a:p>
        </p:txBody>
      </p:sp>
    </p:spTree>
    <p:extLst>
      <p:ext uri="{BB962C8B-B14F-4D97-AF65-F5344CB8AC3E}">
        <p14:creationId xmlns:p14="http://schemas.microsoft.com/office/powerpoint/2010/main" val="26083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FB1DF-15FF-1E4D-9FFB-D14F85AAA3BE}"/>
              </a:ext>
            </a:extLst>
          </p:cNvPr>
          <p:cNvSpPr>
            <a:spLocks noGrp="1"/>
          </p:cNvSpPr>
          <p:nvPr>
            <p:ph type="title"/>
          </p:nvPr>
        </p:nvSpPr>
        <p:spPr>
          <a:xfrm>
            <a:off x="1279436" y="514054"/>
            <a:ext cx="8911687" cy="1280890"/>
          </a:xfrm>
        </p:spPr>
        <p:txBody>
          <a:bodyPr>
            <a:normAutofit/>
          </a:bodyPr>
          <a:lstStyle/>
          <a:p>
            <a:r>
              <a:rPr kumimoji="1" lang="ja-CN" altLang="en-US" sz="4000" b="1">
                <a:solidFill>
                  <a:schemeClr val="tx1"/>
                </a:solidFill>
                <a:latin typeface="MS Gothic"/>
                <a:ea typeface="ＭＳ Ｐゴシック"/>
              </a:rPr>
              <a:t>今後の予定</a:t>
            </a:r>
            <a:endParaRPr kumimoji="1" lang="en-US" altLang="en-US" sz="4000" b="1">
              <a:solidFill>
                <a:schemeClr val="tx1"/>
              </a:solidFill>
              <a:latin typeface="MS Gothic"/>
              <a:ea typeface="ＭＳ Ｐゴシック"/>
            </a:endParaRPr>
          </a:p>
        </p:txBody>
      </p:sp>
      <p:sp>
        <p:nvSpPr>
          <p:cNvPr id="3" name="テキスト ボックス 2">
            <a:extLst>
              <a:ext uri="{FF2B5EF4-FFF2-40B4-BE49-F238E27FC236}">
                <a16:creationId xmlns:a16="http://schemas.microsoft.com/office/drawing/2014/main" id="{4FC76145-3F3C-104E-8EB7-FCF70F2B63EB}"/>
              </a:ext>
            </a:extLst>
          </p:cNvPr>
          <p:cNvSpPr txBox="1"/>
          <p:nvPr/>
        </p:nvSpPr>
        <p:spPr>
          <a:xfrm>
            <a:off x="1187424" y="1883937"/>
            <a:ext cx="10132830" cy="3539430"/>
          </a:xfrm>
          <a:prstGeom prst="rect">
            <a:avLst/>
          </a:prstGeom>
          <a:noFill/>
        </p:spPr>
        <p:txBody>
          <a:bodyPr wrap="square" lIns="91440" tIns="45720" rIns="91440" bIns="45720" rtlCol="0" anchor="t">
            <a:spAutoFit/>
          </a:bodyPr>
          <a:lstStyle/>
          <a:p>
            <a:pPr marL="285750" indent="-285750">
              <a:buFont typeface="Arial"/>
              <a:buChar char="•"/>
            </a:pPr>
            <a:r>
              <a:rPr kumimoji="1" lang="en-US" sz="2800" dirty="0" err="1">
                <a:latin typeface="MS Gothic"/>
                <a:ea typeface="MS Gothic"/>
                <a:cs typeface="Calibri" panose="020F0502020204030204"/>
              </a:rPr>
              <a:t>データ前処理を完全させる</a:t>
            </a:r>
            <a:endParaRPr kumimoji="1" lang="en-US" sz="2800" dirty="0">
              <a:latin typeface="MS Gothic"/>
              <a:ea typeface="MS Gothic"/>
              <a:cs typeface="Calibri" panose="020F0502020204030204"/>
            </a:endParaRPr>
          </a:p>
          <a:p>
            <a:pPr marL="285750" indent="-285750">
              <a:buFont typeface="Arial"/>
              <a:buChar char="•"/>
            </a:pPr>
            <a:endParaRPr kumimoji="1" lang="en-US" sz="2800" dirty="0">
              <a:latin typeface="MS Gothic"/>
              <a:ea typeface="MS Gothic"/>
              <a:cs typeface="Calibri" panose="020F0502020204030204"/>
            </a:endParaRPr>
          </a:p>
          <a:p>
            <a:pPr marL="285750" indent="-285750">
              <a:buFont typeface="Arial"/>
              <a:buChar char="•"/>
            </a:pPr>
            <a:r>
              <a:rPr lang="ja-JP" altLang="en-US" sz="2800">
                <a:latin typeface="MS Gothic"/>
                <a:ea typeface="MS Gothic"/>
                <a:cs typeface="Calibri" panose="020F0502020204030204"/>
              </a:rPr>
              <a:t>ハイパーパラメータを調整する</a:t>
            </a:r>
            <a:endParaRPr lang="en-US" sz="2800">
              <a:latin typeface="MS Gothic"/>
              <a:ea typeface="MS Gothic"/>
              <a:cs typeface="Calibri" panose="020F0502020204030204"/>
            </a:endParaRPr>
          </a:p>
          <a:p>
            <a:endParaRPr lang="ja-CN" altLang="en-US" sz="2800" dirty="0">
              <a:latin typeface="MS PGothic" panose="020B0600070205080204" pitchFamily="34" charset="-128"/>
              <a:ea typeface="MS PGothic" panose="020B0600070205080204" pitchFamily="34" charset="-128"/>
              <a:cs typeface="Calibri"/>
            </a:endParaRPr>
          </a:p>
          <a:p>
            <a:pPr marL="285750" indent="-285750">
              <a:buFont typeface="Arial"/>
              <a:buChar char="•"/>
            </a:pPr>
            <a:r>
              <a:rPr lang="ja-CN" altLang="en-US" sz="2800" dirty="0" err="1">
                <a:latin typeface="MS PGothic"/>
                <a:ea typeface="MS PGothic"/>
                <a:cs typeface="Calibri"/>
              </a:rPr>
              <a:t>関連研究を読む・調べる</a:t>
            </a:r>
            <a:endParaRPr lang="en-US" altLang="en-US" sz="2800" dirty="0" err="1">
              <a:latin typeface="MS PGothic"/>
              <a:ea typeface="MS PGothic"/>
              <a:cs typeface="Calibri"/>
            </a:endParaRPr>
          </a:p>
          <a:p>
            <a:pPr marL="742950" lvl="1" indent="-285750">
              <a:buFont typeface="Arial"/>
              <a:buChar char="•"/>
            </a:pPr>
            <a:r>
              <a:rPr lang="ja-CN" altLang="en-US" sz="2800" dirty="0" err="1">
                <a:latin typeface="MS PGothic"/>
                <a:ea typeface="MS PGothic"/>
                <a:cs typeface="Calibri"/>
              </a:rPr>
              <a:t>論文「</a:t>
            </a:r>
            <a:r>
              <a:rPr lang="en-US" sz="2800" dirty="0" err="1">
                <a:latin typeface="MS PGothic"/>
                <a:ea typeface="MS PGothic"/>
                <a:cs typeface="Calibri"/>
              </a:rPr>
              <a:t>Transfer</a:t>
            </a:r>
            <a:r>
              <a:rPr lang="en-US" sz="2800" dirty="0">
                <a:latin typeface="MS PGothic"/>
                <a:ea typeface="MS PGothic"/>
                <a:cs typeface="Calibri"/>
              </a:rPr>
              <a:t> Learning in Biomedical Natural Language Processing: an evaluation of BERT and ELMO on Ten Benchmarking Datasets</a:t>
            </a:r>
            <a:r>
              <a:rPr lang="ja-CN" altLang="en-US" sz="2800" dirty="0">
                <a:latin typeface="MS PGothic"/>
                <a:ea typeface="MS PGothic"/>
                <a:cs typeface="Calibri"/>
              </a:rPr>
              <a:t>」(</a:t>
            </a:r>
            <a:r>
              <a:rPr lang="ja-CN" altLang="en-US" sz="2800">
                <a:latin typeface="MS PGothic"/>
                <a:ea typeface="MS PGothic"/>
                <a:cs typeface="Calibri"/>
              </a:rPr>
              <a:t>参考文献 </a:t>
            </a:r>
            <a:r>
              <a:rPr lang="ja-CN" altLang="en-US" sz="2800" dirty="0">
                <a:latin typeface="MS PGothic"/>
                <a:ea typeface="MS PGothic"/>
                <a:cs typeface="Calibri"/>
              </a:rPr>
              <a:t>[2])</a:t>
            </a:r>
            <a:endParaRPr lang="en-US" sz="2800" dirty="0">
              <a:latin typeface="MS PGothic"/>
              <a:ea typeface="MS PGothic"/>
              <a:cs typeface="Calibri"/>
            </a:endParaRPr>
          </a:p>
        </p:txBody>
      </p:sp>
      <p:sp>
        <p:nvSpPr>
          <p:cNvPr id="6" name="Slide Number Placeholder 5">
            <a:extLst>
              <a:ext uri="{FF2B5EF4-FFF2-40B4-BE49-F238E27FC236}">
                <a16:creationId xmlns:a16="http://schemas.microsoft.com/office/drawing/2014/main" id="{80666369-EF1A-264F-ADA3-F1D3DC6B0C65}"/>
              </a:ext>
            </a:extLst>
          </p:cNvPr>
          <p:cNvSpPr>
            <a:spLocks noGrp="1"/>
          </p:cNvSpPr>
          <p:nvPr>
            <p:ph type="sldNum" sz="quarter" idx="12"/>
          </p:nvPr>
        </p:nvSpPr>
        <p:spPr/>
        <p:txBody>
          <a:bodyPr/>
          <a:lstStyle/>
          <a:p>
            <a:fld id="{4FAB73BC-B049-4115-A692-8D63A059BFB8}" type="slidenum">
              <a:rPr lang="en-US" smtClean="0"/>
              <a:t>12</a:t>
            </a:fld>
            <a:endParaRPr lang="en-US"/>
          </a:p>
        </p:txBody>
      </p:sp>
    </p:spTree>
    <p:extLst>
      <p:ext uri="{BB962C8B-B14F-4D97-AF65-F5344CB8AC3E}">
        <p14:creationId xmlns:p14="http://schemas.microsoft.com/office/powerpoint/2010/main" val="318140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FB1DF-15FF-1E4D-9FFB-D14F85AAA3BE}"/>
              </a:ext>
            </a:extLst>
          </p:cNvPr>
          <p:cNvSpPr>
            <a:spLocks noGrp="1"/>
          </p:cNvSpPr>
          <p:nvPr>
            <p:ph type="title"/>
          </p:nvPr>
        </p:nvSpPr>
        <p:spPr>
          <a:xfrm>
            <a:off x="1279436" y="514054"/>
            <a:ext cx="8911687" cy="1280890"/>
          </a:xfrm>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参考文献</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4FC76145-3F3C-104E-8EB7-FCF70F2B63EB}"/>
              </a:ext>
            </a:extLst>
          </p:cNvPr>
          <p:cNvSpPr txBox="1"/>
          <p:nvPr/>
        </p:nvSpPr>
        <p:spPr>
          <a:xfrm>
            <a:off x="1105759" y="2019050"/>
            <a:ext cx="9980482" cy="3046988"/>
          </a:xfrm>
          <a:prstGeom prst="rect">
            <a:avLst/>
          </a:prstGeom>
          <a:noFill/>
        </p:spPr>
        <p:txBody>
          <a:bodyPr wrap="square" lIns="91440" tIns="45720" rIns="91440" bIns="45720" rtlCol="0" anchor="t">
            <a:spAutoFit/>
          </a:bodyPr>
          <a:lstStyle/>
          <a:p>
            <a:r>
              <a:rPr lang="en-US" sz="2400" dirty="0">
                <a:ea typeface="ＭＳ Ｐゴシック"/>
              </a:rPr>
              <a:t>[1] </a:t>
            </a:r>
            <a:r>
              <a:rPr lang="en-US" sz="2400" dirty="0" err="1">
                <a:ea typeface="ＭＳ Ｐゴシック"/>
              </a:rPr>
              <a:t>Bekoulis</a:t>
            </a:r>
            <a:r>
              <a:rPr lang="en-US" sz="2400" dirty="0">
                <a:ea typeface="ＭＳ Ｐゴシック"/>
              </a:rPr>
              <a:t>, G., Deleu, J., Demeester, T. and Develder, C., 2018. Joint entity recognition and relation extraction as a multi-head selection problem. </a:t>
            </a:r>
            <a:r>
              <a:rPr lang="en-US" sz="2400" i="1" dirty="0">
                <a:ea typeface="ＭＳ Ｐゴシック"/>
              </a:rPr>
              <a:t>Expert Systems with Applications</a:t>
            </a:r>
            <a:r>
              <a:rPr lang="en-US" sz="2400" dirty="0">
                <a:ea typeface="ＭＳ Ｐゴシック"/>
              </a:rPr>
              <a:t>, </a:t>
            </a:r>
            <a:r>
              <a:rPr lang="en-US" sz="2400" i="1" dirty="0">
                <a:ea typeface="ＭＳ Ｐゴシック"/>
              </a:rPr>
              <a:t>114</a:t>
            </a:r>
            <a:r>
              <a:rPr lang="en-US" sz="2400" dirty="0">
                <a:ea typeface="ＭＳ Ｐゴシック"/>
              </a:rPr>
              <a:t>, pp.34-45. </a:t>
            </a:r>
          </a:p>
          <a:p>
            <a:endParaRPr lang="en-US" sz="2400" dirty="0">
              <a:latin typeface="Calibri"/>
              <a:ea typeface="ＭＳ Ｐゴシック"/>
              <a:cs typeface="Calibri"/>
            </a:endParaRPr>
          </a:p>
          <a:p>
            <a:r>
              <a:rPr lang="en-US" sz="2400" dirty="0">
                <a:ea typeface="+mn-lt"/>
                <a:cs typeface="+mn-lt"/>
              </a:rPr>
              <a:t>[2] Peng, Yifan, </a:t>
            </a:r>
            <a:r>
              <a:rPr lang="en-US" sz="2400" dirty="0" err="1">
                <a:ea typeface="+mn-lt"/>
                <a:cs typeface="+mn-lt"/>
              </a:rPr>
              <a:t>Shankai</a:t>
            </a:r>
            <a:r>
              <a:rPr lang="en-US" sz="2400" dirty="0">
                <a:ea typeface="+mn-lt"/>
                <a:cs typeface="+mn-lt"/>
              </a:rPr>
              <a:t> Yan, and Zhiyong Lu. "Transfer Learning in Biomedical Natural Language Processing: An Evaluation of BERT and </a:t>
            </a:r>
            <a:r>
              <a:rPr lang="en-US" sz="2400" dirty="0" err="1">
                <a:ea typeface="+mn-lt"/>
                <a:cs typeface="+mn-lt"/>
              </a:rPr>
              <a:t>ELMo</a:t>
            </a:r>
            <a:r>
              <a:rPr lang="en-US" sz="2400" dirty="0">
                <a:ea typeface="+mn-lt"/>
                <a:cs typeface="+mn-lt"/>
              </a:rPr>
              <a:t> on Ten Benchmarking Datasets." In </a:t>
            </a:r>
            <a:r>
              <a:rPr lang="en-US" sz="2400" i="1" dirty="0">
                <a:ea typeface="+mn-lt"/>
                <a:cs typeface="+mn-lt"/>
              </a:rPr>
              <a:t>Proceedings of the 18th </a:t>
            </a:r>
            <a:r>
              <a:rPr lang="en-US" sz="2400" i="1" dirty="0" err="1">
                <a:ea typeface="+mn-lt"/>
                <a:cs typeface="+mn-lt"/>
              </a:rPr>
              <a:t>BioNLP</a:t>
            </a:r>
            <a:r>
              <a:rPr lang="en-US" sz="2400" i="1" dirty="0">
                <a:ea typeface="+mn-lt"/>
                <a:cs typeface="+mn-lt"/>
              </a:rPr>
              <a:t> Workshop and Shared Task</a:t>
            </a:r>
            <a:r>
              <a:rPr lang="en-US" sz="2400" dirty="0">
                <a:ea typeface="+mn-lt"/>
                <a:cs typeface="+mn-lt"/>
              </a:rPr>
              <a:t>, pp. 58-65. 2019.</a:t>
            </a:r>
            <a:endParaRPr lang="en-US" dirty="0"/>
          </a:p>
        </p:txBody>
      </p:sp>
      <p:sp>
        <p:nvSpPr>
          <p:cNvPr id="6" name="Slide Number Placeholder 5">
            <a:extLst>
              <a:ext uri="{FF2B5EF4-FFF2-40B4-BE49-F238E27FC236}">
                <a16:creationId xmlns:a16="http://schemas.microsoft.com/office/drawing/2014/main" id="{BE805EA5-C56F-6148-A95F-DB2008A98DA3}"/>
              </a:ext>
            </a:extLst>
          </p:cNvPr>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3107564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lang="zh-CN" altLang="en-US" sz="3200" b="1">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14</a:t>
            </a:fld>
            <a:endParaRPr lang="en-US"/>
          </a:p>
        </p:txBody>
      </p:sp>
    </p:spTree>
    <p:extLst>
      <p:ext uri="{BB962C8B-B14F-4D97-AF65-F5344CB8AC3E}">
        <p14:creationId xmlns:p14="http://schemas.microsoft.com/office/powerpoint/2010/main" val="1358125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dirty="0">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15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Hypertension</a:t>
            </a:r>
            <a:r>
              <a:rPr kumimoji="1" lang="en-US" sz="2000">
                <a:ea typeface="ＭＳ Ｐゴシック"/>
              </a:rPr>
              <a:t> was controlled on </a:t>
            </a:r>
            <a:r>
              <a:rPr kumimoji="1" lang="en-US" sz="2000">
                <a:solidFill>
                  <a:schemeClr val="bg2">
                    <a:lumMod val="50000"/>
                  </a:schemeClr>
                </a:solidFill>
                <a:ea typeface="ＭＳ Ｐゴシック"/>
              </a:rPr>
              <a:t>hydrochlorothiazide</a:t>
            </a:r>
            <a:endParaRPr lang="en-US" sz="2000">
              <a:solidFill>
                <a:schemeClr val="bg2">
                  <a:lumMod val="50000"/>
                </a:schemeClr>
              </a:solidFill>
              <a:ea typeface="ＭＳ Ｐゴシック"/>
              <a:cs typeface="Calibri"/>
            </a:endParaRPr>
          </a:p>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course</a:t>
            </a: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23165"/>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2</a:t>
            </a:r>
            <a:r>
              <a:rPr kumimoji="1" lang="ja-JP" altLang="en-US" sz="2400">
                <a:ea typeface="ＭＳ Ｐゴシック"/>
              </a:rPr>
              <a:t>：</a:t>
            </a:r>
            <a:r>
              <a:rPr kumimoji="1" lang="en-US" altLang="ja-CN" sz="2400"/>
              <a:t>Treatment worsens medical problem(</a:t>
            </a:r>
            <a:r>
              <a:rPr kumimoji="1" lang="en-US" altLang="ja-CN" sz="2400" err="1"/>
              <a:t>TrWP</a:t>
            </a:r>
            <a:r>
              <a:rPr kumimoji="1" lang="en-US" altLang="ja-CN" sz="2400"/>
              <a:t>)</a:t>
            </a:r>
          </a:p>
          <a:p>
            <a:pPr marL="800100" lvl="1" indent="-342900">
              <a:buFont typeface="Wingdings"/>
              <a:buChar char="Ø"/>
            </a:pP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186502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503595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US" sz="2400" dirty="0">
                <a:ea typeface="ＭＳ Ｐゴシック"/>
              </a:rPr>
              <a:t> Test conducted to investigate medical problem(</a:t>
            </a:r>
            <a:r>
              <a:rPr kumimoji="1" lang="en-US" sz="2400" dirty="0" err="1">
                <a:ea typeface="ＭＳ Ｐゴシック"/>
              </a:rPr>
              <a:t>TeCP</a:t>
            </a:r>
            <a:r>
              <a:rPr kumimoji="1" lang="en-US" sz="2400" dirty="0">
                <a:ea typeface="ＭＳ Ｐゴシック"/>
              </a:rPr>
              <a:t>)</a:t>
            </a:r>
            <a:endParaRPr kumimoji="1" lang="en-US" dirty="0">
              <a:ea typeface="ＭＳ Ｐゴシック"/>
            </a:endParaRPr>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Medical problem relations with other medical problems(</a:t>
            </a:r>
            <a:r>
              <a:rPr lang="zh-CN" altLang="en-US" sz="2800">
                <a:ea typeface="MS Gothic"/>
                <a:cs typeface="Calibri"/>
              </a:rPr>
              <a:t>医療問題</a:t>
            </a:r>
            <a:r>
              <a:rPr lang="ja-JP" altLang="en-US" sz="2800">
                <a:ea typeface="MS Gothic"/>
                <a:cs typeface="Calibri"/>
              </a:rPr>
              <a:t>とほかの</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8</a:t>
            </a:r>
            <a:r>
              <a:rPr kumimoji="1" lang="ja-JP" altLang="en-US" sz="2400">
                <a:ea typeface="ＭＳ Ｐゴシック"/>
              </a:rPr>
              <a:t>：</a:t>
            </a:r>
            <a:r>
              <a:rPr kumimoji="1" lang="en-US" altLang="ja-JP" sz="2400">
                <a:ea typeface="ＭＳ Ｐゴシック"/>
              </a:rPr>
              <a:t> </a:t>
            </a:r>
            <a:r>
              <a:rPr kumimoji="1" lang="en-US" altLang="ja-CN" sz="240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5919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電子情報技術の発展に伴い、電子カルテ（</a:t>
            </a:r>
            <a:r>
              <a:rPr lang="en-US" altLang="zh-CN" sz="2800">
                <a:latin typeface="MS Gothic"/>
                <a:ea typeface="MS Gothic"/>
                <a:cs typeface="Calibri"/>
              </a:rPr>
              <a:t>EMR</a:t>
            </a:r>
            <a:r>
              <a:rPr lang="ja-JP" altLang="en-US" sz="2800">
                <a:latin typeface="MS Gothic"/>
                <a:ea typeface="MS Gothic"/>
                <a:cs typeface="Calibri"/>
              </a:rPr>
              <a:t>）は従来のカルテと比較して、保存と管理には便利であるため、各病院で普及しつつある。</a:t>
            </a:r>
            <a:endParaRPr lang="en-US" altLang="ja-JP"/>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電子カルテに含まれる情報量は膨大であるため、電子カルテに基づいて医療知識の抽出を行うことにより、価値のある医療情報を獲得できる。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399006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zh-CN" altLang="en-US" sz="4000" b="1">
                <a:solidFill>
                  <a:schemeClr val="tx1"/>
                </a:solidFill>
                <a:ea typeface="ＭＳ Ｐゴシック"/>
                <a:cs typeface="Calibri Light"/>
              </a:rPr>
              <a:t>医療知識抽出</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75700" y="1843262"/>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zh-CN" altLang="en-US" sz="2800">
                <a:latin typeface="MS Gothic"/>
                <a:ea typeface="MS Gothic"/>
                <a:cs typeface="Calibri"/>
              </a:rPr>
              <a:t>二つの基礎的タスク</a:t>
            </a:r>
            <a:endParaRPr lang="ja-JP" altLang="en-US" sz="2800">
              <a:latin typeface="MS Gothic"/>
              <a:ea typeface="MS Gothic"/>
              <a:cs typeface="Calibri"/>
            </a:endParaRPr>
          </a:p>
          <a:p>
            <a:pPr marL="742950" lvl="1" indent="-285750">
              <a:buFont typeface="Arial"/>
              <a:buChar char="•"/>
            </a:pPr>
            <a:r>
              <a:rPr lang="ja-JP" altLang="en-US" sz="2800">
                <a:latin typeface="MS Gothic"/>
                <a:ea typeface="MS Gothic"/>
                <a:cs typeface="Calibri"/>
              </a:rPr>
              <a:t>固有表現抽出</a:t>
            </a:r>
            <a:endParaRPr lang="zh-CN" altLang="en-US" sz="2800">
              <a:latin typeface="MS Gothic"/>
              <a:ea typeface="MS Gothic"/>
              <a:cs typeface="Calibri"/>
            </a:endParaRPr>
          </a:p>
          <a:p>
            <a:pPr marL="742950" lvl="1" indent="-285750">
              <a:buFont typeface="Arial"/>
              <a:buChar char="•"/>
            </a:pPr>
            <a:r>
              <a:rPr lang="zh-CN" altLang="en-US" sz="2800">
                <a:latin typeface="MS Gothic"/>
                <a:ea typeface="MS Gothic"/>
                <a:cs typeface="Calibri"/>
              </a:rPr>
              <a:t>医学的エンティティ関係抽出</a:t>
            </a:r>
            <a:endParaRPr lang="ja-JP" altLang="en-US" sz="2800">
              <a:latin typeface="MS Gothic"/>
              <a:ea typeface="MS Gothic"/>
              <a:cs typeface="Calibri"/>
            </a:endParaRPr>
          </a:p>
          <a:p>
            <a:pPr marL="742950" lvl="1" indent="-285750">
              <a:buFont typeface="Arial"/>
              <a:buChar char="•"/>
            </a:pPr>
            <a:endParaRPr lang="zh-CN" altLang="en-US" sz="2800">
              <a:latin typeface="MS Gothic"/>
              <a:ea typeface="MS Gothic"/>
              <a:cs typeface="Calibri"/>
            </a:endParaRPr>
          </a:p>
          <a:p>
            <a:pPr marL="285750" indent="-285750">
              <a:buFont typeface="Arial"/>
              <a:buChar char="•"/>
            </a:pPr>
            <a:r>
              <a:rPr lang="zh-CN" altLang="en-US" sz="2800">
                <a:latin typeface="MS Gothic"/>
                <a:ea typeface="MS Gothic"/>
                <a:cs typeface="Calibri"/>
              </a:rPr>
              <a:t>現在医学分野において固有表現抽出の精度は絶えず向上しているが、エンティティ関係抽出の精度についてまだ検討する必要がある</a:t>
            </a:r>
            <a:endParaRPr lang="ja-JP" altLang="en-US" sz="2800">
              <a:latin typeface="MS Gothic"/>
              <a:ea typeface="MS Gothic"/>
              <a:cs typeface="Calibri"/>
            </a:endParaRPr>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8B5C297-57FD-EF4A-8540-DE5B1BAFA6B2}"/>
              </a:ext>
            </a:extLst>
          </p:cNvPr>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398126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二つの関係抽出方法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1522937309"/>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dirty="0">
                <a:solidFill>
                  <a:schemeClr val="tx1"/>
                </a:solidFill>
                <a:latin typeface="MS Gothic"/>
                <a:ea typeface="MS Gothic"/>
                <a:cs typeface="Calibri"/>
              </a:rPr>
              <a:t>(Joint</a:t>
            </a:r>
            <a:r>
              <a:rPr lang="zh-CN" altLang="en-US" sz="2400" b="1" dirty="0">
                <a:solidFill>
                  <a:schemeClr val="tx1"/>
                </a:solidFill>
                <a:latin typeface="MS Gothic"/>
                <a:ea typeface="MS Gothic"/>
                <a:cs typeface="Calibri"/>
              </a:rPr>
              <a:t> </a:t>
            </a:r>
            <a:r>
              <a:rPr lang="en-US" sz="2400" b="1" dirty="0">
                <a:solidFill>
                  <a:schemeClr val="tx1"/>
                </a:solidFill>
                <a:latin typeface="MS Gothic"/>
                <a:ea typeface="MS Gothic"/>
                <a:cs typeface="Calibri"/>
              </a:rPr>
              <a:t>method)</a:t>
            </a:r>
          </a:p>
        </p:txBody>
      </p:sp>
      <p:graphicFrame>
        <p:nvGraphicFramePr>
          <p:cNvPr id="675" name="Diagram 675">
            <a:extLst>
              <a:ext uri="{FF2B5EF4-FFF2-40B4-BE49-F238E27FC236}">
                <a16:creationId xmlns:a16="http://schemas.microsoft.com/office/drawing/2014/main" id="{8AE43E77-B1E0-4A32-93A0-52A3DA5A48D3}"/>
              </a:ext>
            </a:extLst>
          </p:cNvPr>
          <p:cNvGraphicFramePr/>
          <p:nvPr>
            <p:extLst>
              <p:ext uri="{D42A27DB-BD31-4B8C-83A1-F6EECF244321}">
                <p14:modId xmlns:p14="http://schemas.microsoft.com/office/powerpoint/2010/main" val="1964460743"/>
              </p:ext>
            </p:extLst>
          </p:nvPr>
        </p:nvGraphicFramePr>
        <p:xfrm>
          <a:off x="3103620" y="4080870"/>
          <a:ext cx="6502030" cy="676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417274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前回ゼミの振り返り</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097280" y="1872472"/>
            <a:ext cx="9706250" cy="310854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800" dirty="0">
                <a:latin typeface="MS Gothic"/>
                <a:ea typeface="MS Gothic"/>
              </a:rPr>
              <a:t>プログラムを実行した</a:t>
            </a:r>
            <a:endParaRPr kumimoji="1" lang="en-US" altLang="zh-CN" sz="2800" dirty="0">
              <a:latin typeface="MS Gothic"/>
              <a:ea typeface="MS Gothic"/>
            </a:endParaRPr>
          </a:p>
          <a:p>
            <a:pPr marL="914400" lvl="1" indent="-457200">
              <a:buFont typeface="Arial" panose="020B0604020202020204" pitchFamily="34" charset="0"/>
              <a:buChar char="•"/>
            </a:pPr>
            <a:r>
              <a:rPr kumimoji="1" lang="en-US" altLang="zh-CN" sz="2800" dirty="0" err="1">
                <a:latin typeface="MS Gothic"/>
                <a:ea typeface="MS Gothic"/>
              </a:rPr>
              <a:t>データ</a:t>
            </a:r>
            <a:endParaRPr kumimoji="1" lang="en-US" altLang="zh-CN" sz="2800" dirty="0">
              <a:latin typeface="MS Gothic"/>
              <a:ea typeface="MS Gothic"/>
            </a:endParaRPr>
          </a:p>
          <a:p>
            <a:pPr marL="1371600" lvl="2" indent="-457200">
              <a:buFont typeface="Arial" panose="020B0604020202020204" pitchFamily="34" charset="0"/>
              <a:buChar char="•"/>
            </a:pPr>
            <a:r>
              <a:rPr kumimoji="1" lang="en-US" sz="2800" dirty="0">
                <a:latin typeface="MS PGothic"/>
                <a:ea typeface="MS PGothic"/>
                <a:cs typeface="+mn-lt"/>
              </a:rPr>
              <a:t>CoNLL04</a:t>
            </a:r>
            <a:r>
              <a:rPr kumimoji="1" lang="ja-JP" altLang="en-US" sz="2800" dirty="0">
                <a:latin typeface="MS PGothic"/>
                <a:ea typeface="MS PGothic"/>
                <a:cs typeface="+mn-lt"/>
              </a:rPr>
              <a:t> </a:t>
            </a:r>
            <a:r>
              <a:rPr kumimoji="1" lang="en-US" altLang="ja-JP" sz="2800" dirty="0">
                <a:latin typeface="MS PGothic"/>
                <a:ea typeface="MS PGothic"/>
                <a:cs typeface="+mn-lt"/>
              </a:rPr>
              <a:t>(</a:t>
            </a:r>
            <a:r>
              <a:rPr kumimoji="1" lang="ja-JP" altLang="en-US" sz="2800">
                <a:latin typeface="MS PGothic"/>
                <a:ea typeface="MS PGothic"/>
                <a:cs typeface="+mn-lt"/>
              </a:rPr>
              <a:t>新聞</a:t>
            </a:r>
            <a:r>
              <a:rPr kumimoji="1" lang="en-US" altLang="ja-JP" sz="2800" dirty="0">
                <a:latin typeface="MS PGothic"/>
                <a:ea typeface="MS PGothic"/>
                <a:cs typeface="+mn-lt"/>
              </a:rPr>
              <a:t>)</a:t>
            </a:r>
            <a:endParaRPr kumimoji="1" lang="en-US" altLang="zh-CN" sz="2800" dirty="0">
              <a:latin typeface="MS PGothic"/>
              <a:ea typeface="MS PGothic"/>
            </a:endParaRPr>
          </a:p>
          <a:p>
            <a:pPr marL="914400" lvl="1" indent="-457200">
              <a:buFont typeface="Arial" panose="020B0604020202020204" pitchFamily="34" charset="0"/>
              <a:buChar char="•"/>
            </a:pPr>
            <a:r>
              <a:rPr kumimoji="1" lang="zh-CN" altLang="en-US" sz="2800">
                <a:latin typeface="MS Gothic"/>
                <a:ea typeface="MS Gothic"/>
              </a:rPr>
              <a:t>論文</a:t>
            </a:r>
            <a:endParaRPr lang="zh-CN" altLang="en-US" sz="2800">
              <a:latin typeface="MS Gothic"/>
              <a:ea typeface="MS Gothic"/>
            </a:endParaRPr>
          </a:p>
          <a:p>
            <a:pPr marL="1371600" lvl="2" indent="-457200">
              <a:buFont typeface="Arial" panose="020B0604020202020204" pitchFamily="34" charset="0"/>
              <a:buChar char="•"/>
            </a:pPr>
            <a:r>
              <a:rPr lang="ja-CN" altLang="en-US" sz="2800" dirty="0">
                <a:ea typeface="ＭＳ Ｐゴシック"/>
              </a:rPr>
              <a:t>「</a:t>
            </a:r>
            <a:r>
              <a:rPr lang="en-US" sz="2800" dirty="0">
                <a:ea typeface="ＭＳ Ｐゴシック"/>
              </a:rPr>
              <a:t>Joint entity recognition and relation extraction as a multi-head selection problem</a:t>
            </a:r>
            <a:r>
              <a:rPr lang="ja-CN" altLang="en-US" sz="2800">
                <a:ea typeface="ＭＳ Ｐゴシック"/>
              </a:rPr>
              <a:t>」（</a:t>
            </a:r>
            <a:r>
              <a:rPr lang="ja-CN" altLang="en-US" sz="2800">
                <a:latin typeface="MS PGothic"/>
                <a:ea typeface="ＭＳ Ｐゴシック"/>
              </a:rPr>
              <a:t>参考文献</a:t>
            </a:r>
            <a:r>
              <a:rPr lang="ja-CN" altLang="en-US" sz="2800">
                <a:ea typeface="ＭＳ Ｐゴシック"/>
              </a:rPr>
              <a:t>[1]）</a:t>
            </a:r>
            <a:endParaRPr lang="zh-CN" altLang="en-US" sz="2800" dirty="0">
              <a:latin typeface="MS Gothic"/>
              <a:ea typeface="MS Gothic"/>
            </a:endParaRPr>
          </a:p>
          <a:p>
            <a:endParaRPr kumimoji="1" lang="en-US" sz="2800" dirty="0">
              <a:latin typeface="MS Gothic"/>
              <a:ea typeface="ＭＳ Ｐゴシック"/>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77877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p:txBody>
          <a:bodyPr>
            <a:normAutofit/>
          </a:bodyPr>
          <a:lstStyle/>
          <a:p>
            <a:r>
              <a:rPr lang="en-US" altLang="en-US" sz="4000" b="1" dirty="0" err="1">
                <a:solidFill>
                  <a:schemeClr val="tx1"/>
                </a:solidFill>
                <a:latin typeface="MS PGothic"/>
                <a:ea typeface="MS PGothic"/>
              </a:rPr>
              <a:t>進捗</a:t>
            </a:r>
            <a:endParaRPr lang="en-US" altLang="en-US" sz="4000" b="1" dirty="0" err="1">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097280" y="1872472"/>
            <a:ext cx="9706250" cy="267765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zh-CN" sz="2800" dirty="0">
                <a:ea typeface="+mn-lt"/>
                <a:cs typeface="+mn-lt"/>
              </a:rPr>
              <a:t>2010</a:t>
            </a:r>
            <a:r>
              <a:rPr lang="zh-CN" sz="2800" dirty="0">
                <a:ea typeface="+mn-lt"/>
                <a:cs typeface="+mn-lt"/>
              </a:rPr>
              <a:t> </a:t>
            </a:r>
            <a:r>
              <a:rPr lang="en-US" altLang="zh-CN" sz="2800" dirty="0">
                <a:ea typeface="+mn-lt"/>
                <a:cs typeface="+mn-lt"/>
              </a:rPr>
              <a:t>i2b2/</a:t>
            </a:r>
            <a:r>
              <a:rPr lang="en-US" altLang="zh-CN" sz="2800" dirty="0" err="1">
                <a:ea typeface="+mn-lt"/>
                <a:cs typeface="+mn-lt"/>
              </a:rPr>
              <a:t>va</a:t>
            </a:r>
            <a:r>
              <a:rPr lang="zh-CN" sz="2800" dirty="0">
                <a:ea typeface="+mn-lt"/>
                <a:cs typeface="+mn-lt"/>
              </a:rPr>
              <a:t> </a:t>
            </a:r>
            <a:r>
              <a:rPr lang="en-US" altLang="zh-CN" sz="2800" dirty="0">
                <a:ea typeface="+mn-lt"/>
                <a:cs typeface="+mn-lt"/>
              </a:rPr>
              <a:t>challenge</a:t>
            </a:r>
            <a:r>
              <a:rPr lang="zh-CN" sz="2800">
                <a:ea typeface="+mn-lt"/>
                <a:cs typeface="+mn-lt"/>
              </a:rPr>
              <a:t> データ前処理</a:t>
            </a:r>
            <a:endParaRPr lang="zh-CN" altLang="en-US" sz="2800" dirty="0">
              <a:latin typeface="MS Gothic"/>
              <a:ea typeface="MS Gothic"/>
            </a:endParaRPr>
          </a:p>
          <a:p>
            <a:pPr marL="285750" indent="-285750">
              <a:buFont typeface="Arial" panose="020B0604020202020204" pitchFamily="34" charset="0"/>
              <a:buChar char="•"/>
            </a:pPr>
            <a:endParaRPr kumimoji="1" lang="zh-CN" sz="2800" dirty="0">
              <a:latin typeface="Calibri"/>
              <a:ea typeface="MS Gothic"/>
              <a:cs typeface="Calibri"/>
            </a:endParaRPr>
          </a:p>
          <a:p>
            <a:pPr marL="285750" indent="-285750">
              <a:buFont typeface="Arial" panose="020B0604020202020204" pitchFamily="34" charset="0"/>
              <a:buChar char="•"/>
            </a:pPr>
            <a:r>
              <a:rPr lang="zh-CN" altLang="en-US" sz="2800">
                <a:ea typeface="+mn-lt"/>
                <a:cs typeface="+mn-lt"/>
              </a:rPr>
              <a:t>プログラムの実行</a:t>
            </a:r>
            <a:endParaRPr kumimoji="1" lang="zh-CN" sz="2800" dirty="0">
              <a:latin typeface="Calibri"/>
              <a:ea typeface="MS Gothic"/>
              <a:cs typeface="Calibri"/>
            </a:endParaRPr>
          </a:p>
          <a:p>
            <a:pPr marL="285750" indent="-285750">
              <a:buFont typeface="Arial" panose="020B0604020202020204" pitchFamily="34" charset="0"/>
              <a:buChar char="•"/>
            </a:pPr>
            <a:endParaRPr lang="zh-CN" altLang="en-US" sz="2800" dirty="0">
              <a:latin typeface="Calibri"/>
              <a:ea typeface="MS Gothic"/>
              <a:cs typeface="Calibri"/>
            </a:endParaRPr>
          </a:p>
          <a:p>
            <a:pPr marL="285750" indent="-285750">
              <a:buFont typeface="Arial" panose="020B0604020202020204" pitchFamily="34" charset="0"/>
              <a:buChar char="•"/>
            </a:pPr>
            <a:r>
              <a:rPr lang="zh-CN" altLang="en-US" sz="2800">
                <a:latin typeface="Calibri"/>
                <a:ea typeface="ＭＳ Ｐゴシック"/>
                <a:cs typeface="Calibri"/>
              </a:rPr>
              <a:t>予備実験結果</a:t>
            </a:r>
            <a:endParaRPr lang="zh-CN" altLang="en-US" sz="2800" dirty="0">
              <a:latin typeface="Calibri"/>
              <a:ea typeface="ＭＳ Ｐゴシック"/>
              <a:cs typeface="Calibri"/>
            </a:endParaRPr>
          </a:p>
          <a:p>
            <a:endParaRPr lang="en-US" sz="2800" dirty="0">
              <a:latin typeface="MS Gothic"/>
              <a:ea typeface="ＭＳ Ｐゴシック"/>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182268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2EC22DA-9E8F-0142-AECF-44A8D33BFC10}"/>
              </a:ext>
            </a:extLst>
          </p:cNvPr>
          <p:cNvSpPr txBox="1"/>
          <p:nvPr/>
        </p:nvSpPr>
        <p:spPr>
          <a:xfrm>
            <a:off x="4992365" y="2448342"/>
            <a:ext cx="6547209" cy="3662541"/>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800" b="1" dirty="0">
                <a:ea typeface="+mn-lt"/>
                <a:cs typeface="+mn-lt"/>
              </a:rPr>
              <a:t>Relations(</a:t>
            </a:r>
            <a:r>
              <a:rPr lang="ja-JP" altLang="en-US" sz="2800" b="1">
                <a:latin typeface="MS PGothic"/>
                <a:ea typeface="MS PGothic"/>
                <a:cs typeface="+mn-lt"/>
              </a:rPr>
              <a:t>関係</a:t>
            </a:r>
            <a:r>
              <a:rPr lang="en-US" sz="2800" b="1" dirty="0">
                <a:ea typeface="+mn-lt"/>
                <a:cs typeface="+mn-lt"/>
              </a:rPr>
              <a:t>)</a:t>
            </a:r>
            <a:endParaRPr lang="ja-JP" altLang="en-US" sz="2800" b="1" dirty="0">
              <a:ea typeface="+mn-lt"/>
              <a:cs typeface="+mn-lt"/>
            </a:endParaRPr>
          </a:p>
          <a:p>
            <a:pPr marL="514350" indent="-514350">
              <a:buAutoNum type="arabicPeriod"/>
            </a:pPr>
            <a:r>
              <a:rPr lang="en-US" altLang="zh-CN" sz="2000" dirty="0" err="1">
                <a:ea typeface="+mn-lt"/>
                <a:cs typeface="+mn-lt"/>
              </a:rPr>
              <a:t>TrIP</a:t>
            </a:r>
            <a:r>
              <a:rPr lang="en-US" altLang="zh-CN" sz="2000" dirty="0">
                <a:ea typeface="+mn-lt"/>
                <a:cs typeface="+mn-lt"/>
              </a:rPr>
              <a:t>　    </a:t>
            </a:r>
            <a:r>
              <a:rPr lang="en-US" sz="2000" dirty="0">
                <a:ea typeface="+mn-lt"/>
                <a:cs typeface="+mn-lt"/>
              </a:rPr>
              <a:t>Treatment improves medical problem</a:t>
            </a:r>
          </a:p>
          <a:p>
            <a:pPr marL="514350" indent="-514350">
              <a:buAutoNum type="arabicPeriod"/>
            </a:pPr>
            <a:r>
              <a:rPr lang="en-US" altLang="zh-CN" sz="2000" dirty="0" err="1">
                <a:ea typeface="+mn-lt"/>
                <a:cs typeface="+mn-lt"/>
              </a:rPr>
              <a:t>TrWP</a:t>
            </a:r>
            <a:r>
              <a:rPr lang="en-US" altLang="zh-CN" sz="2000" dirty="0">
                <a:ea typeface="+mn-lt"/>
                <a:cs typeface="+mn-lt"/>
              </a:rPr>
              <a:t>　 </a:t>
            </a:r>
            <a:r>
              <a:rPr lang="en-US" sz="2000" dirty="0">
                <a:ea typeface="+mn-lt"/>
                <a:cs typeface="+mn-lt"/>
              </a:rPr>
              <a:t>Treatment worsens medical problem</a:t>
            </a:r>
            <a:endParaRPr lang="en-US" altLang="ja-CN" sz="2000" dirty="0">
              <a:ea typeface="+mn-lt"/>
              <a:cs typeface="+mn-lt"/>
            </a:endParaRPr>
          </a:p>
          <a:p>
            <a:pPr marL="514350" indent="-514350">
              <a:buAutoNum type="arabicPeriod"/>
            </a:pPr>
            <a:r>
              <a:rPr lang="en-US" altLang="zh-CN" sz="2000" dirty="0" err="1">
                <a:ea typeface="+mn-lt"/>
                <a:cs typeface="+mn-lt"/>
              </a:rPr>
              <a:t>TrCP</a:t>
            </a:r>
            <a:r>
              <a:rPr lang="en-US" altLang="zh-CN" sz="2000" dirty="0">
                <a:ea typeface="+mn-lt"/>
                <a:cs typeface="+mn-lt"/>
              </a:rPr>
              <a:t>       </a:t>
            </a:r>
            <a:r>
              <a:rPr lang="en-US" sz="2000" dirty="0">
                <a:ea typeface="+mn-lt"/>
                <a:cs typeface="+mn-lt"/>
              </a:rPr>
              <a:t>Treatment causes medical problem</a:t>
            </a:r>
            <a:endParaRPr lang="en-US" altLang="zh-CN" sz="2000" dirty="0">
              <a:ea typeface="+mn-lt"/>
              <a:cs typeface="+mn-lt"/>
            </a:endParaRPr>
          </a:p>
          <a:p>
            <a:pPr marL="514350" indent="-514350">
              <a:buAutoNum type="arabicPeriod"/>
            </a:pPr>
            <a:r>
              <a:rPr lang="en-US" altLang="zh-CN" sz="2000" dirty="0" err="1">
                <a:ea typeface="+mn-lt"/>
                <a:cs typeface="+mn-lt"/>
              </a:rPr>
              <a:t>TrAP</a:t>
            </a:r>
            <a:r>
              <a:rPr lang="en-US" altLang="zh-CN" sz="2000" dirty="0">
                <a:ea typeface="+mn-lt"/>
                <a:cs typeface="+mn-lt"/>
              </a:rPr>
              <a:t>       </a:t>
            </a:r>
            <a:r>
              <a:rPr lang="en-US" sz="2000" dirty="0">
                <a:ea typeface="+mn-lt"/>
                <a:cs typeface="+mn-lt"/>
              </a:rPr>
              <a:t>Treatment is administered for medical problem</a:t>
            </a:r>
            <a:endParaRPr lang="en-US" altLang="ja-CN" sz="2000" dirty="0">
              <a:ea typeface="+mn-lt"/>
              <a:cs typeface="+mn-lt"/>
            </a:endParaRPr>
          </a:p>
          <a:p>
            <a:pPr marL="514350" indent="-514350">
              <a:buAutoNum type="arabicPeriod"/>
            </a:pPr>
            <a:r>
              <a:rPr lang="en-US" altLang="zh-CN" sz="2000" dirty="0" err="1">
                <a:ea typeface="+mn-lt"/>
                <a:cs typeface="+mn-lt"/>
              </a:rPr>
              <a:t>TrNAP</a:t>
            </a:r>
            <a:r>
              <a:rPr lang="en-US" altLang="zh-CN" sz="2000" dirty="0">
                <a:ea typeface="+mn-lt"/>
                <a:cs typeface="+mn-lt"/>
              </a:rPr>
              <a:t>    </a:t>
            </a:r>
            <a:r>
              <a:rPr lang="en-US" sz="2000" dirty="0">
                <a:ea typeface="+mn-lt"/>
                <a:cs typeface="+mn-lt"/>
              </a:rPr>
              <a:t>Treatment is not administered</a:t>
            </a:r>
            <a:br>
              <a:rPr lang="en-US" sz="2000" dirty="0">
                <a:ea typeface="+mn-lt"/>
                <a:cs typeface="+mn-lt"/>
              </a:rPr>
            </a:br>
            <a:r>
              <a:rPr lang="en-US" sz="2000" dirty="0">
                <a:ea typeface="+mn-lt"/>
                <a:cs typeface="+mn-lt"/>
              </a:rPr>
              <a:t>                because of medical problem</a:t>
            </a:r>
            <a:endParaRPr lang="en-US" altLang="zh-CN" sz="2000" dirty="0">
              <a:ea typeface="+mn-lt"/>
              <a:cs typeface="+mn-lt"/>
            </a:endParaRPr>
          </a:p>
          <a:p>
            <a:pPr marL="457200" indent="-457200">
              <a:buAutoNum type="arabicPeriod"/>
            </a:pPr>
            <a:r>
              <a:rPr lang="en-US" altLang="zh-CN" sz="2000" dirty="0" err="1">
                <a:ea typeface="+mn-lt"/>
                <a:cs typeface="+mn-lt"/>
              </a:rPr>
              <a:t>TeRP</a:t>
            </a:r>
            <a:r>
              <a:rPr lang="en-US" altLang="zh-CN" sz="2000" dirty="0">
                <a:ea typeface="+mn-lt"/>
                <a:cs typeface="+mn-lt"/>
              </a:rPr>
              <a:t>        </a:t>
            </a:r>
            <a:r>
              <a:rPr lang="en-US" sz="2000" dirty="0">
                <a:ea typeface="+mn-lt"/>
                <a:cs typeface="+mn-lt"/>
              </a:rPr>
              <a:t>Test reveals medical problem</a:t>
            </a:r>
            <a:endParaRPr lang="en-US" altLang="zh-CN" sz="2000" dirty="0">
              <a:ea typeface="+mn-lt"/>
              <a:cs typeface="+mn-lt"/>
            </a:endParaRPr>
          </a:p>
          <a:p>
            <a:pPr marL="514350" indent="-514350">
              <a:buAutoNum type="arabicPeriod"/>
            </a:pPr>
            <a:r>
              <a:rPr lang="en-US" altLang="zh-CN" sz="2000" dirty="0" err="1">
                <a:ea typeface="+mn-lt"/>
                <a:cs typeface="+mn-lt"/>
              </a:rPr>
              <a:t>TeCP</a:t>
            </a:r>
            <a:r>
              <a:rPr lang="en-US" altLang="zh-CN" sz="2000" dirty="0">
                <a:ea typeface="+mn-lt"/>
                <a:cs typeface="+mn-lt"/>
              </a:rPr>
              <a:t>       </a:t>
            </a:r>
            <a:r>
              <a:rPr lang="en-US" sz="2000" dirty="0">
                <a:ea typeface="+mn-lt"/>
                <a:cs typeface="+mn-lt"/>
              </a:rPr>
              <a:t>Test conducted to investigate medical problem</a:t>
            </a:r>
            <a:endParaRPr lang="en-US" altLang="zh-CN" sz="2000" dirty="0">
              <a:ea typeface="+mn-lt"/>
              <a:cs typeface="+mn-lt"/>
            </a:endParaRPr>
          </a:p>
          <a:p>
            <a:pPr marL="514350" indent="-514350">
              <a:buAutoNum type="arabicPeriod"/>
            </a:pPr>
            <a:r>
              <a:rPr lang="en-US" altLang="zh-CN" sz="2000" dirty="0">
                <a:ea typeface="+mn-lt"/>
                <a:cs typeface="+mn-lt"/>
              </a:rPr>
              <a:t>PIP          </a:t>
            </a:r>
            <a:r>
              <a:rPr lang="en-US" sz="2000" dirty="0">
                <a:ea typeface="+mn-lt"/>
                <a:cs typeface="+mn-lt"/>
              </a:rPr>
              <a:t>Medical problem indicates medical problem</a:t>
            </a:r>
            <a:r>
              <a:rPr lang="en-US" altLang="zh-CN" sz="2000" dirty="0">
                <a:ea typeface="+mn-lt"/>
                <a:cs typeface="+mn-lt"/>
              </a:rPr>
              <a:t> </a:t>
            </a:r>
            <a:endParaRPr lang="en-US" altLang="ja-CN" sz="2000" dirty="0">
              <a:ea typeface="+mn-lt"/>
              <a:cs typeface="+mn-lt"/>
            </a:endParaRPr>
          </a:p>
          <a:p>
            <a:r>
              <a:rPr lang="ja-JP" altLang="en-US" sz="2400" b="1">
                <a:ea typeface="+mn-lt"/>
                <a:cs typeface="+mn-lt"/>
              </a:rPr>
              <a:t>（詳細は付録を参考</a:t>
            </a:r>
            <a:r>
              <a:rPr lang="en-US" sz="2400" b="1" dirty="0">
                <a:ea typeface="+mn-lt"/>
                <a:cs typeface="+mn-lt"/>
              </a:rPr>
              <a:t>）</a:t>
            </a:r>
            <a:endParaRPr lang="en-US" sz="2400" dirty="0"/>
          </a:p>
        </p:txBody>
      </p:sp>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lang="ja-JP" altLang="en-US" sz="4000" b="1">
                <a:solidFill>
                  <a:schemeClr val="tx1"/>
                </a:solidFill>
                <a:latin typeface="MS Gothic"/>
                <a:ea typeface="ＭＳ Ｐゴシック"/>
              </a:rPr>
              <a:t>実験データ</a:t>
            </a:r>
            <a:endParaRPr lang="ja-JP" altLang="en-US" sz="4000" b="1" dirty="0">
              <a:solidFill>
                <a:schemeClr val="tx1"/>
              </a:solidFill>
              <a:latin typeface="MS Gothic"/>
              <a:ea typeface="ＭＳ Ｐゴシック"/>
            </a:endParaRP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83099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a:latin typeface="Calibri"/>
                <a:ea typeface="MS Gothic"/>
                <a:cs typeface="+mn-lt"/>
              </a:rPr>
              <a:t>2010</a:t>
            </a:r>
            <a:r>
              <a:rPr kumimoji="1" lang="zh-CN" altLang="en-US" sz="2800" dirty="0">
                <a:ea typeface="MS Gothic"/>
              </a:rPr>
              <a:t> </a:t>
            </a:r>
            <a:r>
              <a:rPr kumimoji="1" lang="en-US" altLang="zh-CN" sz="2800" dirty="0">
                <a:ea typeface="MS Gothic"/>
              </a:rPr>
              <a:t>i2b2/</a:t>
            </a:r>
            <a:r>
              <a:rPr kumimoji="1" lang="en-US" altLang="zh-CN" sz="2800" dirty="0" err="1">
                <a:ea typeface="MS Gothic"/>
              </a:rPr>
              <a:t>va</a:t>
            </a:r>
            <a:r>
              <a:rPr kumimoji="1" lang="zh-CN" altLang="en-US" sz="2800" dirty="0">
                <a:ea typeface="MS Gothic"/>
              </a:rPr>
              <a:t> </a:t>
            </a:r>
            <a:r>
              <a:rPr kumimoji="1" lang="en-US" altLang="zh-CN" sz="2800" dirty="0">
                <a:ea typeface="MS Gothic"/>
              </a:rPr>
              <a:t>challenge</a:t>
            </a:r>
            <a:r>
              <a:rPr kumimoji="1" lang="zh-CN" altLang="en-US" sz="2800">
                <a:ea typeface="MS Gothic"/>
              </a:rPr>
              <a:t> </a:t>
            </a:r>
            <a:r>
              <a:rPr kumimoji="1" lang="zh-CN" altLang="en-US" sz="2800">
                <a:latin typeface="MS Gothic"/>
                <a:ea typeface="MS Gothic"/>
              </a:rPr>
              <a:t>に提供されたデータ</a:t>
            </a:r>
            <a:r>
              <a:rPr kumimoji="1" lang="en-US" altLang="zh-CN" sz="2800" dirty="0">
                <a:latin typeface="MS Gothic"/>
                <a:ea typeface="MS Gothic"/>
              </a:rPr>
              <a:t>(</a:t>
            </a:r>
            <a:r>
              <a:rPr kumimoji="1" lang="ja-CN" altLang="en-US" sz="2800" dirty="0" err="1">
                <a:latin typeface="MS Gothic"/>
                <a:ea typeface="MS Gothic"/>
              </a:rPr>
              <a:t>一部</a:t>
            </a:r>
            <a:r>
              <a:rPr kumimoji="1" lang="en-US" altLang="zh-CN" sz="2800" dirty="0">
                <a:latin typeface="MS Gothic"/>
                <a:ea typeface="MS Gothic"/>
              </a:rPr>
              <a:t>)</a:t>
            </a:r>
            <a:endParaRPr lang="en-US" altLang="zh-CN" sz="2800">
              <a:latin typeface="MS Gothic"/>
              <a:ea typeface="MS Gothic"/>
              <a:cs typeface="Calibri"/>
            </a:endParaRPr>
          </a:p>
          <a:p>
            <a:pPr marL="914400" lvl="1" indent="-457200">
              <a:buFont typeface="Arial" panose="020B0604020202020204" pitchFamily="34" charset="0"/>
              <a:buChar char="•"/>
            </a:pPr>
            <a:endParaRPr lang="en-US" altLang="zh-CN" sz="2000" dirty="0">
              <a:latin typeface="MS Gothic"/>
              <a:ea typeface="+mn-lt"/>
              <a:cs typeface="+mn-lt"/>
            </a:endParaRPr>
          </a:p>
        </p:txBody>
      </p:sp>
      <p:sp>
        <p:nvSpPr>
          <p:cNvPr id="5" name="テキスト ボックス 3">
            <a:extLst>
              <a:ext uri="{FF2B5EF4-FFF2-40B4-BE49-F238E27FC236}">
                <a16:creationId xmlns:a16="http://schemas.microsoft.com/office/drawing/2014/main" id="{B29A853F-FBD3-413C-A4E2-1CCDCF0510D5}"/>
              </a:ext>
            </a:extLst>
          </p:cNvPr>
          <p:cNvSpPr txBox="1"/>
          <p:nvPr/>
        </p:nvSpPr>
        <p:spPr>
          <a:xfrm>
            <a:off x="1174557" y="2448342"/>
            <a:ext cx="3743074" cy="2739211"/>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800" b="1" dirty="0">
                <a:ea typeface="+mn-lt"/>
                <a:cs typeface="+mn-lt"/>
              </a:rPr>
              <a:t>Entity</a:t>
            </a:r>
            <a:r>
              <a:rPr lang="en-US" sz="2800" b="1" dirty="0">
                <a:ea typeface="MS PGothic" panose="020B0600070205080204" pitchFamily="34" charset="-128"/>
                <a:cs typeface="+mn-lt"/>
              </a:rPr>
              <a:t>(</a:t>
            </a:r>
            <a:r>
              <a:rPr lang="ja-JP" altLang="en-US" sz="2800" b="1">
                <a:latin typeface="MS PGothic" panose="020B0600070205080204" pitchFamily="34" charset="-128"/>
                <a:ea typeface="MS PGothic" panose="020B0600070205080204" pitchFamily="34" charset="-128"/>
                <a:cs typeface="+mn-lt"/>
              </a:rPr>
              <a:t>実体</a:t>
            </a:r>
            <a:r>
              <a:rPr lang="en-US" sz="2800" b="1" dirty="0">
                <a:ea typeface="MS PGothic" panose="020B0600070205080204" pitchFamily="34" charset="-128"/>
                <a:cs typeface="+mn-lt"/>
              </a:rPr>
              <a:t>)</a:t>
            </a:r>
          </a:p>
          <a:p>
            <a:pPr marL="457200" indent="-457200">
              <a:buFont typeface="+mj-lt"/>
              <a:buAutoNum type="arabicPeriod"/>
            </a:pPr>
            <a:r>
              <a:rPr lang="en-US" altLang="zh-CN" sz="2400" dirty="0">
                <a:ea typeface="+mn-lt"/>
                <a:cs typeface="+mn-lt"/>
              </a:rPr>
              <a:t>Medical</a:t>
            </a:r>
            <a:r>
              <a:rPr lang="zh-CN" altLang="en-US" sz="2400" dirty="0">
                <a:ea typeface="+mn-lt"/>
                <a:cs typeface="+mn-lt"/>
              </a:rPr>
              <a:t> </a:t>
            </a:r>
            <a:r>
              <a:rPr lang="en-US" altLang="zh-CN" sz="2400" dirty="0">
                <a:ea typeface="+mn-lt"/>
                <a:cs typeface="+mn-lt"/>
              </a:rPr>
              <a:t>Problem</a:t>
            </a:r>
            <a:endParaRPr lang="en-US" sz="2400" dirty="0">
              <a:ea typeface="+mn-lt"/>
              <a:cs typeface="+mn-lt"/>
            </a:endParaRPr>
          </a:p>
          <a:p>
            <a:pPr marL="457200" indent="-457200">
              <a:buFont typeface="+mj-lt"/>
              <a:buAutoNum type="arabicPeriod"/>
            </a:pPr>
            <a:r>
              <a:rPr lang="en-US" altLang="zh-CN" sz="2400" dirty="0">
                <a:ea typeface="+mn-lt"/>
                <a:cs typeface="+mn-lt"/>
              </a:rPr>
              <a:t>Treatment</a:t>
            </a:r>
            <a:endParaRPr lang="en-US" sz="2400" dirty="0">
              <a:ea typeface="+mn-lt"/>
              <a:cs typeface="+mn-lt"/>
            </a:endParaRPr>
          </a:p>
          <a:p>
            <a:pPr marL="457200" indent="-457200">
              <a:buFont typeface="+mj-lt"/>
              <a:buAutoNum type="arabicPeriod"/>
            </a:pPr>
            <a:r>
              <a:rPr lang="en-US" altLang="zh-CN" sz="2400" dirty="0">
                <a:ea typeface="+mn-lt"/>
                <a:cs typeface="+mn-lt"/>
              </a:rPr>
              <a:t>Test</a:t>
            </a:r>
            <a:endParaRPr lang="en-US" sz="2400" dirty="0">
              <a:ea typeface="+mn-lt"/>
              <a:cs typeface="+mn-lt"/>
            </a:endParaRPr>
          </a:p>
          <a:p>
            <a:endParaRPr lang="en-US" dirty="0">
              <a:latin typeface="MS Gothic"/>
              <a:cs typeface="Calibri"/>
            </a:endParaRPr>
          </a:p>
          <a:p>
            <a:endParaRPr lang="en-US" dirty="0">
              <a:latin typeface="MS Gothic"/>
              <a:cs typeface="Calibri"/>
            </a:endParaRPr>
          </a:p>
          <a:p>
            <a:endParaRPr lang="en-US" dirty="0">
              <a:latin typeface="MS Gothic"/>
              <a:cs typeface="Calibri"/>
            </a:endParaRPr>
          </a:p>
          <a:p>
            <a:endParaRPr lang="ja-CN" altLang="en-US" dirty="0">
              <a:cs typeface="Calibri" panose="020F0502020204030204"/>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351840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FD0861-2D97-3842-AC1B-1A7C67211B32}"/>
              </a:ext>
            </a:extLst>
          </p:cNvPr>
          <p:cNvSpPr>
            <a:spLocks noGrp="1"/>
          </p:cNvSpPr>
          <p:nvPr>
            <p:ph type="title"/>
          </p:nvPr>
        </p:nvSpPr>
        <p:spPr>
          <a:xfrm>
            <a:off x="1066800" y="224819"/>
            <a:ext cx="10058400" cy="1450757"/>
          </a:xfrm>
        </p:spPr>
        <p:txBody>
          <a:bodyPr/>
          <a:lstStyle/>
          <a:p>
            <a:r>
              <a:rPr kumimoji="1" lang="ja-CN" altLang="en-US" sz="4000" b="1">
                <a:solidFill>
                  <a:schemeClr val="tx1"/>
                </a:solidFill>
                <a:latin typeface="MS Gothic"/>
                <a:ea typeface="ＭＳ Ｐゴシック"/>
              </a:rPr>
              <a:t>データ</a:t>
            </a:r>
            <a:endParaRPr kumimoji="1" lang="ja-CN" altLang="en-US" sz="4000" b="1" dirty="0">
              <a:solidFill>
                <a:schemeClr val="tx1"/>
              </a:solidFill>
              <a:latin typeface="MS Gothic"/>
              <a:ea typeface="ＭＳ Ｐゴシック"/>
            </a:endParaRPr>
          </a:p>
        </p:txBody>
      </p:sp>
      <p:sp>
        <p:nvSpPr>
          <p:cNvPr id="3" name="スライド番号プレースホルダー 2">
            <a:extLst>
              <a:ext uri="{FF2B5EF4-FFF2-40B4-BE49-F238E27FC236}">
                <a16:creationId xmlns:a16="http://schemas.microsoft.com/office/drawing/2014/main" id="{B10354FE-689F-0F46-B912-9E2D2225CEDA}"/>
              </a:ext>
            </a:extLst>
          </p:cNvPr>
          <p:cNvSpPr>
            <a:spLocks noGrp="1"/>
          </p:cNvSpPr>
          <p:nvPr>
            <p:ph type="sldNum" sz="quarter" idx="12"/>
          </p:nvPr>
        </p:nvSpPr>
        <p:spPr/>
        <p:txBody>
          <a:bodyPr/>
          <a:lstStyle/>
          <a:p>
            <a:fld id="{4FAB73BC-B049-4115-A692-8D63A059BFB8}" type="slidenum">
              <a:rPr lang="en-US" smtClean="0"/>
              <a:t>8</a:t>
            </a:fld>
            <a:endParaRPr lang="en-US"/>
          </a:p>
        </p:txBody>
      </p:sp>
      <p:sp>
        <p:nvSpPr>
          <p:cNvPr id="4" name="テキスト ボックス 3">
            <a:extLst>
              <a:ext uri="{FF2B5EF4-FFF2-40B4-BE49-F238E27FC236}">
                <a16:creationId xmlns:a16="http://schemas.microsoft.com/office/drawing/2014/main" id="{4BF2CEC9-B6DC-3C4C-AFEA-0729B38A374D}"/>
              </a:ext>
            </a:extLst>
          </p:cNvPr>
          <p:cNvSpPr txBox="1"/>
          <p:nvPr/>
        </p:nvSpPr>
        <p:spPr>
          <a:xfrm>
            <a:off x="1066800" y="1776974"/>
            <a:ext cx="8598047" cy="3108543"/>
          </a:xfrm>
          <a:prstGeom prst="rect">
            <a:avLst/>
          </a:prstGeom>
          <a:noFill/>
        </p:spPr>
        <p:txBody>
          <a:bodyPr wrap="square" lIns="91440" tIns="45720" rIns="91440" bIns="45720" rtlCol="0" anchor="t">
            <a:spAutoFit/>
          </a:bodyPr>
          <a:lstStyle/>
          <a:p>
            <a:endParaRPr lang="en-US" altLang="en-US" sz="2800" dirty="0">
              <a:ea typeface="ＭＳ Ｐゴシック"/>
              <a:cs typeface="Calibri"/>
            </a:endParaRPr>
          </a:p>
          <a:p>
            <a:pPr marL="914400" lvl="1" indent="-457200">
              <a:buFont typeface="Arial" panose="020B0604020202020204" pitchFamily="34" charset="0"/>
              <a:buChar char="•"/>
            </a:pPr>
            <a:r>
              <a:rPr kumimoji="1" lang="en-US" altLang="ja-CN" sz="2800" dirty="0"/>
              <a:t>Text</a:t>
            </a:r>
            <a:r>
              <a:rPr kumimoji="1" lang="ja-CN" altLang="en-US" sz="2800" dirty="0"/>
              <a:t>：</a:t>
            </a:r>
            <a:endParaRPr kumimoji="1" lang="en-US" altLang="ja-CN" sz="2800" dirty="0"/>
          </a:p>
          <a:p>
            <a:pPr lvl="1"/>
            <a:endParaRPr kumimoji="1" lang="en-US" altLang="ja-CN" sz="2800" dirty="0"/>
          </a:p>
          <a:p>
            <a:pPr marL="914400" lvl="1" indent="-457200">
              <a:buFont typeface="Arial" panose="020B0604020202020204" pitchFamily="34" charset="0"/>
              <a:buChar char="•"/>
            </a:pPr>
            <a:r>
              <a:rPr kumimoji="1" lang="en-US" altLang="ja-CN" sz="2800" dirty="0"/>
              <a:t>Concept:</a:t>
            </a:r>
          </a:p>
          <a:p>
            <a:pPr lvl="1"/>
            <a:endParaRPr kumimoji="1" lang="en-US" altLang="ja-CN" sz="2800" dirty="0"/>
          </a:p>
          <a:p>
            <a:pPr lvl="1"/>
            <a:endParaRPr kumimoji="1" lang="ja-CN" altLang="en-US" sz="2800" dirty="0"/>
          </a:p>
          <a:p>
            <a:pPr marL="914400" lvl="1" indent="-457200">
              <a:buFont typeface="Arial" panose="020B0604020202020204" pitchFamily="34" charset="0"/>
              <a:buChar char="•"/>
            </a:pPr>
            <a:r>
              <a:rPr kumimoji="1" lang="en-US" altLang="ja-CN" sz="2800" dirty="0"/>
              <a:t>Relation:</a:t>
            </a:r>
          </a:p>
        </p:txBody>
      </p:sp>
      <p:pic>
        <p:nvPicPr>
          <p:cNvPr id="6" name="図 5">
            <a:extLst>
              <a:ext uri="{FF2B5EF4-FFF2-40B4-BE49-F238E27FC236}">
                <a16:creationId xmlns:a16="http://schemas.microsoft.com/office/drawing/2014/main" id="{A78ADAF8-A426-CC43-90BF-11352B503DE6}"/>
              </a:ext>
            </a:extLst>
          </p:cNvPr>
          <p:cNvPicPr>
            <a:picLocks noChangeAspect="1"/>
          </p:cNvPicPr>
          <p:nvPr/>
        </p:nvPicPr>
        <p:blipFill>
          <a:blip r:embed="rId2"/>
          <a:stretch>
            <a:fillRect/>
          </a:stretch>
        </p:blipFill>
        <p:spPr>
          <a:xfrm>
            <a:off x="3777515" y="3186895"/>
            <a:ext cx="3675908" cy="281559"/>
          </a:xfrm>
          <a:prstGeom prst="rect">
            <a:avLst/>
          </a:prstGeom>
        </p:spPr>
      </p:pic>
      <p:pic>
        <p:nvPicPr>
          <p:cNvPr id="8" name="図 7">
            <a:extLst>
              <a:ext uri="{FF2B5EF4-FFF2-40B4-BE49-F238E27FC236}">
                <a16:creationId xmlns:a16="http://schemas.microsoft.com/office/drawing/2014/main" id="{EFFDC0FC-8A78-7442-8ADF-B2F94514CCA7}"/>
              </a:ext>
            </a:extLst>
          </p:cNvPr>
          <p:cNvPicPr>
            <a:picLocks noChangeAspect="1"/>
          </p:cNvPicPr>
          <p:nvPr/>
        </p:nvPicPr>
        <p:blipFill>
          <a:blip r:embed="rId3"/>
          <a:stretch>
            <a:fillRect/>
          </a:stretch>
        </p:blipFill>
        <p:spPr>
          <a:xfrm>
            <a:off x="3764263" y="3623447"/>
            <a:ext cx="3804458" cy="295040"/>
          </a:xfrm>
          <a:prstGeom prst="rect">
            <a:avLst/>
          </a:prstGeom>
        </p:spPr>
      </p:pic>
      <p:pic>
        <p:nvPicPr>
          <p:cNvPr id="10" name="図 9">
            <a:extLst>
              <a:ext uri="{FF2B5EF4-FFF2-40B4-BE49-F238E27FC236}">
                <a16:creationId xmlns:a16="http://schemas.microsoft.com/office/drawing/2014/main" id="{A8283164-1875-D947-AA15-5119D84D2794}"/>
              </a:ext>
            </a:extLst>
          </p:cNvPr>
          <p:cNvPicPr>
            <a:picLocks noChangeAspect="1"/>
          </p:cNvPicPr>
          <p:nvPr/>
        </p:nvPicPr>
        <p:blipFill>
          <a:blip r:embed="rId4"/>
          <a:stretch>
            <a:fillRect/>
          </a:stretch>
        </p:blipFill>
        <p:spPr>
          <a:xfrm>
            <a:off x="3831900" y="2349140"/>
            <a:ext cx="6506831" cy="345190"/>
          </a:xfrm>
          <a:prstGeom prst="rect">
            <a:avLst/>
          </a:prstGeom>
        </p:spPr>
      </p:pic>
      <p:pic>
        <p:nvPicPr>
          <p:cNvPr id="16" name="図 15">
            <a:extLst>
              <a:ext uri="{FF2B5EF4-FFF2-40B4-BE49-F238E27FC236}">
                <a16:creationId xmlns:a16="http://schemas.microsoft.com/office/drawing/2014/main" id="{866C03AB-2049-E74D-8D18-6F6F9D48652E}"/>
              </a:ext>
            </a:extLst>
          </p:cNvPr>
          <p:cNvPicPr>
            <a:picLocks noChangeAspect="1"/>
          </p:cNvPicPr>
          <p:nvPr/>
        </p:nvPicPr>
        <p:blipFill>
          <a:blip r:embed="rId5"/>
          <a:stretch>
            <a:fillRect/>
          </a:stretch>
        </p:blipFill>
        <p:spPr>
          <a:xfrm>
            <a:off x="3809414" y="5274255"/>
            <a:ext cx="6136195" cy="285404"/>
          </a:xfrm>
          <a:prstGeom prst="rect">
            <a:avLst/>
          </a:prstGeom>
        </p:spPr>
      </p:pic>
      <p:pic>
        <p:nvPicPr>
          <p:cNvPr id="18" name="図 17">
            <a:extLst>
              <a:ext uri="{FF2B5EF4-FFF2-40B4-BE49-F238E27FC236}">
                <a16:creationId xmlns:a16="http://schemas.microsoft.com/office/drawing/2014/main" id="{E68A2586-B9A3-154B-A4CC-B5E54C8AA227}"/>
              </a:ext>
            </a:extLst>
          </p:cNvPr>
          <p:cNvPicPr>
            <a:picLocks noChangeAspect="1"/>
          </p:cNvPicPr>
          <p:nvPr/>
        </p:nvPicPr>
        <p:blipFill>
          <a:blip r:embed="rId6"/>
          <a:stretch>
            <a:fillRect/>
          </a:stretch>
        </p:blipFill>
        <p:spPr>
          <a:xfrm>
            <a:off x="7695113" y="3186162"/>
            <a:ext cx="3430087" cy="242838"/>
          </a:xfrm>
          <a:prstGeom prst="rect">
            <a:avLst/>
          </a:prstGeom>
        </p:spPr>
      </p:pic>
      <p:pic>
        <p:nvPicPr>
          <p:cNvPr id="20" name="図 19">
            <a:extLst>
              <a:ext uri="{FF2B5EF4-FFF2-40B4-BE49-F238E27FC236}">
                <a16:creationId xmlns:a16="http://schemas.microsoft.com/office/drawing/2014/main" id="{A90DBE6D-D8D9-9D47-B340-92DD63156439}"/>
              </a:ext>
            </a:extLst>
          </p:cNvPr>
          <p:cNvPicPr>
            <a:picLocks noChangeAspect="1"/>
          </p:cNvPicPr>
          <p:nvPr/>
        </p:nvPicPr>
        <p:blipFill>
          <a:blip r:embed="rId7"/>
          <a:stretch>
            <a:fillRect/>
          </a:stretch>
        </p:blipFill>
        <p:spPr>
          <a:xfrm>
            <a:off x="3777515" y="4074513"/>
            <a:ext cx="3994885" cy="267374"/>
          </a:xfrm>
          <a:prstGeom prst="rect">
            <a:avLst/>
          </a:prstGeom>
        </p:spPr>
      </p:pic>
      <p:pic>
        <p:nvPicPr>
          <p:cNvPr id="22" name="図 21">
            <a:extLst>
              <a:ext uri="{FF2B5EF4-FFF2-40B4-BE49-F238E27FC236}">
                <a16:creationId xmlns:a16="http://schemas.microsoft.com/office/drawing/2014/main" id="{9AD8D3AB-1FA4-864C-9633-7CACFB46A445}"/>
              </a:ext>
            </a:extLst>
          </p:cNvPr>
          <p:cNvPicPr>
            <a:picLocks noChangeAspect="1"/>
          </p:cNvPicPr>
          <p:nvPr/>
        </p:nvPicPr>
        <p:blipFill>
          <a:blip r:embed="rId8"/>
          <a:stretch>
            <a:fillRect/>
          </a:stretch>
        </p:blipFill>
        <p:spPr>
          <a:xfrm>
            <a:off x="7719235" y="3600550"/>
            <a:ext cx="3983040" cy="295040"/>
          </a:xfrm>
          <a:prstGeom prst="rect">
            <a:avLst/>
          </a:prstGeom>
        </p:spPr>
      </p:pic>
      <p:pic>
        <p:nvPicPr>
          <p:cNvPr id="24" name="図 23">
            <a:extLst>
              <a:ext uri="{FF2B5EF4-FFF2-40B4-BE49-F238E27FC236}">
                <a16:creationId xmlns:a16="http://schemas.microsoft.com/office/drawing/2014/main" id="{08DBFF34-350D-D044-A702-942CD7EADBA1}"/>
              </a:ext>
            </a:extLst>
          </p:cNvPr>
          <p:cNvPicPr>
            <a:picLocks noChangeAspect="1"/>
          </p:cNvPicPr>
          <p:nvPr/>
        </p:nvPicPr>
        <p:blipFill>
          <a:blip r:embed="rId9"/>
          <a:stretch>
            <a:fillRect/>
          </a:stretch>
        </p:blipFill>
        <p:spPr>
          <a:xfrm>
            <a:off x="3798781" y="4880537"/>
            <a:ext cx="6643524" cy="288112"/>
          </a:xfrm>
          <a:prstGeom prst="rect">
            <a:avLst/>
          </a:prstGeom>
        </p:spPr>
      </p:pic>
      <p:pic>
        <p:nvPicPr>
          <p:cNvPr id="26" name="図 25">
            <a:extLst>
              <a:ext uri="{FF2B5EF4-FFF2-40B4-BE49-F238E27FC236}">
                <a16:creationId xmlns:a16="http://schemas.microsoft.com/office/drawing/2014/main" id="{6F9EE6F9-5438-6A4A-93DC-54283651B26F}"/>
              </a:ext>
            </a:extLst>
          </p:cNvPr>
          <p:cNvPicPr>
            <a:picLocks noChangeAspect="1"/>
          </p:cNvPicPr>
          <p:nvPr/>
        </p:nvPicPr>
        <p:blipFill>
          <a:blip r:embed="rId10"/>
          <a:stretch>
            <a:fillRect/>
          </a:stretch>
        </p:blipFill>
        <p:spPr>
          <a:xfrm>
            <a:off x="3766882" y="4450736"/>
            <a:ext cx="6680386" cy="321335"/>
          </a:xfrm>
          <a:prstGeom prst="rect">
            <a:avLst/>
          </a:prstGeom>
        </p:spPr>
      </p:pic>
      <p:pic>
        <p:nvPicPr>
          <p:cNvPr id="28" name="図 27">
            <a:extLst>
              <a:ext uri="{FF2B5EF4-FFF2-40B4-BE49-F238E27FC236}">
                <a16:creationId xmlns:a16="http://schemas.microsoft.com/office/drawing/2014/main" id="{B68135B7-2DE3-D347-92C8-908CCE7E960D}"/>
              </a:ext>
            </a:extLst>
          </p:cNvPr>
          <p:cNvPicPr>
            <a:picLocks noChangeAspect="1"/>
          </p:cNvPicPr>
          <p:nvPr/>
        </p:nvPicPr>
        <p:blipFill>
          <a:blip r:embed="rId11"/>
          <a:stretch>
            <a:fillRect/>
          </a:stretch>
        </p:blipFill>
        <p:spPr>
          <a:xfrm>
            <a:off x="3798781" y="5670878"/>
            <a:ext cx="7163386" cy="333957"/>
          </a:xfrm>
          <a:prstGeom prst="rect">
            <a:avLst/>
          </a:prstGeom>
        </p:spPr>
      </p:pic>
    </p:spTree>
    <p:extLst>
      <p:ext uri="{BB962C8B-B14F-4D97-AF65-F5344CB8AC3E}">
        <p14:creationId xmlns:p14="http://schemas.microsoft.com/office/powerpoint/2010/main" val="616573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FD0861-2D97-3842-AC1B-1A7C67211B32}"/>
              </a:ext>
            </a:extLst>
          </p:cNvPr>
          <p:cNvSpPr>
            <a:spLocks noGrp="1"/>
          </p:cNvSpPr>
          <p:nvPr>
            <p:ph type="title"/>
          </p:nvPr>
        </p:nvSpPr>
        <p:spPr>
          <a:xfrm>
            <a:off x="1066800" y="224819"/>
            <a:ext cx="10058400" cy="1450757"/>
          </a:xfrm>
        </p:spPr>
        <p:txBody>
          <a:bodyPr/>
          <a:lstStyle/>
          <a:p>
            <a:r>
              <a:rPr kumimoji="1" lang="ja-CN" altLang="en-US" sz="4000" b="1">
                <a:solidFill>
                  <a:schemeClr val="tx1"/>
                </a:solidFill>
                <a:latin typeface="MS Gothic"/>
                <a:ea typeface="ＭＳ Ｐゴシック"/>
              </a:rPr>
              <a:t>データ前処理</a:t>
            </a:r>
          </a:p>
        </p:txBody>
      </p:sp>
      <p:sp>
        <p:nvSpPr>
          <p:cNvPr id="3" name="スライド番号プレースホルダー 2">
            <a:extLst>
              <a:ext uri="{FF2B5EF4-FFF2-40B4-BE49-F238E27FC236}">
                <a16:creationId xmlns:a16="http://schemas.microsoft.com/office/drawing/2014/main" id="{B10354FE-689F-0F46-B912-9E2D2225CEDA}"/>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7" name="テキスト ボックス 6">
            <a:extLst>
              <a:ext uri="{FF2B5EF4-FFF2-40B4-BE49-F238E27FC236}">
                <a16:creationId xmlns:a16="http://schemas.microsoft.com/office/drawing/2014/main" id="{4EEA55DD-EF46-D240-AAF1-C23F261D816F}"/>
              </a:ext>
            </a:extLst>
          </p:cNvPr>
          <p:cNvSpPr txBox="1"/>
          <p:nvPr/>
        </p:nvSpPr>
        <p:spPr>
          <a:xfrm>
            <a:off x="1313792" y="1954925"/>
            <a:ext cx="10467081" cy="4524315"/>
          </a:xfrm>
          <a:prstGeom prst="rect">
            <a:avLst/>
          </a:prstGeom>
          <a:noFill/>
        </p:spPr>
        <p:txBody>
          <a:bodyPr wrap="square" rtlCol="0">
            <a:spAutoFit/>
          </a:bodyPr>
          <a:lstStyle/>
          <a:p>
            <a:pPr>
              <a:spcBef>
                <a:spcPts val="600"/>
              </a:spcBef>
            </a:pPr>
            <a:r>
              <a:rPr kumimoji="1" lang="en-US" altLang="ja-CN" sz="2000" dirty="0"/>
              <a:t>0		No				o			[‘N’]			[0]</a:t>
            </a:r>
          </a:p>
          <a:p>
            <a:pPr>
              <a:spcBef>
                <a:spcPts val="600"/>
              </a:spcBef>
            </a:pPr>
            <a:r>
              <a:rPr kumimoji="1" lang="en-US" altLang="ja-CN" sz="2000" dirty="0"/>
              <a:t>1		creams 		B-treatment		[‘N’]			[1]</a:t>
            </a:r>
          </a:p>
          <a:p>
            <a:pPr>
              <a:spcBef>
                <a:spcPts val="600"/>
              </a:spcBef>
            </a:pPr>
            <a:r>
              <a:rPr kumimoji="1" lang="en-US" altLang="ja-CN" sz="2000" dirty="0"/>
              <a:t>2		,				o			[‘N’]			[2]</a:t>
            </a:r>
          </a:p>
          <a:p>
            <a:pPr>
              <a:spcBef>
                <a:spcPts val="600"/>
              </a:spcBef>
            </a:pPr>
            <a:r>
              <a:rPr kumimoji="1" lang="en-US" altLang="ja-CN" sz="2000" dirty="0"/>
              <a:t>3		Lotion		B-treatment		[‘N’]			[3]</a:t>
            </a:r>
          </a:p>
          <a:p>
            <a:pPr>
              <a:spcBef>
                <a:spcPts val="600"/>
              </a:spcBef>
            </a:pPr>
            <a:r>
              <a:rPr kumimoji="1" lang="en-US" altLang="ja-CN" sz="2000" dirty="0"/>
              <a:t>4		,				o			[’N’]			[4]</a:t>
            </a:r>
          </a:p>
          <a:p>
            <a:pPr>
              <a:spcBef>
                <a:spcPts val="600"/>
              </a:spcBef>
            </a:pPr>
            <a:r>
              <a:rPr kumimoji="1" lang="en-US" altLang="ja-CN" sz="2000" dirty="0"/>
              <a:t>5		powders		B-treatment		[‘N’]			[5]</a:t>
            </a:r>
          </a:p>
          <a:p>
            <a:pPr>
              <a:spcBef>
                <a:spcPts val="600"/>
              </a:spcBef>
            </a:pPr>
            <a:r>
              <a:rPr kumimoji="1" lang="en-US" altLang="ja-CN" sz="2000" dirty="0"/>
              <a:t>6		,				o			[‘N’]			[6]</a:t>
            </a:r>
          </a:p>
          <a:p>
            <a:pPr>
              <a:spcBef>
                <a:spcPts val="600"/>
              </a:spcBef>
            </a:pPr>
            <a:r>
              <a:rPr kumimoji="1" lang="en-US" altLang="ja-CN" sz="2000" dirty="0"/>
              <a:t>7		or				o			[‘N’]			[7]</a:t>
            </a:r>
          </a:p>
          <a:p>
            <a:pPr>
              <a:spcBef>
                <a:spcPts val="600"/>
              </a:spcBef>
            </a:pPr>
            <a:r>
              <a:rPr kumimoji="1" lang="en-US" altLang="ja-CN" sz="2000" dirty="0"/>
              <a:t>8		ointments	B-treatment		[‘N’]			[8]</a:t>
            </a:r>
          </a:p>
          <a:p>
            <a:pPr>
              <a:spcBef>
                <a:spcPts val="600"/>
              </a:spcBef>
            </a:pPr>
            <a:r>
              <a:rPr kumimoji="1" lang="en-US" altLang="ja-CN" sz="2000" dirty="0"/>
              <a:t>9		to 				o			[‘N’]			[9]</a:t>
            </a:r>
          </a:p>
          <a:p>
            <a:pPr>
              <a:spcBef>
                <a:spcPts val="600"/>
              </a:spcBef>
            </a:pPr>
            <a:r>
              <a:rPr kumimoji="1" lang="en-US" altLang="ja-CN" sz="2000" dirty="0"/>
              <a:t>10		incision		 B-problem		[‘</a:t>
            </a:r>
            <a:r>
              <a:rPr kumimoji="1" lang="en-US" altLang="ja-CN" sz="2000" dirty="0" err="1"/>
              <a:t>TrNAP</a:t>
            </a:r>
            <a:r>
              <a:rPr kumimoji="1" lang="en-US" altLang="ja-CN" sz="2000" dirty="0"/>
              <a:t>’,’ </a:t>
            </a:r>
            <a:r>
              <a:rPr kumimoji="1" lang="en-US" altLang="ja-CN" sz="2000" dirty="0" err="1"/>
              <a:t>TrNAP</a:t>
            </a:r>
            <a:r>
              <a:rPr kumimoji="1" lang="en-US" altLang="ja-CN" sz="2000" dirty="0"/>
              <a:t>’,’ </a:t>
            </a:r>
            <a:r>
              <a:rPr kumimoji="1" lang="en-US" altLang="ja-CN" sz="2000" dirty="0" err="1"/>
              <a:t>TrNAP</a:t>
            </a:r>
            <a:r>
              <a:rPr kumimoji="1" lang="en-US" altLang="ja-CN" sz="2000" dirty="0"/>
              <a:t>’,’ </a:t>
            </a:r>
            <a:r>
              <a:rPr kumimoji="1" lang="en-US" altLang="ja-CN" sz="2000" dirty="0" err="1"/>
              <a:t>TrNAP</a:t>
            </a:r>
            <a:r>
              <a:rPr kumimoji="1" lang="en-US" altLang="ja-CN" sz="2000" dirty="0"/>
              <a:t>’]		[1,3,5,8]</a:t>
            </a:r>
          </a:p>
          <a:p>
            <a:endParaRPr kumimoji="1" lang="ja-CN" altLang="en-US" dirty="0"/>
          </a:p>
        </p:txBody>
      </p:sp>
    </p:spTree>
    <p:extLst>
      <p:ext uri="{BB962C8B-B14F-4D97-AF65-F5344CB8AC3E}">
        <p14:creationId xmlns:p14="http://schemas.microsoft.com/office/powerpoint/2010/main" val="35266940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175</TotalTime>
  <Words>869</Words>
  <Application>Microsoft Office PowerPoint</Application>
  <PresentationFormat>Widescreen</PresentationFormat>
  <Paragraphs>130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lpstr>
      <vt:lpstr>電子カルテに基づいて 医療知識抽出する方法</vt:lpstr>
      <vt:lpstr>研究背景</vt:lpstr>
      <vt:lpstr>医療知識抽出</vt:lpstr>
      <vt:lpstr>二つの関係抽出方法</vt:lpstr>
      <vt:lpstr>前回ゼミの振り返り</vt:lpstr>
      <vt:lpstr>進捗</vt:lpstr>
      <vt:lpstr>実験データ</vt:lpstr>
      <vt:lpstr>データ</vt:lpstr>
      <vt:lpstr>データ前処理</vt:lpstr>
      <vt:lpstr>プログラム実行</vt:lpstr>
      <vt:lpstr>実行結果</vt:lpstr>
      <vt:lpstr>今後の予定</vt:lpstr>
      <vt:lpstr>参考文献</vt:lpstr>
      <vt:lpstr>付録</vt:lpstr>
      <vt:lpstr>医学的エンティティ関係（カテゴリ１〜3）</vt:lpstr>
      <vt:lpstr>医学的エンティティ関係（カテゴリ4〜5）</vt:lpstr>
      <vt:lpstr>医学的エンティティ関係（カテゴリ6〜8）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FANG Xintao(gr0475vx)</cp:lastModifiedBy>
  <cp:revision>271</cp:revision>
  <dcterms:created xsi:type="dcterms:W3CDTF">2020-10-03T08:05:31Z</dcterms:created>
  <dcterms:modified xsi:type="dcterms:W3CDTF">2020-12-16T07:27:55Z</dcterms:modified>
</cp:coreProperties>
</file>