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65" r:id="rId1"/>
  </p:sldMasterIdLst>
  <p:notesMasterIdLst>
    <p:notesMasterId r:id="rId23"/>
  </p:notesMasterIdLst>
  <p:sldIdLst>
    <p:sldId id="256" r:id="rId2"/>
    <p:sldId id="265" r:id="rId3"/>
    <p:sldId id="275" r:id="rId4"/>
    <p:sldId id="266" r:id="rId5"/>
    <p:sldId id="257" r:id="rId6"/>
    <p:sldId id="288" r:id="rId7"/>
    <p:sldId id="290" r:id="rId8"/>
    <p:sldId id="291" r:id="rId9"/>
    <p:sldId id="282" r:id="rId10"/>
    <p:sldId id="283" r:id="rId11"/>
    <p:sldId id="285" r:id="rId12"/>
    <p:sldId id="292" r:id="rId13"/>
    <p:sldId id="293" r:id="rId14"/>
    <p:sldId id="289" r:id="rId15"/>
    <p:sldId id="264" r:id="rId16"/>
    <p:sldId id="269" r:id="rId17"/>
    <p:sldId id="280" r:id="rId18"/>
    <p:sldId id="274" r:id="rId19"/>
    <p:sldId id="270" r:id="rId20"/>
    <p:sldId id="278" r:id="rId21"/>
    <p:sldId id="279"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ANG Xintao(gr0475vx)" initials="FX" lastIdx="3" clrIdx="0">
    <p:extLst>
      <p:ext uri="{19B8F6BF-5375-455C-9EA6-DF929625EA0E}">
        <p15:presenceInfo xmlns:p15="http://schemas.microsoft.com/office/powerpoint/2012/main" userId="S::gr0475vx@ed.ritsumei.ac.jp::f5a69607-3c73-4172-a63e-2f8eff800f7d"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005A04-F55E-164C-8821-E4DC54C8F4BE}" v="2" dt="2020-11-09T19:31:17.665"/>
    <p1510:client id="{DEC8FE34-A20F-B412-52D8-72081AAAB872}" v="2" dt="2020-11-10T02:14:31.22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68"/>
    <p:restoredTop sz="94242"/>
  </p:normalViewPr>
  <p:slideViewPr>
    <p:cSldViewPr snapToGrid="0">
      <p:cViewPr varScale="1">
        <p:scale>
          <a:sx n="116" d="100"/>
          <a:sy n="116" d="100"/>
        </p:scale>
        <p:origin x="784"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 Id="rId3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ＳＯＮＧ ＹＵＴＩＮＧ(songyt)" userId="fcacd1d5-7d5d-4895-bff8-287dff678ba2" providerId="ADAL" clId="{43005A04-F55E-164C-8821-E4DC54C8F4BE}"/>
    <pc:docChg chg="modSld">
      <pc:chgData name="ＳＯＮＧ ＹＵＴＩＮＧ(songyt)" userId="fcacd1d5-7d5d-4895-bff8-287dff678ba2" providerId="ADAL" clId="{43005A04-F55E-164C-8821-E4DC54C8F4BE}" dt="2020-11-09T19:31:23.281" v="10" actId="20577"/>
      <pc:docMkLst>
        <pc:docMk/>
      </pc:docMkLst>
      <pc:sldChg chg="modSp mod">
        <pc:chgData name="ＳＯＮＧ ＹＵＴＩＮＧ(songyt)" userId="fcacd1d5-7d5d-4895-bff8-287dff678ba2" providerId="ADAL" clId="{43005A04-F55E-164C-8821-E4DC54C8F4BE}" dt="2020-11-09T19:31:23.281" v="10" actId="20577"/>
        <pc:sldMkLst>
          <pc:docMk/>
          <pc:sldMk cId="778778503" sldId="257"/>
        </pc:sldMkLst>
        <pc:spChg chg="mod">
          <ac:chgData name="ＳＯＮＧ ＹＵＴＩＮＧ(songyt)" userId="fcacd1d5-7d5d-4895-bff8-287dff678ba2" providerId="ADAL" clId="{43005A04-F55E-164C-8821-E4DC54C8F4BE}" dt="2020-11-09T19:31:23.281" v="10" actId="20577"/>
          <ac:spMkLst>
            <pc:docMk/>
            <pc:sldMk cId="778778503" sldId="257"/>
            <ac:spMk id="3" creationId="{A351A24A-04F4-1143-A692-8A7106A7659B}"/>
          </ac:spMkLst>
        </pc:spChg>
      </pc:sldChg>
    </pc:docChg>
  </pc:docChgLst>
  <pc:docChgLst>
    <pc:chgData name="FANG Xintao(gr0475vx)" userId="S::gr0475vx@ed.ritsumei.ac.jp::f5a69607-3c73-4172-a63e-2f8eff800f7d" providerId="AD" clId="Web-{DEC8FE34-A20F-B412-52D8-72081AAAB872}"/>
    <pc:docChg chg="modSld">
      <pc:chgData name="FANG Xintao(gr0475vx)" userId="S::gr0475vx@ed.ritsumei.ac.jp::f5a69607-3c73-4172-a63e-2f8eff800f7d" providerId="AD" clId="Web-{DEC8FE34-A20F-B412-52D8-72081AAAB872}" dt="2020-11-10T02:14:31.226" v="1" actId="1076"/>
      <pc:docMkLst>
        <pc:docMk/>
      </pc:docMkLst>
      <pc:sldChg chg="modSp">
        <pc:chgData name="FANG Xintao(gr0475vx)" userId="S::gr0475vx@ed.ritsumei.ac.jp::f5a69607-3c73-4172-a63e-2f8eff800f7d" providerId="AD" clId="Web-{DEC8FE34-A20F-B412-52D8-72081AAAB872}" dt="2020-11-10T02:14:31.226" v="1" actId="1076"/>
        <pc:sldMkLst>
          <pc:docMk/>
          <pc:sldMk cId="3965552190" sldId="290"/>
        </pc:sldMkLst>
        <pc:spChg chg="mod">
          <ac:chgData name="FANG Xintao(gr0475vx)" userId="S::gr0475vx@ed.ritsumei.ac.jp::f5a69607-3c73-4172-a63e-2f8eff800f7d" providerId="AD" clId="Web-{DEC8FE34-A20F-B412-52D8-72081AAAB872}" dt="2020-11-10T02:14:25.336" v="0" actId="1076"/>
          <ac:spMkLst>
            <pc:docMk/>
            <pc:sldMk cId="3965552190" sldId="290"/>
            <ac:spMk id="14" creationId="{AF44E83A-1494-344B-8CC8-B3D0C917B9A9}"/>
          </ac:spMkLst>
        </pc:spChg>
        <pc:spChg chg="mod">
          <ac:chgData name="FANG Xintao(gr0475vx)" userId="S::gr0475vx@ed.ritsumei.ac.jp::f5a69607-3c73-4172-a63e-2f8eff800f7d" providerId="AD" clId="Web-{DEC8FE34-A20F-B412-52D8-72081AAAB872}" dt="2020-11-10T02:14:31.226" v="1" actId="1076"/>
          <ac:spMkLst>
            <pc:docMk/>
            <pc:sldMk cId="3965552190" sldId="290"/>
            <ac:spMk id="15" creationId="{92C324CC-12BF-8548-BC9F-4BF0B4431A37}"/>
          </ac:spMkLst>
        </pc:spChg>
      </pc:sldChg>
    </pc:docChg>
  </pc:docChgLst>
  <pc:docChgLst>
    <pc:chgData name="FANG Xintao(gr0475vx)" userId="f5a69607-3c73-4172-a63e-2f8eff800f7d" providerId="ADAL" clId="{BC2663C9-C3AE-A04C-BDE8-8AE32D18FAD1}"/>
    <pc:docChg chg="undo custSel addSld delSld modSld sldOrd">
      <pc:chgData name="FANG Xintao(gr0475vx)" userId="f5a69607-3c73-4172-a63e-2f8eff800f7d" providerId="ADAL" clId="{BC2663C9-C3AE-A04C-BDE8-8AE32D18FAD1}" dt="2020-11-06T15:22:21.294" v="2609" actId="14100"/>
      <pc:docMkLst>
        <pc:docMk/>
      </pc:docMkLst>
      <pc:sldChg chg="modSp mod">
        <pc:chgData name="FANG Xintao(gr0475vx)" userId="f5a69607-3c73-4172-a63e-2f8eff800f7d" providerId="ADAL" clId="{BC2663C9-C3AE-A04C-BDE8-8AE32D18FAD1}" dt="2020-11-05T13:56:24.305" v="34" actId="20577"/>
        <pc:sldMkLst>
          <pc:docMk/>
          <pc:sldMk cId="3527916796" sldId="256"/>
        </pc:sldMkLst>
        <pc:spChg chg="mod">
          <ac:chgData name="FANG Xintao(gr0475vx)" userId="f5a69607-3c73-4172-a63e-2f8eff800f7d" providerId="ADAL" clId="{BC2663C9-C3AE-A04C-BDE8-8AE32D18FAD1}" dt="2020-11-05T13:56:24.305" v="34" actId="20577"/>
          <ac:spMkLst>
            <pc:docMk/>
            <pc:sldMk cId="3527916796" sldId="256"/>
            <ac:spMk id="6" creationId="{F71AFA9A-5AFD-7E41-B85A-4618D969194B}"/>
          </ac:spMkLst>
        </pc:spChg>
      </pc:sldChg>
      <pc:sldChg chg="modSp mod">
        <pc:chgData name="FANG Xintao(gr0475vx)" userId="f5a69607-3c73-4172-a63e-2f8eff800f7d" providerId="ADAL" clId="{BC2663C9-C3AE-A04C-BDE8-8AE32D18FAD1}" dt="2020-11-05T13:55:44.408" v="28" actId="20577"/>
        <pc:sldMkLst>
          <pc:docMk/>
          <pc:sldMk cId="778778503" sldId="257"/>
        </pc:sldMkLst>
        <pc:spChg chg="mod">
          <ac:chgData name="FANG Xintao(gr0475vx)" userId="f5a69607-3c73-4172-a63e-2f8eff800f7d" providerId="ADAL" clId="{BC2663C9-C3AE-A04C-BDE8-8AE32D18FAD1}" dt="2020-11-05T13:55:44.408" v="28" actId="20577"/>
          <ac:spMkLst>
            <pc:docMk/>
            <pc:sldMk cId="778778503" sldId="257"/>
            <ac:spMk id="3" creationId="{A351A24A-04F4-1143-A692-8A7106A7659B}"/>
          </ac:spMkLst>
        </pc:spChg>
      </pc:sldChg>
      <pc:sldChg chg="del">
        <pc:chgData name="FANG Xintao(gr0475vx)" userId="f5a69607-3c73-4172-a63e-2f8eff800f7d" providerId="ADAL" clId="{BC2663C9-C3AE-A04C-BDE8-8AE32D18FAD1}" dt="2020-11-05T13:54:27.380" v="1" actId="2696"/>
        <pc:sldMkLst>
          <pc:docMk/>
          <pc:sldMk cId="3788147709" sldId="261"/>
        </pc:sldMkLst>
      </pc:sldChg>
      <pc:sldChg chg="modSp mod">
        <pc:chgData name="FANG Xintao(gr0475vx)" userId="f5a69607-3c73-4172-a63e-2f8eff800f7d" providerId="ADAL" clId="{BC2663C9-C3AE-A04C-BDE8-8AE32D18FAD1}" dt="2020-11-06T14:54:54.902" v="2223" actId="20577"/>
        <pc:sldMkLst>
          <pc:docMk/>
          <pc:sldMk cId="3181406686" sldId="264"/>
        </pc:sldMkLst>
        <pc:spChg chg="mod">
          <ac:chgData name="FANG Xintao(gr0475vx)" userId="f5a69607-3c73-4172-a63e-2f8eff800f7d" providerId="ADAL" clId="{BC2663C9-C3AE-A04C-BDE8-8AE32D18FAD1}" dt="2020-11-06T14:54:54.902" v="2223" actId="20577"/>
          <ac:spMkLst>
            <pc:docMk/>
            <pc:sldMk cId="3181406686" sldId="264"/>
            <ac:spMk id="3" creationId="{4FC76145-3F3C-104E-8EB7-FCF70F2B63EB}"/>
          </ac:spMkLst>
        </pc:spChg>
      </pc:sldChg>
      <pc:sldChg chg="modSp mod">
        <pc:chgData name="FANG Xintao(gr0475vx)" userId="f5a69607-3c73-4172-a63e-2f8eff800f7d" providerId="ADAL" clId="{BC2663C9-C3AE-A04C-BDE8-8AE32D18FAD1}" dt="2020-11-05T15:05:24.395" v="970" actId="20577"/>
        <pc:sldMkLst>
          <pc:docMk/>
          <pc:sldMk cId="3107564537" sldId="269"/>
        </pc:sldMkLst>
        <pc:spChg chg="mod">
          <ac:chgData name="FANG Xintao(gr0475vx)" userId="f5a69607-3c73-4172-a63e-2f8eff800f7d" providerId="ADAL" clId="{BC2663C9-C3AE-A04C-BDE8-8AE32D18FAD1}" dt="2020-11-05T15:03:31.662" v="954" actId="20577"/>
          <ac:spMkLst>
            <pc:docMk/>
            <pc:sldMk cId="3107564537" sldId="269"/>
            <ac:spMk id="2" creationId="{50BFB1DF-15FF-1E4D-9FFB-D14F85AAA3BE}"/>
          </ac:spMkLst>
        </pc:spChg>
        <pc:spChg chg="mod">
          <ac:chgData name="FANG Xintao(gr0475vx)" userId="f5a69607-3c73-4172-a63e-2f8eff800f7d" providerId="ADAL" clId="{BC2663C9-C3AE-A04C-BDE8-8AE32D18FAD1}" dt="2020-11-05T15:05:24.395" v="970" actId="20577"/>
          <ac:spMkLst>
            <pc:docMk/>
            <pc:sldMk cId="3107564537" sldId="269"/>
            <ac:spMk id="3" creationId="{4FC76145-3F3C-104E-8EB7-FCF70F2B63EB}"/>
          </ac:spMkLst>
        </pc:spChg>
      </pc:sldChg>
      <pc:sldChg chg="del">
        <pc:chgData name="FANG Xintao(gr0475vx)" userId="f5a69607-3c73-4172-a63e-2f8eff800f7d" providerId="ADAL" clId="{BC2663C9-C3AE-A04C-BDE8-8AE32D18FAD1}" dt="2020-11-05T13:54:11.719" v="0" actId="2696"/>
        <pc:sldMkLst>
          <pc:docMk/>
          <pc:sldMk cId="1865021400" sldId="270"/>
        </pc:sldMkLst>
      </pc:sldChg>
      <pc:sldChg chg="del">
        <pc:chgData name="FANG Xintao(gr0475vx)" userId="f5a69607-3c73-4172-a63e-2f8eff800f7d" providerId="ADAL" clId="{BC2663C9-C3AE-A04C-BDE8-8AE32D18FAD1}" dt="2020-11-05T13:54:27.380" v="1" actId="2696"/>
        <pc:sldMkLst>
          <pc:docMk/>
          <pc:sldMk cId="3518406293" sldId="274"/>
        </pc:sldMkLst>
      </pc:sldChg>
      <pc:sldChg chg="del">
        <pc:chgData name="FANG Xintao(gr0475vx)" userId="f5a69607-3c73-4172-a63e-2f8eff800f7d" providerId="ADAL" clId="{BC2663C9-C3AE-A04C-BDE8-8AE32D18FAD1}" dt="2020-11-05T13:54:27.380" v="1" actId="2696"/>
        <pc:sldMkLst>
          <pc:docMk/>
          <pc:sldMk cId="616573897" sldId="276"/>
        </pc:sldMkLst>
      </pc:sldChg>
      <pc:sldChg chg="del">
        <pc:chgData name="FANG Xintao(gr0475vx)" userId="f5a69607-3c73-4172-a63e-2f8eff800f7d" providerId="ADAL" clId="{BC2663C9-C3AE-A04C-BDE8-8AE32D18FAD1}" dt="2020-11-05T13:54:27.380" v="1" actId="2696"/>
        <pc:sldMkLst>
          <pc:docMk/>
          <pc:sldMk cId="3526694092" sldId="277"/>
        </pc:sldMkLst>
      </pc:sldChg>
      <pc:sldChg chg="del">
        <pc:chgData name="FANG Xintao(gr0475vx)" userId="f5a69607-3c73-4172-a63e-2f8eff800f7d" providerId="ADAL" clId="{BC2663C9-C3AE-A04C-BDE8-8AE32D18FAD1}" dt="2020-11-05T13:54:11.719" v="0" actId="2696"/>
        <pc:sldMkLst>
          <pc:docMk/>
          <pc:sldMk cId="1503595718" sldId="278"/>
        </pc:sldMkLst>
      </pc:sldChg>
      <pc:sldChg chg="del">
        <pc:chgData name="FANG Xintao(gr0475vx)" userId="f5a69607-3c73-4172-a63e-2f8eff800f7d" providerId="ADAL" clId="{BC2663C9-C3AE-A04C-BDE8-8AE32D18FAD1}" dt="2020-11-05T13:54:11.719" v="0" actId="2696"/>
        <pc:sldMkLst>
          <pc:docMk/>
          <pc:sldMk cId="459199448" sldId="279"/>
        </pc:sldMkLst>
      </pc:sldChg>
      <pc:sldChg chg="del">
        <pc:chgData name="FANG Xintao(gr0475vx)" userId="f5a69607-3c73-4172-a63e-2f8eff800f7d" providerId="ADAL" clId="{BC2663C9-C3AE-A04C-BDE8-8AE32D18FAD1}" dt="2020-11-06T14:18:31.489" v="1749" actId="2696"/>
        <pc:sldMkLst>
          <pc:docMk/>
          <pc:sldMk cId="1358125998" sldId="280"/>
        </pc:sldMkLst>
      </pc:sldChg>
      <pc:sldChg chg="modSp mod">
        <pc:chgData name="FANG Xintao(gr0475vx)" userId="f5a69607-3c73-4172-a63e-2f8eff800f7d" providerId="ADAL" clId="{BC2663C9-C3AE-A04C-BDE8-8AE32D18FAD1}" dt="2020-11-05T15:02:32.591" v="945" actId="20577"/>
        <pc:sldMkLst>
          <pc:docMk/>
          <pc:sldMk cId="1822686881" sldId="281"/>
        </pc:sldMkLst>
        <pc:spChg chg="mod">
          <ac:chgData name="FANG Xintao(gr0475vx)" userId="f5a69607-3c73-4172-a63e-2f8eff800f7d" providerId="ADAL" clId="{BC2663C9-C3AE-A04C-BDE8-8AE32D18FAD1}" dt="2020-11-05T14:09:07.734" v="136" actId="20577"/>
          <ac:spMkLst>
            <pc:docMk/>
            <pc:sldMk cId="1822686881" sldId="281"/>
            <ac:spMk id="2" creationId="{B98017F1-A404-4248-8654-8B41360FEE5C}"/>
          </ac:spMkLst>
        </pc:spChg>
        <pc:spChg chg="mod">
          <ac:chgData name="FANG Xintao(gr0475vx)" userId="f5a69607-3c73-4172-a63e-2f8eff800f7d" providerId="ADAL" clId="{BC2663C9-C3AE-A04C-BDE8-8AE32D18FAD1}" dt="2020-11-05T15:02:32.591" v="945" actId="20577"/>
          <ac:spMkLst>
            <pc:docMk/>
            <pc:sldMk cId="1822686881" sldId="281"/>
            <ac:spMk id="3" creationId="{A351A24A-04F4-1143-A692-8A7106A7659B}"/>
          </ac:spMkLst>
        </pc:spChg>
      </pc:sldChg>
      <pc:sldChg chg="new del">
        <pc:chgData name="FANG Xintao(gr0475vx)" userId="f5a69607-3c73-4172-a63e-2f8eff800f7d" providerId="ADAL" clId="{BC2663C9-C3AE-A04C-BDE8-8AE32D18FAD1}" dt="2020-11-05T14:11:22.038" v="162" actId="2696"/>
        <pc:sldMkLst>
          <pc:docMk/>
          <pc:sldMk cId="143851799" sldId="282"/>
        </pc:sldMkLst>
      </pc:sldChg>
      <pc:sldChg chg="del">
        <pc:chgData name="FANG Xintao(gr0475vx)" userId="f5a69607-3c73-4172-a63e-2f8eff800f7d" providerId="ADAL" clId="{BC2663C9-C3AE-A04C-BDE8-8AE32D18FAD1}" dt="2020-11-05T13:54:27.380" v="1" actId="2696"/>
        <pc:sldMkLst>
          <pc:docMk/>
          <pc:sldMk cId="260838808" sldId="282"/>
        </pc:sldMkLst>
      </pc:sldChg>
      <pc:sldChg chg="addSp delSp modSp new mod ord">
        <pc:chgData name="FANG Xintao(gr0475vx)" userId="f5a69607-3c73-4172-a63e-2f8eff800f7d" providerId="ADAL" clId="{BC2663C9-C3AE-A04C-BDE8-8AE32D18FAD1}" dt="2020-11-05T14:29:52.737" v="545" actId="20577"/>
        <pc:sldMkLst>
          <pc:docMk/>
          <pc:sldMk cId="4133787392" sldId="282"/>
        </pc:sldMkLst>
        <pc:spChg chg="mod">
          <ac:chgData name="FANG Xintao(gr0475vx)" userId="f5a69607-3c73-4172-a63e-2f8eff800f7d" providerId="ADAL" clId="{BC2663C9-C3AE-A04C-BDE8-8AE32D18FAD1}" dt="2020-11-05T14:29:52.737" v="545" actId="20577"/>
          <ac:spMkLst>
            <pc:docMk/>
            <pc:sldMk cId="4133787392" sldId="282"/>
            <ac:spMk id="2" creationId="{4D43C076-69B6-4047-8F88-B1BFCB5A5BC0}"/>
          </ac:spMkLst>
        </pc:spChg>
        <pc:spChg chg="add del mod">
          <ac:chgData name="FANG Xintao(gr0475vx)" userId="f5a69607-3c73-4172-a63e-2f8eff800f7d" providerId="ADAL" clId="{BC2663C9-C3AE-A04C-BDE8-8AE32D18FAD1}" dt="2020-11-05T14:15:36.027" v="231"/>
          <ac:spMkLst>
            <pc:docMk/>
            <pc:sldMk cId="4133787392" sldId="282"/>
            <ac:spMk id="4" creationId="{0F42E2EC-CEA0-334E-A01F-680F08BD4080}"/>
          </ac:spMkLst>
        </pc:spChg>
        <pc:spChg chg="add del mod">
          <ac:chgData name="FANG Xintao(gr0475vx)" userId="f5a69607-3c73-4172-a63e-2f8eff800f7d" providerId="ADAL" clId="{BC2663C9-C3AE-A04C-BDE8-8AE32D18FAD1}" dt="2020-11-05T14:29:24.354" v="536" actId="1076"/>
          <ac:spMkLst>
            <pc:docMk/>
            <pc:sldMk cId="4133787392" sldId="282"/>
            <ac:spMk id="5" creationId="{C22FD271-CD8D-D64C-B11D-F1594FC24D24}"/>
          </ac:spMkLst>
        </pc:spChg>
        <pc:picChg chg="add mod">
          <ac:chgData name="FANG Xintao(gr0475vx)" userId="f5a69607-3c73-4172-a63e-2f8eff800f7d" providerId="ADAL" clId="{BC2663C9-C3AE-A04C-BDE8-8AE32D18FAD1}" dt="2020-11-05T14:29:28.987" v="537" actId="1076"/>
          <ac:picMkLst>
            <pc:docMk/>
            <pc:sldMk cId="4133787392" sldId="282"/>
            <ac:picMk id="7" creationId="{7AFB54B0-4989-1943-87AC-DDD4FAFEE03A}"/>
          </ac:picMkLst>
        </pc:picChg>
      </pc:sldChg>
      <pc:sldChg chg="addSp delSp modSp add mod">
        <pc:chgData name="FANG Xintao(gr0475vx)" userId="f5a69607-3c73-4172-a63e-2f8eff800f7d" providerId="ADAL" clId="{BC2663C9-C3AE-A04C-BDE8-8AE32D18FAD1}" dt="2020-11-05T15:06:36.483" v="977" actId="1076"/>
        <pc:sldMkLst>
          <pc:docMk/>
          <pc:sldMk cId="3842349217" sldId="283"/>
        </pc:sldMkLst>
        <pc:spChg chg="mod">
          <ac:chgData name="FANG Xintao(gr0475vx)" userId="f5a69607-3c73-4172-a63e-2f8eff800f7d" providerId="ADAL" clId="{BC2663C9-C3AE-A04C-BDE8-8AE32D18FAD1}" dt="2020-11-05T14:29:57.345" v="548" actId="20577"/>
          <ac:spMkLst>
            <pc:docMk/>
            <pc:sldMk cId="3842349217" sldId="283"/>
            <ac:spMk id="2" creationId="{4D43C076-69B6-4047-8F88-B1BFCB5A5BC0}"/>
          </ac:spMkLst>
        </pc:spChg>
        <pc:spChg chg="mod">
          <ac:chgData name="FANG Xintao(gr0475vx)" userId="f5a69607-3c73-4172-a63e-2f8eff800f7d" providerId="ADAL" clId="{BC2663C9-C3AE-A04C-BDE8-8AE32D18FAD1}" dt="2020-11-05T14:31:16.151" v="625" actId="1076"/>
          <ac:spMkLst>
            <pc:docMk/>
            <pc:sldMk cId="3842349217" sldId="283"/>
            <ac:spMk id="5" creationId="{C22FD271-CD8D-D64C-B11D-F1594FC24D24}"/>
          </ac:spMkLst>
        </pc:spChg>
        <pc:spChg chg="add del mod">
          <ac:chgData name="FANG Xintao(gr0475vx)" userId="f5a69607-3c73-4172-a63e-2f8eff800f7d" providerId="ADAL" clId="{BC2663C9-C3AE-A04C-BDE8-8AE32D18FAD1}" dt="2020-11-05T14:34:31.337" v="634" actId="478"/>
          <ac:spMkLst>
            <pc:docMk/>
            <pc:sldMk cId="3842349217" sldId="283"/>
            <ac:spMk id="8" creationId="{55D50A6F-A416-1A46-9410-C7BB03AD02EE}"/>
          </ac:spMkLst>
        </pc:spChg>
        <pc:picChg chg="add del mod modCrop">
          <ac:chgData name="FANG Xintao(gr0475vx)" userId="f5a69607-3c73-4172-a63e-2f8eff800f7d" providerId="ADAL" clId="{BC2663C9-C3AE-A04C-BDE8-8AE32D18FAD1}" dt="2020-11-05T15:06:36.483" v="977" actId="1076"/>
          <ac:picMkLst>
            <pc:docMk/>
            <pc:sldMk cId="3842349217" sldId="283"/>
            <ac:picMk id="6" creationId="{2ED6DA1D-9F58-F640-945B-402DA7F24713}"/>
          </ac:picMkLst>
        </pc:picChg>
        <pc:picChg chg="del">
          <ac:chgData name="FANG Xintao(gr0475vx)" userId="f5a69607-3c73-4172-a63e-2f8eff800f7d" providerId="ADAL" clId="{BC2663C9-C3AE-A04C-BDE8-8AE32D18FAD1}" dt="2020-11-05T14:30:05.537" v="549" actId="478"/>
          <ac:picMkLst>
            <pc:docMk/>
            <pc:sldMk cId="3842349217" sldId="283"/>
            <ac:picMk id="7" creationId="{7AFB54B0-4989-1943-87AC-DDD4FAFEE03A}"/>
          </ac:picMkLst>
        </pc:picChg>
      </pc:sldChg>
      <pc:sldChg chg="addSp delSp modSp add mod">
        <pc:chgData name="FANG Xintao(gr0475vx)" userId="f5a69607-3c73-4172-a63e-2f8eff800f7d" providerId="ADAL" clId="{BC2663C9-C3AE-A04C-BDE8-8AE32D18FAD1}" dt="2020-11-06T15:06:59.314" v="2264" actId="14100"/>
        <pc:sldMkLst>
          <pc:docMk/>
          <pc:sldMk cId="2563352487" sldId="284"/>
        </pc:sldMkLst>
        <pc:spChg chg="mod">
          <ac:chgData name="FANG Xintao(gr0475vx)" userId="f5a69607-3c73-4172-a63e-2f8eff800f7d" providerId="ADAL" clId="{BC2663C9-C3AE-A04C-BDE8-8AE32D18FAD1}" dt="2020-11-05T14:38:49.771" v="646" actId="20577"/>
          <ac:spMkLst>
            <pc:docMk/>
            <pc:sldMk cId="2563352487" sldId="284"/>
            <ac:spMk id="2" creationId="{4D43C076-69B6-4047-8F88-B1BFCB5A5BC0}"/>
          </ac:spMkLst>
        </pc:spChg>
        <pc:spChg chg="add mod">
          <ac:chgData name="FANG Xintao(gr0475vx)" userId="f5a69607-3c73-4172-a63e-2f8eff800f7d" providerId="ADAL" clId="{BC2663C9-C3AE-A04C-BDE8-8AE32D18FAD1}" dt="2020-11-05T14:51:45.760" v="850" actId="1076"/>
          <ac:spMkLst>
            <pc:docMk/>
            <pc:sldMk cId="2563352487" sldId="284"/>
            <ac:spMk id="4" creationId="{4122C665-0CAE-404E-A5DE-71FC78AB117C}"/>
          </ac:spMkLst>
        </pc:spChg>
        <pc:spChg chg="mod">
          <ac:chgData name="FANG Xintao(gr0475vx)" userId="f5a69607-3c73-4172-a63e-2f8eff800f7d" providerId="ADAL" clId="{BC2663C9-C3AE-A04C-BDE8-8AE32D18FAD1}" dt="2020-11-05T14:40:38.413" v="682" actId="14100"/>
          <ac:spMkLst>
            <pc:docMk/>
            <pc:sldMk cId="2563352487" sldId="284"/>
            <ac:spMk id="5" creationId="{C22FD271-CD8D-D64C-B11D-F1594FC24D24}"/>
          </ac:spMkLst>
        </pc:spChg>
        <pc:spChg chg="add mod">
          <ac:chgData name="FANG Xintao(gr0475vx)" userId="f5a69607-3c73-4172-a63e-2f8eff800f7d" providerId="ADAL" clId="{BC2663C9-C3AE-A04C-BDE8-8AE32D18FAD1}" dt="2020-11-05T14:51:54.401" v="852" actId="1076"/>
          <ac:spMkLst>
            <pc:docMk/>
            <pc:sldMk cId="2563352487" sldId="284"/>
            <ac:spMk id="7" creationId="{1801C31D-7A20-DE47-A675-CF71FC72B16B}"/>
          </ac:spMkLst>
        </pc:spChg>
        <pc:spChg chg="add mod">
          <ac:chgData name="FANG Xintao(gr0475vx)" userId="f5a69607-3c73-4172-a63e-2f8eff800f7d" providerId="ADAL" clId="{BC2663C9-C3AE-A04C-BDE8-8AE32D18FAD1}" dt="2020-11-05T14:51:50.288" v="851" actId="1076"/>
          <ac:spMkLst>
            <pc:docMk/>
            <pc:sldMk cId="2563352487" sldId="284"/>
            <ac:spMk id="8" creationId="{EDC63F9F-1F1D-6F4C-BAEB-D583B5CA19DE}"/>
          </ac:spMkLst>
        </pc:spChg>
        <pc:spChg chg="add mod">
          <ac:chgData name="FANG Xintao(gr0475vx)" userId="f5a69607-3c73-4172-a63e-2f8eff800f7d" providerId="ADAL" clId="{BC2663C9-C3AE-A04C-BDE8-8AE32D18FAD1}" dt="2020-11-05T14:52:09.417" v="857" actId="1076"/>
          <ac:spMkLst>
            <pc:docMk/>
            <pc:sldMk cId="2563352487" sldId="284"/>
            <ac:spMk id="13" creationId="{3823C171-FCA2-394F-82CB-956FD0AB7588}"/>
          </ac:spMkLst>
        </pc:spChg>
        <pc:spChg chg="add mod">
          <ac:chgData name="FANG Xintao(gr0475vx)" userId="f5a69607-3c73-4172-a63e-2f8eff800f7d" providerId="ADAL" clId="{BC2663C9-C3AE-A04C-BDE8-8AE32D18FAD1}" dt="2020-11-05T14:52:05.456" v="856" actId="1076"/>
          <ac:spMkLst>
            <pc:docMk/>
            <pc:sldMk cId="2563352487" sldId="284"/>
            <ac:spMk id="14" creationId="{14EE0B33-34F5-F84A-BC30-583768A39592}"/>
          </ac:spMkLst>
        </pc:spChg>
        <pc:spChg chg="add mod">
          <ac:chgData name="FANG Xintao(gr0475vx)" userId="f5a69607-3c73-4172-a63e-2f8eff800f7d" providerId="ADAL" clId="{BC2663C9-C3AE-A04C-BDE8-8AE32D18FAD1}" dt="2020-11-05T14:51:43.121" v="849" actId="1076"/>
          <ac:spMkLst>
            <pc:docMk/>
            <pc:sldMk cId="2563352487" sldId="284"/>
            <ac:spMk id="15" creationId="{827637DC-8635-1249-8118-16FF38800A15}"/>
          </ac:spMkLst>
        </pc:spChg>
        <pc:spChg chg="add mod">
          <ac:chgData name="FANG Xintao(gr0475vx)" userId="f5a69607-3c73-4172-a63e-2f8eff800f7d" providerId="ADAL" clId="{BC2663C9-C3AE-A04C-BDE8-8AE32D18FAD1}" dt="2020-11-05T14:51:39.209" v="848" actId="1076"/>
          <ac:spMkLst>
            <pc:docMk/>
            <pc:sldMk cId="2563352487" sldId="284"/>
            <ac:spMk id="16" creationId="{A3E01D45-242B-D142-B475-495911D429AB}"/>
          </ac:spMkLst>
        </pc:spChg>
        <pc:spChg chg="add mod">
          <ac:chgData name="FANG Xintao(gr0475vx)" userId="f5a69607-3c73-4172-a63e-2f8eff800f7d" providerId="ADAL" clId="{BC2663C9-C3AE-A04C-BDE8-8AE32D18FAD1}" dt="2020-11-06T15:06:59.314" v="2264" actId="14100"/>
          <ac:spMkLst>
            <pc:docMk/>
            <pc:sldMk cId="2563352487" sldId="284"/>
            <ac:spMk id="17" creationId="{C9B66CFF-14AF-BF48-B3B2-879E158B3381}"/>
          </ac:spMkLst>
        </pc:spChg>
        <pc:spChg chg="add del mod">
          <ac:chgData name="FANG Xintao(gr0475vx)" userId="f5a69607-3c73-4172-a63e-2f8eff800f7d" providerId="ADAL" clId="{BC2663C9-C3AE-A04C-BDE8-8AE32D18FAD1}" dt="2020-11-05T14:53:05.998" v="884"/>
          <ac:spMkLst>
            <pc:docMk/>
            <pc:sldMk cId="2563352487" sldId="284"/>
            <ac:spMk id="18" creationId="{49E47F56-59BF-0746-A000-07BD09521545}"/>
          </ac:spMkLst>
        </pc:spChg>
        <pc:spChg chg="add mod">
          <ac:chgData name="FANG Xintao(gr0475vx)" userId="f5a69607-3c73-4172-a63e-2f8eff800f7d" providerId="ADAL" clId="{BC2663C9-C3AE-A04C-BDE8-8AE32D18FAD1}" dt="2020-11-05T14:56:18.532" v="942" actId="1076"/>
          <ac:spMkLst>
            <pc:docMk/>
            <pc:sldMk cId="2563352487" sldId="284"/>
            <ac:spMk id="19" creationId="{6BCAFD98-9FC6-964A-9CF7-28CE35C5E65B}"/>
          </ac:spMkLst>
        </pc:spChg>
        <pc:spChg chg="add mod">
          <ac:chgData name="FANG Xintao(gr0475vx)" userId="f5a69607-3c73-4172-a63e-2f8eff800f7d" providerId="ADAL" clId="{BC2663C9-C3AE-A04C-BDE8-8AE32D18FAD1}" dt="2020-11-05T14:56:18.532" v="942" actId="1076"/>
          <ac:spMkLst>
            <pc:docMk/>
            <pc:sldMk cId="2563352487" sldId="284"/>
            <ac:spMk id="20" creationId="{C39D990B-2B49-6A47-9DE5-FB3C47FD66FE}"/>
          </ac:spMkLst>
        </pc:spChg>
        <pc:spChg chg="add mod">
          <ac:chgData name="FANG Xintao(gr0475vx)" userId="f5a69607-3c73-4172-a63e-2f8eff800f7d" providerId="ADAL" clId="{BC2663C9-C3AE-A04C-BDE8-8AE32D18FAD1}" dt="2020-11-05T14:56:18.532" v="942" actId="1076"/>
          <ac:spMkLst>
            <pc:docMk/>
            <pc:sldMk cId="2563352487" sldId="284"/>
            <ac:spMk id="21" creationId="{118521E1-33AC-D543-A6AF-6C8D293CC649}"/>
          </ac:spMkLst>
        </pc:spChg>
        <pc:spChg chg="add mod">
          <ac:chgData name="FANG Xintao(gr0475vx)" userId="f5a69607-3c73-4172-a63e-2f8eff800f7d" providerId="ADAL" clId="{BC2663C9-C3AE-A04C-BDE8-8AE32D18FAD1}" dt="2020-11-05T14:56:18.532" v="942" actId="1076"/>
          <ac:spMkLst>
            <pc:docMk/>
            <pc:sldMk cId="2563352487" sldId="284"/>
            <ac:spMk id="22" creationId="{8D7F4E96-60D4-3A49-AE3D-190A11F9E2E0}"/>
          </ac:spMkLst>
        </pc:spChg>
        <pc:spChg chg="add mod">
          <ac:chgData name="FANG Xintao(gr0475vx)" userId="f5a69607-3c73-4172-a63e-2f8eff800f7d" providerId="ADAL" clId="{BC2663C9-C3AE-A04C-BDE8-8AE32D18FAD1}" dt="2020-11-05T14:56:18.532" v="942" actId="1076"/>
          <ac:spMkLst>
            <pc:docMk/>
            <pc:sldMk cId="2563352487" sldId="284"/>
            <ac:spMk id="25" creationId="{4E4882BF-D587-CA40-8055-C490F07CA56B}"/>
          </ac:spMkLst>
        </pc:spChg>
        <pc:picChg chg="del">
          <ac:chgData name="FANG Xintao(gr0475vx)" userId="f5a69607-3c73-4172-a63e-2f8eff800f7d" providerId="ADAL" clId="{BC2663C9-C3AE-A04C-BDE8-8AE32D18FAD1}" dt="2020-11-05T14:38:52.956" v="647" actId="478"/>
          <ac:picMkLst>
            <pc:docMk/>
            <pc:sldMk cId="2563352487" sldId="284"/>
            <ac:picMk id="6" creationId="{2ED6DA1D-9F58-F640-945B-402DA7F24713}"/>
          </ac:picMkLst>
        </pc:picChg>
        <pc:picChg chg="add mod">
          <ac:chgData name="FANG Xintao(gr0475vx)" userId="f5a69607-3c73-4172-a63e-2f8eff800f7d" providerId="ADAL" clId="{BC2663C9-C3AE-A04C-BDE8-8AE32D18FAD1}" dt="2020-11-05T14:52:02.727" v="855" actId="1076"/>
          <ac:picMkLst>
            <pc:docMk/>
            <pc:sldMk cId="2563352487" sldId="284"/>
            <ac:picMk id="10" creationId="{921533B7-3ACF-E545-8A5F-342654720395}"/>
          </ac:picMkLst>
        </pc:picChg>
        <pc:picChg chg="add mod">
          <ac:chgData name="FANG Xintao(gr0475vx)" userId="f5a69607-3c73-4172-a63e-2f8eff800f7d" providerId="ADAL" clId="{BC2663C9-C3AE-A04C-BDE8-8AE32D18FAD1}" dt="2020-11-05T14:51:59.245" v="854" actId="14100"/>
          <ac:picMkLst>
            <pc:docMk/>
            <pc:sldMk cId="2563352487" sldId="284"/>
            <ac:picMk id="12" creationId="{A12C4B7A-33CD-B04C-B828-E12B48462657}"/>
          </ac:picMkLst>
        </pc:picChg>
        <pc:picChg chg="add mod">
          <ac:chgData name="FANG Xintao(gr0475vx)" userId="f5a69607-3c73-4172-a63e-2f8eff800f7d" providerId="ADAL" clId="{BC2663C9-C3AE-A04C-BDE8-8AE32D18FAD1}" dt="2020-11-05T14:56:18.532" v="942" actId="1076"/>
          <ac:picMkLst>
            <pc:docMk/>
            <pc:sldMk cId="2563352487" sldId="284"/>
            <ac:picMk id="23" creationId="{5F318B47-0691-F646-A407-C9213F1F3C5F}"/>
          </ac:picMkLst>
        </pc:picChg>
        <pc:picChg chg="add del mod">
          <ac:chgData name="FANG Xintao(gr0475vx)" userId="f5a69607-3c73-4172-a63e-2f8eff800f7d" providerId="ADAL" clId="{BC2663C9-C3AE-A04C-BDE8-8AE32D18FAD1}" dt="2020-11-05T14:54:43.286" v="918"/>
          <ac:picMkLst>
            <pc:docMk/>
            <pc:sldMk cId="2563352487" sldId="284"/>
            <ac:picMk id="24" creationId="{EDF1B7E3-1CC9-6B44-B2FC-3244CA6E8D34}"/>
          </ac:picMkLst>
        </pc:picChg>
      </pc:sldChg>
      <pc:sldChg chg="addSp delSp modSp add mod">
        <pc:chgData name="FANG Xintao(gr0475vx)" userId="f5a69607-3c73-4172-a63e-2f8eff800f7d" providerId="ADAL" clId="{BC2663C9-C3AE-A04C-BDE8-8AE32D18FAD1}" dt="2020-11-06T14:29:20.139" v="1870" actId="12"/>
        <pc:sldMkLst>
          <pc:docMk/>
          <pc:sldMk cId="3777663921" sldId="285"/>
        </pc:sldMkLst>
        <pc:spChg chg="mod">
          <ac:chgData name="FANG Xintao(gr0475vx)" userId="f5a69607-3c73-4172-a63e-2f8eff800f7d" providerId="ADAL" clId="{BC2663C9-C3AE-A04C-BDE8-8AE32D18FAD1}" dt="2020-11-05T15:02:57.916" v="947" actId="108"/>
          <ac:spMkLst>
            <pc:docMk/>
            <pc:sldMk cId="3777663921" sldId="285"/>
            <ac:spMk id="2" creationId="{4D43C076-69B6-4047-8F88-B1BFCB5A5BC0}"/>
          </ac:spMkLst>
        </pc:spChg>
        <pc:spChg chg="mod">
          <ac:chgData name="FANG Xintao(gr0475vx)" userId="f5a69607-3c73-4172-a63e-2f8eff800f7d" providerId="ADAL" clId="{BC2663C9-C3AE-A04C-BDE8-8AE32D18FAD1}" dt="2020-11-06T14:29:20.139" v="1870" actId="12"/>
          <ac:spMkLst>
            <pc:docMk/>
            <pc:sldMk cId="3777663921" sldId="285"/>
            <ac:spMk id="5" creationId="{C22FD271-CD8D-D64C-B11D-F1594FC24D24}"/>
          </ac:spMkLst>
        </pc:spChg>
        <pc:spChg chg="add mod">
          <ac:chgData name="FANG Xintao(gr0475vx)" userId="f5a69607-3c73-4172-a63e-2f8eff800f7d" providerId="ADAL" clId="{BC2663C9-C3AE-A04C-BDE8-8AE32D18FAD1}" dt="2020-11-05T15:19:01.905" v="1000" actId="14100"/>
          <ac:spMkLst>
            <pc:docMk/>
            <pc:sldMk cId="3777663921" sldId="285"/>
            <ac:spMk id="12" creationId="{38CE9D0C-4A76-476A-BB2C-F06B16F3CB22}"/>
          </ac:spMkLst>
        </pc:spChg>
        <pc:picChg chg="add mod">
          <ac:chgData name="FANG Xintao(gr0475vx)" userId="f5a69607-3c73-4172-a63e-2f8eff800f7d" providerId="ADAL" clId="{BC2663C9-C3AE-A04C-BDE8-8AE32D18FAD1}" dt="2020-11-05T15:16:30.335" v="989" actId="1076"/>
          <ac:picMkLst>
            <pc:docMk/>
            <pc:sldMk cId="3777663921" sldId="285"/>
            <ac:picMk id="6" creationId="{4A17BD63-23BA-AC4F-8F8F-116717590351}"/>
          </ac:picMkLst>
        </pc:picChg>
        <pc:picChg chg="del">
          <ac:chgData name="FANG Xintao(gr0475vx)" userId="f5a69607-3c73-4172-a63e-2f8eff800f7d" providerId="ADAL" clId="{BC2663C9-C3AE-A04C-BDE8-8AE32D18FAD1}" dt="2020-11-05T15:05:54.434" v="973" actId="478"/>
          <ac:picMkLst>
            <pc:docMk/>
            <pc:sldMk cId="3777663921" sldId="285"/>
            <ac:picMk id="7" creationId="{7AFB54B0-4989-1943-87AC-DDD4FAFEE03A}"/>
          </ac:picMkLst>
        </pc:picChg>
        <pc:inkChg chg="add del">
          <ac:chgData name="FANG Xintao(gr0475vx)" userId="f5a69607-3c73-4172-a63e-2f8eff800f7d" providerId="ADAL" clId="{BC2663C9-C3AE-A04C-BDE8-8AE32D18FAD1}" dt="2020-11-05T15:18:46.074" v="996" actId="34122"/>
          <ac:inkMkLst>
            <pc:docMk/>
            <pc:sldMk cId="3777663921" sldId="285"/>
            <ac:inkMk id="8" creationId="{49D23101-6E01-F044-A2DA-A8FC30F6AB3F}"/>
          </ac:inkMkLst>
        </pc:inkChg>
      </pc:sldChg>
      <pc:sldChg chg="modSp add mod">
        <pc:chgData name="FANG Xintao(gr0475vx)" userId="f5a69607-3c73-4172-a63e-2f8eff800f7d" providerId="ADAL" clId="{BC2663C9-C3AE-A04C-BDE8-8AE32D18FAD1}" dt="2020-11-05T15:05:37.854" v="972" actId="1076"/>
        <pc:sldMkLst>
          <pc:docMk/>
          <pc:sldMk cId="407409468" sldId="286"/>
        </pc:sldMkLst>
        <pc:spChg chg="mod">
          <ac:chgData name="FANG Xintao(gr0475vx)" userId="f5a69607-3c73-4172-a63e-2f8eff800f7d" providerId="ADAL" clId="{BC2663C9-C3AE-A04C-BDE8-8AE32D18FAD1}" dt="2020-11-05T15:03:42.269" v="957" actId="20577"/>
          <ac:spMkLst>
            <pc:docMk/>
            <pc:sldMk cId="407409468" sldId="286"/>
            <ac:spMk id="2" creationId="{50BFB1DF-15FF-1E4D-9FFB-D14F85AAA3BE}"/>
          </ac:spMkLst>
        </pc:spChg>
        <pc:spChg chg="mod">
          <ac:chgData name="FANG Xintao(gr0475vx)" userId="f5a69607-3c73-4172-a63e-2f8eff800f7d" providerId="ADAL" clId="{BC2663C9-C3AE-A04C-BDE8-8AE32D18FAD1}" dt="2020-11-05T15:05:37.854" v="972" actId="1076"/>
          <ac:spMkLst>
            <pc:docMk/>
            <pc:sldMk cId="407409468" sldId="286"/>
            <ac:spMk id="3" creationId="{4FC76145-3F3C-104E-8EB7-FCF70F2B63EB}"/>
          </ac:spMkLst>
        </pc:spChg>
      </pc:sldChg>
      <pc:sldChg chg="addSp delSp modSp add mod">
        <pc:chgData name="FANG Xintao(gr0475vx)" userId="f5a69607-3c73-4172-a63e-2f8eff800f7d" providerId="ADAL" clId="{BC2663C9-C3AE-A04C-BDE8-8AE32D18FAD1}" dt="2020-11-06T15:08:44.789" v="2348" actId="20577"/>
        <pc:sldMkLst>
          <pc:docMk/>
          <pc:sldMk cId="569704659" sldId="287"/>
        </pc:sldMkLst>
        <pc:spChg chg="mod">
          <ac:chgData name="FANG Xintao(gr0475vx)" userId="f5a69607-3c73-4172-a63e-2f8eff800f7d" providerId="ADAL" clId="{BC2663C9-C3AE-A04C-BDE8-8AE32D18FAD1}" dt="2020-11-05T15:22:54.695" v="1159" actId="20577"/>
          <ac:spMkLst>
            <pc:docMk/>
            <pc:sldMk cId="569704659" sldId="287"/>
            <ac:spMk id="2" creationId="{4D43C076-69B6-4047-8F88-B1BFCB5A5BC0}"/>
          </ac:spMkLst>
        </pc:spChg>
        <pc:spChg chg="add del mod">
          <ac:chgData name="FANG Xintao(gr0475vx)" userId="f5a69607-3c73-4172-a63e-2f8eff800f7d" providerId="ADAL" clId="{BC2663C9-C3AE-A04C-BDE8-8AE32D18FAD1}" dt="2020-11-05T15:18:20.176" v="993" actId="478"/>
          <ac:spMkLst>
            <pc:docMk/>
            <pc:sldMk cId="569704659" sldId="287"/>
            <ac:spMk id="4" creationId="{A98C6B73-2CF3-FB42-B5C8-1FD38F2FCECE}"/>
          </ac:spMkLst>
        </pc:spChg>
        <pc:spChg chg="mod">
          <ac:chgData name="FANG Xintao(gr0475vx)" userId="f5a69607-3c73-4172-a63e-2f8eff800f7d" providerId="ADAL" clId="{BC2663C9-C3AE-A04C-BDE8-8AE32D18FAD1}" dt="2020-11-06T15:08:44.789" v="2348" actId="20577"/>
          <ac:spMkLst>
            <pc:docMk/>
            <pc:sldMk cId="569704659" sldId="287"/>
            <ac:spMk id="5" creationId="{C22FD271-CD8D-D64C-B11D-F1594FC24D24}"/>
          </ac:spMkLst>
        </pc:spChg>
        <pc:picChg chg="del">
          <ac:chgData name="FANG Xintao(gr0475vx)" userId="f5a69607-3c73-4172-a63e-2f8eff800f7d" providerId="ADAL" clId="{BC2663C9-C3AE-A04C-BDE8-8AE32D18FAD1}" dt="2020-11-05T15:18:36.689" v="994" actId="478"/>
          <ac:picMkLst>
            <pc:docMk/>
            <pc:sldMk cId="569704659" sldId="287"/>
            <ac:picMk id="6" creationId="{4A17BD63-23BA-AC4F-8F8F-116717590351}"/>
          </ac:picMkLst>
        </pc:picChg>
        <pc:inkChg chg="del">
          <ac:chgData name="FANG Xintao(gr0475vx)" userId="f5a69607-3c73-4172-a63e-2f8eff800f7d" providerId="ADAL" clId="{BC2663C9-C3AE-A04C-BDE8-8AE32D18FAD1}" dt="2020-11-05T15:18:39.676" v="995" actId="478"/>
          <ac:inkMkLst>
            <pc:docMk/>
            <pc:sldMk cId="569704659" sldId="287"/>
            <ac:inkMk id="8" creationId="{49D23101-6E01-F044-A2DA-A8FC30F6AB3F}"/>
          </ac:inkMkLst>
        </pc:inkChg>
      </pc:sldChg>
      <pc:sldChg chg="addSp delSp modSp add mod">
        <pc:chgData name="FANG Xintao(gr0475vx)" userId="f5a69607-3c73-4172-a63e-2f8eff800f7d" providerId="ADAL" clId="{BC2663C9-C3AE-A04C-BDE8-8AE32D18FAD1}" dt="2020-11-06T15:02:25.595" v="2230" actId="20577"/>
        <pc:sldMkLst>
          <pc:docMk/>
          <pc:sldMk cId="406818831" sldId="288"/>
        </pc:sldMkLst>
        <pc:spChg chg="mod">
          <ac:chgData name="FANG Xintao(gr0475vx)" userId="f5a69607-3c73-4172-a63e-2f8eff800f7d" providerId="ADAL" clId="{BC2663C9-C3AE-A04C-BDE8-8AE32D18FAD1}" dt="2020-11-06T14:32:11.480" v="1894" actId="20577"/>
          <ac:spMkLst>
            <pc:docMk/>
            <pc:sldMk cId="406818831" sldId="288"/>
            <ac:spMk id="2" creationId="{B98017F1-A404-4248-8654-8B41360FEE5C}"/>
          </ac:spMkLst>
        </pc:spChg>
        <pc:spChg chg="mod">
          <ac:chgData name="FANG Xintao(gr0475vx)" userId="f5a69607-3c73-4172-a63e-2f8eff800f7d" providerId="ADAL" clId="{BC2663C9-C3AE-A04C-BDE8-8AE32D18FAD1}" dt="2020-11-06T15:02:25.595" v="2230" actId="20577"/>
          <ac:spMkLst>
            <pc:docMk/>
            <pc:sldMk cId="406818831" sldId="288"/>
            <ac:spMk id="3" creationId="{A351A24A-04F4-1143-A692-8A7106A7659B}"/>
          </ac:spMkLst>
        </pc:spChg>
        <pc:spChg chg="add del mod">
          <ac:chgData name="FANG Xintao(gr0475vx)" userId="f5a69607-3c73-4172-a63e-2f8eff800f7d" providerId="ADAL" clId="{BC2663C9-C3AE-A04C-BDE8-8AE32D18FAD1}" dt="2020-11-06T14:40:18.968" v="2124" actId="478"/>
          <ac:spMkLst>
            <pc:docMk/>
            <pc:sldMk cId="406818831" sldId="288"/>
            <ac:spMk id="4" creationId="{BA737736-F415-D741-A095-EC688D3C2E81}"/>
          </ac:spMkLst>
        </pc:spChg>
      </pc:sldChg>
      <pc:sldChg chg="addSp modSp add mod">
        <pc:chgData name="FANG Xintao(gr0475vx)" userId="f5a69607-3c73-4172-a63e-2f8eff800f7d" providerId="ADAL" clId="{BC2663C9-C3AE-A04C-BDE8-8AE32D18FAD1}" dt="2020-11-06T15:22:21.294" v="2609" actId="14100"/>
        <pc:sldMkLst>
          <pc:docMk/>
          <pc:sldMk cId="2470619675" sldId="289"/>
        </pc:sldMkLst>
        <pc:spChg chg="mod">
          <ac:chgData name="FANG Xintao(gr0475vx)" userId="f5a69607-3c73-4172-a63e-2f8eff800f7d" providerId="ADAL" clId="{BC2663C9-C3AE-A04C-BDE8-8AE32D18FAD1}" dt="2020-11-06T15:13:32.201" v="2363" actId="20577"/>
          <ac:spMkLst>
            <pc:docMk/>
            <pc:sldMk cId="2470619675" sldId="289"/>
            <ac:spMk id="2" creationId="{4D43C076-69B6-4047-8F88-B1BFCB5A5BC0}"/>
          </ac:spMkLst>
        </pc:spChg>
        <pc:spChg chg="mod">
          <ac:chgData name="FANG Xintao(gr0475vx)" userId="f5a69607-3c73-4172-a63e-2f8eff800f7d" providerId="ADAL" clId="{BC2663C9-C3AE-A04C-BDE8-8AE32D18FAD1}" dt="2020-11-06T15:15:05.005" v="2447" actId="1076"/>
          <ac:spMkLst>
            <pc:docMk/>
            <pc:sldMk cId="2470619675" sldId="289"/>
            <ac:spMk id="5" creationId="{C22FD271-CD8D-D64C-B11D-F1594FC24D24}"/>
          </ac:spMkLst>
        </pc:spChg>
        <pc:spChg chg="add mod">
          <ac:chgData name="FANG Xintao(gr0475vx)" userId="f5a69607-3c73-4172-a63e-2f8eff800f7d" providerId="ADAL" clId="{BC2663C9-C3AE-A04C-BDE8-8AE32D18FAD1}" dt="2020-11-06T15:16:36.506" v="2454" actId="1076"/>
          <ac:spMkLst>
            <pc:docMk/>
            <pc:sldMk cId="2470619675" sldId="289"/>
            <ac:spMk id="7" creationId="{0C6C1051-3B69-9647-80D6-C00DBAFA58EB}"/>
          </ac:spMkLst>
        </pc:spChg>
        <pc:spChg chg="add mod">
          <ac:chgData name="FANG Xintao(gr0475vx)" userId="f5a69607-3c73-4172-a63e-2f8eff800f7d" providerId="ADAL" clId="{BC2663C9-C3AE-A04C-BDE8-8AE32D18FAD1}" dt="2020-11-06T15:21:42.272" v="2604" actId="1076"/>
          <ac:spMkLst>
            <pc:docMk/>
            <pc:sldMk cId="2470619675" sldId="289"/>
            <ac:spMk id="8" creationId="{7BFD1685-EB3C-3441-89C9-A24B2EB8025D}"/>
          </ac:spMkLst>
        </pc:spChg>
        <pc:picChg chg="add mod">
          <ac:chgData name="FANG Xintao(gr0475vx)" userId="f5a69607-3c73-4172-a63e-2f8eff800f7d" providerId="ADAL" clId="{BC2663C9-C3AE-A04C-BDE8-8AE32D18FAD1}" dt="2020-11-06T15:22:21.294" v="2609" actId="14100"/>
          <ac:picMkLst>
            <pc:docMk/>
            <pc:sldMk cId="2470619675" sldId="289"/>
            <ac:picMk id="6" creationId="{7DEB1F71-B65D-954D-9872-36BC3CE8FA9B}"/>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EB3FF60-02A6-F845-B439-57F687D97011}" type="doc">
      <dgm:prSet loTypeId="urn:microsoft.com/office/officeart/2005/8/layout/process1" loCatId="" qsTypeId="urn:microsoft.com/office/officeart/2005/8/quickstyle/simple1" qsCatId="simple" csTypeId="urn:microsoft.com/office/officeart/2005/8/colors/accent1_2" csCatId="accent1" phldr="1"/>
      <dgm:spPr/>
    </dgm:pt>
    <dgm:pt modelId="{4C9071C2-E4CB-B148-83D5-B28B87CB7669}">
      <dgm:prSet phldrT="[テキスト]"/>
      <dgm:spPr/>
      <dgm:t>
        <a:bodyPr/>
        <a:lstStyle/>
        <a:p>
          <a:r>
            <a:rPr kumimoji="1" lang="ja-JP" altLang="en-US" b="1">
              <a:solidFill>
                <a:schemeClr val="bg1"/>
              </a:solidFill>
              <a:latin typeface="MS PGothic"/>
              <a:ea typeface="MS PGothic"/>
            </a:rPr>
            <a:t>データ</a:t>
          </a:r>
          <a:endParaRPr kumimoji="1" lang="ja-JP" altLang="en-US" b="1" i="0" u="none" strike="noStrike" cap="none" baseline="0" noProof="0">
            <a:solidFill>
              <a:srgbClr val="010000"/>
            </a:solidFill>
            <a:latin typeface="MS PGothic"/>
            <a:ea typeface="MS PGothic"/>
          </a:endParaRPr>
        </a:p>
      </dgm:t>
    </dgm:pt>
    <dgm:pt modelId="{2926DD35-814D-0A48-99AD-6BA988C49C07}" type="parTrans" cxnId="{9E5241B0-51FE-EC4F-9A0A-3E65DEFF8214}">
      <dgm:prSet/>
      <dgm:spPr/>
      <dgm:t>
        <a:bodyPr/>
        <a:lstStyle/>
        <a:p>
          <a:endParaRPr kumimoji="1" lang="ja-JP" altLang="en-US"/>
        </a:p>
      </dgm:t>
    </dgm:pt>
    <dgm:pt modelId="{8500561F-0117-0A43-8BA0-80D031B3BDCB}" type="sibTrans" cxnId="{9E5241B0-51FE-EC4F-9A0A-3E65DEFF8214}">
      <dgm:prSet/>
      <dgm:spPr/>
      <dgm:t>
        <a:bodyPr/>
        <a:lstStyle/>
        <a:p>
          <a:endParaRPr kumimoji="1" lang="ja-JP" altLang="en-US"/>
        </a:p>
      </dgm:t>
    </dgm:pt>
    <dgm:pt modelId="{6E9504D4-B8E7-EA41-936B-040120E5D417}">
      <dgm:prSet phldrT="[テキスト]"/>
      <dgm:spPr/>
      <dgm:t>
        <a:bodyPr/>
        <a:lstStyle/>
        <a:p>
          <a:pPr rtl="0"/>
          <a:r>
            <a:rPr kumimoji="1" lang="ja-JP" altLang="en-US" b="1">
              <a:latin typeface="MS PGothic"/>
              <a:ea typeface="MS PGothic"/>
            </a:rPr>
            <a:t>固有表現抽出モデル</a:t>
          </a:r>
        </a:p>
      </dgm:t>
    </dgm:pt>
    <dgm:pt modelId="{6651D6BC-ADCA-5643-AD80-C644730269F5}" type="parTrans" cxnId="{AB8B31F6-6F41-D44A-9F5C-8EC46AA262CF}">
      <dgm:prSet/>
      <dgm:spPr/>
      <dgm:t>
        <a:bodyPr/>
        <a:lstStyle/>
        <a:p>
          <a:endParaRPr kumimoji="1" lang="ja-JP" altLang="en-US"/>
        </a:p>
      </dgm:t>
    </dgm:pt>
    <dgm:pt modelId="{F03540AC-6827-7846-956B-68CCDAC94052}" type="sibTrans" cxnId="{AB8B31F6-6F41-D44A-9F5C-8EC46AA262CF}">
      <dgm:prSet/>
      <dgm:spPr/>
      <dgm:t>
        <a:bodyPr/>
        <a:lstStyle/>
        <a:p>
          <a:endParaRPr kumimoji="1" lang="ja-JP" altLang="en-US"/>
        </a:p>
      </dgm:t>
    </dgm:pt>
    <dgm:pt modelId="{E731CB9D-EDA6-464A-B87B-28BAE8826DB6}">
      <dgm:prSet phldrT="[テキスト]"/>
      <dgm:spPr/>
      <dgm:t>
        <a:bodyPr/>
        <a:lstStyle/>
        <a:p>
          <a:r>
            <a:rPr kumimoji="1" lang="ja-JP" altLang="en-US" b="1">
              <a:latin typeface="MS PGothic"/>
              <a:ea typeface="MS PGothic"/>
            </a:rPr>
            <a:t>固有表現</a:t>
          </a:r>
        </a:p>
      </dgm:t>
    </dgm:pt>
    <dgm:pt modelId="{0C0C5C71-CB35-244B-AA7A-08B49B011BA4}" type="parTrans" cxnId="{06C59D06-D371-FE43-A175-34E358BECDA0}">
      <dgm:prSet/>
      <dgm:spPr/>
      <dgm:t>
        <a:bodyPr/>
        <a:lstStyle/>
        <a:p>
          <a:endParaRPr kumimoji="1" lang="ja-JP" altLang="en-US"/>
        </a:p>
      </dgm:t>
    </dgm:pt>
    <dgm:pt modelId="{ACD496C2-27AF-6048-A674-1A956B8EC00A}" type="sibTrans" cxnId="{06C59D06-D371-FE43-A175-34E358BECDA0}">
      <dgm:prSet/>
      <dgm:spPr/>
      <dgm:t>
        <a:bodyPr/>
        <a:lstStyle/>
        <a:p>
          <a:endParaRPr kumimoji="1" lang="ja-JP" altLang="en-US"/>
        </a:p>
      </dgm:t>
    </dgm:pt>
    <dgm:pt modelId="{C86D531E-3CC5-4712-B87A-8871D8CEEF38}">
      <dgm:prSet phldr="0"/>
      <dgm:spPr/>
      <dgm:t>
        <a:bodyPr/>
        <a:lstStyle/>
        <a:p>
          <a:r>
            <a:rPr kumimoji="1" lang="zh-CN" altLang="en-US" b="1">
              <a:latin typeface="MS PGothic"/>
              <a:ea typeface="MS PGothic"/>
            </a:rPr>
            <a:t>エンティティ</a:t>
          </a:r>
          <a:r>
            <a:rPr kumimoji="1" lang="ja-JP" b="1">
              <a:latin typeface="MS PGothic"/>
              <a:ea typeface="MS PGothic"/>
            </a:rPr>
            <a:t>関係</a:t>
          </a:r>
          <a:r>
            <a:rPr kumimoji="1" lang="ja-JP" altLang="en-US" b="1">
              <a:latin typeface="MS PGothic"/>
              <a:ea typeface="MS PGothic"/>
            </a:rPr>
            <a:t>モデル</a:t>
          </a:r>
        </a:p>
      </dgm:t>
    </dgm:pt>
    <dgm:pt modelId="{5209BF53-37A3-4EDB-B93C-1AEC1339345A}" type="parTrans" cxnId="{E0084A60-6A3C-4A4C-9941-8C9F03422957}">
      <dgm:prSet/>
      <dgm:spPr/>
      <dgm:t>
        <a:bodyPr/>
        <a:lstStyle/>
        <a:p>
          <a:endParaRPr kumimoji="1" lang="ja-JP" altLang="en-US"/>
        </a:p>
      </dgm:t>
    </dgm:pt>
    <dgm:pt modelId="{696C5170-EA44-408C-98A8-FDB9EAEAF12E}" type="sibTrans" cxnId="{E0084A60-6A3C-4A4C-9941-8C9F03422957}">
      <dgm:prSet/>
      <dgm:spPr/>
      <dgm:t>
        <a:bodyPr/>
        <a:lstStyle/>
        <a:p>
          <a:endParaRPr lang="en-US"/>
        </a:p>
      </dgm:t>
    </dgm:pt>
    <dgm:pt modelId="{C6933442-A349-49C5-9737-3CBC9F894399}">
      <dgm:prSet phldr="0"/>
      <dgm:spPr/>
      <dgm:t>
        <a:bodyPr/>
        <a:lstStyle/>
        <a:p>
          <a:r>
            <a:rPr kumimoji="1" lang="ja-JP" altLang="en-US" b="1">
              <a:latin typeface="MS PGothic"/>
              <a:ea typeface="MS PGothic"/>
            </a:rPr>
            <a:t>関係</a:t>
          </a:r>
        </a:p>
      </dgm:t>
    </dgm:pt>
    <dgm:pt modelId="{2D3A7368-6EEA-40F1-96AD-C617462BACD5}" type="parTrans" cxnId="{E7AC89E6-B700-4700-9FA6-052C94652FC5}">
      <dgm:prSet/>
      <dgm:spPr/>
      <dgm:t>
        <a:bodyPr/>
        <a:lstStyle/>
        <a:p>
          <a:endParaRPr kumimoji="1" lang="ja-JP" altLang="en-US"/>
        </a:p>
      </dgm:t>
    </dgm:pt>
    <dgm:pt modelId="{EF187B72-1921-4E53-81DA-DC20C230141A}" type="sibTrans" cxnId="{E7AC89E6-B700-4700-9FA6-052C94652FC5}">
      <dgm:prSet/>
      <dgm:spPr/>
      <dgm:t>
        <a:bodyPr/>
        <a:lstStyle/>
        <a:p>
          <a:endParaRPr kumimoji="1" lang="ja-JP" altLang="en-US"/>
        </a:p>
      </dgm:t>
    </dgm:pt>
    <dgm:pt modelId="{E92D7705-CB6E-0F49-88A0-0C9A30ACC261}" type="pres">
      <dgm:prSet presAssocID="{2EB3FF60-02A6-F845-B439-57F687D97011}" presName="Name0" presStyleCnt="0">
        <dgm:presLayoutVars>
          <dgm:dir/>
          <dgm:resizeHandles val="exact"/>
        </dgm:presLayoutVars>
      </dgm:prSet>
      <dgm:spPr/>
    </dgm:pt>
    <dgm:pt modelId="{BCC882ED-4414-754B-B737-161057EE5B00}" type="pres">
      <dgm:prSet presAssocID="{4C9071C2-E4CB-B148-83D5-B28B87CB7669}" presName="node" presStyleLbl="node1" presStyleIdx="0" presStyleCnt="5" custScaleX="74144" custScaleY="67558">
        <dgm:presLayoutVars>
          <dgm:bulletEnabled val="1"/>
        </dgm:presLayoutVars>
      </dgm:prSet>
      <dgm:spPr/>
    </dgm:pt>
    <dgm:pt modelId="{1BBC1FBB-0AFC-0943-B70A-06407139250E}" type="pres">
      <dgm:prSet presAssocID="{8500561F-0117-0A43-8BA0-80D031B3BDCB}" presName="sibTrans" presStyleLbl="sibTrans2D1" presStyleIdx="0" presStyleCnt="4"/>
      <dgm:spPr/>
    </dgm:pt>
    <dgm:pt modelId="{638465C1-58E3-004D-AAE0-34057D17252F}" type="pres">
      <dgm:prSet presAssocID="{8500561F-0117-0A43-8BA0-80D031B3BDCB}" presName="connectorText" presStyleLbl="sibTrans2D1" presStyleIdx="0" presStyleCnt="4"/>
      <dgm:spPr/>
    </dgm:pt>
    <dgm:pt modelId="{4FAB17F6-0812-C94B-AE75-380D26C198EA}" type="pres">
      <dgm:prSet presAssocID="{6E9504D4-B8E7-EA41-936B-040120E5D417}" presName="node" presStyleLbl="node1" presStyleIdx="1" presStyleCnt="5" custScaleX="142132" custScaleY="133990">
        <dgm:presLayoutVars>
          <dgm:bulletEnabled val="1"/>
        </dgm:presLayoutVars>
      </dgm:prSet>
      <dgm:spPr/>
    </dgm:pt>
    <dgm:pt modelId="{903E3921-5502-E247-9AF1-4D71D555776D}" type="pres">
      <dgm:prSet presAssocID="{F03540AC-6827-7846-956B-68CCDAC94052}" presName="sibTrans" presStyleLbl="sibTrans2D1" presStyleIdx="1" presStyleCnt="4"/>
      <dgm:spPr/>
    </dgm:pt>
    <dgm:pt modelId="{D4EBF63F-CB3D-3746-9FB8-FBF20311EF4A}" type="pres">
      <dgm:prSet presAssocID="{F03540AC-6827-7846-956B-68CCDAC94052}" presName="connectorText" presStyleLbl="sibTrans2D1" presStyleIdx="1" presStyleCnt="4"/>
      <dgm:spPr/>
    </dgm:pt>
    <dgm:pt modelId="{E394A399-7864-CB49-98F1-D1423BA98D16}" type="pres">
      <dgm:prSet presAssocID="{E731CB9D-EDA6-464A-B87B-28BAE8826DB6}" presName="node" presStyleLbl="node1" presStyleIdx="2" presStyleCnt="5" custScaleX="87690" custScaleY="63846">
        <dgm:presLayoutVars>
          <dgm:bulletEnabled val="1"/>
        </dgm:presLayoutVars>
      </dgm:prSet>
      <dgm:spPr/>
    </dgm:pt>
    <dgm:pt modelId="{1296B67D-495E-4E0C-B502-475AEF486DAB}" type="pres">
      <dgm:prSet presAssocID="{ACD496C2-27AF-6048-A674-1A956B8EC00A}" presName="sibTrans" presStyleLbl="sibTrans2D1" presStyleIdx="2" presStyleCnt="4"/>
      <dgm:spPr/>
    </dgm:pt>
    <dgm:pt modelId="{164DB94E-50BB-4E28-99AB-3701614B2697}" type="pres">
      <dgm:prSet presAssocID="{ACD496C2-27AF-6048-A674-1A956B8EC00A}" presName="connectorText" presStyleLbl="sibTrans2D1" presStyleIdx="2" presStyleCnt="4"/>
      <dgm:spPr/>
    </dgm:pt>
    <dgm:pt modelId="{11CE03D3-CDCF-44E3-9A20-54D6766EB542}" type="pres">
      <dgm:prSet presAssocID="{C86D531E-3CC5-4712-B87A-8871D8CEEF38}" presName="node" presStyleLbl="node1" presStyleIdx="3" presStyleCnt="5">
        <dgm:presLayoutVars>
          <dgm:bulletEnabled val="1"/>
        </dgm:presLayoutVars>
      </dgm:prSet>
      <dgm:spPr/>
    </dgm:pt>
    <dgm:pt modelId="{9BA0F5CF-BFD1-4F92-A8AD-C4B838AEF9E4}" type="pres">
      <dgm:prSet presAssocID="{696C5170-EA44-408C-98A8-FDB9EAEAF12E}" presName="sibTrans" presStyleLbl="sibTrans2D1" presStyleIdx="3" presStyleCnt="4"/>
      <dgm:spPr/>
    </dgm:pt>
    <dgm:pt modelId="{8C915B47-03BA-4876-ABCF-23885A1F4BA4}" type="pres">
      <dgm:prSet presAssocID="{696C5170-EA44-408C-98A8-FDB9EAEAF12E}" presName="connectorText" presStyleLbl="sibTrans2D1" presStyleIdx="3" presStyleCnt="4"/>
      <dgm:spPr/>
    </dgm:pt>
    <dgm:pt modelId="{680ACE5F-EC77-42AB-9337-56CBC5402435}" type="pres">
      <dgm:prSet presAssocID="{C6933442-A349-49C5-9737-3CBC9F894399}" presName="node" presStyleLbl="node1" presStyleIdx="4" presStyleCnt="5">
        <dgm:presLayoutVars>
          <dgm:bulletEnabled val="1"/>
        </dgm:presLayoutVars>
      </dgm:prSet>
      <dgm:spPr/>
    </dgm:pt>
  </dgm:ptLst>
  <dgm:cxnLst>
    <dgm:cxn modelId="{06C59D06-D371-FE43-A175-34E358BECDA0}" srcId="{2EB3FF60-02A6-F845-B439-57F687D97011}" destId="{E731CB9D-EDA6-464A-B87B-28BAE8826DB6}" srcOrd="2" destOrd="0" parTransId="{0C0C5C71-CB35-244B-AA7A-08B49B011BA4}" sibTransId="{ACD496C2-27AF-6048-A674-1A956B8EC00A}"/>
    <dgm:cxn modelId="{B2FDEF24-F714-452C-BCA9-790BAC969305}" type="presOf" srcId="{E731CB9D-EDA6-464A-B87B-28BAE8826DB6}" destId="{E394A399-7864-CB49-98F1-D1423BA98D16}" srcOrd="0" destOrd="0" presId="urn:microsoft.com/office/officeart/2005/8/layout/process1"/>
    <dgm:cxn modelId="{1D06C825-B9BE-4085-A74D-B68E69C22D4F}" type="presOf" srcId="{F03540AC-6827-7846-956B-68CCDAC94052}" destId="{D4EBF63F-CB3D-3746-9FB8-FBF20311EF4A}" srcOrd="1" destOrd="0" presId="urn:microsoft.com/office/officeart/2005/8/layout/process1"/>
    <dgm:cxn modelId="{C177E02E-93B7-4AEB-A9A5-E98034EA18F0}" type="presOf" srcId="{F03540AC-6827-7846-956B-68CCDAC94052}" destId="{903E3921-5502-E247-9AF1-4D71D555776D}" srcOrd="0" destOrd="0" presId="urn:microsoft.com/office/officeart/2005/8/layout/process1"/>
    <dgm:cxn modelId="{16161D30-1DD1-40BC-829B-19D62343E953}" type="presOf" srcId="{696C5170-EA44-408C-98A8-FDB9EAEAF12E}" destId="{9BA0F5CF-BFD1-4F92-A8AD-C4B838AEF9E4}" srcOrd="0" destOrd="0" presId="urn:microsoft.com/office/officeart/2005/8/layout/process1"/>
    <dgm:cxn modelId="{F3CF0A34-148F-4CD6-9CAB-BBC57FFCA515}" type="presOf" srcId="{4C9071C2-E4CB-B148-83D5-B28B87CB7669}" destId="{BCC882ED-4414-754B-B737-161057EE5B00}" srcOrd="0" destOrd="0" presId="urn:microsoft.com/office/officeart/2005/8/layout/process1"/>
    <dgm:cxn modelId="{E0084A60-6A3C-4A4C-9941-8C9F03422957}" srcId="{2EB3FF60-02A6-F845-B439-57F687D97011}" destId="{C86D531E-3CC5-4712-B87A-8871D8CEEF38}" srcOrd="3" destOrd="0" parTransId="{5209BF53-37A3-4EDB-B93C-1AEC1339345A}" sibTransId="{696C5170-EA44-408C-98A8-FDB9EAEAF12E}"/>
    <dgm:cxn modelId="{CE964677-BCB3-4CE8-81C1-1DF7DDF1B8BC}" type="presOf" srcId="{8500561F-0117-0A43-8BA0-80D031B3BDCB}" destId="{1BBC1FBB-0AFC-0943-B70A-06407139250E}" srcOrd="0" destOrd="0" presId="urn:microsoft.com/office/officeart/2005/8/layout/process1"/>
    <dgm:cxn modelId="{3922037F-CF30-41EF-A85E-022DF3C67A5B}" type="presOf" srcId="{C86D531E-3CC5-4712-B87A-8871D8CEEF38}" destId="{11CE03D3-CDCF-44E3-9A20-54D6766EB542}" srcOrd="0" destOrd="0" presId="urn:microsoft.com/office/officeart/2005/8/layout/process1"/>
    <dgm:cxn modelId="{E5DA6084-E245-441A-8448-4B02748B6E3C}" type="presOf" srcId="{C6933442-A349-49C5-9737-3CBC9F894399}" destId="{680ACE5F-EC77-42AB-9337-56CBC5402435}" srcOrd="0" destOrd="0" presId="urn:microsoft.com/office/officeart/2005/8/layout/process1"/>
    <dgm:cxn modelId="{4A777885-8CF4-421D-9931-9E90030AFD16}" type="presOf" srcId="{696C5170-EA44-408C-98A8-FDB9EAEAF12E}" destId="{8C915B47-03BA-4876-ABCF-23885A1F4BA4}" srcOrd="1" destOrd="0" presId="urn:microsoft.com/office/officeart/2005/8/layout/process1"/>
    <dgm:cxn modelId="{31376996-1BA6-41AD-9D20-E96C796A6E83}" type="presOf" srcId="{ACD496C2-27AF-6048-A674-1A956B8EC00A}" destId="{164DB94E-50BB-4E28-99AB-3701614B2697}" srcOrd="1" destOrd="0" presId="urn:microsoft.com/office/officeart/2005/8/layout/process1"/>
    <dgm:cxn modelId="{839DEC99-175A-483B-A305-8438868AE854}" type="presOf" srcId="{6E9504D4-B8E7-EA41-936B-040120E5D417}" destId="{4FAB17F6-0812-C94B-AE75-380D26C198EA}" srcOrd="0" destOrd="0" presId="urn:microsoft.com/office/officeart/2005/8/layout/process1"/>
    <dgm:cxn modelId="{D4DD3EA1-4753-4305-B7BB-281247064010}" type="presOf" srcId="{8500561F-0117-0A43-8BA0-80D031B3BDCB}" destId="{638465C1-58E3-004D-AAE0-34057D17252F}" srcOrd="1" destOrd="0" presId="urn:microsoft.com/office/officeart/2005/8/layout/process1"/>
    <dgm:cxn modelId="{9E5241B0-51FE-EC4F-9A0A-3E65DEFF8214}" srcId="{2EB3FF60-02A6-F845-B439-57F687D97011}" destId="{4C9071C2-E4CB-B148-83D5-B28B87CB7669}" srcOrd="0" destOrd="0" parTransId="{2926DD35-814D-0A48-99AD-6BA988C49C07}" sibTransId="{8500561F-0117-0A43-8BA0-80D031B3BDCB}"/>
    <dgm:cxn modelId="{19E6A8C7-7411-2E45-9BBD-97BFF255B365}" type="presOf" srcId="{2EB3FF60-02A6-F845-B439-57F687D97011}" destId="{E92D7705-CB6E-0F49-88A0-0C9A30ACC261}" srcOrd="0" destOrd="0" presId="urn:microsoft.com/office/officeart/2005/8/layout/process1"/>
    <dgm:cxn modelId="{E7AC89E6-B700-4700-9FA6-052C94652FC5}" srcId="{2EB3FF60-02A6-F845-B439-57F687D97011}" destId="{C6933442-A349-49C5-9737-3CBC9F894399}" srcOrd="4" destOrd="0" parTransId="{2D3A7368-6EEA-40F1-96AD-C617462BACD5}" sibTransId="{EF187B72-1921-4E53-81DA-DC20C230141A}"/>
    <dgm:cxn modelId="{AB8B31F6-6F41-D44A-9F5C-8EC46AA262CF}" srcId="{2EB3FF60-02A6-F845-B439-57F687D97011}" destId="{6E9504D4-B8E7-EA41-936B-040120E5D417}" srcOrd="1" destOrd="0" parTransId="{6651D6BC-ADCA-5643-AD80-C644730269F5}" sibTransId="{F03540AC-6827-7846-956B-68CCDAC94052}"/>
    <dgm:cxn modelId="{5A7100F9-4536-428C-8BB9-EE0A7882F40A}" type="presOf" srcId="{ACD496C2-27AF-6048-A674-1A956B8EC00A}" destId="{1296B67D-495E-4E0C-B502-475AEF486DAB}" srcOrd="0" destOrd="0" presId="urn:microsoft.com/office/officeart/2005/8/layout/process1"/>
    <dgm:cxn modelId="{28827F50-926B-401A-9694-70DC7191CFC5}" type="presParOf" srcId="{E92D7705-CB6E-0F49-88A0-0C9A30ACC261}" destId="{BCC882ED-4414-754B-B737-161057EE5B00}" srcOrd="0" destOrd="0" presId="urn:microsoft.com/office/officeart/2005/8/layout/process1"/>
    <dgm:cxn modelId="{EB8AAFAF-3CBD-4F0B-853F-3011EE45AA7B}" type="presParOf" srcId="{E92D7705-CB6E-0F49-88A0-0C9A30ACC261}" destId="{1BBC1FBB-0AFC-0943-B70A-06407139250E}" srcOrd="1" destOrd="0" presId="urn:microsoft.com/office/officeart/2005/8/layout/process1"/>
    <dgm:cxn modelId="{09AE8E50-B546-41C6-832B-67B100AD6FEC}" type="presParOf" srcId="{1BBC1FBB-0AFC-0943-B70A-06407139250E}" destId="{638465C1-58E3-004D-AAE0-34057D17252F}" srcOrd="0" destOrd="0" presId="urn:microsoft.com/office/officeart/2005/8/layout/process1"/>
    <dgm:cxn modelId="{0C4217D5-E4CA-4E2B-89FB-D6692714690F}" type="presParOf" srcId="{E92D7705-CB6E-0F49-88A0-0C9A30ACC261}" destId="{4FAB17F6-0812-C94B-AE75-380D26C198EA}" srcOrd="2" destOrd="0" presId="urn:microsoft.com/office/officeart/2005/8/layout/process1"/>
    <dgm:cxn modelId="{7C011094-6116-409C-A659-E84B971387D3}" type="presParOf" srcId="{E92D7705-CB6E-0F49-88A0-0C9A30ACC261}" destId="{903E3921-5502-E247-9AF1-4D71D555776D}" srcOrd="3" destOrd="0" presId="urn:microsoft.com/office/officeart/2005/8/layout/process1"/>
    <dgm:cxn modelId="{F96B4752-7D32-4657-98C0-99F3FE7534BD}" type="presParOf" srcId="{903E3921-5502-E247-9AF1-4D71D555776D}" destId="{D4EBF63F-CB3D-3746-9FB8-FBF20311EF4A}" srcOrd="0" destOrd="0" presId="urn:microsoft.com/office/officeart/2005/8/layout/process1"/>
    <dgm:cxn modelId="{AB055987-3CF6-477A-B346-A214A5C0DF75}" type="presParOf" srcId="{E92D7705-CB6E-0F49-88A0-0C9A30ACC261}" destId="{E394A399-7864-CB49-98F1-D1423BA98D16}" srcOrd="4" destOrd="0" presId="urn:microsoft.com/office/officeart/2005/8/layout/process1"/>
    <dgm:cxn modelId="{D08DF93D-83C6-4732-99D8-79FB35219567}" type="presParOf" srcId="{E92D7705-CB6E-0F49-88A0-0C9A30ACC261}" destId="{1296B67D-495E-4E0C-B502-475AEF486DAB}" srcOrd="5" destOrd="0" presId="urn:microsoft.com/office/officeart/2005/8/layout/process1"/>
    <dgm:cxn modelId="{3E2141E0-4799-4A00-8C9B-629523D4389E}" type="presParOf" srcId="{1296B67D-495E-4E0C-B502-475AEF486DAB}" destId="{164DB94E-50BB-4E28-99AB-3701614B2697}" srcOrd="0" destOrd="0" presId="urn:microsoft.com/office/officeart/2005/8/layout/process1"/>
    <dgm:cxn modelId="{5454D6D2-BA1C-4C09-B39B-3F9E81F89616}" type="presParOf" srcId="{E92D7705-CB6E-0F49-88A0-0C9A30ACC261}" destId="{11CE03D3-CDCF-44E3-9A20-54D6766EB542}" srcOrd="6" destOrd="0" presId="urn:microsoft.com/office/officeart/2005/8/layout/process1"/>
    <dgm:cxn modelId="{598EDA65-AEB0-4C87-BB60-802A9D430DFC}" type="presParOf" srcId="{E92D7705-CB6E-0F49-88A0-0C9A30ACC261}" destId="{9BA0F5CF-BFD1-4F92-A8AD-C4B838AEF9E4}" srcOrd="7" destOrd="0" presId="urn:microsoft.com/office/officeart/2005/8/layout/process1"/>
    <dgm:cxn modelId="{ACB9B5F1-1487-484B-98F3-A0DAB1BC9854}" type="presParOf" srcId="{9BA0F5CF-BFD1-4F92-A8AD-C4B838AEF9E4}" destId="{8C915B47-03BA-4876-ABCF-23885A1F4BA4}" srcOrd="0" destOrd="0" presId="urn:microsoft.com/office/officeart/2005/8/layout/process1"/>
    <dgm:cxn modelId="{7C5DDF23-D75D-432C-BB3E-9922E855A3E9}" type="presParOf" srcId="{E92D7705-CB6E-0F49-88A0-0C9A30ACC261}" destId="{680ACE5F-EC77-42AB-9337-56CBC5402435}" srcOrd="8"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31526F6-F833-4EA1-8086-1C82B1F2F7CA}" type="doc">
      <dgm:prSet loTypeId="urn:microsoft.com/office/officeart/2005/8/layout/process5" loCatId="process" qsTypeId="urn:microsoft.com/office/officeart/2005/8/quickstyle/simple1" qsCatId="simple" csTypeId="urn:microsoft.com/office/officeart/2005/8/colors/accent1_2" csCatId="accent1" phldr="1"/>
      <dgm:spPr/>
      <dgm:t>
        <a:bodyPr/>
        <a:lstStyle/>
        <a:p>
          <a:endParaRPr lang="en-US"/>
        </a:p>
      </dgm:t>
    </dgm:pt>
    <dgm:pt modelId="{61F091CE-0E11-4BBF-96A8-ED9B1214C27B}">
      <dgm:prSet phldr="0"/>
      <dgm:spPr/>
      <dgm:t>
        <a:bodyPr/>
        <a:lstStyle/>
        <a:p>
          <a:pPr rtl="0"/>
          <a:r>
            <a:rPr lang="ja-JP" altLang="en-US" b="0">
              <a:solidFill>
                <a:schemeClr val="bg1"/>
              </a:solidFill>
            </a:rPr>
            <a:t>データ</a:t>
          </a:r>
          <a:endParaRPr lang="ja-JP" altLang="en-US" b="0" i="0" u="none" strike="noStrike" cap="none" baseline="0" noProof="0">
            <a:solidFill>
              <a:schemeClr val="bg1"/>
            </a:solidFill>
            <a:latin typeface="Calibri Light"/>
            <a:cs typeface="Calibri Light"/>
          </a:endParaRPr>
        </a:p>
      </dgm:t>
    </dgm:pt>
    <dgm:pt modelId="{831B91ED-BA38-4EE4-8627-ED604E348D54}" type="parTrans" cxnId="{A883FE91-6DE4-4D0A-92D4-F0CD6894E373}">
      <dgm:prSet/>
      <dgm:spPr/>
      <dgm:t>
        <a:bodyPr/>
        <a:lstStyle/>
        <a:p>
          <a:endParaRPr kumimoji="1" lang="ja-JP" altLang="en-US"/>
        </a:p>
      </dgm:t>
    </dgm:pt>
    <dgm:pt modelId="{BB03EAC6-322D-451E-BAE0-1CEB0425080F}" type="sibTrans" cxnId="{A883FE91-6DE4-4D0A-92D4-F0CD6894E373}">
      <dgm:prSet/>
      <dgm:spPr/>
      <dgm:t>
        <a:bodyPr/>
        <a:lstStyle/>
        <a:p>
          <a:endParaRPr lang="en-US"/>
        </a:p>
      </dgm:t>
    </dgm:pt>
    <dgm:pt modelId="{705C1AD5-640D-4ECB-9E75-124CC0A589F3}">
      <dgm:prSet phldr="0"/>
      <dgm:spPr/>
      <dgm:t>
        <a:bodyPr/>
        <a:lstStyle/>
        <a:p>
          <a:r>
            <a:rPr lang="ja-JP" b="0">
              <a:solidFill>
                <a:schemeClr val="bg1"/>
              </a:solidFill>
            </a:rPr>
            <a:t>共同</a:t>
          </a:r>
          <a:r>
            <a:rPr lang="ja-JP" altLang="en-US" b="0">
              <a:solidFill>
                <a:schemeClr val="bg1"/>
              </a:solidFill>
            </a:rPr>
            <a:t>抽出モデル</a:t>
          </a:r>
        </a:p>
      </dgm:t>
    </dgm:pt>
    <dgm:pt modelId="{93F0A68C-21AE-4EE8-B6B9-0D2CAF1B49EB}" type="parTrans" cxnId="{A06C6500-7250-4ABF-952E-71E6A03A7C24}">
      <dgm:prSet/>
      <dgm:spPr/>
      <dgm:t>
        <a:bodyPr/>
        <a:lstStyle/>
        <a:p>
          <a:endParaRPr kumimoji="1" lang="ja-JP" altLang="en-US"/>
        </a:p>
      </dgm:t>
    </dgm:pt>
    <dgm:pt modelId="{B31356AD-FF4C-45AA-A0C3-38FF657F8002}" type="sibTrans" cxnId="{A06C6500-7250-4ABF-952E-71E6A03A7C24}">
      <dgm:prSet/>
      <dgm:spPr/>
      <dgm:t>
        <a:bodyPr/>
        <a:lstStyle/>
        <a:p>
          <a:endParaRPr lang="en-US"/>
        </a:p>
      </dgm:t>
    </dgm:pt>
    <dgm:pt modelId="{49142790-C35B-448F-98DA-E9BB494465F2}">
      <dgm:prSet phldr="0"/>
      <dgm:spPr/>
      <dgm:t>
        <a:bodyPr/>
        <a:lstStyle/>
        <a:p>
          <a:r>
            <a:rPr lang="ja-JP" altLang="en-US" b="0">
              <a:solidFill>
                <a:schemeClr val="bg1"/>
              </a:solidFill>
            </a:rPr>
            <a:t>固有表現</a:t>
          </a:r>
          <a:r>
            <a:rPr lang="ja-JP" altLang="en-US" b="0">
              <a:solidFill>
                <a:schemeClr val="bg1"/>
              </a:solidFill>
              <a:latin typeface="Calibri Light" panose="020F0302020204030204"/>
            </a:rPr>
            <a:t>と</a:t>
          </a:r>
          <a:r>
            <a:rPr lang="ja-JP" altLang="en-US" b="0">
              <a:solidFill>
                <a:schemeClr val="bg1"/>
              </a:solidFill>
            </a:rPr>
            <a:t>関係</a:t>
          </a:r>
        </a:p>
      </dgm:t>
    </dgm:pt>
    <dgm:pt modelId="{596ED62A-9883-448B-BA88-E06BAC8C74CB}" type="parTrans" cxnId="{41E9A89F-95D3-4833-85E1-14AFFD980CED}">
      <dgm:prSet/>
      <dgm:spPr/>
      <dgm:t>
        <a:bodyPr/>
        <a:lstStyle/>
        <a:p>
          <a:endParaRPr kumimoji="1" lang="ja-JP" altLang="en-US"/>
        </a:p>
      </dgm:t>
    </dgm:pt>
    <dgm:pt modelId="{322BC58D-1B8A-4646-A749-AB9B5AF13FE7}" type="sibTrans" cxnId="{41E9A89F-95D3-4833-85E1-14AFFD980CED}">
      <dgm:prSet/>
      <dgm:spPr/>
      <dgm:t>
        <a:bodyPr/>
        <a:lstStyle/>
        <a:p>
          <a:endParaRPr lang="en-US"/>
        </a:p>
      </dgm:t>
    </dgm:pt>
    <dgm:pt modelId="{79B0E00B-E4F7-46F9-8F56-180B4E7916BF}" type="pres">
      <dgm:prSet presAssocID="{531526F6-F833-4EA1-8086-1C82B1F2F7CA}" presName="diagram" presStyleCnt="0">
        <dgm:presLayoutVars>
          <dgm:dir/>
          <dgm:resizeHandles val="exact"/>
        </dgm:presLayoutVars>
      </dgm:prSet>
      <dgm:spPr/>
    </dgm:pt>
    <dgm:pt modelId="{9948F026-AF0F-4D29-B1EA-F83E1C92FFCC}" type="pres">
      <dgm:prSet presAssocID="{61F091CE-0E11-4BBF-96A8-ED9B1214C27B}" presName="node" presStyleLbl="node1" presStyleIdx="0" presStyleCnt="3">
        <dgm:presLayoutVars>
          <dgm:bulletEnabled val="1"/>
        </dgm:presLayoutVars>
      </dgm:prSet>
      <dgm:spPr/>
    </dgm:pt>
    <dgm:pt modelId="{DBF68C50-C133-40ED-A121-35C9902DDC3B}" type="pres">
      <dgm:prSet presAssocID="{BB03EAC6-322D-451E-BAE0-1CEB0425080F}" presName="sibTrans" presStyleLbl="sibTrans2D1" presStyleIdx="0" presStyleCnt="2"/>
      <dgm:spPr/>
    </dgm:pt>
    <dgm:pt modelId="{741B9346-BC27-424A-8639-E11CFBCF270C}" type="pres">
      <dgm:prSet presAssocID="{BB03EAC6-322D-451E-BAE0-1CEB0425080F}" presName="connectorText" presStyleLbl="sibTrans2D1" presStyleIdx="0" presStyleCnt="2"/>
      <dgm:spPr/>
    </dgm:pt>
    <dgm:pt modelId="{2D3EA601-0730-4E3F-829A-D79623B14620}" type="pres">
      <dgm:prSet presAssocID="{705C1AD5-640D-4ECB-9E75-124CC0A589F3}" presName="node" presStyleLbl="node1" presStyleIdx="1" presStyleCnt="3">
        <dgm:presLayoutVars>
          <dgm:bulletEnabled val="1"/>
        </dgm:presLayoutVars>
      </dgm:prSet>
      <dgm:spPr/>
    </dgm:pt>
    <dgm:pt modelId="{480FD7C8-5D2A-4AD9-9CF7-0D2E3C60F2FF}" type="pres">
      <dgm:prSet presAssocID="{B31356AD-FF4C-45AA-A0C3-38FF657F8002}" presName="sibTrans" presStyleLbl="sibTrans2D1" presStyleIdx="1" presStyleCnt="2"/>
      <dgm:spPr/>
    </dgm:pt>
    <dgm:pt modelId="{0CF5BDCE-C974-4FBE-A9AD-1A627374F7D2}" type="pres">
      <dgm:prSet presAssocID="{B31356AD-FF4C-45AA-A0C3-38FF657F8002}" presName="connectorText" presStyleLbl="sibTrans2D1" presStyleIdx="1" presStyleCnt="2"/>
      <dgm:spPr/>
    </dgm:pt>
    <dgm:pt modelId="{3A23E28C-53DD-4F89-AEB3-A6768DB61D61}" type="pres">
      <dgm:prSet presAssocID="{49142790-C35B-448F-98DA-E9BB494465F2}" presName="node" presStyleLbl="node1" presStyleIdx="2" presStyleCnt="3">
        <dgm:presLayoutVars>
          <dgm:bulletEnabled val="1"/>
        </dgm:presLayoutVars>
      </dgm:prSet>
      <dgm:spPr/>
    </dgm:pt>
  </dgm:ptLst>
  <dgm:cxnLst>
    <dgm:cxn modelId="{A06C6500-7250-4ABF-952E-71E6A03A7C24}" srcId="{531526F6-F833-4EA1-8086-1C82B1F2F7CA}" destId="{705C1AD5-640D-4ECB-9E75-124CC0A589F3}" srcOrd="1" destOrd="0" parTransId="{93F0A68C-21AE-4EE8-B6B9-0D2CAF1B49EB}" sibTransId="{B31356AD-FF4C-45AA-A0C3-38FF657F8002}"/>
    <dgm:cxn modelId="{B020A900-FECD-4D01-958E-0730A2A14CDE}" type="presOf" srcId="{B31356AD-FF4C-45AA-A0C3-38FF657F8002}" destId="{0CF5BDCE-C974-4FBE-A9AD-1A627374F7D2}" srcOrd="1" destOrd="0" presId="urn:microsoft.com/office/officeart/2005/8/layout/process5"/>
    <dgm:cxn modelId="{56E98503-8517-4E27-A895-480C1D676EC6}" type="presOf" srcId="{705C1AD5-640D-4ECB-9E75-124CC0A589F3}" destId="{2D3EA601-0730-4E3F-829A-D79623B14620}" srcOrd="0" destOrd="0" presId="urn:microsoft.com/office/officeart/2005/8/layout/process5"/>
    <dgm:cxn modelId="{6055743B-44CA-4111-908C-1FFE37EB3313}" type="presOf" srcId="{BB03EAC6-322D-451E-BAE0-1CEB0425080F}" destId="{741B9346-BC27-424A-8639-E11CFBCF270C}" srcOrd="1" destOrd="0" presId="urn:microsoft.com/office/officeart/2005/8/layout/process5"/>
    <dgm:cxn modelId="{99DFCB45-C1ED-489C-A431-B36FFA7F23F9}" type="presOf" srcId="{61F091CE-0E11-4BBF-96A8-ED9B1214C27B}" destId="{9948F026-AF0F-4D29-B1EA-F83E1C92FFCC}" srcOrd="0" destOrd="0" presId="urn:microsoft.com/office/officeart/2005/8/layout/process5"/>
    <dgm:cxn modelId="{6AC48B83-37C5-41CA-94AF-F3E8B31478DE}" type="presOf" srcId="{49142790-C35B-448F-98DA-E9BB494465F2}" destId="{3A23E28C-53DD-4F89-AEB3-A6768DB61D61}" srcOrd="0" destOrd="0" presId="urn:microsoft.com/office/officeart/2005/8/layout/process5"/>
    <dgm:cxn modelId="{A883FE91-6DE4-4D0A-92D4-F0CD6894E373}" srcId="{531526F6-F833-4EA1-8086-1C82B1F2F7CA}" destId="{61F091CE-0E11-4BBF-96A8-ED9B1214C27B}" srcOrd="0" destOrd="0" parTransId="{831B91ED-BA38-4EE4-8627-ED604E348D54}" sibTransId="{BB03EAC6-322D-451E-BAE0-1CEB0425080F}"/>
    <dgm:cxn modelId="{41E9A89F-95D3-4833-85E1-14AFFD980CED}" srcId="{531526F6-F833-4EA1-8086-1C82B1F2F7CA}" destId="{49142790-C35B-448F-98DA-E9BB494465F2}" srcOrd="2" destOrd="0" parTransId="{596ED62A-9883-448B-BA88-E06BAC8C74CB}" sibTransId="{322BC58D-1B8A-4646-A749-AB9B5AF13FE7}"/>
    <dgm:cxn modelId="{400AB7A7-89AD-4513-8158-2DD14170FA09}" type="presOf" srcId="{BB03EAC6-322D-451E-BAE0-1CEB0425080F}" destId="{DBF68C50-C133-40ED-A121-35C9902DDC3B}" srcOrd="0" destOrd="0" presId="urn:microsoft.com/office/officeart/2005/8/layout/process5"/>
    <dgm:cxn modelId="{5B806FE9-2F5E-450D-98EA-A652811D0229}" type="presOf" srcId="{B31356AD-FF4C-45AA-A0C3-38FF657F8002}" destId="{480FD7C8-5D2A-4AD9-9CF7-0D2E3C60F2FF}" srcOrd="0" destOrd="0" presId="urn:microsoft.com/office/officeart/2005/8/layout/process5"/>
    <dgm:cxn modelId="{86E1BBF0-9BAD-4912-A286-B2C53E727FAE}" type="presOf" srcId="{531526F6-F833-4EA1-8086-1C82B1F2F7CA}" destId="{79B0E00B-E4F7-46F9-8F56-180B4E7916BF}" srcOrd="0" destOrd="0" presId="urn:microsoft.com/office/officeart/2005/8/layout/process5"/>
    <dgm:cxn modelId="{6DFA93F8-F8E4-4D71-8976-56EBB198CB1F}" type="presParOf" srcId="{79B0E00B-E4F7-46F9-8F56-180B4E7916BF}" destId="{9948F026-AF0F-4D29-B1EA-F83E1C92FFCC}" srcOrd="0" destOrd="0" presId="urn:microsoft.com/office/officeart/2005/8/layout/process5"/>
    <dgm:cxn modelId="{1840A09F-0987-42FC-9929-98AC7DAD4C58}" type="presParOf" srcId="{79B0E00B-E4F7-46F9-8F56-180B4E7916BF}" destId="{DBF68C50-C133-40ED-A121-35C9902DDC3B}" srcOrd="1" destOrd="0" presId="urn:microsoft.com/office/officeart/2005/8/layout/process5"/>
    <dgm:cxn modelId="{FBCBD4E6-B10A-45F9-B1C8-26FB47A3C80B}" type="presParOf" srcId="{DBF68C50-C133-40ED-A121-35C9902DDC3B}" destId="{741B9346-BC27-424A-8639-E11CFBCF270C}" srcOrd="0" destOrd="0" presId="urn:microsoft.com/office/officeart/2005/8/layout/process5"/>
    <dgm:cxn modelId="{634288F5-4FAC-40B5-9F22-67C6887A82D2}" type="presParOf" srcId="{79B0E00B-E4F7-46F9-8F56-180B4E7916BF}" destId="{2D3EA601-0730-4E3F-829A-D79623B14620}" srcOrd="2" destOrd="0" presId="urn:microsoft.com/office/officeart/2005/8/layout/process5"/>
    <dgm:cxn modelId="{86F511EA-57C9-43FB-B928-5F12E39B3A61}" type="presParOf" srcId="{79B0E00B-E4F7-46F9-8F56-180B4E7916BF}" destId="{480FD7C8-5D2A-4AD9-9CF7-0D2E3C60F2FF}" srcOrd="3" destOrd="0" presId="urn:microsoft.com/office/officeart/2005/8/layout/process5"/>
    <dgm:cxn modelId="{3D9BECE0-0EAC-4E53-BC9C-7B81DAA5C707}" type="presParOf" srcId="{480FD7C8-5D2A-4AD9-9CF7-0D2E3C60F2FF}" destId="{0CF5BDCE-C974-4FBE-A9AD-1A627374F7D2}" srcOrd="0" destOrd="0" presId="urn:microsoft.com/office/officeart/2005/8/layout/process5"/>
    <dgm:cxn modelId="{2096EBAA-3FD7-4B0C-A351-B2D8F2FF90EE}" type="presParOf" srcId="{79B0E00B-E4F7-46F9-8F56-180B4E7916BF}" destId="{3A23E28C-53DD-4F89-AEB3-A6768DB61D61}" srcOrd="4" destOrd="0" presId="urn:microsoft.com/office/officeart/2005/8/layout/process5"/>
  </dgm:cxnLst>
  <dgm:bg/>
  <dgm:whole/>
  <dgm:extLst>
    <a:ext uri="http://schemas.microsoft.com/office/drawing/2008/diagram">
      <dsp:dataModelExt xmlns:dsp="http://schemas.microsoft.com/office/drawing/2008/diagram" relId="rId11"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C882ED-4414-754B-B737-161057EE5B00}">
      <dsp:nvSpPr>
        <dsp:cNvPr id="0" name=""/>
        <dsp:cNvSpPr/>
      </dsp:nvSpPr>
      <dsp:spPr>
        <a:xfrm>
          <a:off x="5638" y="879995"/>
          <a:ext cx="862772" cy="47168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solidFill>
                <a:schemeClr val="bg1"/>
              </a:solidFill>
              <a:latin typeface="MS PGothic"/>
              <a:ea typeface="MS PGothic"/>
            </a:rPr>
            <a:t>データ</a:t>
          </a:r>
          <a:endParaRPr kumimoji="1" lang="ja-JP" altLang="en-US" sz="1600" b="1" i="0" u="none" strike="noStrike" kern="1200" cap="none" baseline="0" noProof="0">
            <a:solidFill>
              <a:srgbClr val="010000"/>
            </a:solidFill>
            <a:latin typeface="MS PGothic"/>
            <a:ea typeface="MS PGothic"/>
          </a:endParaRPr>
        </a:p>
      </dsp:txBody>
      <dsp:txXfrm>
        <a:off x="19453" y="893810"/>
        <a:ext cx="835142" cy="444050"/>
      </dsp:txXfrm>
    </dsp:sp>
    <dsp:sp modelId="{1BBC1FBB-0AFC-0943-B70A-06407139250E}">
      <dsp:nvSpPr>
        <dsp:cNvPr id="0" name=""/>
        <dsp:cNvSpPr/>
      </dsp:nvSpPr>
      <dsp:spPr>
        <a:xfrm>
          <a:off x="984775"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984775" y="1029260"/>
        <a:ext cx="172684" cy="173149"/>
      </dsp:txXfrm>
    </dsp:sp>
    <dsp:sp modelId="{4FAB17F6-0812-C94B-AE75-380D26C198EA}">
      <dsp:nvSpPr>
        <dsp:cNvPr id="0" name=""/>
        <dsp:cNvSpPr/>
      </dsp:nvSpPr>
      <dsp:spPr>
        <a:xfrm>
          <a:off x="1333868" y="648085"/>
          <a:ext cx="1653910" cy="935500"/>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rtl="0">
            <a:lnSpc>
              <a:spcPct val="90000"/>
            </a:lnSpc>
            <a:spcBef>
              <a:spcPct val="0"/>
            </a:spcBef>
            <a:spcAft>
              <a:spcPct val="35000"/>
            </a:spcAft>
            <a:buNone/>
          </a:pPr>
          <a:r>
            <a:rPr kumimoji="1" lang="ja-JP" altLang="en-US" sz="1600" b="1" kern="1200">
              <a:latin typeface="MS PGothic"/>
              <a:ea typeface="MS PGothic"/>
            </a:rPr>
            <a:t>固有表現抽出モデル</a:t>
          </a:r>
        </a:p>
      </dsp:txBody>
      <dsp:txXfrm>
        <a:off x="1361268" y="675485"/>
        <a:ext cx="1599110" cy="880700"/>
      </dsp:txXfrm>
    </dsp:sp>
    <dsp:sp modelId="{903E3921-5502-E247-9AF1-4D71D555776D}">
      <dsp:nvSpPr>
        <dsp:cNvPr id="0" name=""/>
        <dsp:cNvSpPr/>
      </dsp:nvSpPr>
      <dsp:spPr>
        <a:xfrm>
          <a:off x="310414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3104143" y="1029260"/>
        <a:ext cx="172684" cy="173149"/>
      </dsp:txXfrm>
    </dsp:sp>
    <dsp:sp modelId="{E394A399-7864-CB49-98F1-D1423BA98D16}">
      <dsp:nvSpPr>
        <dsp:cNvPr id="0" name=""/>
        <dsp:cNvSpPr/>
      </dsp:nvSpPr>
      <dsp:spPr>
        <a:xfrm>
          <a:off x="3453237" y="892953"/>
          <a:ext cx="1020399" cy="445764"/>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固有表現</a:t>
          </a:r>
        </a:p>
      </dsp:txBody>
      <dsp:txXfrm>
        <a:off x="3466293" y="906009"/>
        <a:ext cx="994287" cy="419652"/>
      </dsp:txXfrm>
    </dsp:sp>
    <dsp:sp modelId="{1296B67D-495E-4E0C-B502-475AEF486DAB}">
      <dsp:nvSpPr>
        <dsp:cNvPr id="0" name=""/>
        <dsp:cNvSpPr/>
      </dsp:nvSpPr>
      <dsp:spPr>
        <a:xfrm>
          <a:off x="4590001"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kumimoji="1" lang="ja-JP" altLang="en-US" sz="1200" kern="1200"/>
        </a:p>
      </dsp:txBody>
      <dsp:txXfrm>
        <a:off x="4590001" y="1029260"/>
        <a:ext cx="172684" cy="173149"/>
      </dsp:txXfrm>
    </dsp:sp>
    <dsp:sp modelId="{11CE03D3-CDCF-44E3-9A20-54D6766EB542}">
      <dsp:nvSpPr>
        <dsp:cNvPr id="0" name=""/>
        <dsp:cNvSpPr/>
      </dsp:nvSpPr>
      <dsp:spPr>
        <a:xfrm>
          <a:off x="4939094"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zh-CN" altLang="en-US" sz="1600" b="1" kern="1200">
              <a:latin typeface="MS PGothic"/>
              <a:ea typeface="MS PGothic"/>
            </a:rPr>
            <a:t>エンティティ</a:t>
          </a:r>
          <a:r>
            <a:rPr kumimoji="1" lang="ja-JP" sz="1600" b="1" kern="1200">
              <a:latin typeface="MS PGothic"/>
              <a:ea typeface="MS PGothic"/>
            </a:rPr>
            <a:t>関係</a:t>
          </a:r>
          <a:r>
            <a:rPr kumimoji="1" lang="ja-JP" altLang="en-US" sz="1600" b="1" kern="1200">
              <a:latin typeface="MS PGothic"/>
              <a:ea typeface="MS PGothic"/>
            </a:rPr>
            <a:t>モデル</a:t>
          </a:r>
        </a:p>
      </dsp:txBody>
      <dsp:txXfrm>
        <a:off x="4959543" y="787191"/>
        <a:ext cx="1122746" cy="657288"/>
      </dsp:txXfrm>
    </dsp:sp>
    <dsp:sp modelId="{9BA0F5CF-BFD1-4F92-A8AD-C4B838AEF9E4}">
      <dsp:nvSpPr>
        <dsp:cNvPr id="0" name=""/>
        <dsp:cNvSpPr/>
      </dsp:nvSpPr>
      <dsp:spPr>
        <a:xfrm>
          <a:off x="6219103" y="971543"/>
          <a:ext cx="246692" cy="28858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6219103" y="1029260"/>
        <a:ext cx="172684" cy="173149"/>
      </dsp:txXfrm>
    </dsp:sp>
    <dsp:sp modelId="{680ACE5F-EC77-42AB-9337-56CBC5402435}">
      <dsp:nvSpPr>
        <dsp:cNvPr id="0" name=""/>
        <dsp:cNvSpPr/>
      </dsp:nvSpPr>
      <dsp:spPr>
        <a:xfrm>
          <a:off x="6568196" y="766742"/>
          <a:ext cx="1163644" cy="69818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kumimoji="1" lang="ja-JP" altLang="en-US" sz="1600" b="1" kern="1200">
              <a:latin typeface="MS PGothic"/>
              <a:ea typeface="MS PGothic"/>
            </a:rPr>
            <a:t>関係</a:t>
          </a:r>
        </a:p>
      </dsp:txBody>
      <dsp:txXfrm>
        <a:off x="6588645" y="787191"/>
        <a:ext cx="1122746" cy="65728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48F026-AF0F-4D29-B1EA-F83E1C92FFCC}">
      <dsp:nvSpPr>
        <dsp:cNvPr id="0" name=""/>
        <dsp:cNvSpPr/>
      </dsp:nvSpPr>
      <dsp:spPr>
        <a:xfrm>
          <a:off x="110959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rtl="0">
            <a:lnSpc>
              <a:spcPct val="90000"/>
            </a:lnSpc>
            <a:spcBef>
              <a:spcPct val="0"/>
            </a:spcBef>
            <a:spcAft>
              <a:spcPct val="35000"/>
            </a:spcAft>
            <a:buNone/>
          </a:pPr>
          <a:r>
            <a:rPr lang="ja-JP" altLang="en-US" sz="1700" b="0" kern="1200">
              <a:solidFill>
                <a:schemeClr val="bg1"/>
              </a:solidFill>
            </a:rPr>
            <a:t>データ</a:t>
          </a:r>
          <a:endParaRPr lang="ja-JP" altLang="en-US" sz="1700" b="0" i="0" u="none" strike="noStrike" kern="1200" cap="none" baseline="0" noProof="0">
            <a:solidFill>
              <a:schemeClr val="bg1"/>
            </a:solidFill>
            <a:latin typeface="Calibri Light"/>
            <a:cs typeface="Calibri Light"/>
          </a:endParaRPr>
        </a:p>
      </dsp:txBody>
      <dsp:txXfrm>
        <a:off x="1129405" y="19861"/>
        <a:ext cx="1087448" cy="636624"/>
      </dsp:txXfrm>
    </dsp:sp>
    <dsp:sp modelId="{DBF68C50-C133-40ED-A121-35C9902DDC3B}">
      <dsp:nvSpPr>
        <dsp:cNvPr id="0" name=""/>
        <dsp:cNvSpPr/>
      </dsp:nvSpPr>
      <dsp:spPr>
        <a:xfrm>
          <a:off x="2335841"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2335841" y="254319"/>
        <a:ext cx="167255" cy="167707"/>
      </dsp:txXfrm>
    </dsp:sp>
    <dsp:sp modelId="{2D3EA601-0730-4E3F-829A-D79623B14620}">
      <dsp:nvSpPr>
        <dsp:cNvPr id="0" name=""/>
        <dsp:cNvSpPr/>
      </dsp:nvSpPr>
      <dsp:spPr>
        <a:xfrm>
          <a:off x="2687484"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sz="1700" b="0" kern="1200">
              <a:solidFill>
                <a:schemeClr val="bg1"/>
              </a:solidFill>
            </a:rPr>
            <a:t>共同</a:t>
          </a:r>
          <a:r>
            <a:rPr lang="ja-JP" altLang="en-US" sz="1700" b="0" kern="1200">
              <a:solidFill>
                <a:schemeClr val="bg1"/>
              </a:solidFill>
            </a:rPr>
            <a:t>抽出モデル</a:t>
          </a:r>
        </a:p>
      </dsp:txBody>
      <dsp:txXfrm>
        <a:off x="2707290" y="19861"/>
        <a:ext cx="1087448" cy="636624"/>
      </dsp:txXfrm>
    </dsp:sp>
    <dsp:sp modelId="{480FD7C8-5D2A-4AD9-9CF7-0D2E3C60F2FF}">
      <dsp:nvSpPr>
        <dsp:cNvPr id="0" name=""/>
        <dsp:cNvSpPr/>
      </dsp:nvSpPr>
      <dsp:spPr>
        <a:xfrm>
          <a:off x="3913726" y="198417"/>
          <a:ext cx="238936" cy="279511"/>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533400">
            <a:lnSpc>
              <a:spcPct val="90000"/>
            </a:lnSpc>
            <a:spcBef>
              <a:spcPct val="0"/>
            </a:spcBef>
            <a:spcAft>
              <a:spcPct val="35000"/>
            </a:spcAft>
            <a:buNone/>
          </a:pPr>
          <a:endParaRPr lang="en-US" sz="1200" kern="1200"/>
        </a:p>
      </dsp:txBody>
      <dsp:txXfrm>
        <a:off x="3913726" y="254319"/>
        <a:ext cx="167255" cy="167707"/>
      </dsp:txXfrm>
    </dsp:sp>
    <dsp:sp modelId="{3A23E28C-53DD-4F89-AEB3-A6768DB61D61}">
      <dsp:nvSpPr>
        <dsp:cNvPr id="0" name=""/>
        <dsp:cNvSpPr/>
      </dsp:nvSpPr>
      <dsp:spPr>
        <a:xfrm>
          <a:off x="4265369" y="55"/>
          <a:ext cx="1127060" cy="676236"/>
        </a:xfrm>
        <a:prstGeom prst="roundRect">
          <a:avLst>
            <a:gd name="adj" fmla="val 10000"/>
          </a:avLst>
        </a:prstGeom>
        <a:solidFill>
          <a:schemeClr val="accent1">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ja-JP" altLang="en-US" sz="1700" b="0" kern="1200">
              <a:solidFill>
                <a:schemeClr val="bg1"/>
              </a:solidFill>
            </a:rPr>
            <a:t>固有表現</a:t>
          </a:r>
          <a:r>
            <a:rPr lang="ja-JP" altLang="en-US" sz="1700" b="0" kern="1200">
              <a:solidFill>
                <a:schemeClr val="bg1"/>
              </a:solidFill>
              <a:latin typeface="Calibri Light" panose="020F0302020204030204"/>
            </a:rPr>
            <a:t>と</a:t>
          </a:r>
          <a:r>
            <a:rPr lang="ja-JP" altLang="en-US" sz="1700" b="0" kern="1200">
              <a:solidFill>
                <a:schemeClr val="bg1"/>
              </a:solidFill>
            </a:rPr>
            <a:t>関係</a:t>
          </a:r>
        </a:p>
      </dsp:txBody>
      <dsp:txXfrm>
        <a:off x="4285175" y="19861"/>
        <a:ext cx="1087448" cy="636624"/>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5">
  <dgm:title val=""/>
  <dgm:desc val=""/>
  <dgm:catLst>
    <dgm:cat type="process" pri="17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7" srcId="0" destId="1" srcOrd="0" destOrd="0"/>
        <dgm:cxn modelId="8" srcId="0" destId="2" srcOrd="1" destOrd="0"/>
        <dgm:cxn modelId="9" srcId="0" destId="3" srcOrd="2" destOrd="0"/>
        <dgm:cxn modelId="10" srcId="0" destId="4" srcOrd="3" destOrd="0"/>
        <dgm:cxn modelId="11"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diagram">
    <dgm:varLst>
      <dgm:dir/>
      <dgm:resizeHandles val="exact"/>
    </dgm:varLst>
    <dgm:choose name="Name0">
      <dgm:if name="Name1" axis="self" func="var" arg="dir" op="equ" val="norm">
        <dgm:alg type="snake">
          <dgm:param type="grDir" val="tL"/>
          <dgm:param type="flowDir" val="row"/>
          <dgm:param type="contDir" val="revDir"/>
          <dgm:param type="bkpt" val="endCnv"/>
        </dgm:alg>
      </dgm:if>
      <dgm:else name="Name2">
        <dgm:alg type="snake">
          <dgm:param type="grDir" val="tR"/>
          <dgm:param type="flowDir" val="row"/>
          <dgm:param type="contDir" val="revDir"/>
          <dgm:param type="bkpt" val="endCnv"/>
        </dgm:alg>
      </dgm:else>
    </dgm:choose>
    <dgm:shape xmlns:r="http://schemas.openxmlformats.org/officeDocument/2006/relationships" r:blip="">
      <dgm:adjLst/>
    </dgm:shape>
    <dgm:presOf/>
    <dgm:constrLst>
      <dgm:constr type="w" for="ch" ptType="node" refType="w"/>
      <dgm:constr type="w" for="ch" forName="sibTrans" refType="w" refFor="ch" refPtType="node" op="equ" fact="0.4"/>
      <dgm:constr type="sp" refType="w" refFor="ch" refForName="sibTrans"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F52786-23C1-F849-85D9-F49C0D4236FF}" type="datetimeFigureOut">
              <a:rPr lang="en-US" smtClean="0"/>
              <a:t>11/9/2020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47E76B-4E40-8843-B9E6-C39446280955}" type="slidenum">
              <a:rPr lang="en-US" smtClean="0"/>
              <a:t>‹#›</a:t>
            </a:fld>
            <a:endParaRPr lang="en-US"/>
          </a:p>
        </p:txBody>
      </p:sp>
    </p:spTree>
    <p:extLst>
      <p:ext uri="{BB962C8B-B14F-4D97-AF65-F5344CB8AC3E}">
        <p14:creationId xmlns:p14="http://schemas.microsoft.com/office/powerpoint/2010/main" val="14162719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47E76B-4E40-8843-B9E6-C39446280955}" type="slidenum">
              <a:rPr lang="en-US" smtClean="0"/>
              <a:t>7</a:t>
            </a:fld>
            <a:endParaRPr lang="en-US"/>
          </a:p>
        </p:txBody>
      </p:sp>
    </p:spTree>
    <p:extLst>
      <p:ext uri="{BB962C8B-B14F-4D97-AF65-F5344CB8AC3E}">
        <p14:creationId xmlns:p14="http://schemas.microsoft.com/office/powerpoint/2010/main" val="921097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p>
        </p:txBody>
      </p:sp>
      <p:sp>
        <p:nvSpPr>
          <p:cNvPr id="4" name="Date Placeholder 3"/>
          <p:cNvSpPr>
            <a:spLocks noGrp="1"/>
          </p:cNvSpPr>
          <p:nvPr>
            <p:ph type="dt" sz="half" idx="10"/>
          </p:nvPr>
        </p:nvSpPr>
        <p:spPr/>
        <p:txBody>
          <a:bodyPr/>
          <a:lstStyle/>
          <a:p>
            <a:fld id="{F2D56BB6-030B-9C47-B730-0C661752A4D2}"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773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2DE11D9-8646-FF4B-AD52-7B2534BD2252}"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2012480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4562654-60F4-704E-A529-68BCE3DEC65C}"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40342965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EB47CC-085C-2242-97A1-387FA091E04D}"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113E31D-E2AB-40D1-8B51-AFA5AFEF393A}" type="slidenum">
              <a:rPr lang="en-US" dirty="0"/>
              <a:t>‹#›</a:t>
            </a:fld>
            <a:endParaRPr lang="en-US"/>
          </a:p>
        </p:txBody>
      </p:sp>
    </p:spTree>
    <p:extLst>
      <p:ext uri="{BB962C8B-B14F-4D97-AF65-F5344CB8AC3E}">
        <p14:creationId xmlns:p14="http://schemas.microsoft.com/office/powerpoint/2010/main" val="40162775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9DE82C8-3DB5-5142-A977-393FB98D345C}" type="datetime1">
              <a:rPr lang="en-US" smtClean="0"/>
              <a:t>11/9/2020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FAB73BC-B049-4115-A692-8D63A059BFB8}" type="slidenum">
              <a:rPr lang="en-US" dirty="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4547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2F7EA6B-3581-8342-AF9A-CCC92A439DBE}"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468785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310919A-24F7-6844-9216-38F2C187B8EB}" type="datetime1">
              <a:rPr lang="en-US" smtClean="0"/>
              <a:t>11/9/2020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301697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65E098E-32B0-DF49-B41A-711E1B772D22}" type="datetime1">
              <a:rPr lang="en-US" smtClean="0"/>
              <a:t>11/9/2020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15809444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A28FF91-C0D1-B644-A13C-658E9DA33AFF}" type="datetime1">
              <a:rPr lang="en-US" smtClean="0"/>
              <a:t>11/9/2020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4FAB73BC-B049-4115-A692-8D63A059BFB8}" type="slidenum">
              <a:rPr lang="en-US" dirty="0"/>
              <a:pPr/>
              <a:t>‹#›</a:t>
            </a:fld>
            <a:endParaRPr lang="en-US"/>
          </a:p>
        </p:txBody>
      </p:sp>
    </p:spTree>
    <p:extLst>
      <p:ext uri="{BB962C8B-B14F-4D97-AF65-F5344CB8AC3E}">
        <p14:creationId xmlns:p14="http://schemas.microsoft.com/office/powerpoint/2010/main" val="38865868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3C16B65D-5416-C14C-A449-5DD13EB95B5C}" type="datetime1">
              <a:rPr lang="en-US" smtClean="0"/>
              <a:t>11/9/2020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4FAB73BC-B049-4115-A692-8D63A059BFB8}" type="slidenum">
              <a:rPr lang="en-US" dirty="0"/>
              <a:pPr/>
              <a:t>‹#›</a:t>
            </a:fld>
            <a:endParaRPr lang="en-US"/>
          </a:p>
        </p:txBody>
      </p:sp>
    </p:spTree>
    <p:extLst>
      <p:ext uri="{BB962C8B-B14F-4D97-AF65-F5344CB8AC3E}">
        <p14:creationId xmlns:p14="http://schemas.microsoft.com/office/powerpoint/2010/main" val="42229474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5B96CF5-F0F5-F84C-BD0A-FFCB5299C851}" type="datetime1">
              <a:rPr lang="en-US" smtClean="0"/>
              <a:t>11/9/2020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FAB73BC-B049-4115-A692-8D63A059BFB8}" type="slidenum">
              <a:rPr lang="en-US" dirty="0"/>
              <a:t>‹#›</a:t>
            </a:fld>
            <a:endParaRPr lang="en-US"/>
          </a:p>
        </p:txBody>
      </p:sp>
    </p:spTree>
    <p:extLst>
      <p:ext uri="{BB962C8B-B14F-4D97-AF65-F5344CB8AC3E}">
        <p14:creationId xmlns:p14="http://schemas.microsoft.com/office/powerpoint/2010/main" val="28742928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17684FEE-D53D-BA46-8FFF-369716A817A5}" type="datetime1">
              <a:rPr lang="en-US" smtClean="0"/>
              <a:t>11/9/2020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4FAB73BC-B049-4115-A692-8D63A059BFB8}" type="slidenum">
              <a:rPr lang="en-US" dirty="0"/>
              <a:pPr/>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5163635"/>
      </p:ext>
    </p:extLst>
  </p:cSld>
  <p:clrMap bg1="lt1" tx1="dk1" bg2="lt2" tx2="dk2" accent1="accent1" accent2="accent2" accent3="accent3" accent4="accent4" accent5="accent5" accent6="accent6" hlink="hlink" folHlink="folHlink"/>
  <p:sldLayoutIdLst>
    <p:sldLayoutId id="2147483666" r:id="rId1"/>
    <p:sldLayoutId id="2147483667" r:id="rId2"/>
    <p:sldLayoutId id="2147483668" r:id="rId3"/>
    <p:sldLayoutId id="2147483669" r:id="rId4"/>
    <p:sldLayoutId id="2147483670" r:id="rId5"/>
    <p:sldLayoutId id="2147483671" r:id="rId6"/>
    <p:sldLayoutId id="2147483672" r:id="rId7"/>
    <p:sldLayoutId id="2147483673" r:id="rId8"/>
    <p:sldLayoutId id="2147483674" r:id="rId9"/>
    <p:sldLayoutId id="2147483675" r:id="rId10"/>
    <p:sldLayoutId id="2147483676" r:id="rId11"/>
  </p:sldLayoutIdLst>
  <p:hf hdr="0" ft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 Id="rId5" Type="http://schemas.openxmlformats.org/officeDocument/2006/relationships/image" Target="../media/image9.sv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8" Type="http://schemas.openxmlformats.org/officeDocument/2006/relationships/diagramLayout" Target="../diagrams/layout2.xml"/><Relationship Id="rId3" Type="http://schemas.openxmlformats.org/officeDocument/2006/relationships/diagramLayout" Target="../diagrams/layout1.xml"/><Relationship Id="rId7" Type="http://schemas.openxmlformats.org/officeDocument/2006/relationships/diagramData" Target="../diagrams/data2.xml"/><Relationship Id="rId2" Type="http://schemas.openxmlformats.org/officeDocument/2006/relationships/diagramData" Target="../diagrams/data1.xml"/><Relationship Id="rId1" Type="http://schemas.openxmlformats.org/officeDocument/2006/relationships/slideLayout" Target="../slideLayouts/slideLayout6.xml"/><Relationship Id="rId6" Type="http://schemas.microsoft.com/office/2007/relationships/diagramDrawing" Target="../diagrams/drawing1.xml"/><Relationship Id="rId11" Type="http://schemas.microsoft.com/office/2007/relationships/diagramDrawing" Target="../diagrams/drawing2.xml"/><Relationship Id="rId5" Type="http://schemas.openxmlformats.org/officeDocument/2006/relationships/diagramColors" Target="../diagrams/colors1.xml"/><Relationship Id="rId10" Type="http://schemas.openxmlformats.org/officeDocument/2006/relationships/diagramColors" Target="../diagrams/colors2.xml"/><Relationship Id="rId4" Type="http://schemas.openxmlformats.org/officeDocument/2006/relationships/diagramQuickStyle" Target="../diagrams/quickStyle1.xml"/><Relationship Id="rId9" Type="http://schemas.openxmlformats.org/officeDocument/2006/relationships/diagramQuickStyle" Target="../diagrams/quickStyle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09F0BFF-3663-0E4B-A023-6B2E72947AE0}"/>
              </a:ext>
            </a:extLst>
          </p:cNvPr>
          <p:cNvSpPr>
            <a:spLocks noGrp="1"/>
          </p:cNvSpPr>
          <p:nvPr>
            <p:ph type="ctrTitle"/>
          </p:nvPr>
        </p:nvSpPr>
        <p:spPr>
          <a:xfrm>
            <a:off x="1461704" y="763794"/>
            <a:ext cx="9268591" cy="1998687"/>
          </a:xfrm>
        </p:spPr>
        <p:txBody>
          <a:bodyPr>
            <a:normAutofit/>
          </a:bodyPr>
          <a:lstStyle/>
          <a:p>
            <a:pPr algn="ctr"/>
            <a:r>
              <a:rPr kumimoji="1" lang="ja-CN" altLang="en-US" sz="6000" b="1">
                <a:latin typeface="MS Gothic"/>
                <a:ea typeface="ＭＳ Ｐゴシック"/>
              </a:rPr>
              <a:t>電子カルテに基づいて</a:t>
            </a:r>
            <a:br>
              <a:rPr kumimoji="1" lang="en-US" altLang="en-US" sz="6000" b="1" dirty="0">
                <a:latin typeface="MS Gothic"/>
                <a:ea typeface="ＭＳ Ｐゴシック"/>
              </a:rPr>
            </a:br>
            <a:r>
              <a:rPr kumimoji="1" lang="ja-CN" altLang="en-US" sz="6000" b="1">
                <a:latin typeface="MS Gothic"/>
                <a:ea typeface="ＭＳ Ｐゴシック"/>
              </a:rPr>
              <a:t>医療知識抽出する方法</a:t>
            </a:r>
          </a:p>
        </p:txBody>
      </p:sp>
      <p:sp>
        <p:nvSpPr>
          <p:cNvPr id="6" name="TextBox 5">
            <a:extLst>
              <a:ext uri="{FF2B5EF4-FFF2-40B4-BE49-F238E27FC236}">
                <a16:creationId xmlns:a16="http://schemas.microsoft.com/office/drawing/2014/main" id="{F71AFA9A-5AFD-7E41-B85A-4618D969194B}"/>
              </a:ext>
            </a:extLst>
          </p:cNvPr>
          <p:cNvSpPr txBox="1"/>
          <p:nvPr/>
        </p:nvSpPr>
        <p:spPr>
          <a:xfrm>
            <a:off x="5784028" y="3487748"/>
            <a:ext cx="5227173" cy="2246769"/>
          </a:xfrm>
          <a:prstGeom prst="rect">
            <a:avLst/>
          </a:prstGeom>
          <a:noFill/>
        </p:spPr>
        <p:txBody>
          <a:bodyPr wrap="square" lIns="91440" tIns="45720" rIns="91440" bIns="45720" rtlCol="0" anchor="t">
            <a:spAutoFit/>
          </a:bodyPr>
          <a:lstStyle/>
          <a:p>
            <a:pPr algn="r" fontAlgn="base">
              <a:lnSpc>
                <a:spcPct val="150000"/>
              </a:lnSpc>
            </a:pPr>
            <a:r>
              <a:rPr lang="en-US" sz="2800" b="1" cap="all" dirty="0">
                <a:latin typeface="MS PGothic"/>
                <a:ea typeface="MS PGothic"/>
              </a:rPr>
              <a:t>ディジタル図書館研究室 </a:t>
            </a:r>
            <a:r>
              <a:rPr lang="en-US" sz="2800" dirty="0">
                <a:latin typeface="MS PGothic"/>
                <a:ea typeface="MS PGothic"/>
              </a:rPr>
              <a:t>​</a:t>
            </a:r>
          </a:p>
          <a:p>
            <a:pPr algn="r" fontAlgn="base">
              <a:lnSpc>
                <a:spcPct val="150000"/>
              </a:lnSpc>
            </a:pPr>
            <a:r>
              <a:rPr lang="en-US" sz="2800" b="1" cap="all" dirty="0" err="1">
                <a:latin typeface="MS PGothic"/>
                <a:ea typeface="MS PGothic"/>
              </a:rPr>
              <a:t>全体ゼミ</a:t>
            </a:r>
            <a:r>
              <a:rPr lang="en-US" sz="2800" dirty="0">
                <a:latin typeface="MS PGothic"/>
                <a:ea typeface="MS PGothic"/>
              </a:rPr>
              <a:t>​</a:t>
            </a:r>
          </a:p>
          <a:p>
            <a:pPr algn="r" fontAlgn="base"/>
            <a:r>
              <a:rPr lang="en-US" sz="2800" b="1" cap="all" dirty="0">
                <a:latin typeface="MS PGothic"/>
                <a:ea typeface="MS PGothic"/>
              </a:rPr>
              <a:t>M1 FANG </a:t>
            </a:r>
            <a:r>
              <a:rPr lang="en-US" sz="2800" b="1" dirty="0" err="1">
                <a:latin typeface="MS PGothic"/>
                <a:ea typeface="MS PGothic"/>
              </a:rPr>
              <a:t>Xintao</a:t>
            </a:r>
            <a:r>
              <a:rPr lang="en-US" sz="2800" dirty="0">
                <a:latin typeface="MS PGothic"/>
                <a:ea typeface="MS PGothic"/>
              </a:rPr>
              <a:t>​</a:t>
            </a:r>
          </a:p>
          <a:p>
            <a:pPr algn="r" fontAlgn="base"/>
            <a:r>
              <a:rPr lang="en-US" sz="2800" dirty="0">
                <a:ea typeface="MS PGothic"/>
              </a:rPr>
              <a:t>2020-11-12</a:t>
            </a:r>
            <a:endParaRPr lang="en-US" sz="2800" dirty="0">
              <a:ea typeface="MS PGothic" panose="020B0600070205080204" pitchFamily="34" charset="-128"/>
            </a:endParaRPr>
          </a:p>
        </p:txBody>
      </p:sp>
      <p:sp>
        <p:nvSpPr>
          <p:cNvPr id="11" name="Slide Number Placeholder 10">
            <a:extLst>
              <a:ext uri="{FF2B5EF4-FFF2-40B4-BE49-F238E27FC236}">
                <a16:creationId xmlns:a16="http://schemas.microsoft.com/office/drawing/2014/main" id="{ECC0B850-E154-4848-BF60-F6A1384B4025}"/>
              </a:ext>
            </a:extLst>
          </p:cNvPr>
          <p:cNvSpPr>
            <a:spLocks noGrp="1"/>
          </p:cNvSpPr>
          <p:nvPr>
            <p:ph type="sldNum" sz="quarter" idx="12"/>
          </p:nvPr>
        </p:nvSpPr>
        <p:spPr/>
        <p:txBody>
          <a:bodyPr/>
          <a:lstStyle/>
          <a:p>
            <a:fld id="{4FAB73BC-B049-4115-A692-8D63A059BFB8}" type="slidenum">
              <a:rPr lang="en-US" sz="1100" b="1" smtClean="0"/>
              <a:t>1</a:t>
            </a:fld>
            <a:endParaRPr lang="en-US" sz="1100" b="1"/>
          </a:p>
        </p:txBody>
      </p:sp>
    </p:spTree>
    <p:extLst>
      <p:ext uri="{BB962C8B-B14F-4D97-AF65-F5344CB8AC3E}">
        <p14:creationId xmlns:p14="http://schemas.microsoft.com/office/powerpoint/2010/main" val="3527916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10</a:t>
            </a:fld>
            <a:endParaRPr lang="en-US"/>
          </a:p>
        </p:txBody>
      </p:sp>
      <p:pic>
        <p:nvPicPr>
          <p:cNvPr id="6" name="図 5">
            <a:extLst>
              <a:ext uri="{FF2B5EF4-FFF2-40B4-BE49-F238E27FC236}">
                <a16:creationId xmlns:a16="http://schemas.microsoft.com/office/drawing/2014/main" id="{2ED6DA1D-9F58-F640-945B-402DA7F24713}"/>
              </a:ext>
            </a:extLst>
          </p:cNvPr>
          <p:cNvPicPr>
            <a:picLocks noChangeAspect="1"/>
          </p:cNvPicPr>
          <p:nvPr/>
        </p:nvPicPr>
        <p:blipFill>
          <a:blip r:embed="rId2"/>
          <a:srcRect t="1329" b="1329"/>
          <a:stretch/>
        </p:blipFill>
        <p:spPr>
          <a:xfrm>
            <a:off x="1335782" y="1953598"/>
            <a:ext cx="4331010" cy="2145951"/>
          </a:xfrm>
          <a:prstGeom prst="rect">
            <a:avLst/>
          </a:prstGeom>
          <a:ln>
            <a:solidFill>
              <a:schemeClr val="accent1"/>
            </a:solidFill>
          </a:ln>
        </p:spPr>
      </p:pic>
      <p:sp>
        <p:nvSpPr>
          <p:cNvPr id="8" name="タイトル 1">
            <a:extLst>
              <a:ext uri="{FF2B5EF4-FFF2-40B4-BE49-F238E27FC236}">
                <a16:creationId xmlns:a16="http://schemas.microsoft.com/office/drawing/2014/main" id="{A3AA40D1-7A8A-4F47-B104-64DDA6BCCE59}"/>
              </a:ext>
            </a:extLst>
          </p:cNvPr>
          <p:cNvSpPr txBox="1">
            <a:spLocks/>
          </p:cNvSpPr>
          <p:nvPr/>
        </p:nvSpPr>
        <p:spPr>
          <a:xfrm>
            <a:off x="1231867" y="288557"/>
            <a:ext cx="10058400" cy="1450757"/>
          </a:xfrm>
          <a:prstGeom prst="rect">
            <a:avLst/>
          </a:prstGeom>
        </p:spPr>
        <p:txBody>
          <a:bodyPr vert="horz" lIns="91440" tIns="45720" rIns="91440" bIns="45720" rtlCol="0" anchor="b">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en-JP" altLang="ja-JP" sz="4000" b="1" dirty="0">
                <a:solidFill>
                  <a:schemeClr val="tx1"/>
                </a:solidFill>
                <a:latin typeface="MS PGothic" panose="020B0600070205080204" pitchFamily="34" charset="-128"/>
                <a:ea typeface="MS PGothic" panose="020B0600070205080204" pitchFamily="34" charset="-128"/>
              </a:rPr>
              <a:t>【</a:t>
            </a:r>
            <a:r>
              <a:rPr kumimoji="1" lang="en-US" altLang="ja-JP" sz="4000" b="1" dirty="0">
                <a:solidFill>
                  <a:schemeClr val="tx1"/>
                </a:solidFill>
                <a:latin typeface="MS PGothic" panose="020B0600070205080204" pitchFamily="34" charset="-128"/>
                <a:ea typeface="MS PGothic" panose="020B0600070205080204" pitchFamily="34" charset="-128"/>
              </a:rPr>
              <a:t>1】</a:t>
            </a:r>
            <a:r>
              <a:rPr kumimoji="1" lang="ja-JP" altLang="en-US" sz="4000" b="1">
                <a:solidFill>
                  <a:schemeClr val="tx1"/>
                </a:solidFill>
                <a:latin typeface="MS PGothic" panose="020B0600070205080204" pitchFamily="34" charset="-128"/>
                <a:ea typeface="MS PGothic" panose="020B0600070205080204" pitchFamily="34" charset="-128"/>
              </a:rPr>
              <a:t>　</a:t>
            </a:r>
            <a:r>
              <a:rPr kumimoji="1" lang="en-US" altLang="ja-JP" sz="4000" b="1" dirty="0">
                <a:solidFill>
                  <a:schemeClr val="tx1"/>
                </a:solidFill>
                <a:latin typeface="MS PGothic" panose="020B0600070205080204" pitchFamily="34" charset="-128"/>
                <a:ea typeface="MS PGothic" panose="020B0600070205080204" pitchFamily="34" charset="-128"/>
              </a:rPr>
              <a:t>2/</a:t>
            </a:r>
            <a:r>
              <a:rPr kumimoji="1" lang="en-JP" altLang="ja-JP" sz="4000" b="1" dirty="0">
                <a:solidFill>
                  <a:schemeClr val="tx1"/>
                </a:solidFill>
                <a:latin typeface="MS PGothic" panose="020B0600070205080204" pitchFamily="34" charset="-128"/>
                <a:ea typeface="MS PGothic" panose="020B0600070205080204" pitchFamily="34" charset="-128"/>
              </a:rPr>
              <a:t>2</a:t>
            </a:r>
            <a:endParaRPr kumimoji="1" lang="zh-CN" altLang="en-US" sz="4000" b="1" dirty="0">
              <a:solidFill>
                <a:schemeClr val="tx1"/>
              </a:solidFill>
              <a:latin typeface="MS PGothic" panose="020B0600070205080204" pitchFamily="34" charset="-128"/>
              <a:ea typeface="MS PGothic" panose="020B0600070205080204" pitchFamily="34" charset="-128"/>
            </a:endParaRPr>
          </a:p>
        </p:txBody>
      </p:sp>
      <p:sp>
        <p:nvSpPr>
          <p:cNvPr id="13" name="Right Brace 12">
            <a:extLst>
              <a:ext uri="{FF2B5EF4-FFF2-40B4-BE49-F238E27FC236}">
                <a16:creationId xmlns:a16="http://schemas.microsoft.com/office/drawing/2014/main" id="{DA2A0935-9977-6D41-A712-9E0320CAB7F2}"/>
              </a:ext>
            </a:extLst>
          </p:cNvPr>
          <p:cNvSpPr/>
          <p:nvPr/>
        </p:nvSpPr>
        <p:spPr>
          <a:xfrm>
            <a:off x="5816082" y="2424013"/>
            <a:ext cx="279918" cy="692411"/>
          </a:xfrm>
          <a:prstGeom prst="rightBrace">
            <a:avLst>
              <a:gd name="adj1" fmla="val 8333"/>
              <a:gd name="adj2" fmla="val 53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 name="Rectangle 13">
            <a:extLst>
              <a:ext uri="{FF2B5EF4-FFF2-40B4-BE49-F238E27FC236}">
                <a16:creationId xmlns:a16="http://schemas.microsoft.com/office/drawing/2014/main" id="{45D4D770-D4A9-2542-A9DD-BE043574937E}"/>
              </a:ext>
            </a:extLst>
          </p:cNvPr>
          <p:cNvSpPr/>
          <p:nvPr/>
        </p:nvSpPr>
        <p:spPr>
          <a:xfrm>
            <a:off x="6164425" y="2634305"/>
            <a:ext cx="1800493" cy="369332"/>
          </a:xfrm>
          <a:prstGeom prst="rect">
            <a:avLst/>
          </a:prstGeom>
        </p:spPr>
        <p:txBody>
          <a:bodyPr wrap="none">
            <a:spAutoFit/>
          </a:bodyPr>
          <a:lstStyle/>
          <a:p>
            <a:r>
              <a:rPr lang="zh-CN" altLang="en-US" dirty="0">
                <a:ea typeface="+mn-lt"/>
                <a:cs typeface="+mn-lt"/>
              </a:rPr>
              <a:t>関係抽出の結果</a:t>
            </a:r>
            <a:endParaRPr lang="en-US" dirty="0"/>
          </a:p>
        </p:txBody>
      </p:sp>
      <p:sp>
        <p:nvSpPr>
          <p:cNvPr id="15" name="Right Brace 14">
            <a:extLst>
              <a:ext uri="{FF2B5EF4-FFF2-40B4-BE49-F238E27FC236}">
                <a16:creationId xmlns:a16="http://schemas.microsoft.com/office/drawing/2014/main" id="{226875B6-C588-8344-8E52-CD6BD4175679}"/>
              </a:ext>
            </a:extLst>
          </p:cNvPr>
          <p:cNvSpPr/>
          <p:nvPr/>
        </p:nvSpPr>
        <p:spPr>
          <a:xfrm>
            <a:off x="5837853" y="3355457"/>
            <a:ext cx="279918" cy="710406"/>
          </a:xfrm>
          <a:prstGeom prst="rightBrace">
            <a:avLst>
              <a:gd name="adj1" fmla="val 8333"/>
              <a:gd name="adj2" fmla="val 53817"/>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6" name="Rectangle 15">
            <a:extLst>
              <a:ext uri="{FF2B5EF4-FFF2-40B4-BE49-F238E27FC236}">
                <a16:creationId xmlns:a16="http://schemas.microsoft.com/office/drawing/2014/main" id="{7CF82CBD-790C-124B-A50E-2674DBECBEAD}"/>
              </a:ext>
            </a:extLst>
          </p:cNvPr>
          <p:cNvSpPr/>
          <p:nvPr/>
        </p:nvSpPr>
        <p:spPr>
          <a:xfrm>
            <a:off x="6164425" y="3528708"/>
            <a:ext cx="2954655" cy="369332"/>
          </a:xfrm>
          <a:prstGeom prst="rect">
            <a:avLst/>
          </a:prstGeom>
        </p:spPr>
        <p:txBody>
          <a:bodyPr wrap="none">
            <a:spAutoFit/>
          </a:bodyPr>
          <a:lstStyle/>
          <a:p>
            <a:r>
              <a:rPr lang="zh-CN" altLang="en-US" dirty="0">
                <a:ea typeface="+mn-lt"/>
                <a:cs typeface="+mn-lt"/>
              </a:rPr>
              <a:t>固有表現と関係抽出の結果</a:t>
            </a:r>
            <a:endParaRPr lang="en-US" dirty="0"/>
          </a:p>
        </p:txBody>
      </p:sp>
      <p:sp>
        <p:nvSpPr>
          <p:cNvPr id="24" name="テキスト ボックス 2">
            <a:extLst>
              <a:ext uri="{FF2B5EF4-FFF2-40B4-BE49-F238E27FC236}">
                <a16:creationId xmlns:a16="http://schemas.microsoft.com/office/drawing/2014/main" id="{EADD446A-5B29-FE43-8846-79544DA47C9E}"/>
              </a:ext>
            </a:extLst>
          </p:cNvPr>
          <p:cNvSpPr txBox="1"/>
          <p:nvPr/>
        </p:nvSpPr>
        <p:spPr>
          <a:xfrm>
            <a:off x="1264646" y="4230056"/>
            <a:ext cx="9706250" cy="218521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000" b="1" dirty="0">
                <a:latin typeface="Calibri" panose="020F0502020204030204" pitchFamily="34" charset="0"/>
                <a:ea typeface="MS Gothic"/>
                <a:cs typeface="Calibri" panose="020F0502020204030204" pitchFamily="34" charset="0"/>
              </a:rPr>
              <a:t>この研究と自分</a:t>
            </a:r>
            <a:r>
              <a:rPr kumimoji="1" lang="ja-JP" altLang="en-US" sz="2000" b="1">
                <a:latin typeface="Calibri" panose="020F0502020204030204" pitchFamily="34" charset="0"/>
                <a:ea typeface="MS Gothic"/>
                <a:cs typeface="Calibri" panose="020F0502020204030204" pitchFamily="34" charset="0"/>
              </a:rPr>
              <a:t>がやろうとしている</a:t>
            </a:r>
            <a:r>
              <a:rPr kumimoji="1" lang="zh-CN" altLang="en-US" sz="2000" b="1" dirty="0">
                <a:latin typeface="Calibri" panose="020F0502020204030204" pitchFamily="34" charset="0"/>
                <a:ea typeface="MS Gothic"/>
                <a:cs typeface="Calibri" panose="020F0502020204030204" pitchFamily="34" charset="0"/>
              </a:rPr>
              <a:t>研究</a:t>
            </a:r>
            <a:endParaRPr kumimoji="1" lang="en-US" altLang="zh-CN" sz="2000" b="1"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r>
              <a:rPr kumimoji="1" lang="zh-CN" altLang="en-US" sz="2000" dirty="0">
                <a:latin typeface="Calibri" panose="020F0502020204030204" pitchFamily="34" charset="0"/>
                <a:ea typeface="MS Gothic"/>
                <a:cs typeface="Calibri" panose="020F0502020204030204" pitchFamily="34" charset="0"/>
              </a:rPr>
              <a:t>類似点</a:t>
            </a:r>
            <a:endParaRPr kumimoji="1" lang="en-US" altLang="zh-CN" sz="20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zh-CN" altLang="en-US" dirty="0">
                <a:latin typeface="Calibri" panose="020F0502020204030204" pitchFamily="34" charset="0"/>
                <a:ea typeface="MS Gothic"/>
                <a:cs typeface="Calibri" panose="020F0502020204030204" pitchFamily="34" charset="0"/>
              </a:rPr>
              <a:t>実験データは同じ</a:t>
            </a:r>
            <a:endParaRPr kumimoji="1" lang="en-US" altLang="zh-CN"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zh-CN" altLang="en-US" dirty="0">
                <a:latin typeface="Calibri" panose="020F0502020204030204" pitchFamily="34" charset="0"/>
                <a:ea typeface="MS Gothic"/>
                <a:cs typeface="Calibri" panose="020F0502020204030204" pitchFamily="34" charset="0"/>
              </a:rPr>
              <a:t>固有表現</a:t>
            </a:r>
            <a:r>
              <a:rPr kumimoji="1" lang="ja-JP" altLang="en-US">
                <a:latin typeface="Calibri" panose="020F0502020204030204" pitchFamily="34" charset="0"/>
                <a:ea typeface="MS Gothic"/>
                <a:cs typeface="Calibri" panose="020F0502020204030204" pitchFamily="34" charset="0"/>
              </a:rPr>
              <a:t>と</a:t>
            </a:r>
            <a:r>
              <a:rPr kumimoji="1" lang="zh-CN" altLang="en-US" dirty="0">
                <a:latin typeface="Calibri" panose="020F0502020204030204" pitchFamily="34" charset="0"/>
                <a:ea typeface="MS Gothic"/>
                <a:cs typeface="Calibri" panose="020F0502020204030204" pitchFamily="34" charset="0"/>
              </a:rPr>
              <a:t>関係抽出</a:t>
            </a:r>
            <a:endParaRPr kumimoji="1" lang="en-US" altLang="zh-CN"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r>
              <a:rPr kumimoji="1" lang="zh-CN" altLang="en-US" sz="2000" dirty="0">
                <a:latin typeface="Calibri" panose="020F0502020204030204" pitchFamily="34" charset="0"/>
                <a:ea typeface="MS Gothic"/>
                <a:cs typeface="Calibri" panose="020F0502020204030204" pitchFamily="34" charset="0"/>
              </a:rPr>
              <a:t>相違点</a:t>
            </a:r>
            <a:endParaRPr kumimoji="1" lang="en-US" altLang="zh-CN" sz="20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ja-JP" altLang="en-US">
                <a:latin typeface="Calibri" panose="020F0502020204030204" pitchFamily="34" charset="0"/>
                <a:ea typeface="MS Gothic"/>
                <a:cs typeface="Calibri" panose="020F0502020204030204" pitchFamily="34" charset="0"/>
              </a:rPr>
              <a:t>パイプライン</a:t>
            </a:r>
            <a:r>
              <a:rPr kumimoji="1" lang="zh-CN" altLang="en-US" dirty="0">
                <a:latin typeface="Calibri" panose="020F0502020204030204" pitchFamily="34" charset="0"/>
                <a:ea typeface="MS Gothic"/>
                <a:cs typeface="Calibri" panose="020F0502020204030204" pitchFamily="34" charset="0"/>
              </a:rPr>
              <a:t>方式</a:t>
            </a:r>
            <a:r>
              <a:rPr kumimoji="1" lang="ja-JP" altLang="en-US">
                <a:latin typeface="Calibri" panose="020F0502020204030204" pitchFamily="34" charset="0"/>
                <a:ea typeface="MS Gothic"/>
                <a:cs typeface="Calibri" panose="020F0502020204030204" pitchFamily="34" charset="0"/>
              </a:rPr>
              <a:t>　</a:t>
            </a:r>
            <a:r>
              <a:rPr kumimoji="1" lang="en-US" altLang="ja-JP" dirty="0">
                <a:latin typeface="Calibri" panose="020F0502020204030204" pitchFamily="34" charset="0"/>
                <a:ea typeface="MS Gothic"/>
                <a:cs typeface="Calibri" panose="020F0502020204030204" pitchFamily="34" charset="0"/>
              </a:rPr>
              <a:t>vs</a:t>
            </a:r>
            <a:r>
              <a:rPr kumimoji="1" lang="ja-JP" altLang="en-US">
                <a:latin typeface="Calibri" panose="020F0502020204030204" pitchFamily="34" charset="0"/>
                <a:ea typeface="MS Gothic"/>
                <a:cs typeface="Calibri" panose="020F0502020204030204" pitchFamily="34" charset="0"/>
              </a:rPr>
              <a:t>    共同学習方式</a:t>
            </a:r>
            <a:endParaRPr kumimoji="1" lang="zh-CN" altLang="en-US"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zh-CN" altLang="en-US" dirty="0">
                <a:latin typeface="Calibri" panose="020F0502020204030204" pitchFamily="34" charset="0"/>
                <a:ea typeface="MS Gothic"/>
                <a:cs typeface="Calibri" panose="020F0502020204030204" pitchFamily="34" charset="0"/>
              </a:rPr>
              <a:t>従来の機械学習</a:t>
            </a:r>
            <a:r>
              <a:rPr kumimoji="1" lang="ja-JP" altLang="en-US">
                <a:latin typeface="Calibri" panose="020F0502020204030204" pitchFamily="34" charset="0"/>
                <a:ea typeface="MS Gothic"/>
                <a:cs typeface="Calibri" panose="020F0502020204030204" pitchFamily="34" charset="0"/>
              </a:rPr>
              <a:t>　</a:t>
            </a:r>
            <a:r>
              <a:rPr kumimoji="1" lang="en-US" altLang="ja-JP" dirty="0">
                <a:latin typeface="Calibri" panose="020F0502020204030204" pitchFamily="34" charset="0"/>
                <a:ea typeface="MS Gothic"/>
                <a:cs typeface="Calibri" panose="020F0502020204030204" pitchFamily="34" charset="0"/>
              </a:rPr>
              <a:t>vs</a:t>
            </a:r>
            <a:r>
              <a:rPr kumimoji="1" lang="ja-JP" altLang="en-US">
                <a:latin typeface="Calibri" panose="020F0502020204030204" pitchFamily="34" charset="0"/>
                <a:ea typeface="MS Gothic"/>
                <a:cs typeface="Calibri" panose="020F0502020204030204" pitchFamily="34" charset="0"/>
              </a:rPr>
              <a:t>  深層学習</a:t>
            </a:r>
            <a:endParaRPr kumimoji="1" lang="en-US" altLang="zh-CN" dirty="0">
              <a:latin typeface="Calibri" panose="020F0502020204030204" pitchFamily="34" charset="0"/>
              <a:ea typeface="MS Gothic"/>
              <a:cs typeface="Calibri" panose="020F0502020204030204" pitchFamily="34" charset="0"/>
            </a:endParaRPr>
          </a:p>
        </p:txBody>
      </p:sp>
    </p:spTree>
    <p:extLst>
      <p:ext uri="{BB962C8B-B14F-4D97-AF65-F5344CB8AC3E}">
        <p14:creationId xmlns:p14="http://schemas.microsoft.com/office/powerpoint/2010/main" val="38423492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11</a:t>
            </a:fld>
            <a:endParaRPr lang="en-US"/>
          </a:p>
        </p:txBody>
      </p:sp>
      <p:sp>
        <p:nvSpPr>
          <p:cNvPr id="9" name="タイトル 1">
            <a:extLst>
              <a:ext uri="{FF2B5EF4-FFF2-40B4-BE49-F238E27FC236}">
                <a16:creationId xmlns:a16="http://schemas.microsoft.com/office/drawing/2014/main" id="{E4156E70-9F92-7845-AA72-B380A935CAC4}"/>
              </a:ext>
            </a:extLst>
          </p:cNvPr>
          <p:cNvSpPr>
            <a:spLocks noGrp="1"/>
          </p:cNvSpPr>
          <p:nvPr>
            <p:ph type="title"/>
          </p:nvPr>
        </p:nvSpPr>
        <p:spPr>
          <a:xfrm>
            <a:off x="1097280" y="286603"/>
            <a:ext cx="10058400"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en-JP" altLang="ja-JP" sz="4000" b="1" dirty="0">
                <a:solidFill>
                  <a:schemeClr val="tx1"/>
                </a:solidFill>
                <a:latin typeface="MS PGothic" panose="020B0600070205080204" pitchFamily="34" charset="-128"/>
                <a:ea typeface="MS PGothic" panose="020B0600070205080204" pitchFamily="34" charset="-128"/>
              </a:rPr>
              <a:t>【</a:t>
            </a:r>
            <a:r>
              <a:rPr kumimoji="1" lang="en-US" altLang="ja-JP" sz="4000" b="1" dirty="0">
                <a:solidFill>
                  <a:schemeClr val="tx1"/>
                </a:solidFill>
                <a:latin typeface="MS PGothic" panose="020B0600070205080204" pitchFamily="34" charset="-128"/>
                <a:ea typeface="MS PGothic" panose="020B0600070205080204" pitchFamily="34" charset="-128"/>
              </a:rPr>
              <a:t>2】</a:t>
            </a:r>
            <a:r>
              <a:rPr kumimoji="1" lang="ja-JP" altLang="en-US" sz="4000" b="1">
                <a:solidFill>
                  <a:schemeClr val="tx1"/>
                </a:solidFill>
                <a:latin typeface="MS PGothic" panose="020B0600070205080204" pitchFamily="34" charset="-128"/>
                <a:ea typeface="MS PGothic" panose="020B0600070205080204" pitchFamily="34" charset="-128"/>
              </a:rPr>
              <a:t>　</a:t>
            </a:r>
            <a:r>
              <a:rPr kumimoji="1" lang="en-US" altLang="ja-JP" sz="4000" b="1" dirty="0">
                <a:solidFill>
                  <a:schemeClr val="tx1"/>
                </a:solidFill>
                <a:latin typeface="MS PGothic" panose="020B0600070205080204" pitchFamily="34" charset="-128"/>
                <a:ea typeface="MS PGothic" panose="020B0600070205080204" pitchFamily="34" charset="-128"/>
              </a:rPr>
              <a:t>1/3</a:t>
            </a:r>
            <a:endParaRPr kumimoji="1" lang="zh-CN" altLang="en-US" sz="4000" b="1" dirty="0">
              <a:solidFill>
                <a:schemeClr val="tx1"/>
              </a:solidFill>
              <a:latin typeface="MS PGothic" panose="020B0600070205080204" pitchFamily="34" charset="-128"/>
              <a:ea typeface="MS PGothic" panose="020B0600070205080204" pitchFamily="34" charset="-128"/>
            </a:endParaRPr>
          </a:p>
        </p:txBody>
      </p:sp>
      <p:sp>
        <p:nvSpPr>
          <p:cNvPr id="10" name="テキスト ボックス 2">
            <a:extLst>
              <a:ext uri="{FF2B5EF4-FFF2-40B4-BE49-F238E27FC236}">
                <a16:creationId xmlns:a16="http://schemas.microsoft.com/office/drawing/2014/main" id="{6EFA51B6-35CC-994C-BBEA-0BC3A6F9A484}"/>
              </a:ext>
            </a:extLst>
          </p:cNvPr>
          <p:cNvSpPr txBox="1"/>
          <p:nvPr/>
        </p:nvSpPr>
        <p:spPr>
          <a:xfrm>
            <a:off x="1097279" y="1737360"/>
            <a:ext cx="10379373" cy="4616648"/>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en-US" altLang="zh-CN" sz="2400" dirty="0">
                <a:latin typeface="Calibri" panose="020F0502020204030204" pitchFamily="34" charset="0"/>
                <a:ea typeface="MS Gothic"/>
                <a:cs typeface="Calibri" panose="020F0502020204030204" pitchFamily="34" charset="0"/>
              </a:rPr>
              <a:t>Transfer Learning in Biomedical Natural Language Processing: An Evaluation of BERT and </a:t>
            </a:r>
            <a:r>
              <a:rPr kumimoji="1" lang="en-US" altLang="zh-CN" sz="2400" dirty="0" err="1">
                <a:latin typeface="Calibri" panose="020F0502020204030204" pitchFamily="34" charset="0"/>
                <a:ea typeface="MS Gothic"/>
                <a:cs typeface="Calibri" panose="020F0502020204030204" pitchFamily="34" charset="0"/>
              </a:rPr>
              <a:t>ELMo</a:t>
            </a:r>
            <a:r>
              <a:rPr kumimoji="1" lang="en-US" altLang="zh-CN" sz="2400" dirty="0">
                <a:latin typeface="Calibri" panose="020F0502020204030204" pitchFamily="34" charset="0"/>
                <a:ea typeface="MS Gothic"/>
                <a:cs typeface="Calibri" panose="020F0502020204030204" pitchFamily="34" charset="0"/>
              </a:rPr>
              <a:t> on Ten Benchmarking Datasets</a:t>
            </a:r>
          </a:p>
          <a:p>
            <a:pPr marL="742950" lvl="1" indent="-285750">
              <a:buFont typeface="Arial" panose="020B0604020202020204" pitchFamily="34" charset="0"/>
              <a:buChar char="•"/>
            </a:pPr>
            <a:r>
              <a:rPr kumimoji="1" lang="en-US" altLang="ja-JP" sz="2000" b="1" dirty="0">
                <a:latin typeface="Calibri" panose="020F0502020204030204" pitchFamily="34" charset="0"/>
                <a:ea typeface="MS Gothic"/>
                <a:cs typeface="Calibri" panose="020F0502020204030204" pitchFamily="34" charset="0"/>
              </a:rPr>
              <a:t>Biomedical Language Understanding Evaluation (BLUE) benchmark</a:t>
            </a:r>
            <a:r>
              <a:rPr kumimoji="1" lang="ja-JP" altLang="en-US" sz="2000" b="1">
                <a:latin typeface="Calibri" panose="020F0502020204030204" pitchFamily="34" charset="0"/>
                <a:ea typeface="MS Gothic"/>
                <a:cs typeface="Calibri" panose="020F0502020204030204" pitchFamily="34" charset="0"/>
              </a:rPr>
              <a:t>を提案した</a:t>
            </a:r>
            <a:endParaRPr kumimoji="1" lang="en-US" altLang="ja-JP" sz="2000" b="1"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en-JP" altLang="ja-JP" dirty="0">
                <a:latin typeface="Calibri" panose="020F0502020204030204" pitchFamily="34" charset="0"/>
                <a:ea typeface="MS Gothic"/>
                <a:cs typeface="Calibri" panose="020F0502020204030204" pitchFamily="34" charset="0"/>
              </a:rPr>
              <a:t>5</a:t>
            </a:r>
            <a:r>
              <a:rPr kumimoji="1" lang="ja-JP" altLang="en-JP">
                <a:latin typeface="Calibri" panose="020F0502020204030204" pitchFamily="34" charset="0"/>
                <a:ea typeface="MS Gothic"/>
                <a:cs typeface="Calibri" panose="020F0502020204030204" pitchFamily="34" charset="0"/>
              </a:rPr>
              <a:t>つ</a:t>
            </a:r>
            <a:r>
              <a:rPr kumimoji="1" lang="ja-JP" altLang="en-US">
                <a:latin typeface="Calibri" panose="020F0502020204030204" pitchFamily="34" charset="0"/>
                <a:ea typeface="MS Gothic"/>
                <a:cs typeface="Calibri" panose="020F0502020204030204" pitchFamily="34" charset="0"/>
              </a:rPr>
              <a:t>タスク、</a:t>
            </a:r>
            <a:r>
              <a:rPr kumimoji="1" lang="en-JP" altLang="ja-JP" dirty="0">
                <a:latin typeface="Calibri" panose="020F0502020204030204" pitchFamily="34" charset="0"/>
                <a:ea typeface="MS Gothic"/>
                <a:cs typeface="Calibri" panose="020F0502020204030204" pitchFamily="34" charset="0"/>
              </a:rPr>
              <a:t>10</a:t>
            </a:r>
            <a:r>
              <a:rPr kumimoji="1" lang="ja-JP" altLang="en-JP">
                <a:latin typeface="Calibri" panose="020F0502020204030204" pitchFamily="34" charset="0"/>
                <a:ea typeface="MS Gothic"/>
                <a:cs typeface="Calibri" panose="020F0502020204030204" pitchFamily="34" charset="0"/>
              </a:rPr>
              <a:t>つ</a:t>
            </a:r>
            <a:r>
              <a:rPr kumimoji="1" lang="ja-JP" altLang="en-US">
                <a:latin typeface="Calibri" panose="020F0502020204030204" pitchFamily="34" charset="0"/>
                <a:ea typeface="MS Gothic"/>
                <a:cs typeface="Calibri" panose="020F0502020204030204" pitchFamily="34" charset="0"/>
              </a:rPr>
              <a:t>データセット</a:t>
            </a:r>
            <a:endParaRPr kumimoji="1" lang="en-US" altLang="ja-JP"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endParaRPr kumimoji="1" lang="en-US" altLang="ja-JP" sz="2400"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endParaRPr kumimoji="1" lang="en-US" altLang="ja-JP" sz="2400" b="1"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r>
              <a:rPr kumimoji="1" lang="zh-CN" altLang="en-US" sz="2000" b="1" dirty="0">
                <a:latin typeface="Calibri" panose="020F0502020204030204" pitchFamily="34" charset="0"/>
                <a:ea typeface="MS Gothic"/>
                <a:cs typeface="Calibri" panose="020F0502020204030204" pitchFamily="34" charset="0"/>
              </a:rPr>
              <a:t>生物医療分野</a:t>
            </a:r>
            <a:r>
              <a:rPr kumimoji="1" lang="ja-JP" altLang="en-US" sz="2000" b="1">
                <a:latin typeface="Calibri" panose="020F0502020204030204" pitchFamily="34" charset="0"/>
                <a:ea typeface="MS Gothic"/>
                <a:cs typeface="Calibri" panose="020F0502020204030204" pitchFamily="34" charset="0"/>
              </a:rPr>
              <a:t>のデータセート</a:t>
            </a:r>
            <a:r>
              <a:rPr kumimoji="1" lang="en-US" altLang="ja-JP" sz="2000" b="1" dirty="0">
                <a:latin typeface="Calibri" panose="020F0502020204030204" pitchFamily="34" charset="0"/>
                <a:ea typeface="MS Gothic"/>
                <a:cs typeface="Calibri" panose="020F0502020204030204" pitchFamily="34" charset="0"/>
              </a:rPr>
              <a:t>(</a:t>
            </a:r>
            <a:r>
              <a:rPr kumimoji="1" lang="en-US" altLang="zh-CN" sz="2000" b="1" dirty="0" err="1">
                <a:latin typeface="Calibri" panose="020F0502020204030204" pitchFamily="34" charset="0"/>
                <a:ea typeface="MS Gothic"/>
                <a:cs typeface="Calibri" panose="020F0502020204030204" pitchFamily="34" charset="0"/>
              </a:rPr>
              <a:t>Pubmed</a:t>
            </a:r>
            <a:r>
              <a:rPr kumimoji="1" lang="en-US" altLang="zh-CN" sz="2000" b="1" dirty="0">
                <a:latin typeface="Calibri" panose="020F0502020204030204" pitchFamily="34" charset="0"/>
                <a:ea typeface="MS Gothic"/>
                <a:cs typeface="Calibri" panose="020F0502020204030204" pitchFamily="34" charset="0"/>
              </a:rPr>
              <a:t>, MIMIC-III)</a:t>
            </a:r>
            <a:r>
              <a:rPr kumimoji="1" lang="ja-JP" altLang="en-US" sz="2000" b="1">
                <a:latin typeface="Calibri" panose="020F0502020204030204" pitchFamily="34" charset="0"/>
                <a:ea typeface="MS Gothic"/>
                <a:cs typeface="Calibri" panose="020F0502020204030204" pitchFamily="34" charset="0"/>
              </a:rPr>
              <a:t>によって、４つの</a:t>
            </a:r>
            <a:r>
              <a:rPr kumimoji="1" lang="en-US" altLang="zh-CN" sz="2000" b="1" dirty="0">
                <a:latin typeface="Calibri" panose="020F0502020204030204" pitchFamily="34" charset="0"/>
                <a:ea typeface="MS Gothic"/>
                <a:cs typeface="Calibri" panose="020F0502020204030204" pitchFamily="34" charset="0"/>
              </a:rPr>
              <a:t>BERT</a:t>
            </a:r>
            <a:r>
              <a:rPr kumimoji="1" lang="ja-JP" altLang="en-US" sz="2000" b="1">
                <a:latin typeface="Calibri" panose="020F0502020204030204" pitchFamily="34" charset="0"/>
                <a:ea typeface="MS Gothic"/>
                <a:cs typeface="Calibri" panose="020F0502020204030204" pitchFamily="34" charset="0"/>
              </a:rPr>
              <a:t>モデルを構築した</a:t>
            </a:r>
          </a:p>
        </p:txBody>
      </p:sp>
      <p:pic>
        <p:nvPicPr>
          <p:cNvPr id="11" name="Picture 10">
            <a:extLst>
              <a:ext uri="{FF2B5EF4-FFF2-40B4-BE49-F238E27FC236}">
                <a16:creationId xmlns:a16="http://schemas.microsoft.com/office/drawing/2014/main" id="{B9F48DC3-CB28-1D42-949E-9D999EA63DB6}"/>
              </a:ext>
            </a:extLst>
          </p:cNvPr>
          <p:cNvPicPr>
            <a:picLocks noChangeAspect="1"/>
          </p:cNvPicPr>
          <p:nvPr/>
        </p:nvPicPr>
        <p:blipFill>
          <a:blip r:embed="rId2"/>
          <a:srcRect/>
          <a:stretch/>
        </p:blipFill>
        <p:spPr>
          <a:xfrm>
            <a:off x="2321560" y="3075301"/>
            <a:ext cx="7399588" cy="2512983"/>
          </a:xfrm>
          <a:prstGeom prst="rect">
            <a:avLst/>
          </a:prstGeom>
        </p:spPr>
      </p:pic>
    </p:spTree>
    <p:extLst>
      <p:ext uri="{BB962C8B-B14F-4D97-AF65-F5344CB8AC3E}">
        <p14:creationId xmlns:p14="http://schemas.microsoft.com/office/powerpoint/2010/main" val="37776639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12</a:t>
            </a:fld>
            <a:endParaRPr lang="en-US"/>
          </a:p>
        </p:txBody>
      </p:sp>
      <p:pic>
        <p:nvPicPr>
          <p:cNvPr id="6" name="図 5" descr="テーブル&#10;&#10;自動的に生成された説明">
            <a:extLst>
              <a:ext uri="{FF2B5EF4-FFF2-40B4-BE49-F238E27FC236}">
                <a16:creationId xmlns:a16="http://schemas.microsoft.com/office/drawing/2014/main" id="{4A17BD63-23BA-AC4F-8F8F-116717590351}"/>
              </a:ext>
            </a:extLst>
          </p:cNvPr>
          <p:cNvPicPr>
            <a:picLocks noChangeAspect="1"/>
          </p:cNvPicPr>
          <p:nvPr/>
        </p:nvPicPr>
        <p:blipFill>
          <a:blip r:embed="rId2"/>
          <a:stretch>
            <a:fillRect/>
          </a:stretch>
        </p:blipFill>
        <p:spPr>
          <a:xfrm>
            <a:off x="1430304" y="2151737"/>
            <a:ext cx="7530392" cy="3438172"/>
          </a:xfrm>
          <a:prstGeom prst="rect">
            <a:avLst/>
          </a:prstGeom>
        </p:spPr>
      </p:pic>
      <p:sp>
        <p:nvSpPr>
          <p:cNvPr id="12" name="直線コネクタ 11">
            <a:extLst>
              <a:ext uri="{FF2B5EF4-FFF2-40B4-BE49-F238E27FC236}">
                <a16:creationId xmlns:a16="http://schemas.microsoft.com/office/drawing/2014/main" id="{38CE9D0C-4A76-476A-BB2C-F06B16F3CB22}"/>
              </a:ext>
            </a:extLst>
          </p:cNvPr>
          <p:cNvSpPr/>
          <p:nvPr/>
        </p:nvSpPr>
        <p:spPr>
          <a:xfrm flipV="1">
            <a:off x="1430304" y="4771053"/>
            <a:ext cx="7172520" cy="6221"/>
          </a:xfrm>
          <a:prstGeom prst="line">
            <a:avLst/>
          </a:prstGeom>
          <a:solidFill>
            <a:srgbClr val="E71224">
              <a:alpha val="5000"/>
            </a:srgbClr>
          </a:solidFill>
          <a:ln w="1800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ko-KR" altLang="en-US">
              <a:solidFill>
                <a:srgbClr val="E71224"/>
              </a:solidFill>
            </a:endParaRPr>
          </a:p>
        </p:txBody>
      </p:sp>
      <p:sp>
        <p:nvSpPr>
          <p:cNvPr id="9" name="タイトル 1">
            <a:extLst>
              <a:ext uri="{FF2B5EF4-FFF2-40B4-BE49-F238E27FC236}">
                <a16:creationId xmlns:a16="http://schemas.microsoft.com/office/drawing/2014/main" id="{E4156E70-9F92-7845-AA72-B380A935CAC4}"/>
              </a:ext>
            </a:extLst>
          </p:cNvPr>
          <p:cNvSpPr>
            <a:spLocks noGrp="1"/>
          </p:cNvSpPr>
          <p:nvPr>
            <p:ph type="title"/>
          </p:nvPr>
        </p:nvSpPr>
        <p:spPr>
          <a:xfrm>
            <a:off x="1097280" y="286603"/>
            <a:ext cx="10058400"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en-JP" altLang="ja-JP" sz="4000" b="1" dirty="0">
                <a:solidFill>
                  <a:schemeClr val="tx1"/>
                </a:solidFill>
                <a:latin typeface="MS PGothic" panose="020B0600070205080204" pitchFamily="34" charset="-128"/>
                <a:ea typeface="MS PGothic" panose="020B0600070205080204" pitchFamily="34" charset="-128"/>
              </a:rPr>
              <a:t>【</a:t>
            </a:r>
            <a:r>
              <a:rPr kumimoji="1" lang="en-US" altLang="ja-JP" sz="4000" b="1" dirty="0">
                <a:solidFill>
                  <a:schemeClr val="tx1"/>
                </a:solidFill>
                <a:latin typeface="MS PGothic" panose="020B0600070205080204" pitchFamily="34" charset="-128"/>
                <a:ea typeface="MS PGothic" panose="020B0600070205080204" pitchFamily="34" charset="-128"/>
              </a:rPr>
              <a:t>2】</a:t>
            </a:r>
            <a:r>
              <a:rPr kumimoji="1" lang="ja-JP" altLang="en-US" sz="2400" b="1" spc="0">
                <a:solidFill>
                  <a:srgbClr val="000000"/>
                </a:solidFill>
                <a:latin typeface="MS PGothic" panose="020B0600070205080204" pitchFamily="34" charset="-128"/>
                <a:ea typeface="MS PGothic" panose="020B0600070205080204" pitchFamily="34" charset="-128"/>
                <a:cs typeface="+mn-cs"/>
              </a:rPr>
              <a:t>　</a:t>
            </a:r>
            <a:r>
              <a:rPr kumimoji="1" lang="en-US" altLang="ja-JP" sz="4000" b="1" spc="0" dirty="0">
                <a:solidFill>
                  <a:srgbClr val="000000"/>
                </a:solidFill>
                <a:latin typeface="MS PGothic" panose="020B0600070205080204" pitchFamily="34" charset="-128"/>
                <a:ea typeface="MS PGothic" panose="020B0600070205080204" pitchFamily="34" charset="-128"/>
                <a:cs typeface="+mn-cs"/>
              </a:rPr>
              <a:t>2/3</a:t>
            </a:r>
            <a:endParaRPr kumimoji="1" lang="zh-CN" altLang="en-US" sz="4000" b="1" dirty="0">
              <a:solidFill>
                <a:schemeClr val="tx1"/>
              </a:solidFill>
              <a:latin typeface="MS PGothic" panose="020B0600070205080204" pitchFamily="34" charset="-128"/>
              <a:ea typeface="MS PGothic" panose="020B0600070205080204" pitchFamily="34" charset="-128"/>
            </a:endParaRPr>
          </a:p>
        </p:txBody>
      </p:sp>
      <p:sp>
        <p:nvSpPr>
          <p:cNvPr id="7" name="テキスト ボックス 2">
            <a:extLst>
              <a:ext uri="{FF2B5EF4-FFF2-40B4-BE49-F238E27FC236}">
                <a16:creationId xmlns:a16="http://schemas.microsoft.com/office/drawing/2014/main" id="{033FE989-0608-8546-B7B8-22DEA6230FE4}"/>
              </a:ext>
            </a:extLst>
          </p:cNvPr>
          <p:cNvSpPr txBox="1"/>
          <p:nvPr/>
        </p:nvSpPr>
        <p:spPr>
          <a:xfrm>
            <a:off x="1097279" y="1737360"/>
            <a:ext cx="10379373" cy="461665"/>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400" dirty="0">
                <a:latin typeface="Calibri" panose="020F0502020204030204" pitchFamily="34" charset="0"/>
                <a:ea typeface="MS Gothic"/>
                <a:cs typeface="Calibri" panose="020F0502020204030204" pitchFamily="34" charset="0"/>
              </a:rPr>
              <a:t>実験結果</a:t>
            </a:r>
            <a:endParaRPr kumimoji="1" lang="en-US" altLang="zh-CN" sz="2400" dirty="0">
              <a:latin typeface="Calibri" panose="020F0502020204030204" pitchFamily="34" charset="0"/>
              <a:ea typeface="MS Gothic"/>
              <a:cs typeface="Calibri" panose="020F0502020204030204" pitchFamily="34" charset="0"/>
            </a:endParaRPr>
          </a:p>
        </p:txBody>
      </p:sp>
      <p:sp>
        <p:nvSpPr>
          <p:cNvPr id="2" name="Right Brace 1">
            <a:extLst>
              <a:ext uri="{FF2B5EF4-FFF2-40B4-BE49-F238E27FC236}">
                <a16:creationId xmlns:a16="http://schemas.microsoft.com/office/drawing/2014/main" id="{F58A9E6B-7907-A247-AB31-352DC78A8C6F}"/>
              </a:ext>
            </a:extLst>
          </p:cNvPr>
          <p:cNvSpPr/>
          <p:nvPr/>
        </p:nvSpPr>
        <p:spPr>
          <a:xfrm rot="5400000">
            <a:off x="7339956" y="4733608"/>
            <a:ext cx="267727" cy="2158481"/>
          </a:xfrm>
          <a:prstGeom prst="rightBrace">
            <a:avLst>
              <a:gd name="adj1" fmla="val 0"/>
              <a:gd name="adj2" fmla="val 49712"/>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 name="Rectangle 3">
            <a:extLst>
              <a:ext uri="{FF2B5EF4-FFF2-40B4-BE49-F238E27FC236}">
                <a16:creationId xmlns:a16="http://schemas.microsoft.com/office/drawing/2014/main" id="{94A286EA-51DA-394A-85BC-457BC6B679BC}"/>
              </a:ext>
            </a:extLst>
          </p:cNvPr>
          <p:cNvSpPr/>
          <p:nvPr/>
        </p:nvSpPr>
        <p:spPr>
          <a:xfrm>
            <a:off x="5656782" y="5998067"/>
            <a:ext cx="4077463" cy="400110"/>
          </a:xfrm>
          <a:prstGeom prst="rect">
            <a:avLst/>
          </a:prstGeom>
        </p:spPr>
        <p:txBody>
          <a:bodyPr wrap="none">
            <a:spAutoFit/>
          </a:bodyPr>
          <a:lstStyle/>
          <a:p>
            <a:r>
              <a:rPr kumimoji="1" lang="zh-CN" altLang="en-US" sz="2000" b="1" dirty="0">
                <a:latin typeface="Calibri" panose="020F0502020204030204" pitchFamily="34" charset="0"/>
                <a:ea typeface="MS Gothic"/>
                <a:cs typeface="Calibri" panose="020F0502020204030204" pitchFamily="34" charset="0"/>
              </a:rPr>
              <a:t>生物医療分野の</a:t>
            </a:r>
            <a:r>
              <a:rPr kumimoji="1" lang="ja-JP" altLang="en-US" sz="2000" b="1">
                <a:latin typeface="Calibri" panose="020F0502020204030204" pitchFamily="34" charset="0"/>
                <a:ea typeface="MS Gothic"/>
                <a:cs typeface="Calibri" panose="020F0502020204030204" pitchFamily="34" charset="0"/>
              </a:rPr>
              <a:t>４つの</a:t>
            </a:r>
            <a:r>
              <a:rPr kumimoji="1" lang="en-US" altLang="zh-CN" sz="2000" b="1" dirty="0">
                <a:latin typeface="Calibri" panose="020F0502020204030204" pitchFamily="34" charset="0"/>
                <a:ea typeface="MS Gothic"/>
                <a:cs typeface="Calibri" panose="020F0502020204030204" pitchFamily="34" charset="0"/>
              </a:rPr>
              <a:t>BERT</a:t>
            </a:r>
            <a:r>
              <a:rPr kumimoji="1" lang="ja-JP" altLang="en-US" sz="2000" b="1">
                <a:latin typeface="Calibri" panose="020F0502020204030204" pitchFamily="34" charset="0"/>
                <a:ea typeface="MS Gothic"/>
                <a:cs typeface="Calibri" panose="020F0502020204030204" pitchFamily="34" charset="0"/>
              </a:rPr>
              <a:t>モデル</a:t>
            </a:r>
            <a:endParaRPr lang="en-US" sz="2000" dirty="0"/>
          </a:p>
        </p:txBody>
      </p:sp>
    </p:spTree>
    <p:extLst>
      <p:ext uri="{BB962C8B-B14F-4D97-AF65-F5344CB8AC3E}">
        <p14:creationId xmlns:p14="http://schemas.microsoft.com/office/powerpoint/2010/main" val="35978563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13</a:t>
            </a:fld>
            <a:endParaRPr lang="en-US"/>
          </a:p>
        </p:txBody>
      </p:sp>
      <p:sp>
        <p:nvSpPr>
          <p:cNvPr id="9" name="タイトル 1">
            <a:extLst>
              <a:ext uri="{FF2B5EF4-FFF2-40B4-BE49-F238E27FC236}">
                <a16:creationId xmlns:a16="http://schemas.microsoft.com/office/drawing/2014/main" id="{E4156E70-9F92-7845-AA72-B380A935CAC4}"/>
              </a:ext>
            </a:extLst>
          </p:cNvPr>
          <p:cNvSpPr>
            <a:spLocks noGrp="1"/>
          </p:cNvSpPr>
          <p:nvPr>
            <p:ph type="title"/>
          </p:nvPr>
        </p:nvSpPr>
        <p:spPr>
          <a:xfrm>
            <a:off x="1097280" y="286603"/>
            <a:ext cx="10058400"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en-JP" altLang="ja-JP" sz="4000" b="1" dirty="0">
                <a:solidFill>
                  <a:schemeClr val="tx1"/>
                </a:solidFill>
                <a:latin typeface="MS PGothic" panose="020B0600070205080204" pitchFamily="34" charset="-128"/>
                <a:ea typeface="MS PGothic" panose="020B0600070205080204" pitchFamily="34" charset="-128"/>
              </a:rPr>
              <a:t>【</a:t>
            </a:r>
            <a:r>
              <a:rPr kumimoji="1" lang="en-US" altLang="ja-JP" sz="4000" b="1" dirty="0">
                <a:solidFill>
                  <a:schemeClr val="tx1"/>
                </a:solidFill>
                <a:latin typeface="MS PGothic" panose="020B0600070205080204" pitchFamily="34" charset="-128"/>
                <a:ea typeface="MS PGothic" panose="020B0600070205080204" pitchFamily="34" charset="-128"/>
              </a:rPr>
              <a:t>2】</a:t>
            </a:r>
            <a:r>
              <a:rPr kumimoji="1" lang="ja-JP" altLang="en-US" sz="2400" b="1" spc="0">
                <a:solidFill>
                  <a:srgbClr val="000000"/>
                </a:solidFill>
                <a:latin typeface="MS PGothic" panose="020B0600070205080204" pitchFamily="34" charset="-128"/>
                <a:ea typeface="MS PGothic" panose="020B0600070205080204" pitchFamily="34" charset="-128"/>
                <a:cs typeface="+mn-cs"/>
              </a:rPr>
              <a:t>　</a:t>
            </a:r>
            <a:r>
              <a:rPr kumimoji="1" lang="en-US" altLang="ja-JP" sz="4000" b="1" spc="0" dirty="0">
                <a:solidFill>
                  <a:srgbClr val="000000"/>
                </a:solidFill>
                <a:latin typeface="MS PGothic" panose="020B0600070205080204" pitchFamily="34" charset="-128"/>
                <a:ea typeface="MS PGothic" panose="020B0600070205080204" pitchFamily="34" charset="-128"/>
                <a:cs typeface="+mn-cs"/>
              </a:rPr>
              <a:t>3/3</a:t>
            </a:r>
            <a:endParaRPr kumimoji="1" lang="zh-CN" altLang="en-US" sz="4000" b="1" dirty="0">
              <a:solidFill>
                <a:schemeClr val="tx1"/>
              </a:solidFill>
              <a:latin typeface="MS PGothic" panose="020B0600070205080204" pitchFamily="34" charset="-128"/>
              <a:ea typeface="MS PGothic" panose="020B0600070205080204" pitchFamily="34" charset="-128"/>
            </a:endParaRPr>
          </a:p>
        </p:txBody>
      </p:sp>
      <p:sp>
        <p:nvSpPr>
          <p:cNvPr id="7" name="テキスト ボックス 2">
            <a:extLst>
              <a:ext uri="{FF2B5EF4-FFF2-40B4-BE49-F238E27FC236}">
                <a16:creationId xmlns:a16="http://schemas.microsoft.com/office/drawing/2014/main" id="{033FE989-0608-8546-B7B8-22DEA6230FE4}"/>
              </a:ext>
            </a:extLst>
          </p:cNvPr>
          <p:cNvSpPr txBox="1"/>
          <p:nvPr/>
        </p:nvSpPr>
        <p:spPr>
          <a:xfrm>
            <a:off x="1097279" y="1812002"/>
            <a:ext cx="10379373" cy="220060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400" b="1" dirty="0">
                <a:latin typeface="Calibri" panose="020F0502020204030204" pitchFamily="34" charset="0"/>
                <a:ea typeface="MS Gothic"/>
                <a:cs typeface="Calibri" panose="020F0502020204030204" pitchFamily="34" charset="0"/>
              </a:rPr>
              <a:t>この研究と自分</a:t>
            </a:r>
            <a:r>
              <a:rPr kumimoji="1" lang="ja-JP" altLang="en-US" sz="2400" b="1">
                <a:latin typeface="Calibri" panose="020F0502020204030204" pitchFamily="34" charset="0"/>
                <a:ea typeface="MS Gothic"/>
                <a:cs typeface="Calibri" panose="020F0502020204030204" pitchFamily="34" charset="0"/>
              </a:rPr>
              <a:t>がやろうとしている</a:t>
            </a:r>
            <a:r>
              <a:rPr kumimoji="1" lang="zh-CN" altLang="en-US" sz="2400" b="1" dirty="0">
                <a:latin typeface="Calibri" panose="020F0502020204030204" pitchFamily="34" charset="0"/>
                <a:ea typeface="MS Gothic"/>
                <a:cs typeface="Calibri" panose="020F0502020204030204" pitchFamily="34" charset="0"/>
              </a:rPr>
              <a:t>研究</a:t>
            </a:r>
            <a:endParaRPr kumimoji="1" lang="en-US" altLang="zh-CN" sz="2400" b="1"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r>
              <a:rPr kumimoji="1" lang="zh-CN" altLang="en-US" sz="2400" dirty="0">
                <a:latin typeface="Calibri" panose="020F0502020204030204" pitchFamily="34" charset="0"/>
                <a:ea typeface="MS Gothic"/>
                <a:cs typeface="Calibri" panose="020F0502020204030204" pitchFamily="34" charset="0"/>
              </a:rPr>
              <a:t>類似点</a:t>
            </a:r>
            <a:endParaRPr kumimoji="1" lang="en-US" altLang="zh-CN"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lang="en-US" altLang="zh-CN" sz="2000" dirty="0">
                <a:ea typeface="+mn-lt"/>
                <a:cs typeface="+mn-lt"/>
              </a:rPr>
              <a:t>2010</a:t>
            </a:r>
            <a:r>
              <a:rPr lang="zh-CN" altLang="en-US" sz="2000" dirty="0">
                <a:ea typeface="+mn-lt"/>
                <a:cs typeface="+mn-lt"/>
              </a:rPr>
              <a:t> </a:t>
            </a:r>
            <a:r>
              <a:rPr lang="en-US" altLang="zh-CN" sz="2000" dirty="0">
                <a:ea typeface="+mn-lt"/>
                <a:cs typeface="+mn-lt"/>
              </a:rPr>
              <a:t>i2b2/</a:t>
            </a:r>
            <a:r>
              <a:rPr lang="en-US" altLang="zh-CN" sz="2000" dirty="0" err="1">
                <a:ea typeface="+mn-lt"/>
                <a:cs typeface="+mn-lt"/>
              </a:rPr>
              <a:t>va</a:t>
            </a:r>
            <a:r>
              <a:rPr lang="zh-CN" altLang="en-US" sz="2000" dirty="0">
                <a:ea typeface="+mn-lt"/>
                <a:cs typeface="+mn-lt"/>
              </a:rPr>
              <a:t> </a:t>
            </a:r>
            <a:r>
              <a:rPr lang="en-US" altLang="zh-CN" sz="2000" dirty="0">
                <a:ea typeface="+mn-lt"/>
                <a:cs typeface="+mn-lt"/>
              </a:rPr>
              <a:t>challenge</a:t>
            </a:r>
            <a:r>
              <a:rPr lang="zh-CN" altLang="en-US" sz="2000" dirty="0">
                <a:ea typeface="+mn-lt"/>
                <a:cs typeface="+mn-lt"/>
              </a:rPr>
              <a:t>データ</a:t>
            </a:r>
            <a:endParaRPr lang="en-US" altLang="zh-CN" sz="2000" dirty="0">
              <a:ea typeface="+mn-lt"/>
              <a:cs typeface="+mn-lt"/>
            </a:endParaRPr>
          </a:p>
          <a:p>
            <a:pPr marL="1200150" lvl="2" indent="-285750">
              <a:spcAft>
                <a:spcPts val="600"/>
              </a:spcAft>
              <a:buFont typeface="Arial" panose="020B0604020202020204" pitchFamily="34" charset="0"/>
              <a:buChar char="•"/>
            </a:pPr>
            <a:r>
              <a:rPr lang="en-US" altLang="zh-CN" sz="2000" dirty="0">
                <a:ea typeface="+mn-lt"/>
                <a:cs typeface="+mn-lt"/>
              </a:rPr>
              <a:t>BERT</a:t>
            </a:r>
            <a:r>
              <a:rPr lang="zh-CN" altLang="en-US" sz="2000" dirty="0">
                <a:ea typeface="+mn-lt"/>
                <a:cs typeface="+mn-lt"/>
              </a:rPr>
              <a:t>モデルに基づく</a:t>
            </a:r>
            <a:endParaRPr kumimoji="1" lang="en-US" altLang="zh-CN" sz="2000" dirty="0">
              <a:latin typeface="Calibri" panose="020F0502020204030204" pitchFamily="34" charset="0"/>
              <a:ea typeface="MS Gothic"/>
              <a:cs typeface="Calibri" panose="020F0502020204030204" pitchFamily="34" charset="0"/>
            </a:endParaRPr>
          </a:p>
          <a:p>
            <a:pPr marL="742950" lvl="1" indent="-285750">
              <a:buFont typeface="Arial" panose="020B0604020202020204" pitchFamily="34" charset="0"/>
              <a:buChar char="•"/>
            </a:pPr>
            <a:r>
              <a:rPr kumimoji="1" lang="zh-CN" altLang="en-US" sz="2400" dirty="0">
                <a:latin typeface="Calibri" panose="020F0502020204030204" pitchFamily="34" charset="0"/>
                <a:ea typeface="MS Gothic"/>
                <a:cs typeface="Calibri" panose="020F0502020204030204" pitchFamily="34" charset="0"/>
              </a:rPr>
              <a:t>相違点</a:t>
            </a:r>
            <a:endParaRPr kumimoji="1" lang="en-US" altLang="zh-CN" sz="2400" dirty="0">
              <a:latin typeface="Calibri" panose="020F0502020204030204" pitchFamily="34" charset="0"/>
              <a:ea typeface="MS Gothic"/>
              <a:cs typeface="Calibri" panose="020F0502020204030204" pitchFamily="34" charset="0"/>
            </a:endParaRPr>
          </a:p>
          <a:p>
            <a:pPr marL="1200150" lvl="2" indent="-285750">
              <a:buFont typeface="Arial" panose="020B0604020202020204" pitchFamily="34" charset="0"/>
              <a:buChar char="•"/>
            </a:pPr>
            <a:r>
              <a:rPr kumimoji="1" lang="ja-JP" altLang="en-US" sz="2000">
                <a:latin typeface="Calibri" panose="020F0502020204030204" pitchFamily="34" charset="0"/>
                <a:ea typeface="MS Gothic"/>
                <a:cs typeface="Calibri" panose="020F0502020204030204" pitchFamily="34" charset="0"/>
              </a:rPr>
              <a:t>関係抽出　　　</a:t>
            </a:r>
            <a:r>
              <a:rPr kumimoji="1" lang="en-US" altLang="ja-JP" sz="2000" dirty="0">
                <a:latin typeface="Calibri" panose="020F0502020204030204" pitchFamily="34" charset="0"/>
                <a:ea typeface="MS Gothic"/>
                <a:cs typeface="Calibri" panose="020F0502020204030204" pitchFamily="34" charset="0"/>
              </a:rPr>
              <a:t>vs</a:t>
            </a:r>
            <a:r>
              <a:rPr kumimoji="1" lang="ja-JP" altLang="en-US" sz="2000">
                <a:latin typeface="Calibri" panose="020F0502020204030204" pitchFamily="34" charset="0"/>
                <a:ea typeface="MS Gothic"/>
                <a:cs typeface="Calibri" panose="020F0502020204030204" pitchFamily="34" charset="0"/>
              </a:rPr>
              <a:t>          固有表現と関係抽出</a:t>
            </a:r>
          </a:p>
        </p:txBody>
      </p:sp>
      <p:sp>
        <p:nvSpPr>
          <p:cNvPr id="10" name="角丸四角形 3">
            <a:extLst>
              <a:ext uri="{FF2B5EF4-FFF2-40B4-BE49-F238E27FC236}">
                <a16:creationId xmlns:a16="http://schemas.microsoft.com/office/drawing/2014/main" id="{03673181-B215-2E4F-AE6E-94F814861639}"/>
              </a:ext>
            </a:extLst>
          </p:cNvPr>
          <p:cNvSpPr/>
          <p:nvPr/>
        </p:nvSpPr>
        <p:spPr>
          <a:xfrm>
            <a:off x="2494918" y="4339092"/>
            <a:ext cx="950240" cy="492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model</a:t>
            </a:r>
            <a:endParaRPr kumimoji="1" lang="ja-CN" altLang="en-US" dirty="0"/>
          </a:p>
        </p:txBody>
      </p:sp>
      <p:sp>
        <p:nvSpPr>
          <p:cNvPr id="11" name="右矢印 6">
            <a:extLst>
              <a:ext uri="{FF2B5EF4-FFF2-40B4-BE49-F238E27FC236}">
                <a16:creationId xmlns:a16="http://schemas.microsoft.com/office/drawing/2014/main" id="{BAD7DB11-592D-0044-B2D0-007D90598229}"/>
              </a:ext>
            </a:extLst>
          </p:cNvPr>
          <p:cNvSpPr/>
          <p:nvPr/>
        </p:nvSpPr>
        <p:spPr>
          <a:xfrm rot="19220388">
            <a:off x="2364506" y="4919929"/>
            <a:ext cx="534875"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13" name="右矢印 7">
            <a:extLst>
              <a:ext uri="{FF2B5EF4-FFF2-40B4-BE49-F238E27FC236}">
                <a16:creationId xmlns:a16="http://schemas.microsoft.com/office/drawing/2014/main" id="{428AFCCB-FCE0-1645-815C-B4DFAC8B3E6B}"/>
              </a:ext>
            </a:extLst>
          </p:cNvPr>
          <p:cNvSpPr/>
          <p:nvPr/>
        </p:nvSpPr>
        <p:spPr>
          <a:xfrm rot="13457706">
            <a:off x="3006877" y="4926611"/>
            <a:ext cx="534875"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pic>
        <p:nvPicPr>
          <p:cNvPr id="14" name="グラフィックス 9" descr="ドキュメント">
            <a:extLst>
              <a:ext uri="{FF2B5EF4-FFF2-40B4-BE49-F238E27FC236}">
                <a16:creationId xmlns:a16="http://schemas.microsoft.com/office/drawing/2014/main" id="{B629BAE5-4215-8C4C-A5A9-F967B7AAC9B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67825" y="5119358"/>
            <a:ext cx="618855" cy="618855"/>
          </a:xfrm>
          <a:prstGeom prst="rect">
            <a:avLst/>
          </a:prstGeom>
        </p:spPr>
      </p:pic>
      <p:pic>
        <p:nvPicPr>
          <p:cNvPr id="15" name="グラフィックス 11" descr="紙">
            <a:extLst>
              <a:ext uri="{FF2B5EF4-FFF2-40B4-BE49-F238E27FC236}">
                <a16:creationId xmlns:a16="http://schemas.microsoft.com/office/drawing/2014/main" id="{F47FA05A-7A3D-A34B-A70C-61E3414053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396062" y="5166875"/>
            <a:ext cx="609431" cy="609431"/>
          </a:xfrm>
          <a:prstGeom prst="rect">
            <a:avLst/>
          </a:prstGeom>
        </p:spPr>
      </p:pic>
      <p:sp>
        <p:nvSpPr>
          <p:cNvPr id="16" name="テキスト ボックス 12">
            <a:extLst>
              <a:ext uri="{FF2B5EF4-FFF2-40B4-BE49-F238E27FC236}">
                <a16:creationId xmlns:a16="http://schemas.microsoft.com/office/drawing/2014/main" id="{D1952FFD-9EFE-304F-8BF8-737399C55CE6}"/>
              </a:ext>
            </a:extLst>
          </p:cNvPr>
          <p:cNvSpPr txBox="1"/>
          <p:nvPr/>
        </p:nvSpPr>
        <p:spPr>
          <a:xfrm>
            <a:off x="1722562" y="5812608"/>
            <a:ext cx="989855" cy="307777"/>
          </a:xfrm>
          <a:prstGeom prst="rect">
            <a:avLst/>
          </a:prstGeom>
          <a:noFill/>
        </p:spPr>
        <p:txBody>
          <a:bodyPr wrap="square" rtlCol="0">
            <a:spAutoFit/>
          </a:bodyPr>
          <a:lstStyle/>
          <a:p>
            <a:r>
              <a:rPr kumimoji="1" lang="ja-CN" altLang="en-US" sz="1400" dirty="0">
                <a:latin typeface="MS Gothic"/>
                <a:ea typeface="MS Gothic"/>
              </a:rPr>
              <a:t>テキスト</a:t>
            </a:r>
          </a:p>
        </p:txBody>
      </p:sp>
      <p:sp>
        <p:nvSpPr>
          <p:cNvPr id="17" name="テキスト ボックス 13">
            <a:extLst>
              <a:ext uri="{FF2B5EF4-FFF2-40B4-BE49-F238E27FC236}">
                <a16:creationId xmlns:a16="http://schemas.microsoft.com/office/drawing/2014/main" id="{B0FB5468-3D14-FC40-AE86-4008AE6F3C19}"/>
              </a:ext>
            </a:extLst>
          </p:cNvPr>
          <p:cNvSpPr txBox="1"/>
          <p:nvPr/>
        </p:nvSpPr>
        <p:spPr>
          <a:xfrm>
            <a:off x="3223450" y="5777042"/>
            <a:ext cx="1078747" cy="307777"/>
          </a:xfrm>
          <a:prstGeom prst="rect">
            <a:avLst/>
          </a:prstGeom>
          <a:noFill/>
        </p:spPr>
        <p:txBody>
          <a:bodyPr wrap="square" rtlCol="0">
            <a:spAutoFit/>
          </a:bodyPr>
          <a:lstStyle/>
          <a:p>
            <a:r>
              <a:rPr kumimoji="1" lang="ja-CN" altLang="en-US" sz="1400" dirty="0">
                <a:latin typeface="MS Gothic"/>
                <a:ea typeface="MS Gothic"/>
              </a:rPr>
              <a:t>実体の情報</a:t>
            </a:r>
            <a:endParaRPr kumimoji="1" lang="ja-CN" altLang="en-US" dirty="0">
              <a:latin typeface="MS Gothic"/>
              <a:ea typeface="MS Gothic"/>
            </a:endParaRPr>
          </a:p>
        </p:txBody>
      </p:sp>
      <p:sp>
        <p:nvSpPr>
          <p:cNvPr id="18" name="下矢印 14">
            <a:extLst>
              <a:ext uri="{FF2B5EF4-FFF2-40B4-BE49-F238E27FC236}">
                <a16:creationId xmlns:a16="http://schemas.microsoft.com/office/drawing/2014/main" id="{7FBC2E82-C071-AE4D-8F78-395896E5F3DE}"/>
              </a:ext>
            </a:extLst>
          </p:cNvPr>
          <p:cNvSpPr/>
          <p:nvPr/>
        </p:nvSpPr>
        <p:spPr>
          <a:xfrm rot="10800000">
            <a:off x="2824775" y="3978621"/>
            <a:ext cx="295254" cy="317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32" name="角丸四角形 3">
            <a:extLst>
              <a:ext uri="{FF2B5EF4-FFF2-40B4-BE49-F238E27FC236}">
                <a16:creationId xmlns:a16="http://schemas.microsoft.com/office/drawing/2014/main" id="{5758A126-4D93-FC4A-8956-7E7E1C955A50}"/>
              </a:ext>
            </a:extLst>
          </p:cNvPr>
          <p:cNvSpPr/>
          <p:nvPr/>
        </p:nvSpPr>
        <p:spPr>
          <a:xfrm>
            <a:off x="5600911" y="4364553"/>
            <a:ext cx="950240" cy="492773"/>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CN" dirty="0"/>
              <a:t>model</a:t>
            </a:r>
            <a:endParaRPr kumimoji="1" lang="ja-CN" altLang="en-US" dirty="0"/>
          </a:p>
        </p:txBody>
      </p:sp>
      <p:sp>
        <p:nvSpPr>
          <p:cNvPr id="33" name="右矢印 6">
            <a:extLst>
              <a:ext uri="{FF2B5EF4-FFF2-40B4-BE49-F238E27FC236}">
                <a16:creationId xmlns:a16="http://schemas.microsoft.com/office/drawing/2014/main" id="{2E336FE4-670C-0B40-AD5C-F40DDDD956A0}"/>
              </a:ext>
            </a:extLst>
          </p:cNvPr>
          <p:cNvSpPr/>
          <p:nvPr/>
        </p:nvSpPr>
        <p:spPr>
          <a:xfrm rot="16200000">
            <a:off x="5918253" y="4919062"/>
            <a:ext cx="374770" cy="32446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pic>
        <p:nvPicPr>
          <p:cNvPr id="35" name="グラフィックス 9" descr="ドキュメント">
            <a:extLst>
              <a:ext uri="{FF2B5EF4-FFF2-40B4-BE49-F238E27FC236}">
                <a16:creationId xmlns:a16="http://schemas.microsoft.com/office/drawing/2014/main" id="{4471B96F-5226-C94D-973A-AD23223EE13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818410" y="5260211"/>
            <a:ext cx="618855" cy="618855"/>
          </a:xfrm>
          <a:prstGeom prst="rect">
            <a:avLst/>
          </a:prstGeom>
        </p:spPr>
      </p:pic>
      <p:sp>
        <p:nvSpPr>
          <p:cNvPr id="37" name="テキスト ボックス 12">
            <a:extLst>
              <a:ext uri="{FF2B5EF4-FFF2-40B4-BE49-F238E27FC236}">
                <a16:creationId xmlns:a16="http://schemas.microsoft.com/office/drawing/2014/main" id="{B717289F-BDDA-6C44-A1F4-5AB67D0439BF}"/>
              </a:ext>
            </a:extLst>
          </p:cNvPr>
          <p:cNvSpPr txBox="1"/>
          <p:nvPr/>
        </p:nvSpPr>
        <p:spPr>
          <a:xfrm>
            <a:off x="5686972" y="5819963"/>
            <a:ext cx="989855" cy="307777"/>
          </a:xfrm>
          <a:prstGeom prst="rect">
            <a:avLst/>
          </a:prstGeom>
          <a:noFill/>
        </p:spPr>
        <p:txBody>
          <a:bodyPr wrap="square" rtlCol="0">
            <a:spAutoFit/>
          </a:bodyPr>
          <a:lstStyle/>
          <a:p>
            <a:r>
              <a:rPr kumimoji="1" lang="ja-CN" altLang="en-US" sz="1400" dirty="0">
                <a:latin typeface="MS Gothic"/>
                <a:ea typeface="MS Gothic"/>
              </a:rPr>
              <a:t>テキスト</a:t>
            </a:r>
          </a:p>
        </p:txBody>
      </p:sp>
      <p:sp>
        <p:nvSpPr>
          <p:cNvPr id="39" name="下矢印 14">
            <a:extLst>
              <a:ext uri="{FF2B5EF4-FFF2-40B4-BE49-F238E27FC236}">
                <a16:creationId xmlns:a16="http://schemas.microsoft.com/office/drawing/2014/main" id="{5F79F4C6-6294-B94E-9588-15061DD897E4}"/>
              </a:ext>
            </a:extLst>
          </p:cNvPr>
          <p:cNvSpPr/>
          <p:nvPr/>
        </p:nvSpPr>
        <p:spPr>
          <a:xfrm rot="10800000">
            <a:off x="5930768" y="4004082"/>
            <a:ext cx="295254" cy="3174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Tree>
    <p:extLst>
      <p:ext uri="{BB962C8B-B14F-4D97-AF65-F5344CB8AC3E}">
        <p14:creationId xmlns:p14="http://schemas.microsoft.com/office/powerpoint/2010/main" val="278475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descr="ダイアグラム&#10;&#10;自動的に生成された説明">
            <a:extLst>
              <a:ext uri="{FF2B5EF4-FFF2-40B4-BE49-F238E27FC236}">
                <a16:creationId xmlns:a16="http://schemas.microsoft.com/office/drawing/2014/main" id="{7DEB1F71-B65D-954D-9872-36BC3CE8FA9B}"/>
              </a:ext>
            </a:extLst>
          </p:cNvPr>
          <p:cNvPicPr>
            <a:picLocks noChangeAspect="1"/>
          </p:cNvPicPr>
          <p:nvPr/>
        </p:nvPicPr>
        <p:blipFill>
          <a:blip r:embed="rId2"/>
          <a:stretch>
            <a:fillRect/>
          </a:stretch>
        </p:blipFill>
        <p:spPr>
          <a:xfrm>
            <a:off x="1692832" y="2236605"/>
            <a:ext cx="6708468" cy="4200258"/>
          </a:xfrm>
          <a:prstGeom prst="rect">
            <a:avLst/>
          </a:prstGeom>
        </p:spPr>
      </p:pic>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14</a:t>
            </a:fld>
            <a:endParaRPr lang="en-US"/>
          </a:p>
        </p:txBody>
      </p:sp>
      <p:sp>
        <p:nvSpPr>
          <p:cNvPr id="5" name="テキスト ボックス 4">
            <a:extLst>
              <a:ext uri="{FF2B5EF4-FFF2-40B4-BE49-F238E27FC236}">
                <a16:creationId xmlns:a16="http://schemas.microsoft.com/office/drawing/2014/main" id="{C22FD271-CD8D-D64C-B11D-F1594FC24D24}"/>
              </a:ext>
            </a:extLst>
          </p:cNvPr>
          <p:cNvSpPr txBox="1"/>
          <p:nvPr/>
        </p:nvSpPr>
        <p:spPr>
          <a:xfrm>
            <a:off x="1138576" y="1804734"/>
            <a:ext cx="7643597" cy="461665"/>
          </a:xfrm>
          <a:prstGeom prst="rect">
            <a:avLst/>
          </a:prstGeom>
          <a:noFill/>
        </p:spPr>
        <p:txBody>
          <a:bodyPr wrap="square" rtlCol="0">
            <a:spAutoFit/>
          </a:bodyPr>
          <a:lstStyle/>
          <a:p>
            <a:pPr marL="342000" indent="-342900">
              <a:buFont typeface="Arial" panose="020B0604020202020204" pitchFamily="34" charset="0"/>
              <a:buChar char="•"/>
            </a:pPr>
            <a:r>
              <a:rPr kumimoji="1" lang="en-US" altLang="zh-CN" sz="2400" dirty="0">
                <a:latin typeface="Calibri" panose="020F0502020204030204" pitchFamily="34" charset="0"/>
                <a:ea typeface="MS Gothic"/>
                <a:cs typeface="Calibri" panose="020F0502020204030204" pitchFamily="34" charset="0"/>
              </a:rPr>
              <a:t>BERT</a:t>
            </a:r>
            <a:r>
              <a:rPr kumimoji="1" lang="zh-CN" altLang="en-US" sz="2400" dirty="0">
                <a:latin typeface="MS Gothic"/>
                <a:ea typeface="MS Gothic"/>
              </a:rPr>
              <a:t>を</a:t>
            </a:r>
            <a:r>
              <a:rPr kumimoji="1" lang="en-US" altLang="zh-CN" sz="2400" dirty="0">
                <a:latin typeface="Calibri" panose="020F0502020204030204" pitchFamily="34" charset="0"/>
                <a:ea typeface="MS Gothic"/>
                <a:cs typeface="Calibri" panose="020F0502020204030204" pitchFamily="34" charset="0"/>
              </a:rPr>
              <a:t>Joint</a:t>
            </a:r>
            <a:r>
              <a:rPr kumimoji="1" lang="zh-CN" altLang="en-US" sz="2400" dirty="0">
                <a:latin typeface="MS Gothic"/>
                <a:ea typeface="MS Gothic"/>
              </a:rPr>
              <a:t>モデル</a:t>
            </a:r>
            <a:r>
              <a:rPr kumimoji="1" lang="en-US" altLang="zh-CN" sz="2400" dirty="0">
                <a:latin typeface="MS Gothic"/>
                <a:ea typeface="MS Gothic"/>
              </a:rPr>
              <a:t>(</a:t>
            </a:r>
            <a:r>
              <a:rPr kumimoji="1" lang="zh-CN" altLang="en-US" sz="2400" dirty="0">
                <a:latin typeface="MS Gothic"/>
                <a:ea typeface="MS Gothic"/>
              </a:rPr>
              <a:t>参考文献</a:t>
            </a:r>
            <a:r>
              <a:rPr kumimoji="1" lang="en-US" altLang="zh-CN" sz="2400" dirty="0">
                <a:latin typeface="MS Gothic"/>
                <a:ea typeface="MS Gothic"/>
              </a:rPr>
              <a:t>[1])</a:t>
            </a:r>
            <a:r>
              <a:rPr kumimoji="1" lang="zh-CN" altLang="en-US" sz="2400" dirty="0">
                <a:latin typeface="MS Gothic"/>
                <a:ea typeface="MS Gothic"/>
              </a:rPr>
              <a:t>に応用したい</a:t>
            </a:r>
            <a:endParaRPr kumimoji="1" lang="en-US" altLang="zh-CN" sz="2400" dirty="0">
              <a:latin typeface="MS Gothic"/>
              <a:ea typeface="MS Gothic"/>
            </a:endParaRPr>
          </a:p>
        </p:txBody>
      </p:sp>
      <p:sp>
        <p:nvSpPr>
          <p:cNvPr id="7" name="右矢印 6">
            <a:extLst>
              <a:ext uri="{FF2B5EF4-FFF2-40B4-BE49-F238E27FC236}">
                <a16:creationId xmlns:a16="http://schemas.microsoft.com/office/drawing/2014/main" id="{0C6C1051-3B69-9647-80D6-C00DBAFA58EB}"/>
              </a:ext>
            </a:extLst>
          </p:cNvPr>
          <p:cNvSpPr/>
          <p:nvPr/>
        </p:nvSpPr>
        <p:spPr>
          <a:xfrm rot="10800000">
            <a:off x="8107436" y="5557283"/>
            <a:ext cx="363794" cy="14748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CN" altLang="en-US"/>
          </a:p>
        </p:txBody>
      </p:sp>
      <p:sp>
        <p:nvSpPr>
          <p:cNvPr id="8" name="テキスト ボックス 7">
            <a:extLst>
              <a:ext uri="{FF2B5EF4-FFF2-40B4-BE49-F238E27FC236}">
                <a16:creationId xmlns:a16="http://schemas.microsoft.com/office/drawing/2014/main" id="{7BFD1685-EB3C-3441-89C9-A24B2EB8025D}"/>
              </a:ext>
            </a:extLst>
          </p:cNvPr>
          <p:cNvSpPr txBox="1"/>
          <p:nvPr/>
        </p:nvSpPr>
        <p:spPr>
          <a:xfrm>
            <a:off x="8530944" y="5307859"/>
            <a:ext cx="2624736" cy="830997"/>
          </a:xfrm>
          <a:prstGeom prst="rect">
            <a:avLst/>
          </a:prstGeom>
          <a:noFill/>
        </p:spPr>
        <p:txBody>
          <a:bodyPr wrap="square" rtlCol="0">
            <a:spAutoFit/>
          </a:bodyPr>
          <a:lstStyle/>
          <a:p>
            <a:r>
              <a:rPr kumimoji="1" lang="en-US" altLang="ja-CN" sz="2400" b="1" dirty="0" err="1"/>
              <a:t>BiLSTM</a:t>
            </a:r>
            <a:r>
              <a:rPr kumimoji="1" lang="ja-CN" altLang="en-US" sz="2400" b="1"/>
              <a:t>を代わりに</a:t>
            </a:r>
            <a:r>
              <a:rPr kumimoji="1" lang="en-US" altLang="en-US" sz="2400" b="1" dirty="0"/>
              <a:t>BERT</a:t>
            </a:r>
            <a:r>
              <a:rPr kumimoji="1" lang="ja-CN" altLang="en-US" sz="2400" b="1"/>
              <a:t>を使う</a:t>
            </a:r>
            <a:endParaRPr kumimoji="1" lang="ja-CN" altLang="en-US" sz="2400" b="1" dirty="0"/>
          </a:p>
        </p:txBody>
      </p:sp>
      <p:sp>
        <p:nvSpPr>
          <p:cNvPr id="4" name="Rounded Rectangle 3">
            <a:extLst>
              <a:ext uri="{FF2B5EF4-FFF2-40B4-BE49-F238E27FC236}">
                <a16:creationId xmlns:a16="http://schemas.microsoft.com/office/drawing/2014/main" id="{A5834A07-3C0D-004C-BC39-386DEB5AD1F1}"/>
              </a:ext>
            </a:extLst>
          </p:cNvPr>
          <p:cNvSpPr/>
          <p:nvPr/>
        </p:nvSpPr>
        <p:spPr>
          <a:xfrm>
            <a:off x="1692832" y="5117417"/>
            <a:ext cx="6311736" cy="102721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タイトル 1">
            <a:extLst>
              <a:ext uri="{FF2B5EF4-FFF2-40B4-BE49-F238E27FC236}">
                <a16:creationId xmlns:a16="http://schemas.microsoft.com/office/drawing/2014/main" id="{24339F5B-146A-9144-B2FE-C62D876E96DD}"/>
              </a:ext>
            </a:extLst>
          </p:cNvPr>
          <p:cNvSpPr>
            <a:spLocks noGrp="1"/>
          </p:cNvSpPr>
          <p:nvPr>
            <p:ph type="title"/>
          </p:nvPr>
        </p:nvSpPr>
        <p:spPr>
          <a:xfrm>
            <a:off x="1097280" y="286603"/>
            <a:ext cx="10058400" cy="1450757"/>
          </a:xfrm>
        </p:spPr>
        <p:txBody>
          <a:bodyPr>
            <a:normAutofit/>
          </a:bodyPr>
          <a:lstStyle/>
          <a:p>
            <a:r>
              <a:rPr kumimoji="1" lang="en-JP" altLang="en-US" sz="4000" b="1" dirty="0">
                <a:solidFill>
                  <a:schemeClr val="tx1"/>
                </a:solidFill>
                <a:latin typeface="MS PGothic" panose="020B0600070205080204" pitchFamily="34" charset="-128"/>
                <a:ea typeface="MS PGothic" panose="020B0600070205080204" pitchFamily="34" charset="-128"/>
              </a:rPr>
              <a:t>BERTを</a:t>
            </a:r>
            <a:r>
              <a:rPr kumimoji="1" lang="en-US" altLang="ja-JP" sz="4000" b="1" dirty="0">
                <a:solidFill>
                  <a:schemeClr val="tx1"/>
                </a:solidFill>
                <a:latin typeface="MS PGothic" panose="020B0600070205080204" pitchFamily="34" charset="-128"/>
                <a:ea typeface="MS PGothic" panose="020B0600070205080204" pitchFamily="34" charset="-128"/>
              </a:rPr>
              <a:t>Joint</a:t>
            </a:r>
            <a:r>
              <a:rPr kumimoji="1" lang="ja-JP" altLang="en-US" sz="4000" b="1">
                <a:solidFill>
                  <a:schemeClr val="tx1"/>
                </a:solidFill>
                <a:latin typeface="MS PGothic" panose="020B0600070205080204" pitchFamily="34" charset="-128"/>
                <a:ea typeface="MS PGothic" panose="020B0600070205080204" pitchFamily="34" charset="-128"/>
              </a:rPr>
              <a:t>モデルに応用</a:t>
            </a:r>
            <a:endParaRPr lang="en-US" altLang="en-US" sz="4000" b="1" dirty="0">
              <a:solidFill>
                <a:schemeClr val="tx1"/>
              </a:solidFill>
              <a:latin typeface="MS PGothic" panose="020B0600070205080204" pitchFamily="34" charset="-128"/>
              <a:ea typeface="MS PGothic" panose="020B0600070205080204" pitchFamily="34" charset="-128"/>
            </a:endParaRPr>
          </a:p>
        </p:txBody>
      </p:sp>
    </p:spTree>
    <p:extLst>
      <p:ext uri="{BB962C8B-B14F-4D97-AF65-F5344CB8AC3E}">
        <p14:creationId xmlns:p14="http://schemas.microsoft.com/office/powerpoint/2010/main" val="24706196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Gothic"/>
                <a:ea typeface="ＭＳ Ｐゴシック"/>
              </a:rPr>
              <a:t>今後の予定</a:t>
            </a:r>
            <a:endParaRPr kumimoji="1" lang="en-US" altLang="en-US" sz="4000" b="1">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87424" y="1883937"/>
            <a:ext cx="10132830" cy="3354765"/>
          </a:xfrm>
          <a:prstGeom prst="rect">
            <a:avLst/>
          </a:prstGeom>
          <a:noFill/>
        </p:spPr>
        <p:txBody>
          <a:bodyPr wrap="square" lIns="91440" tIns="45720" rIns="91440" bIns="45720" rtlCol="0" anchor="t">
            <a:spAutoFit/>
          </a:bodyPr>
          <a:lstStyle/>
          <a:p>
            <a:pPr marL="285750" indent="-285750">
              <a:buFont typeface="Arial"/>
              <a:buChar char="•"/>
            </a:pPr>
            <a:r>
              <a:rPr kumimoji="1" lang="en-US" altLang="zh-CN" sz="2800" dirty="0">
                <a:latin typeface="Calibri" panose="020F0502020204030204" pitchFamily="34" charset="0"/>
                <a:ea typeface="MS Gothic"/>
                <a:cs typeface="Calibri" panose="020F0502020204030204" pitchFamily="34" charset="0"/>
              </a:rPr>
              <a:t>Joint</a:t>
            </a:r>
            <a:r>
              <a:rPr kumimoji="1" lang="zh-CN" altLang="en-US" sz="2800" dirty="0">
                <a:latin typeface="MS Gothic"/>
                <a:ea typeface="MS Gothic"/>
                <a:cs typeface="Calibri" panose="020F0502020204030204"/>
              </a:rPr>
              <a:t>モデルを使用して、実験を続ける</a:t>
            </a:r>
            <a:endParaRPr lang="en-US" altLang="zh-CN" sz="2800" dirty="0">
              <a:latin typeface="MS PGothic" panose="020B0600070205080204" pitchFamily="34" charset="-128"/>
              <a:ea typeface="MS PGothic" panose="020B0600070205080204" pitchFamily="34" charset="-128"/>
              <a:cs typeface="Calibri"/>
            </a:endParaRPr>
          </a:p>
          <a:p>
            <a:pPr marL="742950" lvl="1" indent="-285750">
              <a:buFont typeface="Arial"/>
              <a:buChar char="•"/>
            </a:pPr>
            <a:r>
              <a:rPr lang="en-US" altLang="zh-CN" sz="2400" dirty="0">
                <a:latin typeface="Calibri" panose="020F0502020204030204" pitchFamily="34" charset="0"/>
                <a:ea typeface="MS PGothic" panose="020B0600070205080204" pitchFamily="34" charset="-128"/>
                <a:cs typeface="Calibri" panose="020F0502020204030204" pitchFamily="34" charset="0"/>
              </a:rPr>
              <a:t>Bi</a:t>
            </a:r>
            <a:r>
              <a:rPr lang="zh-CN" altLang="en" sz="2400" dirty="0">
                <a:latin typeface="Calibri" panose="020F0502020204030204" pitchFamily="34" charset="0"/>
                <a:ea typeface="MS PGothic" panose="020B0600070205080204" pitchFamily="34" charset="-128"/>
                <a:cs typeface="Calibri" panose="020F0502020204030204" pitchFamily="34" charset="0"/>
              </a:rPr>
              <a:t>Ｌ</a:t>
            </a:r>
            <a:r>
              <a:rPr lang="en-US" altLang="zh-CN" sz="2400" dirty="0">
                <a:latin typeface="Calibri" panose="020F0502020204030204" pitchFamily="34" charset="0"/>
                <a:ea typeface="MS PGothic" panose="020B0600070205080204" pitchFamily="34" charset="-128"/>
                <a:cs typeface="Calibri" panose="020F0502020204030204" pitchFamily="34" charset="0"/>
              </a:rPr>
              <a:t>STM</a:t>
            </a:r>
            <a:r>
              <a:rPr lang="zh-CN" altLang="en-US" sz="2400" dirty="0">
                <a:latin typeface="MS PGothic" panose="020B0600070205080204" pitchFamily="34" charset="-128"/>
                <a:ea typeface="MS PGothic" panose="020B0600070205080204" pitchFamily="34" charset="-128"/>
                <a:cs typeface="Calibri"/>
              </a:rPr>
              <a:t>、普通の</a:t>
            </a:r>
            <a:r>
              <a:rPr lang="en-US" altLang="zh-CN" sz="2400" dirty="0">
                <a:latin typeface="MS PGothic" panose="020B0600070205080204" pitchFamily="34" charset="-128"/>
                <a:ea typeface="MS PGothic" panose="020B0600070205080204" pitchFamily="34" charset="-128"/>
                <a:cs typeface="Calibri"/>
              </a:rPr>
              <a:t>BERT</a:t>
            </a:r>
            <a:r>
              <a:rPr lang="zh-CN" altLang="en-US" sz="2400" dirty="0">
                <a:latin typeface="MS PGothic" panose="020B0600070205080204" pitchFamily="34" charset="-128"/>
                <a:ea typeface="MS PGothic" panose="020B0600070205080204" pitchFamily="34" charset="-128"/>
                <a:cs typeface="Calibri"/>
              </a:rPr>
              <a:t>、医療分野の</a:t>
            </a:r>
            <a:r>
              <a:rPr lang="en-US" altLang="zh-CN" sz="2400" dirty="0">
                <a:latin typeface="MS PGothic" panose="020B0600070205080204" pitchFamily="34" charset="-128"/>
                <a:ea typeface="MS PGothic" panose="020B0600070205080204" pitchFamily="34" charset="-128"/>
                <a:cs typeface="Calibri"/>
              </a:rPr>
              <a:t>BERT</a:t>
            </a:r>
            <a:r>
              <a:rPr lang="zh-CN" altLang="en-US" sz="2400" dirty="0">
                <a:latin typeface="MS PGothic" panose="020B0600070205080204" pitchFamily="34" charset="-128"/>
                <a:ea typeface="MS PGothic" panose="020B0600070205080204" pitchFamily="34" charset="-128"/>
                <a:cs typeface="Calibri"/>
              </a:rPr>
              <a:t>それぞれを</a:t>
            </a:r>
            <a:r>
              <a:rPr lang="en-US" altLang="zh-CN" sz="2400" dirty="0">
                <a:latin typeface="Calibri" panose="020F0502020204030204" pitchFamily="34" charset="0"/>
                <a:ea typeface="MS PGothic" panose="020B0600070205080204" pitchFamily="34" charset="-128"/>
                <a:cs typeface="Calibri" panose="020F0502020204030204" pitchFamily="34" charset="0"/>
              </a:rPr>
              <a:t>encoder</a:t>
            </a:r>
            <a:r>
              <a:rPr lang="zh-CN" altLang="en-US" sz="2400" dirty="0">
                <a:latin typeface="MS PGothic" panose="020B0600070205080204" pitchFamily="34" charset="-128"/>
                <a:ea typeface="MS PGothic" panose="020B0600070205080204" pitchFamily="34" charset="-128"/>
                <a:cs typeface="Calibri"/>
              </a:rPr>
              <a:t>として実験を行う、結果を比較する</a:t>
            </a:r>
            <a:endParaRPr lang="en-US" altLang="zh-CN" sz="2400" dirty="0">
              <a:latin typeface="MS PGothic" panose="020B0600070205080204" pitchFamily="34" charset="-128"/>
              <a:ea typeface="MS PGothic" panose="020B0600070205080204" pitchFamily="34" charset="-128"/>
              <a:cs typeface="Calibri"/>
            </a:endParaRPr>
          </a:p>
          <a:p>
            <a:pPr marL="285750" indent="-285750">
              <a:buFont typeface="Arial"/>
              <a:buChar char="•"/>
            </a:pPr>
            <a:endParaRPr lang="en-US" altLang="zh-CN" sz="2800" dirty="0">
              <a:latin typeface="MS PGothic" panose="020B0600070205080204" pitchFamily="34" charset="-128"/>
              <a:ea typeface="MS PGothic" panose="020B0600070205080204" pitchFamily="34" charset="-128"/>
              <a:cs typeface="Calibri"/>
            </a:endParaRPr>
          </a:p>
          <a:p>
            <a:pPr marL="285750" indent="-285750">
              <a:buFont typeface="Arial"/>
              <a:buChar char="•"/>
            </a:pPr>
            <a:r>
              <a:rPr lang="zh-CN" altLang="en-US" sz="2800" dirty="0">
                <a:latin typeface="MS PGothic" panose="020B0600070205080204" pitchFamily="34" charset="-128"/>
                <a:ea typeface="MS PGothic" panose="020B0600070205080204" pitchFamily="34" charset="-128"/>
                <a:cs typeface="Calibri"/>
              </a:rPr>
              <a:t>関連研究の調査</a:t>
            </a:r>
            <a:endParaRPr lang="en-US" altLang="zh-CN" sz="2800" dirty="0">
              <a:latin typeface="MS PGothic" panose="020B0600070205080204" pitchFamily="34" charset="-128"/>
              <a:ea typeface="MS PGothic" panose="020B0600070205080204" pitchFamily="34" charset="-128"/>
              <a:cs typeface="Calibri"/>
            </a:endParaRPr>
          </a:p>
          <a:p>
            <a:pPr marL="285750" indent="-285750">
              <a:buFont typeface="Arial"/>
              <a:buChar char="•"/>
            </a:pPr>
            <a:endParaRPr lang="en-US" altLang="en-US" sz="2400" dirty="0">
              <a:latin typeface="MS PGothic" panose="020B0600070205080204" pitchFamily="34" charset="-128"/>
              <a:ea typeface="MS PGothic" panose="020B0600070205080204" pitchFamily="34" charset="-128"/>
              <a:cs typeface="Calibri"/>
            </a:endParaRPr>
          </a:p>
          <a:p>
            <a:pPr marL="285750" indent="-285750">
              <a:buFont typeface="Arial"/>
              <a:buChar char="•"/>
            </a:pPr>
            <a:endParaRPr lang="en-US" altLang="en-US" sz="2800" dirty="0">
              <a:latin typeface="MS PGothic" panose="020B0600070205080204" pitchFamily="34" charset="-128"/>
              <a:ea typeface="MS PGothic" panose="020B0600070205080204" pitchFamily="34" charset="-128"/>
              <a:cs typeface="Calibri"/>
            </a:endParaRPr>
          </a:p>
          <a:p>
            <a:pPr marL="285750" indent="-285750">
              <a:buFont typeface="Arial"/>
              <a:buChar char="•"/>
            </a:pPr>
            <a:r>
              <a:rPr lang="en-US" altLang="zh-CN" sz="2800" dirty="0">
                <a:latin typeface="MS PGothic" panose="020B0600070205080204" pitchFamily="34" charset="-128"/>
                <a:ea typeface="MS PGothic" panose="020B0600070205080204" pitchFamily="34" charset="-128"/>
                <a:cs typeface="Calibri"/>
              </a:rPr>
              <a:t>DEIM</a:t>
            </a:r>
            <a:r>
              <a:rPr lang="zh-CN" altLang="en-US" sz="2800" dirty="0">
                <a:latin typeface="MS PGothic" panose="020B0600070205080204" pitchFamily="34" charset="-128"/>
                <a:ea typeface="MS PGothic" panose="020B0600070205080204" pitchFamily="34" charset="-128"/>
                <a:cs typeface="Calibri"/>
              </a:rPr>
              <a:t>論文を書く</a:t>
            </a:r>
            <a:endParaRPr lang="ja-CN" altLang="en-US" sz="2800" dirty="0">
              <a:latin typeface="MS PGothic" panose="020B0600070205080204" pitchFamily="34" charset="-128"/>
              <a:ea typeface="MS PGothic" panose="020B0600070205080204" pitchFamily="34" charset="-128"/>
              <a:cs typeface="Calibri"/>
            </a:endParaRPr>
          </a:p>
        </p:txBody>
      </p:sp>
      <p:sp>
        <p:nvSpPr>
          <p:cNvPr id="6" name="Slide Number Placeholder 5">
            <a:extLst>
              <a:ext uri="{FF2B5EF4-FFF2-40B4-BE49-F238E27FC236}">
                <a16:creationId xmlns:a16="http://schemas.microsoft.com/office/drawing/2014/main" id="{80666369-EF1A-264F-ADA3-F1D3DC6B0C65}"/>
              </a:ext>
            </a:extLst>
          </p:cNvPr>
          <p:cNvSpPr>
            <a:spLocks noGrp="1"/>
          </p:cNvSpPr>
          <p:nvPr>
            <p:ph type="sldNum" sz="quarter" idx="12"/>
          </p:nvPr>
        </p:nvSpPr>
        <p:spPr/>
        <p:txBody>
          <a:bodyPr/>
          <a:lstStyle/>
          <a:p>
            <a:fld id="{4FAB73BC-B049-4115-A692-8D63A059BFB8}" type="slidenum">
              <a:rPr lang="en-US" smtClean="0"/>
              <a:t>15</a:t>
            </a:fld>
            <a:endParaRPr lang="en-US"/>
          </a:p>
        </p:txBody>
      </p:sp>
    </p:spTree>
    <p:extLst>
      <p:ext uri="{BB962C8B-B14F-4D97-AF65-F5344CB8AC3E}">
        <p14:creationId xmlns:p14="http://schemas.microsoft.com/office/powerpoint/2010/main" val="31814066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0BFB1DF-15FF-1E4D-9FFB-D14F85AAA3BE}"/>
              </a:ext>
            </a:extLst>
          </p:cNvPr>
          <p:cNvSpPr>
            <a:spLocks noGrp="1"/>
          </p:cNvSpPr>
          <p:nvPr>
            <p:ph type="title"/>
          </p:nvPr>
        </p:nvSpPr>
        <p:spPr>
          <a:xfrm>
            <a:off x="1279436" y="514054"/>
            <a:ext cx="8911687" cy="1280890"/>
          </a:xfrm>
        </p:spPr>
        <p:txBody>
          <a:bodyPr>
            <a:normAutofit/>
          </a:bodyPr>
          <a:lstStyle/>
          <a:p>
            <a:r>
              <a:rPr kumimoji="1" lang="ja-CN" altLang="en-US" sz="4000" b="1">
                <a:solidFill>
                  <a:schemeClr val="tx1"/>
                </a:solidFill>
                <a:latin typeface="MS PGothic" panose="020B0600070205080204" pitchFamily="34" charset="-128"/>
                <a:ea typeface="MS PGothic" panose="020B0600070205080204" pitchFamily="34" charset="-128"/>
              </a:rPr>
              <a:t>参考文献</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4FC76145-3F3C-104E-8EB7-FCF70F2B63EB}"/>
              </a:ext>
            </a:extLst>
          </p:cNvPr>
          <p:cNvSpPr txBox="1"/>
          <p:nvPr/>
        </p:nvSpPr>
        <p:spPr>
          <a:xfrm>
            <a:off x="1105759" y="1819631"/>
            <a:ext cx="9980482" cy="4524315"/>
          </a:xfrm>
          <a:prstGeom prst="rect">
            <a:avLst/>
          </a:prstGeom>
          <a:noFill/>
        </p:spPr>
        <p:txBody>
          <a:bodyPr wrap="square" lIns="91440" tIns="45720" rIns="91440" bIns="45720" rtlCol="0" anchor="t">
            <a:spAutoFit/>
          </a:bodyPr>
          <a:lstStyle/>
          <a:p>
            <a:r>
              <a:rPr lang="en-US" sz="2400" dirty="0">
                <a:ea typeface="ＭＳ Ｐゴシック"/>
              </a:rPr>
              <a:t>[1] </a:t>
            </a:r>
            <a:r>
              <a:rPr lang="en-US" sz="2400" dirty="0" err="1">
                <a:ea typeface="ＭＳ Ｐゴシック"/>
              </a:rPr>
              <a:t>Bekoulis</a:t>
            </a:r>
            <a:r>
              <a:rPr lang="en-US" sz="2400" dirty="0">
                <a:ea typeface="ＭＳ Ｐゴシック"/>
              </a:rPr>
              <a:t>, G., Deleu, J., Demeester, T. and Develder, C., 2018. Joint entity recognition and relation extraction as a multi-head selection problem. </a:t>
            </a:r>
            <a:r>
              <a:rPr lang="en-US" sz="2400" i="1" dirty="0">
                <a:ea typeface="ＭＳ Ｐゴシック"/>
              </a:rPr>
              <a:t>Expert Systems with Applications</a:t>
            </a:r>
            <a:r>
              <a:rPr lang="en-US" sz="2400" dirty="0">
                <a:ea typeface="ＭＳ Ｐゴシック"/>
              </a:rPr>
              <a:t>, </a:t>
            </a:r>
            <a:r>
              <a:rPr lang="en-US" sz="2400" i="1" dirty="0">
                <a:ea typeface="ＭＳ Ｐゴシック"/>
              </a:rPr>
              <a:t>114</a:t>
            </a:r>
            <a:r>
              <a:rPr lang="en-US" sz="2400" dirty="0">
                <a:ea typeface="ＭＳ Ｐゴシック"/>
              </a:rPr>
              <a:t>, pp.34-45. </a:t>
            </a:r>
          </a:p>
          <a:p>
            <a:endParaRPr lang="en-US" sz="2400" dirty="0">
              <a:ea typeface="ＭＳ Ｐゴシック"/>
            </a:endParaRPr>
          </a:p>
          <a:p>
            <a:r>
              <a:rPr lang="en-US" altLang="zh-CN" sz="2400" dirty="0">
                <a:ea typeface="ＭＳ Ｐゴシック"/>
                <a:cs typeface="Calibri"/>
              </a:rPr>
              <a:t>[2</a:t>
            </a:r>
            <a:r>
              <a:rPr lang="en-US" altLang="ja-CN" sz="2400" dirty="0">
                <a:ea typeface="ＭＳ Ｐゴシック"/>
                <a:cs typeface="Calibri"/>
              </a:rPr>
              <a:t>]Rink, B., </a:t>
            </a:r>
            <a:r>
              <a:rPr lang="en-US" altLang="ja-CN" sz="2400" dirty="0" err="1">
                <a:ea typeface="ＭＳ Ｐゴシック"/>
                <a:cs typeface="Calibri"/>
              </a:rPr>
              <a:t>Harabagiu</a:t>
            </a:r>
            <a:r>
              <a:rPr lang="en-US" altLang="ja-CN" sz="2400" dirty="0">
                <a:ea typeface="ＭＳ Ｐゴシック"/>
                <a:cs typeface="Calibri"/>
              </a:rPr>
              <a:t>, S., &amp; Roberts, K. (2011). Automatic extraction of relations between medical concepts in clinical texts. Journal of the American Medical Informatics Association, 18(5), 594-600.</a:t>
            </a:r>
          </a:p>
          <a:p>
            <a:endParaRPr lang="en-US" altLang="ja-CN" sz="2400" dirty="0">
              <a:ea typeface="ＭＳ Ｐゴシック"/>
              <a:cs typeface="Calibri"/>
            </a:endParaRPr>
          </a:p>
          <a:p>
            <a:r>
              <a:rPr lang="en-US" altLang="ja-CN" sz="2400" dirty="0">
                <a:ea typeface="+mn-lt"/>
                <a:cs typeface="+mn-lt"/>
              </a:rPr>
              <a:t>[</a:t>
            </a:r>
            <a:r>
              <a:rPr lang="en-US" altLang="zh-CN" sz="2400" dirty="0">
                <a:ea typeface="+mn-lt"/>
                <a:cs typeface="+mn-lt"/>
              </a:rPr>
              <a:t>3</a:t>
            </a:r>
            <a:r>
              <a:rPr lang="en-US" altLang="ja-CN" sz="2400" dirty="0">
                <a:ea typeface="+mn-lt"/>
                <a:cs typeface="+mn-lt"/>
              </a:rPr>
              <a:t>] Peng, </a:t>
            </a:r>
            <a:r>
              <a:rPr lang="en-US" altLang="ja-CN" sz="2400" dirty="0" err="1">
                <a:ea typeface="+mn-lt"/>
                <a:cs typeface="+mn-lt"/>
              </a:rPr>
              <a:t>Yifan</a:t>
            </a:r>
            <a:r>
              <a:rPr lang="en-US" altLang="ja-CN" sz="2400" dirty="0">
                <a:ea typeface="+mn-lt"/>
                <a:cs typeface="+mn-lt"/>
              </a:rPr>
              <a:t>, </a:t>
            </a:r>
            <a:r>
              <a:rPr lang="en-US" altLang="ja-CN" sz="2400" dirty="0" err="1">
                <a:ea typeface="+mn-lt"/>
                <a:cs typeface="+mn-lt"/>
              </a:rPr>
              <a:t>Shankai</a:t>
            </a:r>
            <a:r>
              <a:rPr lang="en-US" altLang="ja-CN" sz="2400" dirty="0">
                <a:ea typeface="+mn-lt"/>
                <a:cs typeface="+mn-lt"/>
              </a:rPr>
              <a:t> Yan, and </a:t>
            </a:r>
            <a:r>
              <a:rPr lang="en-US" altLang="ja-CN" sz="2400" dirty="0" err="1">
                <a:ea typeface="+mn-lt"/>
                <a:cs typeface="+mn-lt"/>
              </a:rPr>
              <a:t>Zhiyong</a:t>
            </a:r>
            <a:r>
              <a:rPr lang="en-US" altLang="ja-CN" sz="2400" dirty="0">
                <a:ea typeface="+mn-lt"/>
                <a:cs typeface="+mn-lt"/>
              </a:rPr>
              <a:t> Lu. "Transfer Learning in Biomedical Natural Language Processing: An Evaluation of BERT and </a:t>
            </a:r>
            <a:r>
              <a:rPr lang="en-US" altLang="ja-CN" sz="2400" dirty="0" err="1">
                <a:ea typeface="+mn-lt"/>
                <a:cs typeface="+mn-lt"/>
              </a:rPr>
              <a:t>ELMo</a:t>
            </a:r>
            <a:r>
              <a:rPr lang="en-US" altLang="ja-CN" sz="2400" dirty="0">
                <a:ea typeface="+mn-lt"/>
                <a:cs typeface="+mn-lt"/>
              </a:rPr>
              <a:t> on Ten Benchmarking Datasets." In </a:t>
            </a:r>
            <a:r>
              <a:rPr lang="en-US" altLang="ja-CN" sz="2400" i="1" dirty="0">
                <a:ea typeface="+mn-lt"/>
                <a:cs typeface="+mn-lt"/>
              </a:rPr>
              <a:t>Proceedings of the 18th </a:t>
            </a:r>
            <a:r>
              <a:rPr lang="en-US" altLang="ja-CN" sz="2400" i="1" dirty="0" err="1">
                <a:ea typeface="+mn-lt"/>
                <a:cs typeface="+mn-lt"/>
              </a:rPr>
              <a:t>BioNLP</a:t>
            </a:r>
            <a:r>
              <a:rPr lang="en-US" altLang="ja-CN" sz="2400" i="1" dirty="0">
                <a:ea typeface="+mn-lt"/>
                <a:cs typeface="+mn-lt"/>
              </a:rPr>
              <a:t> Workshop and Shared Task</a:t>
            </a:r>
            <a:r>
              <a:rPr lang="en-US" altLang="ja-CN" sz="2400" dirty="0">
                <a:ea typeface="+mn-lt"/>
                <a:cs typeface="+mn-lt"/>
              </a:rPr>
              <a:t>, pp. 58-65. 2019.</a:t>
            </a:r>
            <a:endParaRPr lang="en-US" altLang="ja-CN" sz="2400" dirty="0">
              <a:ea typeface="ＭＳ Ｐゴシック"/>
              <a:cs typeface="Calibri"/>
            </a:endParaRPr>
          </a:p>
        </p:txBody>
      </p:sp>
      <p:sp>
        <p:nvSpPr>
          <p:cNvPr id="6" name="Slide Number Placeholder 5">
            <a:extLst>
              <a:ext uri="{FF2B5EF4-FFF2-40B4-BE49-F238E27FC236}">
                <a16:creationId xmlns:a16="http://schemas.microsoft.com/office/drawing/2014/main" id="{BE805EA5-C56F-6148-A95F-DB2008A98DA3}"/>
              </a:ext>
            </a:extLst>
          </p:cNvPr>
          <p:cNvSpPr>
            <a:spLocks noGrp="1"/>
          </p:cNvSpPr>
          <p:nvPr>
            <p:ph type="sldNum" sz="quarter" idx="12"/>
          </p:nvPr>
        </p:nvSpPr>
        <p:spPr/>
        <p:txBody>
          <a:bodyPr/>
          <a:lstStyle/>
          <a:p>
            <a:fld id="{4FAB73BC-B049-4115-A692-8D63A059BFB8}" type="slidenum">
              <a:rPr lang="en-US" smtClean="0"/>
              <a:t>16</a:t>
            </a:fld>
            <a:endParaRPr lang="en-US"/>
          </a:p>
        </p:txBody>
      </p:sp>
    </p:spTree>
    <p:extLst>
      <p:ext uri="{BB962C8B-B14F-4D97-AF65-F5344CB8AC3E}">
        <p14:creationId xmlns:p14="http://schemas.microsoft.com/office/powerpoint/2010/main" val="31075645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68AB636-A49F-4B02-97EA-0C34307BC002}"/>
              </a:ext>
            </a:extLst>
          </p:cNvPr>
          <p:cNvSpPr>
            <a:spLocks noGrp="1"/>
          </p:cNvSpPr>
          <p:nvPr>
            <p:ph type="title"/>
          </p:nvPr>
        </p:nvSpPr>
        <p:spPr>
          <a:xfrm>
            <a:off x="457200" y="1261109"/>
            <a:ext cx="3200400" cy="2286000"/>
          </a:xfrm>
        </p:spPr>
        <p:txBody>
          <a:bodyPr>
            <a:normAutofit/>
          </a:bodyPr>
          <a:lstStyle/>
          <a:p>
            <a:pPr algn="ctr"/>
            <a:r>
              <a:rPr lang="ja-JP" altLang="en-US" sz="6000" b="1">
                <a:ea typeface="ＭＳ Ｐゴシック"/>
                <a:cs typeface="Calibri Light"/>
              </a:rPr>
              <a:t>付録</a:t>
            </a:r>
            <a:endParaRPr lang="en-US" sz="4000" b="1" dirty="0">
              <a:ea typeface="ＭＳ Ｐゴシック"/>
              <a:cs typeface="Calibri Light"/>
            </a:endParaRPr>
          </a:p>
        </p:txBody>
      </p:sp>
      <p:sp>
        <p:nvSpPr>
          <p:cNvPr id="5" name="Content Placeholder 4">
            <a:extLst>
              <a:ext uri="{FF2B5EF4-FFF2-40B4-BE49-F238E27FC236}">
                <a16:creationId xmlns:a16="http://schemas.microsoft.com/office/drawing/2014/main" id="{4E6CA517-B0C2-4EA7-BFB7-4EA564F16D3A}"/>
              </a:ext>
            </a:extLst>
          </p:cNvPr>
          <p:cNvSpPr>
            <a:spLocks noGrp="1"/>
          </p:cNvSpPr>
          <p:nvPr>
            <p:ph idx="1"/>
          </p:nvPr>
        </p:nvSpPr>
        <p:spPr>
          <a:xfrm>
            <a:off x="4592241" y="2124551"/>
            <a:ext cx="6492240" cy="3882629"/>
          </a:xfrm>
        </p:spPr>
        <p:txBody>
          <a:bodyPr vert="horz" lIns="0" tIns="45720" rIns="0" bIns="45720" rtlCol="0" anchor="t">
            <a:normAutofit/>
          </a:bodyPr>
          <a:lstStyle/>
          <a:p>
            <a:pPr>
              <a:buFont typeface="Wingdings"/>
              <a:buChar char="q"/>
            </a:pPr>
            <a:r>
              <a:rPr kumimoji="1" lang="ja-JP" altLang="en-US" sz="3200" b="1">
                <a:solidFill>
                  <a:schemeClr val="tx1"/>
                </a:solidFill>
                <a:latin typeface="MS PGothic"/>
                <a:ea typeface="MS Gothic"/>
                <a:cs typeface="+mn-lt"/>
              </a:rPr>
              <a:t>実験</a:t>
            </a:r>
            <a:r>
              <a:rPr lang="ja-JP" altLang="en-US" sz="3200" b="1">
                <a:solidFill>
                  <a:schemeClr val="tx1"/>
                </a:solidFill>
                <a:latin typeface="MS PGothic"/>
                <a:ea typeface="MS PGothic"/>
                <a:cs typeface="+mn-lt"/>
              </a:rPr>
              <a:t>データ</a:t>
            </a:r>
            <a:endParaRPr lang="en-US" altLang="zh-CN" sz="3200" b="1" dirty="0">
              <a:solidFill>
                <a:schemeClr val="tx1"/>
              </a:solidFill>
              <a:latin typeface="MS PGothic"/>
              <a:ea typeface="MS PGothic"/>
              <a:cs typeface="+mn-lt"/>
            </a:endParaRPr>
          </a:p>
          <a:p>
            <a:pPr>
              <a:buFont typeface="Wingdings"/>
              <a:buChar char="q"/>
            </a:pPr>
            <a:r>
              <a:rPr lang="zh-CN" altLang="en-US" sz="3200" b="1" dirty="0">
                <a:solidFill>
                  <a:schemeClr val="tx1"/>
                </a:solidFill>
                <a:latin typeface="MS PGothic"/>
                <a:ea typeface="MS PGothic"/>
                <a:cs typeface="+mn-lt"/>
              </a:rPr>
              <a:t>医学的エンティティ関係</a:t>
            </a:r>
          </a:p>
          <a:p>
            <a:pPr marL="749300" lvl="3">
              <a:buFont typeface="Wingdings" panose="020F0502020204030204" pitchFamily="34" charset="0"/>
              <a:buChar char="Ø"/>
            </a:pPr>
            <a:r>
              <a:rPr lang="zh-CN" altLang="en-US" sz="2600" b="1" dirty="0">
                <a:solidFill>
                  <a:schemeClr val="tx1"/>
                </a:solidFill>
                <a:latin typeface="MS PGothic"/>
                <a:ea typeface="MS PGothic"/>
                <a:cs typeface="Calibri"/>
              </a:rPr>
              <a:t>8つカテゴリー</a:t>
            </a:r>
          </a:p>
        </p:txBody>
      </p:sp>
      <p:sp>
        <p:nvSpPr>
          <p:cNvPr id="3" name="Slide Number Placeholder 2">
            <a:extLst>
              <a:ext uri="{FF2B5EF4-FFF2-40B4-BE49-F238E27FC236}">
                <a16:creationId xmlns:a16="http://schemas.microsoft.com/office/drawing/2014/main" id="{42381019-D734-492A-A0A6-25F2E6028101}"/>
              </a:ext>
            </a:extLst>
          </p:cNvPr>
          <p:cNvSpPr>
            <a:spLocks noGrp="1"/>
          </p:cNvSpPr>
          <p:nvPr>
            <p:ph type="sldNum" sz="quarter" idx="12"/>
          </p:nvPr>
        </p:nvSpPr>
        <p:spPr/>
        <p:txBody>
          <a:bodyPr/>
          <a:lstStyle/>
          <a:p>
            <a:fld id="{4FAB73BC-B049-4115-A692-8D63A059BFB8}" type="slidenum">
              <a:rPr lang="en-US" dirty="0"/>
              <a:t>17</a:t>
            </a:fld>
            <a:endParaRPr lang="en-US"/>
          </a:p>
        </p:txBody>
      </p:sp>
    </p:spTree>
    <p:extLst>
      <p:ext uri="{BB962C8B-B14F-4D97-AF65-F5344CB8AC3E}">
        <p14:creationId xmlns:p14="http://schemas.microsoft.com/office/powerpoint/2010/main" val="5569103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12EC22DA-9E8F-0142-AECF-44A8D33BFC10}"/>
              </a:ext>
            </a:extLst>
          </p:cNvPr>
          <p:cNvSpPr txBox="1"/>
          <p:nvPr/>
        </p:nvSpPr>
        <p:spPr>
          <a:xfrm>
            <a:off x="5595141" y="2448342"/>
            <a:ext cx="6035418" cy="2985433"/>
          </a:xfrm>
          <a:prstGeom prst="rect">
            <a:avLst/>
          </a:prstGeom>
          <a:solidFill>
            <a:schemeClr val="lt1">
              <a:alpha val="0"/>
            </a:schemeClr>
          </a:solidFill>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Relations(</a:t>
            </a:r>
            <a:r>
              <a:rPr lang="ja-JP" altLang="en-US" sz="2800" b="1">
                <a:latin typeface="MS PGothic"/>
                <a:ea typeface="MS PGothic"/>
                <a:cs typeface="+mn-lt"/>
              </a:rPr>
              <a:t>関係</a:t>
            </a:r>
            <a:r>
              <a:rPr lang="en-US" sz="2800" b="1" dirty="0">
                <a:ea typeface="+mn-lt"/>
                <a:cs typeface="+mn-lt"/>
              </a:rPr>
              <a:t>)</a:t>
            </a:r>
            <a:endParaRPr lang="ja-JP" altLang="en-US" sz="2800" b="1" dirty="0">
              <a:ea typeface="+mn-lt"/>
              <a:cs typeface="+mn-lt"/>
            </a:endParaRPr>
          </a:p>
          <a:p>
            <a:pPr marL="514350" indent="-514350">
              <a:buFont typeface="+mj-lt"/>
              <a:buAutoNum type="arabicPeriod"/>
            </a:pPr>
            <a:r>
              <a:rPr lang="en-US" altLang="zh-CN" sz="2000" dirty="0" err="1">
                <a:ea typeface="+mn-lt"/>
                <a:cs typeface="+mn-lt"/>
              </a:rPr>
              <a:t>TrIP</a:t>
            </a:r>
            <a:endParaRPr lang="en-US" sz="2000" dirty="0">
              <a:ea typeface="+mn-lt"/>
              <a:cs typeface="+mn-lt"/>
            </a:endParaRPr>
          </a:p>
          <a:p>
            <a:pPr marL="514350" indent="-514350">
              <a:buFont typeface="+mj-lt"/>
              <a:buAutoNum type="arabicPeriod"/>
            </a:pPr>
            <a:r>
              <a:rPr lang="en-US" altLang="zh-CN" sz="2000" dirty="0" err="1">
                <a:ea typeface="+mn-lt"/>
                <a:cs typeface="+mn-lt"/>
              </a:rPr>
              <a:t>TrWP</a:t>
            </a:r>
            <a:endParaRPr lang="en-US" altLang="ja-CN" sz="2000" dirty="0">
              <a:ea typeface="+mn-lt"/>
              <a:cs typeface="+mn-lt"/>
            </a:endParaRPr>
          </a:p>
          <a:p>
            <a:pPr marL="514350" indent="-514350">
              <a:buFont typeface="+mj-lt"/>
              <a:buAutoNum type="arabicPeriod"/>
            </a:pPr>
            <a:r>
              <a:rPr lang="en-US" altLang="zh-CN" sz="2000" dirty="0" err="1">
                <a:ea typeface="+mn-lt"/>
                <a:cs typeface="+mn-lt"/>
              </a:rPr>
              <a:t>TrCP</a:t>
            </a:r>
            <a:endParaRPr lang="en-US" altLang="zh-CN" sz="2000" dirty="0">
              <a:ea typeface="+mn-lt"/>
              <a:cs typeface="+mn-lt"/>
            </a:endParaRPr>
          </a:p>
          <a:p>
            <a:pPr marL="514350" indent="-514350">
              <a:buFont typeface="+mj-lt"/>
              <a:buAutoNum type="arabicPeriod"/>
            </a:pPr>
            <a:r>
              <a:rPr lang="en-US" altLang="zh-CN" sz="2000" dirty="0" err="1">
                <a:ea typeface="+mn-lt"/>
                <a:cs typeface="+mn-lt"/>
              </a:rPr>
              <a:t>TrAP</a:t>
            </a:r>
            <a:endParaRPr lang="en-US" altLang="ja-CN" sz="2000" dirty="0">
              <a:ea typeface="+mn-lt"/>
              <a:cs typeface="+mn-lt"/>
            </a:endParaRPr>
          </a:p>
          <a:p>
            <a:pPr marL="514350" indent="-514350">
              <a:buFont typeface="+mj-lt"/>
              <a:buAutoNum type="arabicPeriod"/>
            </a:pPr>
            <a:r>
              <a:rPr lang="en-US" altLang="zh-CN" sz="2000" dirty="0" err="1">
                <a:ea typeface="+mn-lt"/>
                <a:cs typeface="+mn-lt"/>
              </a:rPr>
              <a:t>TrNAP</a:t>
            </a:r>
            <a:endParaRPr lang="en-US" altLang="zh-CN" sz="2000" dirty="0">
              <a:ea typeface="+mn-lt"/>
              <a:cs typeface="+mn-lt"/>
            </a:endParaRPr>
          </a:p>
          <a:p>
            <a:pPr marL="514350" indent="-514350">
              <a:buFont typeface="+mj-lt"/>
              <a:buAutoNum type="arabicPeriod"/>
            </a:pPr>
            <a:r>
              <a:rPr lang="en-US" altLang="zh-CN" sz="2000" dirty="0" err="1">
                <a:ea typeface="+mn-lt"/>
                <a:cs typeface="+mn-lt"/>
              </a:rPr>
              <a:t>TrEP</a:t>
            </a:r>
            <a:endParaRPr lang="en-US" altLang="zh-CN" sz="2000" dirty="0">
              <a:ea typeface="+mn-lt"/>
              <a:cs typeface="+mn-lt"/>
            </a:endParaRPr>
          </a:p>
          <a:p>
            <a:pPr marL="514350" indent="-514350">
              <a:buFont typeface="+mj-lt"/>
              <a:buAutoNum type="arabicPeriod"/>
            </a:pPr>
            <a:r>
              <a:rPr lang="en-US" altLang="zh-CN" sz="2000" dirty="0" err="1">
                <a:ea typeface="+mn-lt"/>
                <a:cs typeface="+mn-lt"/>
              </a:rPr>
              <a:t>TeCP</a:t>
            </a:r>
            <a:endParaRPr lang="en-US" altLang="zh-CN" sz="2000" dirty="0">
              <a:ea typeface="+mn-lt"/>
              <a:cs typeface="+mn-lt"/>
            </a:endParaRPr>
          </a:p>
          <a:p>
            <a:pPr marL="514350" indent="-514350">
              <a:buFont typeface="+mj-lt"/>
              <a:buAutoNum type="arabicPeriod"/>
            </a:pPr>
            <a:r>
              <a:rPr lang="en-US" altLang="zh-CN" sz="2000" dirty="0">
                <a:ea typeface="+mn-lt"/>
                <a:cs typeface="+mn-lt"/>
              </a:rPr>
              <a:t>PIP</a:t>
            </a:r>
            <a:endParaRPr lang="en-US" altLang="ja-CN" sz="2000" dirty="0">
              <a:ea typeface="+mn-lt"/>
              <a:cs typeface="+mn-lt"/>
            </a:endParaRPr>
          </a:p>
        </p:txBody>
      </p:sp>
      <p:sp>
        <p:nvSpPr>
          <p:cNvPr id="2" name="タイトル 1">
            <a:extLst>
              <a:ext uri="{FF2B5EF4-FFF2-40B4-BE49-F238E27FC236}">
                <a16:creationId xmlns:a16="http://schemas.microsoft.com/office/drawing/2014/main" id="{E2B7CAD7-184F-9148-B9B0-45037D6301D8}"/>
              </a:ext>
            </a:extLst>
          </p:cNvPr>
          <p:cNvSpPr>
            <a:spLocks noGrp="1"/>
          </p:cNvSpPr>
          <p:nvPr>
            <p:ph type="title"/>
          </p:nvPr>
        </p:nvSpPr>
        <p:spPr>
          <a:xfrm>
            <a:off x="1139658" y="378863"/>
            <a:ext cx="8911687" cy="1280890"/>
          </a:xfrm>
        </p:spPr>
        <p:txBody>
          <a:bodyPr>
            <a:normAutofit/>
          </a:bodyPr>
          <a:lstStyle/>
          <a:p>
            <a:r>
              <a:rPr lang="ja-JP" altLang="en-US" sz="4000" b="1">
                <a:solidFill>
                  <a:schemeClr val="tx1"/>
                </a:solidFill>
                <a:latin typeface="MS Gothic"/>
                <a:ea typeface="ＭＳ Ｐゴシック"/>
              </a:rPr>
              <a:t>実験データ</a:t>
            </a:r>
            <a:endParaRPr lang="ja-JP" altLang="en-US" sz="4000" b="1" dirty="0">
              <a:solidFill>
                <a:schemeClr val="tx1"/>
              </a:solidFill>
              <a:latin typeface="MS Gothic"/>
              <a:ea typeface="ＭＳ Ｐゴシック"/>
            </a:endParaRPr>
          </a:p>
        </p:txBody>
      </p:sp>
      <p:sp>
        <p:nvSpPr>
          <p:cNvPr id="3" name="テキスト ボックス 2">
            <a:extLst>
              <a:ext uri="{FF2B5EF4-FFF2-40B4-BE49-F238E27FC236}">
                <a16:creationId xmlns:a16="http://schemas.microsoft.com/office/drawing/2014/main" id="{71A03476-5B85-C04B-834D-87B612537CF5}"/>
              </a:ext>
            </a:extLst>
          </p:cNvPr>
          <p:cNvSpPr txBox="1"/>
          <p:nvPr/>
        </p:nvSpPr>
        <p:spPr>
          <a:xfrm>
            <a:off x="1139658" y="1784222"/>
            <a:ext cx="10172332" cy="830997"/>
          </a:xfrm>
          <a:prstGeom prst="rect">
            <a:avLst/>
          </a:prstGeom>
          <a:noFill/>
        </p:spPr>
        <p:txBody>
          <a:bodyPr wrap="square" lIns="91440" tIns="45720" rIns="91440" bIns="45720" rtlCol="0" anchor="t">
            <a:spAutoFit/>
          </a:bodyPr>
          <a:lstStyle/>
          <a:p>
            <a:pPr marL="457200" indent="-457200">
              <a:buFont typeface="Arial" panose="020B0604020202020204" pitchFamily="34" charset="0"/>
              <a:buChar char="•"/>
            </a:pPr>
            <a:r>
              <a:rPr kumimoji="1" lang="en-US" altLang="zh-CN" sz="2800" dirty="0">
                <a:latin typeface="Calibri"/>
                <a:ea typeface="MS Gothic"/>
                <a:cs typeface="+mn-lt"/>
              </a:rPr>
              <a:t>2010</a:t>
            </a:r>
            <a:r>
              <a:rPr kumimoji="1" lang="zh-CN" altLang="en-US" sz="2800" dirty="0">
                <a:ea typeface="MS Gothic"/>
              </a:rPr>
              <a:t> </a:t>
            </a:r>
            <a:r>
              <a:rPr kumimoji="1" lang="en-US" altLang="zh-CN" sz="2800" dirty="0">
                <a:ea typeface="MS Gothic"/>
              </a:rPr>
              <a:t>i2b2/</a:t>
            </a:r>
            <a:r>
              <a:rPr kumimoji="1" lang="en-US" altLang="zh-CN" sz="2800" dirty="0" err="1">
                <a:ea typeface="MS Gothic"/>
              </a:rPr>
              <a:t>va</a:t>
            </a:r>
            <a:r>
              <a:rPr kumimoji="1" lang="zh-CN" altLang="en-US" sz="2800" dirty="0">
                <a:ea typeface="MS Gothic"/>
              </a:rPr>
              <a:t> </a:t>
            </a:r>
            <a:r>
              <a:rPr kumimoji="1" lang="en-US" altLang="zh-CN" sz="2800" dirty="0">
                <a:ea typeface="MS Gothic"/>
              </a:rPr>
              <a:t>challenge</a:t>
            </a:r>
            <a:r>
              <a:rPr kumimoji="1" lang="zh-CN" altLang="en-US" sz="2800" dirty="0">
                <a:ea typeface="MS Gothic"/>
              </a:rPr>
              <a:t> </a:t>
            </a:r>
            <a:r>
              <a:rPr kumimoji="1" lang="zh-CN" altLang="en-US" sz="2800" dirty="0">
                <a:latin typeface="MS Gothic"/>
                <a:ea typeface="MS Gothic"/>
              </a:rPr>
              <a:t>に提供されたデータ</a:t>
            </a:r>
            <a:r>
              <a:rPr kumimoji="1" lang="en-US" altLang="zh-CN" sz="2800" dirty="0">
                <a:latin typeface="MS Gothic"/>
                <a:ea typeface="MS Gothic"/>
              </a:rPr>
              <a:t>(</a:t>
            </a:r>
            <a:r>
              <a:rPr kumimoji="1" lang="ja-CN" altLang="en-US" sz="2800" dirty="0" err="1">
                <a:latin typeface="MS Gothic"/>
                <a:ea typeface="MS Gothic"/>
              </a:rPr>
              <a:t>一部</a:t>
            </a:r>
            <a:r>
              <a:rPr kumimoji="1" lang="en-US" altLang="zh-CN" sz="2800" dirty="0">
                <a:latin typeface="MS Gothic"/>
                <a:ea typeface="MS Gothic"/>
              </a:rPr>
              <a:t>)</a:t>
            </a:r>
            <a:endParaRPr lang="en-US" altLang="zh-CN" sz="2800" dirty="0">
              <a:latin typeface="MS Gothic"/>
              <a:ea typeface="MS Gothic"/>
              <a:cs typeface="Calibri"/>
            </a:endParaRPr>
          </a:p>
          <a:p>
            <a:pPr marL="914400" lvl="1" indent="-457200">
              <a:buFont typeface="Arial" panose="020B0604020202020204" pitchFamily="34" charset="0"/>
              <a:buChar char="•"/>
            </a:pPr>
            <a:endParaRPr lang="en-US" altLang="zh-CN" sz="2000" dirty="0">
              <a:latin typeface="MS Gothic"/>
              <a:ea typeface="+mn-lt"/>
              <a:cs typeface="+mn-lt"/>
            </a:endParaRPr>
          </a:p>
        </p:txBody>
      </p:sp>
      <p:sp>
        <p:nvSpPr>
          <p:cNvPr id="5" name="テキスト ボックス 3">
            <a:extLst>
              <a:ext uri="{FF2B5EF4-FFF2-40B4-BE49-F238E27FC236}">
                <a16:creationId xmlns:a16="http://schemas.microsoft.com/office/drawing/2014/main" id="{B29A853F-FBD3-413C-A4E2-1CCDCF0510D5}"/>
              </a:ext>
            </a:extLst>
          </p:cNvPr>
          <p:cNvSpPr txBox="1"/>
          <p:nvPr/>
        </p:nvSpPr>
        <p:spPr>
          <a:xfrm>
            <a:off x="1606736" y="2448342"/>
            <a:ext cx="3743074" cy="2739211"/>
          </a:xfrm>
          <a:prstGeom prst="rect">
            <a:avLst/>
          </a:prstGeom>
        </p:spPr>
        <p:style>
          <a:lnRef idx="2">
            <a:schemeClr val="accent1"/>
          </a:lnRef>
          <a:fillRef idx="1">
            <a:schemeClr val="lt1"/>
          </a:fillRef>
          <a:effectRef idx="0">
            <a:schemeClr val="accent1"/>
          </a:effectRef>
          <a:fontRef idx="minor">
            <a:schemeClr val="dk1"/>
          </a:fontRef>
        </p:style>
        <p:txBody>
          <a:bodyPr wrap="square" lIns="91440" tIns="45720" rIns="91440" bIns="45720" rtlCol="0" anchor="t">
            <a:spAutoFit/>
          </a:bodyPr>
          <a:lstStyle/>
          <a:p>
            <a:r>
              <a:rPr lang="en-US" sz="2800" b="1" dirty="0">
                <a:ea typeface="+mn-lt"/>
                <a:cs typeface="+mn-lt"/>
              </a:rPr>
              <a:t>Entity</a:t>
            </a:r>
            <a:r>
              <a:rPr lang="en-US" sz="2800" b="1" dirty="0">
                <a:ea typeface="MS PGothic" panose="020B0600070205080204" pitchFamily="34" charset="-128"/>
                <a:cs typeface="+mn-lt"/>
              </a:rPr>
              <a:t>(</a:t>
            </a:r>
            <a:r>
              <a:rPr lang="ja-JP" altLang="en-US" sz="2800" b="1">
                <a:latin typeface="MS PGothic" panose="020B0600070205080204" pitchFamily="34" charset="-128"/>
                <a:ea typeface="MS PGothic" panose="020B0600070205080204" pitchFamily="34" charset="-128"/>
                <a:cs typeface="+mn-lt"/>
              </a:rPr>
              <a:t>実体</a:t>
            </a:r>
            <a:r>
              <a:rPr lang="en-US" sz="2800" b="1" dirty="0">
                <a:ea typeface="MS PGothic" panose="020B0600070205080204" pitchFamily="34" charset="-128"/>
                <a:cs typeface="+mn-lt"/>
              </a:rPr>
              <a:t>)</a:t>
            </a:r>
          </a:p>
          <a:p>
            <a:pPr marL="457200" indent="-457200">
              <a:buFont typeface="+mj-lt"/>
              <a:buAutoNum type="arabicPeriod"/>
            </a:pPr>
            <a:r>
              <a:rPr lang="en-US" altLang="zh-CN" sz="2400" dirty="0">
                <a:ea typeface="+mn-lt"/>
                <a:cs typeface="+mn-lt"/>
              </a:rPr>
              <a:t>Medical</a:t>
            </a:r>
            <a:r>
              <a:rPr lang="zh-CN" altLang="en-US" sz="2400" dirty="0">
                <a:ea typeface="+mn-lt"/>
                <a:cs typeface="+mn-lt"/>
              </a:rPr>
              <a:t> </a:t>
            </a:r>
            <a:r>
              <a:rPr lang="en-US" altLang="zh-CN" sz="2400" dirty="0">
                <a:ea typeface="+mn-lt"/>
                <a:cs typeface="+mn-lt"/>
              </a:rPr>
              <a:t>Problem</a:t>
            </a:r>
            <a:endParaRPr lang="en-US" sz="2400" dirty="0">
              <a:ea typeface="+mn-lt"/>
              <a:cs typeface="+mn-lt"/>
            </a:endParaRPr>
          </a:p>
          <a:p>
            <a:pPr marL="457200" indent="-457200">
              <a:buFont typeface="+mj-lt"/>
              <a:buAutoNum type="arabicPeriod"/>
            </a:pPr>
            <a:r>
              <a:rPr lang="en-US" altLang="zh-CN" sz="2400" dirty="0">
                <a:ea typeface="+mn-lt"/>
                <a:cs typeface="+mn-lt"/>
              </a:rPr>
              <a:t>Treatment</a:t>
            </a:r>
            <a:endParaRPr lang="en-US" sz="2400" dirty="0">
              <a:ea typeface="+mn-lt"/>
              <a:cs typeface="+mn-lt"/>
            </a:endParaRPr>
          </a:p>
          <a:p>
            <a:pPr marL="457200" indent="-457200">
              <a:buFont typeface="+mj-lt"/>
              <a:buAutoNum type="arabicPeriod"/>
            </a:pPr>
            <a:r>
              <a:rPr lang="en-US" altLang="zh-CN" sz="2400" dirty="0">
                <a:ea typeface="+mn-lt"/>
                <a:cs typeface="+mn-lt"/>
              </a:rPr>
              <a:t>Test</a:t>
            </a:r>
            <a:endParaRPr lang="en-US" sz="2400" dirty="0">
              <a:ea typeface="+mn-lt"/>
              <a:cs typeface="+mn-lt"/>
            </a:endParaRPr>
          </a:p>
          <a:p>
            <a:endParaRPr lang="en-US" dirty="0">
              <a:latin typeface="MS Gothic"/>
              <a:cs typeface="Calibri"/>
            </a:endParaRPr>
          </a:p>
          <a:p>
            <a:endParaRPr lang="en-US" dirty="0">
              <a:latin typeface="MS Gothic"/>
              <a:cs typeface="Calibri"/>
            </a:endParaRPr>
          </a:p>
          <a:p>
            <a:endParaRPr lang="en-US" dirty="0">
              <a:latin typeface="MS Gothic"/>
              <a:cs typeface="Calibri"/>
            </a:endParaRPr>
          </a:p>
          <a:p>
            <a:endParaRPr lang="ja-CN" altLang="en-US" dirty="0">
              <a:cs typeface="Calibri" panose="020F0502020204030204"/>
            </a:endParaRPr>
          </a:p>
        </p:txBody>
      </p:sp>
      <p:sp>
        <p:nvSpPr>
          <p:cNvPr id="9" name="Slide Number Placeholder 8">
            <a:extLst>
              <a:ext uri="{FF2B5EF4-FFF2-40B4-BE49-F238E27FC236}">
                <a16:creationId xmlns:a16="http://schemas.microsoft.com/office/drawing/2014/main" id="{4842AAF2-ABE6-7541-8F2A-B15942C9F70E}"/>
              </a:ext>
            </a:extLst>
          </p:cNvPr>
          <p:cNvSpPr>
            <a:spLocks noGrp="1"/>
          </p:cNvSpPr>
          <p:nvPr>
            <p:ph type="sldNum" sz="quarter" idx="12"/>
          </p:nvPr>
        </p:nvSpPr>
        <p:spPr/>
        <p:txBody>
          <a:bodyPr/>
          <a:lstStyle/>
          <a:p>
            <a:fld id="{4FAB73BC-B049-4115-A692-8D63A059BFB8}" type="slidenum">
              <a:rPr lang="en-US" smtClean="0"/>
              <a:t>18</a:t>
            </a:fld>
            <a:endParaRPr lang="en-US"/>
          </a:p>
        </p:txBody>
      </p:sp>
    </p:spTree>
    <p:extLst>
      <p:ext uri="{BB962C8B-B14F-4D97-AF65-F5344CB8AC3E}">
        <p14:creationId xmlns:p14="http://schemas.microsoft.com/office/powerpoint/2010/main" val="28646614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9714005"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関係（カテゴリ１</a:t>
            </a:r>
            <a:r>
              <a:rPr lang="en-US" altLang="ja-JP" sz="4000" b="1" dirty="0">
                <a:solidFill>
                  <a:schemeClr val="tx1"/>
                </a:solidFill>
                <a:latin typeface="MS Gothic"/>
                <a:ea typeface="ＭＳ Ｐゴシック"/>
                <a:cs typeface="Calibri Light"/>
              </a:rPr>
              <a:t>〜3</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3" name="Slide Number Placeholder 12">
            <a:extLst>
              <a:ext uri="{FF2B5EF4-FFF2-40B4-BE49-F238E27FC236}">
                <a16:creationId xmlns:a16="http://schemas.microsoft.com/office/drawing/2014/main" id="{70DA5FE2-D917-3746-A146-88CD0B0AE484}"/>
              </a:ext>
            </a:extLst>
          </p:cNvPr>
          <p:cNvSpPr>
            <a:spLocks noGrp="1"/>
          </p:cNvSpPr>
          <p:nvPr>
            <p:ph type="sldNum" sz="quarter" idx="12"/>
          </p:nvPr>
        </p:nvSpPr>
        <p:spPr/>
        <p:txBody>
          <a:bodyPr/>
          <a:lstStyle/>
          <a:p>
            <a:fld id="{4FAB73BC-B049-4115-A692-8D63A059BFB8}" type="slidenum">
              <a:rPr lang="en-US" smtClean="0"/>
              <a:t>19</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1169551"/>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Calibri"/>
                <a:ea typeface="MS Gothic"/>
                <a:cs typeface="Calibri"/>
              </a:rPr>
              <a:t>Medical problem and treatment</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カテゴリ１</a:t>
            </a:r>
            <a:r>
              <a:rPr kumimoji="1" lang="ja-JP" altLang="en-US" sz="2400">
                <a:ea typeface="ＭＳ Ｐゴシック"/>
              </a:rPr>
              <a:t>：Treatment</a:t>
            </a:r>
            <a:r>
              <a:rPr kumimoji="1" lang="en-US" sz="2400">
                <a:ea typeface="ＭＳ Ｐゴシック"/>
              </a:rPr>
              <a:t> improves medical problem(</a:t>
            </a:r>
            <a:r>
              <a:rPr kumimoji="1" lang="en-US" sz="2400" err="1">
                <a:ea typeface="ＭＳ Ｐゴシック"/>
              </a:rPr>
              <a:t>TrIP</a:t>
            </a:r>
            <a:r>
              <a:rPr kumimoji="1" lang="en-US" sz="2400">
                <a:ea typeface="ＭＳ Ｐゴシック"/>
              </a:rPr>
              <a:t>)   </a:t>
            </a:r>
            <a:endParaRPr lang="en-US" sz="2400">
              <a:ea typeface="ＭＳ Ｐゴシック"/>
              <a:cs typeface="Calibri"/>
            </a:endParaRPr>
          </a:p>
          <a:p>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sz="2000">
                <a:solidFill>
                  <a:schemeClr val="bg2">
                    <a:lumMod val="50000"/>
                  </a:schemeClr>
                </a:solidFill>
                <a:ea typeface="ＭＳ Ｐゴシック"/>
              </a:rPr>
              <a:t>Hypertension</a:t>
            </a:r>
            <a:r>
              <a:rPr kumimoji="1" lang="en-US" sz="2000">
                <a:ea typeface="ＭＳ Ｐゴシック"/>
              </a:rPr>
              <a:t> was controlled on </a:t>
            </a:r>
            <a:r>
              <a:rPr kumimoji="1" lang="en-US" sz="2000">
                <a:solidFill>
                  <a:schemeClr val="bg2">
                    <a:lumMod val="50000"/>
                  </a:schemeClr>
                </a:solidFill>
                <a:ea typeface="ＭＳ Ｐゴシック"/>
              </a:rPr>
              <a:t>hydrochlorothiazide</a:t>
            </a:r>
            <a:endParaRPr lang="en-US" sz="2000">
              <a:solidFill>
                <a:schemeClr val="bg2">
                  <a:lumMod val="50000"/>
                </a:schemeClr>
              </a:solidFill>
              <a:ea typeface="ＭＳ Ｐゴシック"/>
              <a:cs typeface="Calibri"/>
            </a:endParaRPr>
          </a:p>
          <a:p>
            <a:pPr marL="285750" indent="-285750">
              <a:buFont typeface="Arial" panose="020B0604020202020204" pitchFamily="34" charset="0"/>
              <a:buChar char="•"/>
            </a:pPr>
            <a:r>
              <a:rPr kumimoji="1" lang="en-US" sz="2000">
                <a:solidFill>
                  <a:schemeClr val="bg2">
                    <a:lumMod val="50000"/>
                  </a:schemeClr>
                </a:solidFill>
                <a:ea typeface="ＭＳ Ｐゴシック"/>
              </a:rPr>
              <a:t>Infection</a:t>
            </a:r>
            <a:r>
              <a:rPr kumimoji="1" lang="en-US" sz="2000">
                <a:ea typeface="ＭＳ Ｐゴシック"/>
              </a:rPr>
              <a:t> resolved with </a:t>
            </a:r>
            <a:r>
              <a:rPr kumimoji="1" lang="en-US" sz="2000">
                <a:solidFill>
                  <a:schemeClr val="bg2">
                    <a:lumMod val="50000"/>
                  </a:schemeClr>
                </a:solidFill>
                <a:ea typeface="ＭＳ Ｐゴシック"/>
              </a:rPr>
              <a:t>antibiotic course</a:t>
            </a:r>
            <a:endParaRPr kumimoji="1" lang="ja-CN" sz="2000">
              <a:solidFill>
                <a:schemeClr val="bg2">
                  <a:lumMod val="50000"/>
                </a:schemeClr>
              </a:solidFill>
              <a:ea typeface="ＭＳ Ｐゴシック"/>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6" y="3523165"/>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2</a:t>
            </a:r>
            <a:r>
              <a:rPr kumimoji="1" lang="ja-JP" altLang="en-US" sz="2400">
                <a:ea typeface="ＭＳ Ｐゴシック"/>
              </a:rPr>
              <a:t>：</a:t>
            </a:r>
            <a:r>
              <a:rPr kumimoji="1" lang="en-US" altLang="ja-CN" sz="2400"/>
              <a:t>Treatment worsens medical problem(</a:t>
            </a:r>
            <a:r>
              <a:rPr kumimoji="1" lang="en-US" altLang="ja-CN" sz="2400" err="1"/>
              <a:t>TrWP</a:t>
            </a:r>
            <a:r>
              <a:rPr kumimoji="1" lang="en-US" altLang="ja-CN" sz="2400"/>
              <a:t>)</a:t>
            </a:r>
          </a:p>
          <a:p>
            <a:pPr marL="800100" lvl="1" indent="-342900">
              <a:buFont typeface="Wingdings"/>
              <a:buChar char="Ø"/>
            </a:pP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4017367"/>
            <a:ext cx="8019393" cy="707886"/>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t>Culture taken from the lumbar drain showed </a:t>
            </a:r>
            <a:r>
              <a:rPr kumimoji="1" lang="en-US" altLang="ja-CN" sz="2000">
                <a:solidFill>
                  <a:schemeClr val="bg2">
                    <a:lumMod val="50000"/>
                  </a:schemeClr>
                </a:solidFill>
              </a:rPr>
              <a:t>Staphylococcus aureus </a:t>
            </a:r>
            <a:r>
              <a:rPr kumimoji="1" lang="en-US" altLang="ja-CN" sz="2000"/>
              <a:t>resistant to </a:t>
            </a:r>
            <a:r>
              <a:rPr kumimoji="1" lang="en-US" altLang="ja-CN" sz="2000">
                <a:solidFill>
                  <a:schemeClr val="bg2">
                    <a:lumMod val="50000"/>
                  </a:schemeClr>
                </a:solidFill>
              </a:rPr>
              <a:t>Nafcillin</a:t>
            </a:r>
            <a:endParaRPr kumimoji="1" lang="ja-CN" altLang="en-US" sz="2000">
              <a:solidFill>
                <a:schemeClr val="bg2">
                  <a:lumMod val="50000"/>
                </a:schemeClr>
              </a:solidFill>
            </a:endParaRPr>
          </a:p>
        </p:txBody>
      </p:sp>
      <p:sp>
        <p:nvSpPr>
          <p:cNvPr id="9" name="テキスト ボックス 2">
            <a:extLst>
              <a:ext uri="{FF2B5EF4-FFF2-40B4-BE49-F238E27FC236}">
                <a16:creationId xmlns:a16="http://schemas.microsoft.com/office/drawing/2014/main" id="{50F9AE64-EE96-A849-8434-1D1FDF0ABA00}"/>
              </a:ext>
            </a:extLst>
          </p:cNvPr>
          <p:cNvSpPr txBox="1"/>
          <p:nvPr/>
        </p:nvSpPr>
        <p:spPr>
          <a:xfrm>
            <a:off x="1131879" y="4725253"/>
            <a:ext cx="10226565" cy="738664"/>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3</a:t>
            </a:r>
            <a:r>
              <a:rPr kumimoji="1" lang="ja-JP" altLang="en-US" sz="2400">
                <a:ea typeface="ＭＳ Ｐゴシック"/>
              </a:rPr>
              <a:t>：</a:t>
            </a:r>
            <a:r>
              <a:rPr kumimoji="1" lang="en-US" altLang="ja-CN" sz="2400"/>
              <a:t> Treatment causes medical problem(</a:t>
            </a:r>
            <a:r>
              <a:rPr kumimoji="1" lang="en-US" altLang="ja-CN" sz="2400" err="1"/>
              <a:t>TrCP</a:t>
            </a:r>
            <a:r>
              <a:rPr kumimoji="1" lang="en-US" altLang="ja-CN" sz="2400"/>
              <a:t>)</a:t>
            </a:r>
            <a:endParaRPr lang="en-US" sz="2400">
              <a:ea typeface="ＭＳ Ｐゴシック"/>
              <a:cs typeface="Calibri"/>
            </a:endParaRPr>
          </a:p>
          <a:p>
            <a:endParaRPr kumimoji="1" lang="en-US" altLang="ja-CN"/>
          </a:p>
        </p:txBody>
      </p:sp>
      <p:sp>
        <p:nvSpPr>
          <p:cNvPr id="10" name="テキスト ボックス 3">
            <a:extLst>
              <a:ext uri="{FF2B5EF4-FFF2-40B4-BE49-F238E27FC236}">
                <a16:creationId xmlns:a16="http://schemas.microsoft.com/office/drawing/2014/main" id="{55ED1917-90DA-6E48-9BC9-C4144A584870}"/>
              </a:ext>
            </a:extLst>
          </p:cNvPr>
          <p:cNvSpPr txBox="1"/>
          <p:nvPr/>
        </p:nvSpPr>
        <p:spPr>
          <a:xfrm>
            <a:off x="2048748" y="5263862"/>
            <a:ext cx="8019393" cy="400110"/>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solidFill>
                  <a:schemeClr val="bg2">
                    <a:lumMod val="50000"/>
                  </a:schemeClr>
                </a:solidFill>
              </a:rPr>
              <a:t>Hypothyroidism </a:t>
            </a:r>
            <a:r>
              <a:rPr kumimoji="1" lang="en-US" altLang="ja-CN" sz="2000"/>
              <a:t>following</a:t>
            </a:r>
            <a:r>
              <a:rPr kumimoji="1" lang="en-US" altLang="ja-CN" sz="2000">
                <a:solidFill>
                  <a:schemeClr val="bg2">
                    <a:lumMod val="50000"/>
                  </a:schemeClr>
                </a:solidFill>
              </a:rPr>
              <a:t> near total thyroidectomy</a:t>
            </a:r>
          </a:p>
        </p:txBody>
      </p:sp>
    </p:spTree>
    <p:extLst>
      <p:ext uri="{BB962C8B-B14F-4D97-AF65-F5344CB8AC3E}">
        <p14:creationId xmlns:p14="http://schemas.microsoft.com/office/powerpoint/2010/main" val="30199011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研究背景</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97948" y="1887758"/>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ja-JP" altLang="en-US" sz="2800">
                <a:latin typeface="MS Gothic"/>
                <a:ea typeface="MS Gothic"/>
                <a:cs typeface="Calibri"/>
              </a:rPr>
              <a:t>電子情報技術の発展に伴い、電子カルテ（</a:t>
            </a:r>
            <a:r>
              <a:rPr lang="en-US" altLang="zh-CN" sz="2800" dirty="0">
                <a:latin typeface="MS Gothic"/>
                <a:ea typeface="MS Gothic"/>
                <a:cs typeface="Calibri"/>
              </a:rPr>
              <a:t>EMR</a:t>
            </a:r>
            <a:r>
              <a:rPr lang="ja-JP" altLang="en-US" sz="2800">
                <a:latin typeface="MS Gothic"/>
                <a:ea typeface="MS Gothic"/>
                <a:cs typeface="Calibri"/>
              </a:rPr>
              <a:t>）は従来のカルテと比較して、保存と管理には便利であるため、各病院で普及しつつある。</a:t>
            </a:r>
            <a:endParaRPr lang="en-US" altLang="ja-JP" dirty="0"/>
          </a:p>
          <a:p>
            <a:pPr marL="285750" indent="-285750">
              <a:buFont typeface="Arial"/>
              <a:buChar char="•"/>
            </a:pPr>
            <a:endParaRPr lang="ja-JP" altLang="en-US" sz="2800">
              <a:latin typeface="MS Gothic"/>
              <a:ea typeface="MS Gothic"/>
              <a:cs typeface="Calibri"/>
            </a:endParaRPr>
          </a:p>
          <a:p>
            <a:pPr marL="285750" indent="-285750" algn="l">
              <a:buFont typeface="Arial"/>
              <a:buChar char="•"/>
            </a:pPr>
            <a:r>
              <a:rPr lang="ja-JP" altLang="en-US" sz="2800">
                <a:latin typeface="MS Gothic"/>
                <a:ea typeface="MS Gothic"/>
                <a:cs typeface="Calibri"/>
              </a:rPr>
              <a:t>電子カルテに含まれる情報量は膨大であるため、電子カルテに基づいて医療知識の抽出を行うことにより、価値のある医療情報を獲得できる。</a:t>
            </a:r>
            <a:endParaRPr lang="ja-JP"/>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CAC5F5E1-9248-0049-896A-B9B6612E24A9}"/>
              </a:ext>
            </a:extLst>
          </p:cNvPr>
          <p:cNvSpPr>
            <a:spLocks noGrp="1"/>
          </p:cNvSpPr>
          <p:nvPr>
            <p:ph type="sldNum" sz="quarter" idx="12"/>
          </p:nvPr>
        </p:nvSpPr>
        <p:spPr/>
        <p:txBody>
          <a:bodyPr/>
          <a:lstStyle/>
          <a:p>
            <a:fld id="{4FAB73BC-B049-4115-A692-8D63A059BFB8}" type="slidenum">
              <a:rPr lang="en-US" smtClean="0"/>
              <a:t>2</a:t>
            </a:fld>
            <a:endParaRPr lang="en-US"/>
          </a:p>
        </p:txBody>
      </p:sp>
    </p:spTree>
    <p:extLst>
      <p:ext uri="{BB962C8B-B14F-4D97-AF65-F5344CB8AC3E}">
        <p14:creationId xmlns:p14="http://schemas.microsoft.com/office/powerpoint/2010/main" val="399006023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4〜5</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CEFE004E-2BB2-784F-8986-F42E8E132605}"/>
              </a:ext>
            </a:extLst>
          </p:cNvPr>
          <p:cNvSpPr>
            <a:spLocks noGrp="1"/>
          </p:cNvSpPr>
          <p:nvPr>
            <p:ph type="sldNum" sz="quarter" idx="12"/>
          </p:nvPr>
        </p:nvSpPr>
        <p:spPr/>
        <p:txBody>
          <a:bodyPr/>
          <a:lstStyle/>
          <a:p>
            <a:fld id="{4FAB73BC-B049-4115-A692-8D63A059BFB8}" type="slidenum">
              <a:rPr lang="en-US" smtClean="0"/>
              <a:t>20</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latin typeface="MS PGothic" panose="020B0600070205080204" pitchFamily="34" charset="-128"/>
                <a:ea typeface="MS PGothic" panose="020B0600070205080204" pitchFamily="34" charset="-128"/>
                <a:cs typeface="Calibri"/>
              </a:rPr>
              <a:t>（</a:t>
            </a:r>
            <a:r>
              <a:rPr lang="en-US" sz="2800" err="1">
                <a:latin typeface="MS PGothic" panose="020B0600070205080204" pitchFamily="34" charset="-128"/>
                <a:ea typeface="MS PGothic" panose="020B0600070205080204" pitchFamily="34" charset="-128"/>
                <a:cs typeface="Calibri"/>
              </a:rPr>
              <a:t>続き</a:t>
            </a:r>
            <a:r>
              <a:rPr lang="en-US" sz="2800">
                <a:latin typeface="MS PGothic" panose="020B0600070205080204" pitchFamily="34" charset="-128"/>
                <a:ea typeface="MS PGothic" panose="020B0600070205080204" pitchFamily="34" charset="-128"/>
                <a:cs typeface="Calibri"/>
              </a:rPr>
              <a:t>）</a:t>
            </a:r>
            <a:r>
              <a:rPr lang="en-US" altLang="ja-CN" sz="2800">
                <a:ea typeface="MS Gothic"/>
                <a:cs typeface="Calibri"/>
              </a:rPr>
              <a:t> medical problem and </a:t>
            </a:r>
            <a:r>
              <a:rPr lang="en-US" sz="2800">
                <a:latin typeface="Calibri"/>
                <a:ea typeface="MS Gothic"/>
                <a:cs typeface="Calibri"/>
              </a:rPr>
              <a:t>Treatment </a:t>
            </a:r>
            <a:r>
              <a:rPr lang="en-US" sz="2800">
                <a:latin typeface="MS Gothic"/>
                <a:ea typeface="MS Gothic"/>
                <a:cs typeface="Calibri"/>
              </a:rPr>
              <a:t>(</a:t>
            </a:r>
            <a:r>
              <a:rPr lang="ja-CN" altLang="en-US" sz="2800">
                <a:latin typeface="MS Gothic"/>
                <a:ea typeface="MS Gothic"/>
                <a:cs typeface="Calibri"/>
              </a:rPr>
              <a:t>医療問題と治療法</a:t>
            </a:r>
            <a:r>
              <a:rPr lang="en-US" sz="2800">
                <a:latin typeface="MS Gothic"/>
                <a:ea typeface="MS Gothic"/>
                <a:cs typeface="Calibri"/>
              </a:rPr>
              <a:t>)</a:t>
            </a:r>
            <a:endParaRPr kumimoji="1" lang="en-US" altLang="ja-JP" sz="2400">
              <a:ea typeface="ＭＳ Ｐゴシック"/>
            </a:endParaRP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4</a:t>
            </a:r>
            <a:r>
              <a:rPr kumimoji="1" lang="ja-JP" altLang="en-US" sz="2400">
                <a:ea typeface="ＭＳ Ｐゴシック"/>
              </a:rPr>
              <a:t>：</a:t>
            </a:r>
            <a:r>
              <a:rPr kumimoji="1" lang="en-US" altLang="ja-JP" sz="2400">
                <a:ea typeface="ＭＳ Ｐゴシック"/>
              </a:rPr>
              <a:t> Treatment is administered for medical problem(</a:t>
            </a:r>
            <a:r>
              <a:rPr kumimoji="1" lang="en-US" altLang="ja-JP" sz="2400" err="1">
                <a:ea typeface="ＭＳ Ｐゴシック"/>
              </a:rPr>
              <a:t>TrAP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47" y="3028890"/>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Antibiotic therapy </a:t>
            </a:r>
            <a:r>
              <a:rPr kumimoji="1" lang="en-US" altLang="ja-CN" sz="2000"/>
              <a:t>for presumed </a:t>
            </a:r>
            <a:r>
              <a:rPr kumimoji="1" lang="en-US" altLang="ja-CN" sz="2000">
                <a:solidFill>
                  <a:schemeClr val="bg2">
                    <a:lumMod val="50000"/>
                  </a:schemeClr>
                </a:solidFill>
              </a:rPr>
              <a:t>right forearm phlebitis</a:t>
            </a: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637950"/>
            <a:ext cx="10226565" cy="1107996"/>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5</a:t>
            </a:r>
            <a:r>
              <a:rPr kumimoji="1" lang="ja-JP" altLang="en-US" sz="2400">
                <a:ea typeface="ＭＳ Ｐゴシック"/>
              </a:rPr>
              <a:t>：</a:t>
            </a:r>
            <a:r>
              <a:rPr kumimoji="1" lang="en-US" altLang="ja-CN" sz="2400"/>
              <a:t> Treatment is not administered because of medical problem(</a:t>
            </a:r>
            <a:r>
              <a:rPr kumimoji="1" lang="en-US" altLang="ja-CN" sz="2400" err="1"/>
              <a:t>TrNAP</a:t>
            </a:r>
            <a:r>
              <a:rPr kumimoji="1" lang="en-US" altLang="ja-CN" sz="2400"/>
              <a:t>)</a:t>
            </a:r>
            <a:endParaRPr lang="en-US" sz="2400">
              <a:ea typeface="ＭＳ Ｐゴシック"/>
              <a:cs typeface="Calibri"/>
            </a:endParaRPr>
          </a:p>
          <a:p>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8" y="4569275"/>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Relafen </a:t>
            </a:r>
            <a:r>
              <a:rPr kumimoji="1" lang="en-US" altLang="ja-CN" sz="2000"/>
              <a:t>which is contra-indicated because of</a:t>
            </a:r>
            <a:r>
              <a:rPr kumimoji="1" lang="en-US" altLang="ja-CN" sz="2000">
                <a:solidFill>
                  <a:schemeClr val="bg2">
                    <a:lumMod val="50000"/>
                  </a:schemeClr>
                </a:solidFill>
              </a:rPr>
              <a:t> ulcers</a:t>
            </a:r>
          </a:p>
        </p:txBody>
      </p:sp>
    </p:spTree>
    <p:extLst>
      <p:ext uri="{BB962C8B-B14F-4D97-AF65-F5344CB8AC3E}">
        <p14:creationId xmlns:p14="http://schemas.microsoft.com/office/powerpoint/2010/main" val="773518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CA2A83-E24F-5D4E-8BF7-F35B8447EC8B}"/>
              </a:ext>
            </a:extLst>
          </p:cNvPr>
          <p:cNvSpPr>
            <a:spLocks noGrp="1"/>
          </p:cNvSpPr>
          <p:nvPr>
            <p:ph type="title"/>
          </p:nvPr>
        </p:nvSpPr>
        <p:spPr>
          <a:xfrm>
            <a:off x="1131879" y="770689"/>
            <a:ext cx="8940099" cy="980615"/>
          </a:xfrm>
        </p:spPr>
        <p:txBody>
          <a:bodyPr>
            <a:normAutofit/>
          </a:bodyPr>
          <a:lstStyle/>
          <a:p>
            <a:r>
              <a:rPr lang="zh-CN" altLang="en-US" sz="4000" b="1">
                <a:solidFill>
                  <a:schemeClr val="tx1"/>
                </a:solidFill>
                <a:ea typeface="ＭＳ Ｐゴシック"/>
                <a:cs typeface="Calibri Light"/>
              </a:rPr>
              <a:t>医学的エンティテ</a:t>
            </a:r>
            <a:r>
              <a:rPr lang="zh-CN" altLang="en-US" sz="4000">
                <a:solidFill>
                  <a:schemeClr val="tx1"/>
                </a:solidFill>
                <a:ea typeface="+mj-lt"/>
                <a:cs typeface="+mj-lt"/>
              </a:rPr>
              <a:t>ィ</a:t>
            </a:r>
            <a:r>
              <a:rPr lang="ja-JP" altLang="en-US" sz="4000" b="1">
                <a:solidFill>
                  <a:schemeClr val="tx1"/>
                </a:solidFill>
                <a:latin typeface="MS Gothic"/>
                <a:ea typeface="ＭＳ Ｐゴシック"/>
                <a:cs typeface="Calibri Light"/>
              </a:rPr>
              <a:t>関係（カテゴリ</a:t>
            </a:r>
            <a:r>
              <a:rPr lang="en-US" altLang="ja-JP" sz="4000" b="1" dirty="0">
                <a:solidFill>
                  <a:schemeClr val="tx1"/>
                </a:solidFill>
                <a:latin typeface="MS Gothic"/>
                <a:ea typeface="ＭＳ Ｐゴシック"/>
                <a:cs typeface="Calibri Light"/>
              </a:rPr>
              <a:t>6〜8</a:t>
            </a:r>
            <a:r>
              <a:rPr lang="ja-JP" altLang="en-US" sz="4000" b="1">
                <a:solidFill>
                  <a:schemeClr val="tx1"/>
                </a:solidFill>
                <a:latin typeface="MS Gothic"/>
                <a:ea typeface="ＭＳ Ｐゴシック"/>
                <a:cs typeface="Calibri Light"/>
              </a:rPr>
              <a:t>）</a:t>
            </a:r>
            <a:endParaRPr lang="en-US" sz="4000" b="1" dirty="0">
              <a:solidFill>
                <a:schemeClr val="tx1"/>
              </a:solidFill>
              <a:latin typeface="MS Gothic"/>
              <a:ea typeface="ＭＳ Ｐゴシック"/>
              <a:cs typeface="Calibri Light"/>
            </a:endParaRPr>
          </a:p>
        </p:txBody>
      </p:sp>
      <p:sp>
        <p:nvSpPr>
          <p:cNvPr id="11" name="Slide Number Placeholder 10">
            <a:extLst>
              <a:ext uri="{FF2B5EF4-FFF2-40B4-BE49-F238E27FC236}">
                <a16:creationId xmlns:a16="http://schemas.microsoft.com/office/drawing/2014/main" id="{F04FE8BA-C5A9-5248-B2F8-7EE0EC41D77F}"/>
              </a:ext>
            </a:extLst>
          </p:cNvPr>
          <p:cNvSpPr>
            <a:spLocks noGrp="1"/>
          </p:cNvSpPr>
          <p:nvPr>
            <p:ph type="sldNum" sz="quarter" idx="12"/>
          </p:nvPr>
        </p:nvSpPr>
        <p:spPr/>
        <p:txBody>
          <a:bodyPr/>
          <a:lstStyle/>
          <a:p>
            <a:fld id="{4FAB73BC-B049-4115-A692-8D63A059BFB8}" type="slidenum">
              <a:rPr lang="en-US" smtClean="0"/>
              <a:t>21</a:t>
            </a:fld>
            <a:endParaRPr lang="en-US"/>
          </a:p>
        </p:txBody>
      </p:sp>
      <p:sp>
        <p:nvSpPr>
          <p:cNvPr id="3" name="テキスト ボックス 2">
            <a:extLst>
              <a:ext uri="{FF2B5EF4-FFF2-40B4-BE49-F238E27FC236}">
                <a16:creationId xmlns:a16="http://schemas.microsoft.com/office/drawing/2014/main" id="{61C55BB7-7E93-C440-9960-6826833123C0}"/>
              </a:ext>
            </a:extLst>
          </p:cNvPr>
          <p:cNvSpPr txBox="1"/>
          <p:nvPr/>
        </p:nvSpPr>
        <p:spPr>
          <a:xfrm>
            <a:off x="1095607" y="1849288"/>
            <a:ext cx="10226565" cy="892552"/>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Test relations with medical problem(</a:t>
            </a:r>
            <a:r>
              <a:rPr lang="zh-CN" altLang="en-US" sz="2800">
                <a:ea typeface="MS Gothic"/>
                <a:cs typeface="Calibri"/>
              </a:rPr>
              <a:t>検査</a:t>
            </a:r>
            <a:r>
              <a:rPr lang="ja-JP" altLang="en-US" sz="2800">
                <a:ea typeface="MS Gothic"/>
                <a:cs typeface="Calibri"/>
              </a:rPr>
              <a:t>と</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6</a:t>
            </a:r>
            <a:r>
              <a:rPr kumimoji="1" lang="ja-JP" altLang="en-US" sz="2400">
                <a:ea typeface="ＭＳ Ｐゴシック"/>
              </a:rPr>
              <a:t>：</a:t>
            </a:r>
            <a:r>
              <a:rPr kumimoji="1" lang="en-US" altLang="ja-JP" sz="2400">
                <a:ea typeface="ＭＳ Ｐゴシック"/>
              </a:rPr>
              <a:t> Test reveals medical problem(</a:t>
            </a:r>
            <a:r>
              <a:rPr kumimoji="1" lang="en-US" altLang="ja-JP" sz="2400" err="1">
                <a:ea typeface="ＭＳ Ｐゴシック"/>
              </a:rPr>
              <a:t>TeRP</a:t>
            </a:r>
            <a:r>
              <a:rPr kumimoji="1" lang="en-US" altLang="ja-JP" sz="2400">
                <a:ea typeface="ＭＳ Ｐゴシック"/>
              </a:rPr>
              <a:t>)</a:t>
            </a:r>
            <a:endParaRPr kumimoji="1" lang="en-US" altLang="ja-CN"/>
          </a:p>
        </p:txBody>
      </p:sp>
      <p:sp>
        <p:nvSpPr>
          <p:cNvPr id="4" name="テキスト ボックス 3">
            <a:extLst>
              <a:ext uri="{FF2B5EF4-FFF2-40B4-BE49-F238E27FC236}">
                <a16:creationId xmlns:a16="http://schemas.microsoft.com/office/drawing/2014/main" id="{34D5B7FB-CDCA-C946-9ED2-17AC670CC453}"/>
              </a:ext>
            </a:extLst>
          </p:cNvPr>
          <p:cNvSpPr txBox="1"/>
          <p:nvPr/>
        </p:nvSpPr>
        <p:spPr>
          <a:xfrm>
            <a:off x="2048750" y="2756356"/>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An abdominal ultrasound</a:t>
            </a:r>
            <a:r>
              <a:rPr kumimoji="1" lang="en-US" altLang="ja-CN" sz="2000"/>
              <a:t> was performed showing no stones</a:t>
            </a:r>
            <a:endParaRPr kumimoji="1" lang="en-US" altLang="ja-CN" sz="2000">
              <a:solidFill>
                <a:schemeClr val="bg2">
                  <a:lumMod val="50000"/>
                </a:schemeClr>
              </a:solidFill>
            </a:endParaRPr>
          </a:p>
        </p:txBody>
      </p:sp>
      <p:sp>
        <p:nvSpPr>
          <p:cNvPr id="6" name="テキスト ボックス 2">
            <a:extLst>
              <a:ext uri="{FF2B5EF4-FFF2-40B4-BE49-F238E27FC236}">
                <a16:creationId xmlns:a16="http://schemas.microsoft.com/office/drawing/2014/main" id="{01E301B7-E0BE-D04E-A6E7-BA7AD82E38C1}"/>
              </a:ext>
            </a:extLst>
          </p:cNvPr>
          <p:cNvSpPr txBox="1"/>
          <p:nvPr/>
        </p:nvSpPr>
        <p:spPr>
          <a:xfrm>
            <a:off x="1095607" y="3239870"/>
            <a:ext cx="10226565" cy="461665"/>
          </a:xfrm>
          <a:prstGeom prst="rect">
            <a:avLst/>
          </a:prstGeom>
          <a:noFill/>
        </p:spPr>
        <p:txBody>
          <a:bodyPr wrap="square" lIns="91440" tIns="45720" rIns="91440" bIns="45720" rtlCol="0" anchor="t">
            <a:spAutoFit/>
          </a:bodyPr>
          <a:lstStyle/>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7</a:t>
            </a:r>
            <a:r>
              <a:rPr kumimoji="1" lang="ja-JP" altLang="en-US" sz="2400">
                <a:ea typeface="ＭＳ Ｐゴシック"/>
              </a:rPr>
              <a:t>：</a:t>
            </a:r>
            <a:r>
              <a:rPr kumimoji="1" lang="en-US" altLang="ja-CN" sz="2400"/>
              <a:t> Test conducted to investigate medical problem(</a:t>
            </a:r>
            <a:r>
              <a:rPr kumimoji="1" lang="en-US" altLang="ja-CN" sz="2400" err="1"/>
              <a:t>TrWP</a:t>
            </a:r>
            <a:r>
              <a:rPr kumimoji="1" lang="en-US" altLang="ja-CN" sz="2400"/>
              <a:t>)</a:t>
            </a:r>
            <a:endParaRPr kumimoji="1" lang="en-US" altLang="ja-CN"/>
          </a:p>
        </p:txBody>
      </p:sp>
      <p:sp>
        <p:nvSpPr>
          <p:cNvPr id="7" name="テキスト ボックス 3">
            <a:extLst>
              <a:ext uri="{FF2B5EF4-FFF2-40B4-BE49-F238E27FC236}">
                <a16:creationId xmlns:a16="http://schemas.microsoft.com/office/drawing/2014/main" id="{379623BC-6259-714E-98D8-FBAEAAD4E607}"/>
              </a:ext>
            </a:extLst>
          </p:cNvPr>
          <p:cNvSpPr txBox="1"/>
          <p:nvPr/>
        </p:nvSpPr>
        <p:spPr>
          <a:xfrm>
            <a:off x="2048749" y="3784939"/>
            <a:ext cx="8019393" cy="400110"/>
          </a:xfrm>
          <a:prstGeom prst="rect">
            <a:avLst/>
          </a:prstGeom>
          <a:noFill/>
          <a:ln>
            <a:solidFill>
              <a:schemeClr val="accent1"/>
            </a:solidFill>
          </a:ln>
        </p:spPr>
        <p:txBody>
          <a:bodyPr wrap="square" lIns="91440" tIns="45720" rIns="91440" bIns="45720" rtlCol="0" anchor="t">
            <a:spAutoFit/>
          </a:bodyPr>
          <a:lstStyle/>
          <a:p>
            <a:pPr marL="342900" indent="-342900">
              <a:buFont typeface="Arial" panose="020B0604020202020204" pitchFamily="34" charset="0"/>
              <a:buChar char="•"/>
            </a:pPr>
            <a:r>
              <a:rPr kumimoji="1" lang="en-US" altLang="ja-CN" sz="2000">
                <a:solidFill>
                  <a:schemeClr val="bg2">
                    <a:lumMod val="50000"/>
                  </a:schemeClr>
                </a:solidFill>
              </a:rPr>
              <a:t>Chest x-ray </a:t>
            </a:r>
            <a:r>
              <a:rPr kumimoji="1" lang="en-US" altLang="ja-CN" sz="2000"/>
              <a:t>done to rule out </a:t>
            </a:r>
            <a:r>
              <a:rPr kumimoji="1" lang="en-US" altLang="ja-CN" sz="2000">
                <a:solidFill>
                  <a:schemeClr val="bg2">
                    <a:lumMod val="50000"/>
                  </a:schemeClr>
                </a:solidFill>
              </a:rPr>
              <a:t>pneumonia</a:t>
            </a:r>
            <a:endParaRPr kumimoji="1" lang="ja-CN" altLang="en-US" sz="2000">
              <a:solidFill>
                <a:schemeClr val="bg2">
                  <a:lumMod val="50000"/>
                </a:schemeClr>
              </a:solidFill>
            </a:endParaRPr>
          </a:p>
        </p:txBody>
      </p:sp>
      <p:sp>
        <p:nvSpPr>
          <p:cNvPr id="8" name="テキスト ボックス 2">
            <a:extLst>
              <a:ext uri="{FF2B5EF4-FFF2-40B4-BE49-F238E27FC236}">
                <a16:creationId xmlns:a16="http://schemas.microsoft.com/office/drawing/2014/main" id="{D08043AA-1B92-E04F-973F-0DDDEF3DEBC2}"/>
              </a:ext>
            </a:extLst>
          </p:cNvPr>
          <p:cNvSpPr txBox="1"/>
          <p:nvPr/>
        </p:nvSpPr>
        <p:spPr>
          <a:xfrm>
            <a:off x="1095606" y="4268453"/>
            <a:ext cx="10226565" cy="1323439"/>
          </a:xfrm>
          <a:prstGeom prst="rect">
            <a:avLst/>
          </a:prstGeom>
          <a:noFill/>
        </p:spPr>
        <p:txBody>
          <a:bodyPr wrap="square" lIns="91440" tIns="45720" rIns="91440" bIns="45720" rtlCol="0" anchor="t">
            <a:spAutoFit/>
          </a:bodyPr>
          <a:lstStyle/>
          <a:p>
            <a:pPr marL="457200" indent="-457200">
              <a:buFont typeface="Arial"/>
              <a:buChar char="•"/>
            </a:pPr>
            <a:r>
              <a:rPr lang="en-US" sz="2800">
                <a:ea typeface="MS Gothic"/>
                <a:cs typeface="Calibri"/>
              </a:rPr>
              <a:t>Medical problem relations with other medical problems(</a:t>
            </a:r>
            <a:r>
              <a:rPr lang="zh-CN" altLang="en-US" sz="2800">
                <a:ea typeface="MS Gothic"/>
                <a:cs typeface="Calibri"/>
              </a:rPr>
              <a:t>医療問題</a:t>
            </a:r>
            <a:r>
              <a:rPr lang="ja-JP" altLang="en-US" sz="2800">
                <a:ea typeface="MS Gothic"/>
                <a:cs typeface="Calibri"/>
              </a:rPr>
              <a:t>とほかの</a:t>
            </a:r>
            <a:r>
              <a:rPr lang="zh-CN" altLang="en-US" sz="2800">
                <a:ea typeface="MS Gothic"/>
                <a:cs typeface="Calibri"/>
              </a:rPr>
              <a:t>医療問題</a:t>
            </a:r>
            <a:r>
              <a:rPr lang="en-US" altLang="zh-CN" sz="2800">
                <a:ea typeface="MS Gothic"/>
                <a:cs typeface="Calibri"/>
              </a:rPr>
              <a:t>)</a:t>
            </a:r>
          </a:p>
          <a:p>
            <a:pPr marL="800100" lvl="1" indent="-342900">
              <a:buFont typeface="Wingdings"/>
              <a:buChar char="Ø"/>
            </a:pPr>
            <a:r>
              <a:rPr kumimoji="1" lang="ja-JP" altLang="en-US" sz="2400" b="1">
                <a:highlight>
                  <a:srgbClr val="C0C0C0"/>
                </a:highlight>
                <a:ea typeface="ＭＳ Ｐゴシック"/>
              </a:rPr>
              <a:t>カテゴリ</a:t>
            </a:r>
            <a:r>
              <a:rPr kumimoji="1" lang="en-US" altLang="ja-JP" sz="2400" b="1">
                <a:highlight>
                  <a:srgbClr val="C0C0C0"/>
                </a:highlight>
                <a:ea typeface="ＭＳ Ｐゴシック"/>
              </a:rPr>
              <a:t>8</a:t>
            </a:r>
            <a:r>
              <a:rPr kumimoji="1" lang="ja-JP" altLang="en-US" sz="2400">
                <a:ea typeface="ＭＳ Ｐゴシック"/>
              </a:rPr>
              <a:t>：</a:t>
            </a:r>
            <a:r>
              <a:rPr kumimoji="1" lang="en-US" altLang="ja-JP" sz="2400">
                <a:ea typeface="ＭＳ Ｐゴシック"/>
              </a:rPr>
              <a:t> </a:t>
            </a:r>
            <a:r>
              <a:rPr kumimoji="1" lang="en-US" altLang="ja-CN" sz="2400"/>
              <a:t>Medical problem indicates medical problem(PIP)</a:t>
            </a:r>
          </a:p>
        </p:txBody>
      </p:sp>
      <p:sp>
        <p:nvSpPr>
          <p:cNvPr id="9" name="テキスト ボックス 3">
            <a:extLst>
              <a:ext uri="{FF2B5EF4-FFF2-40B4-BE49-F238E27FC236}">
                <a16:creationId xmlns:a16="http://schemas.microsoft.com/office/drawing/2014/main" id="{5575F50B-E19A-724A-AA41-1174B78F41AB}"/>
              </a:ext>
            </a:extLst>
          </p:cNvPr>
          <p:cNvSpPr txBox="1"/>
          <p:nvPr/>
        </p:nvSpPr>
        <p:spPr>
          <a:xfrm>
            <a:off x="2048749" y="5675296"/>
            <a:ext cx="8019393" cy="707886"/>
          </a:xfrm>
          <a:prstGeom prst="rect">
            <a:avLst/>
          </a:prstGeom>
          <a:noFill/>
          <a:ln>
            <a:solidFill>
              <a:schemeClr val="accent1"/>
            </a:solidFill>
          </a:ln>
        </p:spPr>
        <p:txBody>
          <a:bodyPr wrap="square" lIns="91440" tIns="45720" rIns="91440" bIns="45720" rtlCol="0" anchor="t">
            <a:spAutoFit/>
          </a:bodyPr>
          <a:lstStyle/>
          <a:p>
            <a:pPr marL="285750" indent="-285750">
              <a:buFont typeface="Arial" panose="020B0604020202020204" pitchFamily="34" charset="0"/>
              <a:buChar char="•"/>
            </a:pPr>
            <a:r>
              <a:rPr kumimoji="1" lang="en-US" altLang="ja-CN" sz="2000"/>
              <a:t>A history of </a:t>
            </a:r>
            <a:r>
              <a:rPr kumimoji="1" lang="en-US" altLang="ja-CN" sz="2000">
                <a:solidFill>
                  <a:schemeClr val="bg2">
                    <a:lumMod val="50000"/>
                  </a:schemeClr>
                </a:solidFill>
              </a:rPr>
              <a:t>noninsulin dependent diabetes mellitus, </a:t>
            </a:r>
            <a:r>
              <a:rPr kumimoji="1" lang="en-US" altLang="ja-CN" sz="2000"/>
              <a:t>now presenting with </a:t>
            </a:r>
            <a:r>
              <a:rPr kumimoji="1" lang="en-US" altLang="ja-CN" sz="2000">
                <a:solidFill>
                  <a:schemeClr val="bg2">
                    <a:lumMod val="50000"/>
                  </a:schemeClr>
                </a:solidFill>
              </a:rPr>
              <a:t>acute blurry vision on the left side</a:t>
            </a:r>
            <a:endParaRPr kumimoji="1" lang="ja-CN" altLang="en-US" sz="2000">
              <a:solidFill>
                <a:schemeClr val="bg2">
                  <a:lumMod val="50000"/>
                </a:schemeClr>
              </a:solidFill>
            </a:endParaRPr>
          </a:p>
        </p:txBody>
      </p:sp>
    </p:spTree>
    <p:extLst>
      <p:ext uri="{BB962C8B-B14F-4D97-AF65-F5344CB8AC3E}">
        <p14:creationId xmlns:p14="http://schemas.microsoft.com/office/powerpoint/2010/main" val="4248345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zh-CN" altLang="en-US" sz="4000" b="1">
                <a:solidFill>
                  <a:schemeClr val="tx1"/>
                </a:solidFill>
                <a:ea typeface="ＭＳ Ｐゴシック"/>
                <a:cs typeface="Calibri Light"/>
              </a:rPr>
              <a:t>医療知識抽出</a:t>
            </a:r>
            <a:endParaRPr lang="en-US" sz="4000" b="1">
              <a:solidFill>
                <a:schemeClr val="tx1"/>
              </a:solidFill>
              <a:ea typeface="ＭＳ Ｐゴシック"/>
              <a:cs typeface="Calibri Light"/>
            </a:endParaRPr>
          </a:p>
        </p:txBody>
      </p:sp>
      <p:sp>
        <p:nvSpPr>
          <p:cNvPr id="3" name="TextBox 2">
            <a:extLst>
              <a:ext uri="{FF2B5EF4-FFF2-40B4-BE49-F238E27FC236}">
                <a16:creationId xmlns:a16="http://schemas.microsoft.com/office/drawing/2014/main" id="{80DD6DD9-4DED-43D1-B8A0-AC78CFD0096E}"/>
              </a:ext>
            </a:extLst>
          </p:cNvPr>
          <p:cNvSpPr txBox="1"/>
          <p:nvPr/>
        </p:nvSpPr>
        <p:spPr>
          <a:xfrm>
            <a:off x="1075700" y="1843262"/>
            <a:ext cx="10230976" cy="338554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zh-CN" altLang="en-US" sz="2800">
                <a:latin typeface="MS Gothic"/>
                <a:ea typeface="MS Gothic"/>
                <a:cs typeface="Calibri"/>
              </a:rPr>
              <a:t>二つの基礎的タスク</a:t>
            </a:r>
            <a:endParaRPr lang="ja-JP" altLang="en-US" sz="2800">
              <a:latin typeface="MS Gothic"/>
              <a:ea typeface="MS Gothic"/>
              <a:cs typeface="Calibri"/>
            </a:endParaRPr>
          </a:p>
          <a:p>
            <a:pPr marL="742950" lvl="1" indent="-285750">
              <a:buFont typeface="Arial"/>
              <a:buChar char="•"/>
            </a:pPr>
            <a:r>
              <a:rPr lang="ja-JP" altLang="en-US" sz="2800">
                <a:latin typeface="MS Gothic"/>
                <a:ea typeface="MS Gothic"/>
                <a:cs typeface="Calibri"/>
              </a:rPr>
              <a:t>固有表現抽出</a:t>
            </a:r>
            <a:endParaRPr lang="zh-CN" altLang="en-US" sz="2800">
              <a:latin typeface="MS Gothic"/>
              <a:ea typeface="MS Gothic"/>
              <a:cs typeface="Calibri"/>
            </a:endParaRPr>
          </a:p>
          <a:p>
            <a:pPr marL="742950" lvl="1" indent="-285750">
              <a:buFont typeface="Arial"/>
              <a:buChar char="•"/>
            </a:pPr>
            <a:r>
              <a:rPr lang="zh-CN" altLang="en-US" sz="2800">
                <a:latin typeface="MS Gothic"/>
                <a:ea typeface="MS Gothic"/>
                <a:cs typeface="Calibri"/>
              </a:rPr>
              <a:t>医学的エンティティ関係抽出</a:t>
            </a:r>
            <a:endParaRPr lang="ja-JP" altLang="en-US" sz="2800">
              <a:latin typeface="MS Gothic"/>
              <a:ea typeface="MS Gothic"/>
              <a:cs typeface="Calibri"/>
            </a:endParaRPr>
          </a:p>
          <a:p>
            <a:pPr marL="742950" lvl="1" indent="-285750">
              <a:buFont typeface="Arial"/>
              <a:buChar char="•"/>
            </a:pPr>
            <a:endParaRPr lang="zh-CN" altLang="en-US" sz="2800">
              <a:latin typeface="MS Gothic"/>
              <a:ea typeface="MS Gothic"/>
              <a:cs typeface="Calibri"/>
            </a:endParaRPr>
          </a:p>
          <a:p>
            <a:pPr marL="285750" indent="-285750">
              <a:buFont typeface="Arial"/>
              <a:buChar char="•"/>
            </a:pPr>
            <a:r>
              <a:rPr lang="zh-CN" altLang="en-US" sz="2800">
                <a:latin typeface="MS Gothic"/>
                <a:ea typeface="MS Gothic"/>
                <a:cs typeface="Calibri"/>
              </a:rPr>
              <a:t>現在医学分野において固有表現抽出の精度は絶えず向上しているが、エンティティ関係抽出の精度についてまだ検討する必要がある</a:t>
            </a:r>
            <a:endParaRPr lang="ja-JP" altLang="en-US" sz="2800">
              <a:latin typeface="MS Gothic"/>
              <a:ea typeface="MS Gothic"/>
              <a:cs typeface="Calibri"/>
            </a:endParaRPr>
          </a:p>
          <a:p>
            <a:pPr marL="285750" indent="-285750">
              <a:buFont typeface="Arial"/>
              <a:buChar char="•"/>
            </a:pPr>
            <a:endParaRPr lang="ja-JP" altLang="en-US">
              <a:latin typeface="MS Gothic"/>
              <a:ea typeface="MS Gothic"/>
              <a:cs typeface="Calibri"/>
            </a:endParaRPr>
          </a:p>
        </p:txBody>
      </p:sp>
      <p:sp>
        <p:nvSpPr>
          <p:cNvPr id="6" name="Slide Number Placeholder 5">
            <a:extLst>
              <a:ext uri="{FF2B5EF4-FFF2-40B4-BE49-F238E27FC236}">
                <a16:creationId xmlns:a16="http://schemas.microsoft.com/office/drawing/2014/main" id="{F8B5C297-57FD-EF4A-8540-DE5B1BAFA6B2}"/>
              </a:ext>
            </a:extLst>
          </p:cNvPr>
          <p:cNvSpPr>
            <a:spLocks noGrp="1"/>
          </p:cNvSpPr>
          <p:nvPr>
            <p:ph type="sldNum" sz="quarter" idx="12"/>
          </p:nvPr>
        </p:nvSpPr>
        <p:spPr/>
        <p:txBody>
          <a:bodyPr/>
          <a:lstStyle/>
          <a:p>
            <a:fld id="{4FAB73BC-B049-4115-A692-8D63A059BFB8}" type="slidenum">
              <a:rPr lang="en-US" smtClean="0"/>
              <a:t>3</a:t>
            </a:fld>
            <a:endParaRPr lang="en-US"/>
          </a:p>
        </p:txBody>
      </p:sp>
    </p:spTree>
    <p:extLst>
      <p:ext uri="{BB962C8B-B14F-4D97-AF65-F5344CB8AC3E}">
        <p14:creationId xmlns:p14="http://schemas.microsoft.com/office/powerpoint/2010/main" val="39812675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9842B-C2BB-43EA-B7F5-9C669D69D790}"/>
              </a:ext>
            </a:extLst>
          </p:cNvPr>
          <p:cNvSpPr>
            <a:spLocks noGrp="1"/>
          </p:cNvSpPr>
          <p:nvPr>
            <p:ph type="title"/>
          </p:nvPr>
        </p:nvSpPr>
        <p:spPr>
          <a:xfrm>
            <a:off x="1030535" y="659260"/>
            <a:ext cx="9924911" cy="1005794"/>
          </a:xfrm>
        </p:spPr>
        <p:txBody>
          <a:bodyPr>
            <a:normAutofit/>
          </a:bodyPr>
          <a:lstStyle/>
          <a:p>
            <a:r>
              <a:rPr lang="ja-JP" altLang="en-US" sz="4000" b="1">
                <a:solidFill>
                  <a:schemeClr val="tx1"/>
                </a:solidFill>
                <a:ea typeface="ＭＳ Ｐゴシック"/>
                <a:cs typeface="Calibri Light"/>
              </a:rPr>
              <a:t>固有表現と関係抽出方法</a:t>
            </a:r>
          </a:p>
        </p:txBody>
      </p:sp>
      <p:graphicFrame>
        <p:nvGraphicFramePr>
          <p:cNvPr id="4" name="図表 3">
            <a:extLst>
              <a:ext uri="{FF2B5EF4-FFF2-40B4-BE49-F238E27FC236}">
                <a16:creationId xmlns:a16="http://schemas.microsoft.com/office/drawing/2014/main" id="{761D0E18-CDF9-3247-B69C-431881553A92}"/>
              </a:ext>
            </a:extLst>
          </p:cNvPr>
          <p:cNvGraphicFramePr/>
          <p:nvPr>
            <p:extLst>
              <p:ext uri="{D42A27DB-BD31-4B8C-83A1-F6EECF244321}">
                <p14:modId xmlns:p14="http://schemas.microsoft.com/office/powerpoint/2010/main" val="1522937309"/>
              </p:ext>
            </p:extLst>
          </p:nvPr>
        </p:nvGraphicFramePr>
        <p:xfrm>
          <a:off x="4114316" y="1659995"/>
          <a:ext cx="7737479" cy="223167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8" name="Rectangle: Rounded Corners 17">
            <a:extLst>
              <a:ext uri="{FF2B5EF4-FFF2-40B4-BE49-F238E27FC236}">
                <a16:creationId xmlns:a16="http://schemas.microsoft.com/office/drawing/2014/main" id="{09914D23-E0EE-40E5-AF18-D5B5895CFA91}"/>
              </a:ext>
            </a:extLst>
          </p:cNvPr>
          <p:cNvSpPr/>
          <p:nvPr/>
        </p:nvSpPr>
        <p:spPr>
          <a:xfrm>
            <a:off x="410478" y="2220923"/>
            <a:ext cx="3348350" cy="87880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パイプライン方式</a:t>
            </a:r>
          </a:p>
          <a:p>
            <a:pPr algn="ctr"/>
            <a:r>
              <a:rPr lang="ja-JP" altLang="en-US" sz="2400" b="1">
                <a:solidFill>
                  <a:schemeClr val="tx1"/>
                </a:solidFill>
                <a:latin typeface="MS Gothic"/>
                <a:ea typeface="MS Gothic"/>
                <a:cs typeface="Calibri"/>
              </a:rPr>
              <a:t>(Pipline method)</a:t>
            </a:r>
          </a:p>
        </p:txBody>
      </p:sp>
      <p:sp>
        <p:nvSpPr>
          <p:cNvPr id="643" name="Rectangle: Rounded Corners 642">
            <a:extLst>
              <a:ext uri="{FF2B5EF4-FFF2-40B4-BE49-F238E27FC236}">
                <a16:creationId xmlns:a16="http://schemas.microsoft.com/office/drawing/2014/main" id="{4E011EA7-AD3F-4E84-9A45-CA439DDE91E3}"/>
              </a:ext>
            </a:extLst>
          </p:cNvPr>
          <p:cNvSpPr/>
          <p:nvPr/>
        </p:nvSpPr>
        <p:spPr>
          <a:xfrm>
            <a:off x="377105" y="4006339"/>
            <a:ext cx="3415094" cy="934423"/>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b="1">
                <a:solidFill>
                  <a:schemeClr val="tx1"/>
                </a:solidFill>
                <a:latin typeface="MS Gothic"/>
                <a:ea typeface="MS Gothic"/>
                <a:cs typeface="Calibri"/>
              </a:rPr>
              <a:t>共同学習方式</a:t>
            </a:r>
            <a:r>
              <a:rPr lang="en-US" sz="2400" b="1" dirty="0">
                <a:solidFill>
                  <a:schemeClr val="tx1"/>
                </a:solidFill>
                <a:latin typeface="MS Gothic"/>
                <a:ea typeface="MS Gothic"/>
                <a:cs typeface="Calibri"/>
              </a:rPr>
              <a:t>(Joint</a:t>
            </a:r>
            <a:r>
              <a:rPr lang="zh-CN" altLang="en-US" sz="2400" b="1" dirty="0">
                <a:solidFill>
                  <a:schemeClr val="tx1"/>
                </a:solidFill>
                <a:latin typeface="MS Gothic"/>
                <a:ea typeface="MS Gothic"/>
                <a:cs typeface="Calibri"/>
              </a:rPr>
              <a:t> </a:t>
            </a:r>
            <a:r>
              <a:rPr lang="en-US" sz="2400" b="1" dirty="0">
                <a:solidFill>
                  <a:schemeClr val="tx1"/>
                </a:solidFill>
                <a:latin typeface="MS Gothic"/>
                <a:ea typeface="MS Gothic"/>
                <a:cs typeface="Calibri"/>
              </a:rPr>
              <a:t>method)</a:t>
            </a:r>
          </a:p>
        </p:txBody>
      </p:sp>
      <p:graphicFrame>
        <p:nvGraphicFramePr>
          <p:cNvPr id="675" name="Diagram 675">
            <a:extLst>
              <a:ext uri="{FF2B5EF4-FFF2-40B4-BE49-F238E27FC236}">
                <a16:creationId xmlns:a16="http://schemas.microsoft.com/office/drawing/2014/main" id="{8AE43E77-B1E0-4A32-93A0-52A3DA5A48D3}"/>
              </a:ext>
            </a:extLst>
          </p:cNvPr>
          <p:cNvGraphicFramePr/>
          <p:nvPr>
            <p:extLst>
              <p:ext uri="{D42A27DB-BD31-4B8C-83A1-F6EECF244321}">
                <p14:modId xmlns:p14="http://schemas.microsoft.com/office/powerpoint/2010/main" val="1964460743"/>
              </p:ext>
            </p:extLst>
          </p:nvPr>
        </p:nvGraphicFramePr>
        <p:xfrm>
          <a:off x="3103620" y="4080870"/>
          <a:ext cx="6502030" cy="676347"/>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p:sp>
        <p:nvSpPr>
          <p:cNvPr id="6" name="Slide Number Placeholder 5">
            <a:extLst>
              <a:ext uri="{FF2B5EF4-FFF2-40B4-BE49-F238E27FC236}">
                <a16:creationId xmlns:a16="http://schemas.microsoft.com/office/drawing/2014/main" id="{2521DBF1-C931-A84F-8DFF-F5664EE4CCEC}"/>
              </a:ext>
            </a:extLst>
          </p:cNvPr>
          <p:cNvSpPr>
            <a:spLocks noGrp="1"/>
          </p:cNvSpPr>
          <p:nvPr>
            <p:ph type="sldNum" sz="quarter" idx="12"/>
          </p:nvPr>
        </p:nvSpPr>
        <p:spPr/>
        <p:txBody>
          <a:bodyPr/>
          <a:lstStyle/>
          <a:p>
            <a:fld id="{4FAB73BC-B049-4115-A692-8D63A059BFB8}" type="slidenum">
              <a:rPr lang="en-US" smtClean="0"/>
              <a:t>4</a:t>
            </a:fld>
            <a:endParaRPr lang="en-US"/>
          </a:p>
        </p:txBody>
      </p:sp>
    </p:spTree>
    <p:extLst>
      <p:ext uri="{BB962C8B-B14F-4D97-AF65-F5344CB8AC3E}">
        <p14:creationId xmlns:p14="http://schemas.microsoft.com/office/powerpoint/2010/main" val="41727461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前回ゼミの振り返り</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4832092"/>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en-US" altLang="zh-CN" sz="2800" dirty="0">
                <a:latin typeface="MS Gothic"/>
                <a:ea typeface="MS Gothic"/>
              </a:rPr>
              <a:t>2010 i2b2/</a:t>
            </a:r>
            <a:r>
              <a:rPr kumimoji="1" lang="en-US" altLang="zh-CN" sz="2800" dirty="0" err="1">
                <a:latin typeface="MS Gothic"/>
                <a:ea typeface="MS Gothic"/>
              </a:rPr>
              <a:t>va</a:t>
            </a:r>
            <a:r>
              <a:rPr kumimoji="1" lang="en-US" altLang="zh-CN" sz="2800" dirty="0">
                <a:latin typeface="MS Gothic"/>
                <a:ea typeface="MS Gothic"/>
              </a:rPr>
              <a:t> challenge </a:t>
            </a:r>
            <a:r>
              <a:rPr kumimoji="1" lang="ja-JP" altLang="en-US" sz="2800">
                <a:latin typeface="MS Gothic"/>
                <a:ea typeface="MS Gothic"/>
              </a:rPr>
              <a:t>データ</a:t>
            </a:r>
            <a:r>
              <a:rPr kumimoji="1" lang="zh-CN" altLang="en-US" sz="2800" dirty="0">
                <a:latin typeface="MS Gothic"/>
                <a:ea typeface="MS Gothic"/>
              </a:rPr>
              <a:t>前処理を行いました</a:t>
            </a:r>
          </a:p>
          <a:p>
            <a:pPr marL="285750" indent="-285750">
              <a:buFont typeface="Arial" panose="020B0604020202020204" pitchFamily="34" charset="0"/>
              <a:buChar char="•"/>
            </a:pPr>
            <a:endParaRPr kumimoji="1" lang="en-US" altLang="zh-CN" sz="2800" dirty="0">
              <a:latin typeface="MS Gothic"/>
              <a:ea typeface="MS Gothic"/>
            </a:endParaRPr>
          </a:p>
          <a:p>
            <a:pPr marL="285750" indent="-285750">
              <a:buFont typeface="Arial" panose="020B0604020202020204" pitchFamily="34" charset="0"/>
              <a:buChar char="•"/>
            </a:pPr>
            <a:r>
              <a:rPr kumimoji="1" lang="zh-CN" altLang="en-US" sz="2800" dirty="0">
                <a:latin typeface="MS Gothic"/>
                <a:ea typeface="MS Gothic"/>
              </a:rPr>
              <a:t>プログラムを実行した</a:t>
            </a:r>
            <a:endParaRPr kumimoji="1" lang="en-US" altLang="zh-CN" sz="2800" dirty="0">
              <a:latin typeface="MS Gothic"/>
              <a:ea typeface="MS Gothic"/>
            </a:endParaRPr>
          </a:p>
          <a:p>
            <a:pPr marL="914400" lvl="1" indent="-457200">
              <a:buFont typeface="Arial" panose="020B0604020202020204" pitchFamily="34" charset="0"/>
              <a:buChar char="•"/>
            </a:pPr>
            <a:r>
              <a:rPr kumimoji="1" lang="zh-CN" altLang="en-US" sz="2800" dirty="0">
                <a:latin typeface="MS Gothic"/>
                <a:ea typeface="MS Gothic"/>
              </a:rPr>
              <a:t>実験</a:t>
            </a:r>
            <a:r>
              <a:rPr kumimoji="1" lang="en-US" altLang="zh-CN" sz="2800" dirty="0" err="1">
                <a:latin typeface="MS Gothic"/>
                <a:ea typeface="MS Gothic"/>
              </a:rPr>
              <a:t>データ</a:t>
            </a:r>
            <a:endParaRPr kumimoji="1" lang="en-US" altLang="zh-CN" sz="2800" dirty="0">
              <a:latin typeface="MS Gothic"/>
              <a:ea typeface="MS Gothic"/>
            </a:endParaRPr>
          </a:p>
          <a:p>
            <a:pPr marL="1371600" lvl="2" indent="-457200">
              <a:buFont typeface="Arial" panose="020B0604020202020204" pitchFamily="34" charset="0"/>
              <a:buChar char="•"/>
            </a:pPr>
            <a:r>
              <a:rPr kumimoji="1" lang="en-US" altLang="zh-CN" sz="2800" dirty="0">
                <a:ea typeface="MS Gothic"/>
                <a:cs typeface="+mn-lt"/>
              </a:rPr>
              <a:t>2010</a:t>
            </a:r>
            <a:r>
              <a:rPr kumimoji="1" lang="zh-CN" altLang="en-US" sz="2800" dirty="0">
                <a:ea typeface="MS Gothic"/>
              </a:rPr>
              <a:t> </a:t>
            </a:r>
            <a:r>
              <a:rPr kumimoji="1" lang="en-US" altLang="zh-CN" sz="2800" dirty="0">
                <a:ea typeface="MS Gothic"/>
              </a:rPr>
              <a:t>i2b2/</a:t>
            </a:r>
            <a:r>
              <a:rPr kumimoji="1" lang="en-US" altLang="zh-CN" sz="2800" dirty="0" err="1">
                <a:ea typeface="MS Gothic"/>
              </a:rPr>
              <a:t>va</a:t>
            </a:r>
            <a:r>
              <a:rPr kumimoji="1" lang="zh-CN" altLang="en-US" sz="2800" dirty="0">
                <a:ea typeface="MS Gothic"/>
              </a:rPr>
              <a:t> </a:t>
            </a:r>
            <a:r>
              <a:rPr kumimoji="1" lang="en-US" altLang="zh-CN" sz="2800" dirty="0">
                <a:ea typeface="MS Gothic"/>
              </a:rPr>
              <a:t>challenge(</a:t>
            </a:r>
            <a:r>
              <a:rPr kumimoji="1" lang="zh-CN" altLang="en-US" sz="2800" dirty="0">
                <a:ea typeface="MS Gothic"/>
              </a:rPr>
              <a:t>詳細</a:t>
            </a:r>
            <a:r>
              <a:rPr kumimoji="1" lang="ja-JP" altLang="en-US" sz="2800">
                <a:ea typeface="MS Gothic"/>
              </a:rPr>
              <a:t>は</a:t>
            </a:r>
            <a:r>
              <a:rPr kumimoji="1" lang="zh-CN" altLang="en-US" sz="2800" dirty="0">
                <a:ea typeface="MS Gothic"/>
              </a:rPr>
              <a:t>付録</a:t>
            </a:r>
            <a:r>
              <a:rPr kumimoji="1" lang="ja-JP" altLang="en-US" sz="2800">
                <a:ea typeface="MS Gothic"/>
              </a:rPr>
              <a:t>を</a:t>
            </a:r>
            <a:r>
              <a:rPr kumimoji="1" lang="zh-CN" altLang="en-US" sz="2800">
                <a:ea typeface="MS Gothic"/>
              </a:rPr>
              <a:t>参考</a:t>
            </a:r>
            <a:r>
              <a:rPr kumimoji="1" lang="en-US" altLang="zh-CN" sz="2800" dirty="0">
                <a:ea typeface="MS Gothic"/>
              </a:rPr>
              <a:t>)</a:t>
            </a:r>
            <a:endParaRPr kumimoji="1" lang="en-US" altLang="zh-CN" sz="2800" dirty="0">
              <a:latin typeface="MS PGothic"/>
              <a:ea typeface="MS PGothic"/>
            </a:endParaRPr>
          </a:p>
          <a:p>
            <a:pPr marL="914400" lvl="1" indent="-457200">
              <a:buFont typeface="Arial" panose="020B0604020202020204" pitchFamily="34" charset="0"/>
              <a:buChar char="•"/>
            </a:pPr>
            <a:endParaRPr lang="en-US" altLang="zh-CN" sz="2800" dirty="0">
              <a:latin typeface="MS Gothic"/>
              <a:ea typeface="MS Gothic"/>
            </a:endParaRPr>
          </a:p>
          <a:p>
            <a:pPr marL="914400" lvl="1" indent="-457200">
              <a:buFont typeface="Arial" panose="020B0604020202020204" pitchFamily="34" charset="0"/>
              <a:buChar char="•"/>
            </a:pPr>
            <a:r>
              <a:rPr lang="zh-CN" altLang="en-US" sz="2800" dirty="0">
                <a:latin typeface="MS Gothic"/>
                <a:ea typeface="MS Gothic"/>
              </a:rPr>
              <a:t>固有表現</a:t>
            </a:r>
            <a:r>
              <a:rPr lang="ja-JP" altLang="en-US" sz="2800">
                <a:latin typeface="MS Gothic"/>
                <a:ea typeface="MS Gothic"/>
              </a:rPr>
              <a:t>と</a:t>
            </a:r>
            <a:r>
              <a:rPr lang="zh-CN" altLang="en-US" sz="2800" dirty="0">
                <a:latin typeface="MS Gothic"/>
                <a:ea typeface="MS Gothic"/>
              </a:rPr>
              <a:t>関係抽出方法</a:t>
            </a:r>
          </a:p>
          <a:p>
            <a:pPr marL="1371600" lvl="2" indent="-457200">
              <a:buFont typeface="Arial" panose="020B0604020202020204" pitchFamily="34" charset="0"/>
              <a:buChar char="•"/>
            </a:pPr>
            <a:r>
              <a:rPr lang="en-US" altLang="en-US" sz="2800" dirty="0">
                <a:ea typeface="ＭＳ Ｐゴシック"/>
              </a:rPr>
              <a:t>Joint</a:t>
            </a:r>
            <a:r>
              <a:rPr lang="ja-JP" altLang="en-US" sz="2800">
                <a:ea typeface="ＭＳ Ｐゴシック"/>
              </a:rPr>
              <a:t> </a:t>
            </a:r>
            <a:r>
              <a:rPr lang="en-US" altLang="en-US" sz="2800" dirty="0" err="1">
                <a:ea typeface="ＭＳ Ｐゴシック"/>
              </a:rPr>
              <a:t>モデル</a:t>
            </a:r>
            <a:endParaRPr lang="en-US" altLang="en-US" sz="2800" dirty="0">
              <a:ea typeface="ＭＳ Ｐゴシック"/>
            </a:endParaRPr>
          </a:p>
          <a:p>
            <a:pPr marL="1828800" lvl="3" indent="-457200">
              <a:buFont typeface="Arial" panose="020B0604020202020204" pitchFamily="34" charset="0"/>
              <a:buChar char="•"/>
            </a:pPr>
            <a:r>
              <a:rPr lang="ja-CN" altLang="en-US" sz="2800">
                <a:ea typeface="ＭＳ Ｐゴシック"/>
              </a:rPr>
              <a:t>「</a:t>
            </a:r>
            <a:r>
              <a:rPr lang="en-US" sz="2800" dirty="0">
                <a:ea typeface="ＭＳ Ｐゴシック"/>
              </a:rPr>
              <a:t>Joint entity recognition and relation extraction as a multi-head selection problem</a:t>
            </a:r>
            <a:r>
              <a:rPr lang="ja-CN" altLang="en-US" sz="2800" dirty="0">
                <a:ea typeface="ＭＳ Ｐゴシック"/>
              </a:rPr>
              <a:t>」（</a:t>
            </a:r>
            <a:r>
              <a:rPr lang="ja-CN" altLang="en-US" sz="2800" dirty="0">
                <a:latin typeface="MS PGothic"/>
                <a:ea typeface="ＭＳ Ｐゴシック"/>
              </a:rPr>
              <a:t>参考文献</a:t>
            </a:r>
            <a:r>
              <a:rPr lang="ja-CN" altLang="en-US" sz="2800" dirty="0">
                <a:ea typeface="ＭＳ Ｐゴシック"/>
              </a:rPr>
              <a:t>[1]）</a:t>
            </a:r>
            <a:endParaRPr lang="zh-CN" altLang="en-US" sz="2800" dirty="0">
              <a:latin typeface="MS Gothic"/>
              <a:ea typeface="MS Gothic"/>
            </a:endParaRPr>
          </a:p>
          <a:p>
            <a:endParaRPr kumimoji="1" lang="en-US" sz="2800" dirty="0">
              <a:latin typeface="MS Gothic"/>
              <a:ea typeface="ＭＳ Ｐゴシック"/>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5</a:t>
            </a:fld>
            <a:endParaRPr lang="en-US"/>
          </a:p>
        </p:txBody>
      </p:sp>
    </p:spTree>
    <p:extLst>
      <p:ext uri="{BB962C8B-B14F-4D97-AF65-F5344CB8AC3E}">
        <p14:creationId xmlns:p14="http://schemas.microsoft.com/office/powerpoint/2010/main" val="778778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ja-CN" altLang="en-US" sz="4000" b="1" dirty="0">
                <a:solidFill>
                  <a:schemeClr val="tx1"/>
                </a:solidFill>
                <a:latin typeface="MS PGothic" panose="020B0600070205080204" pitchFamily="34" charset="-128"/>
                <a:ea typeface="MS PGothic" panose="020B0600070205080204" pitchFamily="34" charset="-128"/>
              </a:rPr>
              <a:t>進捗状況</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3662541"/>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dirty="0">
                <a:latin typeface="MS Gothic"/>
                <a:ea typeface="MS Gothic"/>
              </a:rPr>
              <a:t>データ前処理の続け</a:t>
            </a:r>
            <a:endParaRPr kumimoji="1" lang="en-US" altLang="zh-CN" sz="2800" dirty="0">
              <a:latin typeface="MS Gothic"/>
              <a:ea typeface="MS Gothic"/>
            </a:endParaRPr>
          </a:p>
          <a:p>
            <a:r>
              <a:rPr kumimoji="1" lang="ja-JP" altLang="en-US" sz="2800">
                <a:latin typeface="MS Gothic"/>
                <a:ea typeface="MS Gothic"/>
              </a:rPr>
              <a:t>　関係ラベルなし</a:t>
            </a:r>
            <a:r>
              <a:rPr kumimoji="1" lang="zh-CN" altLang="en-US" sz="2800" dirty="0">
                <a:latin typeface="MS Gothic"/>
                <a:ea typeface="MS Gothic"/>
              </a:rPr>
              <a:t>のデータを削除した</a:t>
            </a:r>
            <a:endParaRPr kumimoji="1" lang="en-US" altLang="zh-CN" sz="2800" dirty="0">
              <a:latin typeface="MS Gothic"/>
              <a:ea typeface="MS Gothic"/>
            </a:endParaRPr>
          </a:p>
          <a:p>
            <a:endParaRPr kumimoji="1" lang="en-US" altLang="zh-CN" sz="2800" dirty="0">
              <a:latin typeface="MS Gothic"/>
              <a:ea typeface="MS Gothic"/>
            </a:endParaRPr>
          </a:p>
          <a:p>
            <a:pPr marL="285750" lvl="0" indent="-285750">
              <a:buFont typeface="Arial" panose="020B0604020202020204" pitchFamily="34" charset="0"/>
              <a:buChar char="•"/>
            </a:pPr>
            <a:r>
              <a:rPr kumimoji="1" lang="zh-CN" altLang="en-US" sz="2800" dirty="0">
                <a:solidFill>
                  <a:srgbClr val="000000"/>
                </a:solidFill>
                <a:latin typeface="MS Gothic"/>
                <a:ea typeface="MS Gothic"/>
              </a:rPr>
              <a:t>関連研究の調査</a:t>
            </a:r>
            <a:endParaRPr kumimoji="1" lang="en-US" altLang="zh-CN" sz="2800" dirty="0">
              <a:solidFill>
                <a:srgbClr val="000000"/>
              </a:solidFill>
              <a:latin typeface="MS Gothic"/>
              <a:ea typeface="MS Gothic"/>
            </a:endParaRPr>
          </a:p>
          <a:p>
            <a:pPr marL="742950" lvl="1" indent="-285750">
              <a:buFont typeface="Arial" panose="020B0604020202020204" pitchFamily="34" charset="0"/>
              <a:buChar char="•"/>
            </a:pPr>
            <a:r>
              <a:rPr kumimoji="1" lang="zh-CN" altLang="en" sz="2000" dirty="0">
                <a:ea typeface="MS Gothic"/>
                <a:cs typeface="Calibri"/>
              </a:rPr>
              <a:t>「</a:t>
            </a:r>
            <a:r>
              <a:rPr kumimoji="1" lang="en" altLang="zh-CN" sz="2000" dirty="0">
                <a:ea typeface="MS Gothic"/>
                <a:cs typeface="Calibri"/>
              </a:rPr>
              <a:t>Automatic extraction of relations between medical concepts in clinical texts</a:t>
            </a:r>
            <a:endParaRPr kumimoji="1" lang="en-US" altLang="zh-CN" sz="2000" dirty="0">
              <a:ea typeface="MS Gothic"/>
              <a:cs typeface="Calibri"/>
            </a:endParaRPr>
          </a:p>
          <a:p>
            <a:pPr marL="1200150" lvl="2" indent="-285750">
              <a:buFont typeface="Arial" panose="020B0604020202020204" pitchFamily="34" charset="0"/>
              <a:buChar char="•"/>
            </a:pPr>
            <a:r>
              <a:rPr lang="ja-CN" altLang="en-US" sz="2000">
                <a:latin typeface="MS PGothic"/>
                <a:ea typeface="ＭＳ Ｐゴシック"/>
              </a:rPr>
              <a:t>参考文献</a:t>
            </a:r>
            <a:r>
              <a:rPr lang="ja-CN" altLang="en-US" sz="2000">
                <a:ea typeface="ＭＳ Ｐゴシック"/>
              </a:rPr>
              <a:t>[２]</a:t>
            </a:r>
            <a:endParaRPr lang="zh-CN" altLang="en-US" sz="2000" dirty="0">
              <a:latin typeface="MS Gothic"/>
              <a:ea typeface="MS Gothic"/>
            </a:endParaRPr>
          </a:p>
          <a:p>
            <a:pPr lvl="1"/>
            <a:endParaRPr kumimoji="1" lang="zh-CN" altLang="en-US" sz="2000" dirty="0">
              <a:ea typeface="MS Gothic"/>
              <a:cs typeface="Calibri"/>
            </a:endParaRPr>
          </a:p>
          <a:p>
            <a:pPr marL="742950" lvl="1" indent="-285750">
              <a:buFont typeface="Arial" panose="020B0604020202020204" pitchFamily="34" charset="0"/>
              <a:buChar char="•"/>
            </a:pPr>
            <a:r>
              <a:rPr lang="zh-CN" altLang="en-US" sz="2000" dirty="0">
                <a:ea typeface="MS Gothic"/>
                <a:cs typeface="Calibri"/>
              </a:rPr>
              <a:t>「</a:t>
            </a:r>
            <a:r>
              <a:rPr lang="en" altLang="zh-CN" sz="2000" dirty="0">
                <a:ea typeface="MS Gothic"/>
                <a:cs typeface="Calibri"/>
              </a:rPr>
              <a:t> Transfer Learning in Biomedical Natural Language Processing: An Evaluation of BERT and </a:t>
            </a:r>
            <a:r>
              <a:rPr lang="en" altLang="zh-CN" sz="2000" dirty="0" err="1">
                <a:ea typeface="MS Gothic"/>
                <a:cs typeface="Calibri"/>
              </a:rPr>
              <a:t>ELMo</a:t>
            </a:r>
            <a:r>
              <a:rPr lang="en" altLang="zh-CN" sz="2000" dirty="0">
                <a:ea typeface="MS Gothic"/>
                <a:cs typeface="Calibri"/>
              </a:rPr>
              <a:t> on Ten Benchmarking Datasets</a:t>
            </a:r>
            <a:r>
              <a:rPr lang="zh-CN" altLang="en-US" sz="2000" dirty="0">
                <a:ea typeface="MS Gothic"/>
                <a:cs typeface="Calibri"/>
              </a:rPr>
              <a:t>」</a:t>
            </a:r>
            <a:endParaRPr lang="en-US" altLang="en-US" sz="2000" dirty="0">
              <a:ea typeface="ＭＳ Ｐゴシック"/>
            </a:endParaRPr>
          </a:p>
          <a:p>
            <a:pPr marL="1200150" lvl="2" indent="-285750">
              <a:buFont typeface="Arial" panose="020B0604020202020204" pitchFamily="34" charset="0"/>
              <a:buChar char="•"/>
            </a:pPr>
            <a:r>
              <a:rPr lang="ja-CN" altLang="en-US" sz="2000">
                <a:latin typeface="MS PGothic"/>
                <a:ea typeface="ＭＳ Ｐゴシック"/>
              </a:rPr>
              <a:t>参考文献</a:t>
            </a:r>
            <a:r>
              <a:rPr lang="ja-CN" altLang="en-US" sz="2000">
                <a:latin typeface="Calibri" panose="020F0502020204030204" pitchFamily="34" charset="0"/>
                <a:ea typeface="ＭＳ Ｐゴシック"/>
                <a:cs typeface="Calibri" panose="020F0502020204030204" pitchFamily="34" charset="0"/>
              </a:rPr>
              <a:t>[３]</a:t>
            </a:r>
            <a:endParaRPr lang="zh-CN" altLang="en-US" sz="2000" dirty="0">
              <a:latin typeface="Calibri" panose="020F0502020204030204" pitchFamily="34" charset="0"/>
              <a:ea typeface="MS Gothic"/>
              <a:cs typeface="Calibri" panose="020F0502020204030204" pitchFamily="34" charset="0"/>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6</a:t>
            </a:fld>
            <a:endParaRPr lang="en-US"/>
          </a:p>
        </p:txBody>
      </p:sp>
    </p:spTree>
    <p:extLst>
      <p:ext uri="{BB962C8B-B14F-4D97-AF65-F5344CB8AC3E}">
        <p14:creationId xmlns:p14="http://schemas.microsoft.com/office/powerpoint/2010/main" val="406818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en-JP" altLang="en-US" sz="4000" b="1" dirty="0">
                <a:solidFill>
                  <a:schemeClr val="tx1"/>
                </a:solidFill>
                <a:latin typeface="MS PGothic" panose="020B0600070205080204" pitchFamily="34" charset="-128"/>
                <a:ea typeface="MS PGothic" panose="020B0600070205080204" pitchFamily="34" charset="-128"/>
              </a:rPr>
              <a:t>データの前処理の続け</a:t>
            </a:r>
            <a:endParaRPr lang="en-US" altLang="en-US" sz="4000" b="1" dirty="0">
              <a:solidFill>
                <a:schemeClr val="tx1"/>
              </a:solidFill>
              <a:latin typeface="MS PGothic" panose="020B0600070205080204" pitchFamily="34" charset="-128"/>
              <a:ea typeface="MS PGothic" panose="020B0600070205080204" pitchFamily="34" charset="-128"/>
            </a:endParaRP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523220"/>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dirty="0">
                <a:latin typeface="MS Gothic"/>
                <a:ea typeface="MS Gothic"/>
              </a:rPr>
              <a:t>関係ラベルなしのデータを削除した</a:t>
            </a:r>
            <a:endParaRPr kumimoji="1" lang="en-US" altLang="zh-CN" sz="2800" dirty="0">
              <a:latin typeface="MS Gothic"/>
              <a:ea typeface="MS Gothic"/>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7</a:t>
            </a:fld>
            <a:endParaRPr lang="en-US"/>
          </a:p>
        </p:txBody>
      </p:sp>
      <p:sp>
        <p:nvSpPr>
          <p:cNvPr id="4" name="TextBox 3">
            <a:extLst>
              <a:ext uri="{FF2B5EF4-FFF2-40B4-BE49-F238E27FC236}">
                <a16:creationId xmlns:a16="http://schemas.microsoft.com/office/drawing/2014/main" id="{2977D345-C6DF-1043-A43B-A01B0A2851C4}"/>
              </a:ext>
            </a:extLst>
          </p:cNvPr>
          <p:cNvSpPr txBox="1"/>
          <p:nvPr/>
        </p:nvSpPr>
        <p:spPr>
          <a:xfrm>
            <a:off x="544292" y="2915959"/>
            <a:ext cx="3046020" cy="1754326"/>
          </a:xfrm>
          <a:prstGeom prst="rect">
            <a:avLst/>
          </a:prstGeom>
          <a:noFill/>
          <a:ln>
            <a:solidFill>
              <a:schemeClr val="accent1"/>
            </a:solidFill>
          </a:ln>
        </p:spPr>
        <p:txBody>
          <a:bodyPr wrap="square" rtlCol="0">
            <a:spAutoFit/>
          </a:bodyPr>
          <a:lstStyle/>
          <a:p>
            <a:r>
              <a:rPr lang="en-US" dirty="0"/>
              <a:t>0   </a:t>
            </a:r>
            <a:r>
              <a:rPr lang="ja-JP" altLang="en-US"/>
              <a:t> </a:t>
            </a:r>
            <a:r>
              <a:rPr lang="en-US" dirty="0"/>
              <a:t>Birth  </a:t>
            </a:r>
            <a:r>
              <a:rPr lang="ja-JP" altLang="en-US"/>
              <a:t>    </a:t>
            </a:r>
            <a:r>
              <a:rPr lang="en-US" dirty="0"/>
              <a:t>B-test </a:t>
            </a:r>
            <a:r>
              <a:rPr lang="ja-JP" altLang="en-US"/>
              <a:t> </a:t>
            </a:r>
            <a:r>
              <a:rPr lang="en-US" dirty="0"/>
              <a:t>[‘N’]  [0]</a:t>
            </a:r>
            <a:br>
              <a:rPr lang="en-US" dirty="0"/>
            </a:br>
            <a:r>
              <a:rPr lang="en-US" dirty="0"/>
              <a:t>1  </a:t>
            </a:r>
            <a:r>
              <a:rPr lang="ja-JP" altLang="en-US"/>
              <a:t>  </a:t>
            </a:r>
            <a:r>
              <a:rPr lang="en-US" dirty="0"/>
              <a:t>weight </a:t>
            </a:r>
            <a:r>
              <a:rPr lang="ja-JP" altLang="en-US"/>
              <a:t>  </a:t>
            </a:r>
            <a:r>
              <a:rPr lang="en-US" dirty="0"/>
              <a:t>I-test </a:t>
            </a:r>
            <a:r>
              <a:rPr lang="ja-JP" altLang="en-US"/>
              <a:t>  </a:t>
            </a:r>
            <a:r>
              <a:rPr lang="en-US" dirty="0"/>
              <a:t>[‘N’]  [1]</a:t>
            </a:r>
            <a:br>
              <a:rPr lang="en-US" dirty="0"/>
            </a:br>
            <a:r>
              <a:rPr lang="en-US" dirty="0"/>
              <a:t>2  </a:t>
            </a:r>
            <a:r>
              <a:rPr lang="ja-JP" altLang="en-US"/>
              <a:t>  </a:t>
            </a:r>
            <a:r>
              <a:rPr lang="en-US" dirty="0"/>
              <a:t>was    </a:t>
            </a:r>
            <a:r>
              <a:rPr lang="ja-JP" altLang="en-US"/>
              <a:t>    </a:t>
            </a:r>
            <a:r>
              <a:rPr lang="en-US" dirty="0"/>
              <a:t>O  </a:t>
            </a:r>
            <a:r>
              <a:rPr lang="ja-JP" altLang="en-US"/>
              <a:t>        </a:t>
            </a:r>
            <a:r>
              <a:rPr lang="en-US" dirty="0"/>
              <a:t>[‘N’]  [2]</a:t>
            </a:r>
            <a:br>
              <a:rPr lang="en-US" dirty="0"/>
            </a:br>
            <a:r>
              <a:rPr lang="en-US" dirty="0"/>
              <a:t>3  </a:t>
            </a:r>
            <a:r>
              <a:rPr lang="ja-JP" altLang="en-US"/>
              <a:t>  </a:t>
            </a:r>
            <a:r>
              <a:rPr lang="en-US" dirty="0"/>
              <a:t>1630   </a:t>
            </a:r>
            <a:r>
              <a:rPr lang="ja-JP" altLang="en-US"/>
              <a:t>   </a:t>
            </a:r>
            <a:r>
              <a:rPr lang="en-US" dirty="0"/>
              <a:t>O  </a:t>
            </a:r>
            <a:r>
              <a:rPr lang="ja-JP" altLang="en-US"/>
              <a:t>        </a:t>
            </a:r>
            <a:r>
              <a:rPr lang="en-US" dirty="0"/>
              <a:t>[‘N’]  [3]</a:t>
            </a:r>
            <a:br>
              <a:rPr lang="en-US" dirty="0"/>
            </a:br>
            <a:r>
              <a:rPr lang="en-US" dirty="0"/>
              <a:t>4  </a:t>
            </a:r>
            <a:r>
              <a:rPr lang="ja-JP" altLang="en-US"/>
              <a:t>  </a:t>
            </a:r>
            <a:r>
              <a:rPr lang="en-US" dirty="0"/>
              <a:t>grams  </a:t>
            </a:r>
            <a:r>
              <a:rPr lang="ja-JP" altLang="en-US"/>
              <a:t>  </a:t>
            </a:r>
            <a:r>
              <a:rPr lang="en-US" dirty="0"/>
              <a:t>O  </a:t>
            </a:r>
            <a:r>
              <a:rPr lang="ja-JP" altLang="en-US"/>
              <a:t>        </a:t>
            </a:r>
            <a:r>
              <a:rPr lang="en-US" dirty="0"/>
              <a:t>[‘N’]  [4]</a:t>
            </a:r>
            <a:br>
              <a:rPr lang="en-US" dirty="0"/>
            </a:br>
            <a:r>
              <a:rPr lang="en-US" dirty="0"/>
              <a:t>5  </a:t>
            </a:r>
            <a:r>
              <a:rPr lang="ja-JP" altLang="en-US"/>
              <a:t>  </a:t>
            </a:r>
            <a:r>
              <a:rPr lang="en-US" dirty="0"/>
              <a:t>.  </a:t>
            </a:r>
            <a:r>
              <a:rPr lang="ja-JP" altLang="en-US"/>
              <a:t>            </a:t>
            </a:r>
            <a:r>
              <a:rPr lang="en-US" dirty="0"/>
              <a:t>O  </a:t>
            </a:r>
            <a:r>
              <a:rPr lang="ja-JP" altLang="en-US"/>
              <a:t>        </a:t>
            </a:r>
            <a:r>
              <a:rPr lang="en-US" dirty="0"/>
              <a:t>['N']  [5]</a:t>
            </a:r>
          </a:p>
        </p:txBody>
      </p:sp>
      <p:sp>
        <p:nvSpPr>
          <p:cNvPr id="5" name="TextBox 4">
            <a:extLst>
              <a:ext uri="{FF2B5EF4-FFF2-40B4-BE49-F238E27FC236}">
                <a16:creationId xmlns:a16="http://schemas.microsoft.com/office/drawing/2014/main" id="{FFFAE0A6-A8AD-A148-B9D7-A8D2AF3B4401}"/>
              </a:ext>
            </a:extLst>
          </p:cNvPr>
          <p:cNvSpPr txBox="1"/>
          <p:nvPr/>
        </p:nvSpPr>
        <p:spPr>
          <a:xfrm>
            <a:off x="474558" y="2546627"/>
            <a:ext cx="3185487" cy="369332"/>
          </a:xfrm>
          <a:prstGeom prst="rect">
            <a:avLst/>
          </a:prstGeom>
          <a:noFill/>
        </p:spPr>
        <p:txBody>
          <a:bodyPr wrap="none" rtlCol="0">
            <a:spAutoFit/>
          </a:bodyPr>
          <a:lstStyle/>
          <a:p>
            <a:r>
              <a:rPr kumimoji="1" lang="zh-CN" altLang="en-US" b="1" dirty="0">
                <a:latin typeface="MS Gothic"/>
                <a:ea typeface="MS Gothic"/>
              </a:rPr>
              <a:t>関係ラベルなしのデータの例</a:t>
            </a:r>
            <a:endParaRPr lang="en-US" b="1" dirty="0"/>
          </a:p>
        </p:txBody>
      </p:sp>
      <p:sp>
        <p:nvSpPr>
          <p:cNvPr id="12" name="テキスト ボックス 6">
            <a:extLst>
              <a:ext uri="{FF2B5EF4-FFF2-40B4-BE49-F238E27FC236}">
                <a16:creationId xmlns:a16="http://schemas.microsoft.com/office/drawing/2014/main" id="{34B22FDE-F383-AF4C-B092-F25690FCC43D}"/>
              </a:ext>
            </a:extLst>
          </p:cNvPr>
          <p:cNvSpPr txBox="1"/>
          <p:nvPr/>
        </p:nvSpPr>
        <p:spPr>
          <a:xfrm>
            <a:off x="3777287" y="2915959"/>
            <a:ext cx="8335544" cy="3139321"/>
          </a:xfrm>
          <a:prstGeom prst="rect">
            <a:avLst/>
          </a:prstGeom>
          <a:noFill/>
          <a:ln>
            <a:solidFill>
              <a:schemeClr val="accent1"/>
            </a:solidFill>
          </a:ln>
        </p:spPr>
        <p:txBody>
          <a:bodyPr wrap="square" rtlCol="0">
            <a:spAutoFit/>
          </a:bodyPr>
          <a:lstStyle/>
          <a:p>
            <a:r>
              <a:rPr kumimoji="1" lang="en-US" altLang="ja-CN" dirty="0"/>
              <a:t>0	No				o			[‘N’]			[0]</a:t>
            </a:r>
          </a:p>
          <a:p>
            <a:r>
              <a:rPr kumimoji="1" lang="en-US" altLang="ja-CN" dirty="0"/>
              <a:t>1	creams 		B-treatment		[‘N’]			[1]</a:t>
            </a:r>
          </a:p>
          <a:p>
            <a:r>
              <a:rPr kumimoji="1" lang="en-US" altLang="ja-CN" dirty="0"/>
              <a:t>2	,				o			[‘N’]			[2]</a:t>
            </a:r>
          </a:p>
          <a:p>
            <a:r>
              <a:rPr kumimoji="1" lang="en-US" altLang="ja-CN" dirty="0"/>
              <a:t>3	Lotion		B-treatment		[‘N’]			[3]</a:t>
            </a:r>
          </a:p>
          <a:p>
            <a:r>
              <a:rPr kumimoji="1" lang="en-US" altLang="ja-CN" dirty="0"/>
              <a:t>4	,				o			[’N’]			[4]</a:t>
            </a:r>
          </a:p>
          <a:p>
            <a:r>
              <a:rPr kumimoji="1" lang="en-US" altLang="ja-CN" dirty="0"/>
              <a:t>5	powders		B-treatment		[‘N’]			[5]</a:t>
            </a:r>
          </a:p>
          <a:p>
            <a:r>
              <a:rPr kumimoji="1" lang="en-US" altLang="ja-CN" dirty="0"/>
              <a:t>6	,				o			[‘N’]			[6]</a:t>
            </a:r>
          </a:p>
          <a:p>
            <a:r>
              <a:rPr kumimoji="1" lang="en-US" altLang="ja-CN" dirty="0"/>
              <a:t>7	or				o			[‘N’]			[7]</a:t>
            </a:r>
          </a:p>
          <a:p>
            <a:r>
              <a:rPr kumimoji="1" lang="en-US" altLang="ja-CN" dirty="0"/>
              <a:t>8	ointments	B-treatment		[‘N’]			[8]</a:t>
            </a:r>
          </a:p>
          <a:p>
            <a:r>
              <a:rPr kumimoji="1" lang="en-US" altLang="ja-CN" dirty="0"/>
              <a:t>9	to 				o			[‘N’]			[9]</a:t>
            </a:r>
          </a:p>
          <a:p>
            <a:r>
              <a:rPr kumimoji="1" lang="en-US" altLang="ja-CN" dirty="0"/>
              <a:t>10	incision		 B-problem		[‘</a:t>
            </a:r>
            <a:r>
              <a:rPr kumimoji="1" lang="en-US" altLang="ja-CN" dirty="0" err="1"/>
              <a:t>TrNAP</a:t>
            </a:r>
            <a:r>
              <a:rPr kumimoji="1" lang="en-US" altLang="ja-CN" dirty="0"/>
              <a:t>’,’ </a:t>
            </a:r>
            <a:r>
              <a:rPr kumimoji="1" lang="en-US" altLang="ja-CN" dirty="0" err="1"/>
              <a:t>TrNAP</a:t>
            </a:r>
            <a:r>
              <a:rPr kumimoji="1" lang="en-US" altLang="ja-CN" dirty="0"/>
              <a:t>’,’ </a:t>
            </a:r>
            <a:r>
              <a:rPr kumimoji="1" lang="en-US" altLang="ja-CN" dirty="0" err="1"/>
              <a:t>TrNAP</a:t>
            </a:r>
            <a:r>
              <a:rPr kumimoji="1" lang="en-US" altLang="ja-CN" dirty="0"/>
              <a:t>’,’ </a:t>
            </a:r>
            <a:r>
              <a:rPr kumimoji="1" lang="en-US" altLang="ja-CN" dirty="0" err="1"/>
              <a:t>TrNAP</a:t>
            </a:r>
            <a:r>
              <a:rPr kumimoji="1" lang="en-US" altLang="ja-CN" dirty="0"/>
              <a:t>’]		[1,3,5,8]</a:t>
            </a:r>
          </a:p>
        </p:txBody>
      </p:sp>
      <p:sp>
        <p:nvSpPr>
          <p:cNvPr id="13" name="TextBox 12">
            <a:extLst>
              <a:ext uri="{FF2B5EF4-FFF2-40B4-BE49-F238E27FC236}">
                <a16:creationId xmlns:a16="http://schemas.microsoft.com/office/drawing/2014/main" id="{10E67C92-1CEF-7540-A310-029CF8D14CDA}"/>
              </a:ext>
            </a:extLst>
          </p:cNvPr>
          <p:cNvSpPr txBox="1"/>
          <p:nvPr/>
        </p:nvSpPr>
        <p:spPr>
          <a:xfrm>
            <a:off x="5685847" y="2511454"/>
            <a:ext cx="3185487" cy="369332"/>
          </a:xfrm>
          <a:prstGeom prst="rect">
            <a:avLst/>
          </a:prstGeom>
          <a:noFill/>
        </p:spPr>
        <p:txBody>
          <a:bodyPr wrap="none" rtlCol="0">
            <a:spAutoFit/>
          </a:bodyPr>
          <a:lstStyle/>
          <a:p>
            <a:r>
              <a:rPr kumimoji="1" lang="zh-CN" altLang="en-US" dirty="0">
                <a:latin typeface="MS Gothic"/>
                <a:ea typeface="MS Gothic"/>
              </a:rPr>
              <a:t>関係ラベルありのデータの例</a:t>
            </a:r>
            <a:endParaRPr lang="en-US" dirty="0"/>
          </a:p>
        </p:txBody>
      </p:sp>
      <p:sp>
        <p:nvSpPr>
          <p:cNvPr id="14" name="Down Arrow 13">
            <a:extLst>
              <a:ext uri="{FF2B5EF4-FFF2-40B4-BE49-F238E27FC236}">
                <a16:creationId xmlns:a16="http://schemas.microsoft.com/office/drawing/2014/main" id="{AF44E83A-1494-344B-8CC8-B3D0C917B9A9}"/>
              </a:ext>
            </a:extLst>
          </p:cNvPr>
          <p:cNvSpPr/>
          <p:nvPr/>
        </p:nvSpPr>
        <p:spPr>
          <a:xfrm>
            <a:off x="2989377" y="3972767"/>
            <a:ext cx="219694" cy="350322"/>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324CC-12BF-8548-BC9F-4BF0B4431A37}"/>
              </a:ext>
            </a:extLst>
          </p:cNvPr>
          <p:cNvSpPr/>
          <p:nvPr/>
        </p:nvSpPr>
        <p:spPr>
          <a:xfrm>
            <a:off x="2807160" y="4367023"/>
            <a:ext cx="646331" cy="369332"/>
          </a:xfrm>
          <a:prstGeom prst="rect">
            <a:avLst/>
          </a:prstGeom>
        </p:spPr>
        <p:txBody>
          <a:bodyPr wrap="none">
            <a:spAutoFit/>
          </a:bodyPr>
          <a:lstStyle/>
          <a:p>
            <a:r>
              <a:rPr kumimoji="1" lang="zh-CN" altLang="en-US" b="1" dirty="0">
                <a:latin typeface="MS Gothic"/>
                <a:ea typeface="MS Gothic"/>
              </a:rPr>
              <a:t>削除</a:t>
            </a:r>
            <a:endParaRPr lang="en-US" b="1" dirty="0"/>
          </a:p>
        </p:txBody>
      </p:sp>
    </p:spTree>
    <p:extLst>
      <p:ext uri="{BB962C8B-B14F-4D97-AF65-F5344CB8AC3E}">
        <p14:creationId xmlns:p14="http://schemas.microsoft.com/office/powerpoint/2010/main" val="3965552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8017F1-A404-4248-8654-8B41360FEE5C}"/>
              </a:ext>
            </a:extLst>
          </p:cNvPr>
          <p:cNvSpPr>
            <a:spLocks noGrp="1"/>
          </p:cNvSpPr>
          <p:nvPr>
            <p:ph type="title"/>
          </p:nvPr>
        </p:nvSpPr>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ja-JP" altLang="en-US" sz="4000" b="1">
                <a:solidFill>
                  <a:schemeClr val="tx1"/>
                </a:solidFill>
                <a:latin typeface="MS PGothic" panose="020B0600070205080204" pitchFamily="34" charset="-128"/>
                <a:ea typeface="MS PGothic" panose="020B0600070205080204" pitchFamily="34" charset="-128"/>
              </a:rPr>
              <a:t>の</a:t>
            </a:r>
            <a:r>
              <a:rPr kumimoji="1" lang="zh-CN" altLang="en-US" sz="4000" b="1" dirty="0">
                <a:solidFill>
                  <a:schemeClr val="tx1"/>
                </a:solidFill>
                <a:latin typeface="MS PGothic" panose="020B0600070205080204" pitchFamily="34" charset="-128"/>
                <a:ea typeface="MS PGothic" panose="020B0600070205080204" pitchFamily="34" charset="-128"/>
              </a:rPr>
              <a:t>調査</a:t>
            </a:r>
          </a:p>
        </p:txBody>
      </p:sp>
      <p:sp>
        <p:nvSpPr>
          <p:cNvPr id="3" name="テキスト ボックス 2">
            <a:extLst>
              <a:ext uri="{FF2B5EF4-FFF2-40B4-BE49-F238E27FC236}">
                <a16:creationId xmlns:a16="http://schemas.microsoft.com/office/drawing/2014/main" id="{A351A24A-04F4-1143-A692-8A7106A7659B}"/>
              </a:ext>
            </a:extLst>
          </p:cNvPr>
          <p:cNvSpPr txBox="1"/>
          <p:nvPr/>
        </p:nvSpPr>
        <p:spPr>
          <a:xfrm>
            <a:off x="1097280" y="1872472"/>
            <a:ext cx="9706250" cy="310854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zh-CN" altLang="en-US" sz="2800" dirty="0">
                <a:latin typeface="MS Gothic"/>
                <a:ea typeface="MS Gothic"/>
              </a:rPr>
              <a:t>「</a:t>
            </a:r>
            <a:r>
              <a:rPr kumimoji="1" lang="en-US" altLang="zh-CN" sz="2800" dirty="0">
                <a:latin typeface="Calibri" panose="020F0502020204030204" pitchFamily="34" charset="0"/>
                <a:ea typeface="MS Gothic"/>
                <a:cs typeface="Calibri" panose="020F0502020204030204" pitchFamily="34" charset="0"/>
              </a:rPr>
              <a:t>Automatic extraction of relations between medical concepts in clinical texts</a:t>
            </a:r>
            <a:r>
              <a:rPr kumimoji="1" lang="zh-CN" altLang="en-US" sz="2800" dirty="0">
                <a:latin typeface="MS Gothic"/>
                <a:ea typeface="MS Gothic"/>
              </a:rPr>
              <a:t>」（参考文献</a:t>
            </a:r>
            <a:r>
              <a:rPr kumimoji="1" lang="en-US" altLang="zh-CN" sz="2800" dirty="0">
                <a:latin typeface="MS Gothic"/>
                <a:ea typeface="MS Gothic"/>
              </a:rPr>
              <a:t>[</a:t>
            </a:r>
            <a:r>
              <a:rPr kumimoji="1" lang="zh-CN" altLang="en-US" sz="2800" dirty="0">
                <a:latin typeface="MS Gothic"/>
                <a:ea typeface="MS Gothic"/>
              </a:rPr>
              <a:t>２</a:t>
            </a:r>
            <a:r>
              <a:rPr kumimoji="1" lang="en-US" altLang="zh-CN" sz="2800" dirty="0">
                <a:latin typeface="MS Gothic"/>
                <a:ea typeface="MS Gothic"/>
              </a:rPr>
              <a:t>]</a:t>
            </a:r>
            <a:r>
              <a:rPr kumimoji="1" lang="zh-CN" altLang="en-US" sz="2800" dirty="0">
                <a:latin typeface="MS Gothic"/>
                <a:ea typeface="MS Gothic"/>
              </a:rPr>
              <a:t>）</a:t>
            </a:r>
          </a:p>
          <a:p>
            <a:pPr marL="285750" indent="-285750">
              <a:buFont typeface="Arial" panose="020B0604020202020204" pitchFamily="34" charset="0"/>
              <a:buChar char="•"/>
            </a:pPr>
            <a:endParaRPr kumimoji="1" lang="zh-CN" altLang="en-US" sz="2800" dirty="0">
              <a:latin typeface="MS Gothic"/>
              <a:ea typeface="MS Gothic"/>
            </a:endParaRPr>
          </a:p>
          <a:p>
            <a:pPr marL="285750" indent="-285750">
              <a:buFont typeface="Arial" panose="020B0604020202020204" pitchFamily="34" charset="0"/>
              <a:buChar char="•"/>
            </a:pPr>
            <a:r>
              <a:rPr kumimoji="1" lang="zh-CN" altLang="en-US" sz="2800" dirty="0">
                <a:latin typeface="MS Gothic"/>
                <a:ea typeface="MS Gothic"/>
              </a:rPr>
              <a:t>「</a:t>
            </a:r>
            <a:r>
              <a:rPr kumimoji="1" lang="en-US" altLang="zh-CN" sz="2800" dirty="0">
                <a:latin typeface="Calibri" panose="020F0502020204030204" pitchFamily="34" charset="0"/>
                <a:ea typeface="MS Gothic"/>
                <a:cs typeface="Calibri" panose="020F0502020204030204" pitchFamily="34" charset="0"/>
              </a:rPr>
              <a:t>Transfer Learning in Biomedical Natural Language Processing: An Evaluation of BERT and </a:t>
            </a:r>
            <a:r>
              <a:rPr kumimoji="1" lang="en-US" altLang="zh-CN" sz="2800" dirty="0" err="1">
                <a:latin typeface="Calibri" panose="020F0502020204030204" pitchFamily="34" charset="0"/>
                <a:ea typeface="MS Gothic"/>
                <a:cs typeface="Calibri" panose="020F0502020204030204" pitchFamily="34" charset="0"/>
              </a:rPr>
              <a:t>ELMo</a:t>
            </a:r>
            <a:r>
              <a:rPr kumimoji="1" lang="en-US" altLang="zh-CN" sz="2800" dirty="0">
                <a:latin typeface="Calibri" panose="020F0502020204030204" pitchFamily="34" charset="0"/>
                <a:ea typeface="MS Gothic"/>
                <a:cs typeface="Calibri" panose="020F0502020204030204" pitchFamily="34" charset="0"/>
              </a:rPr>
              <a:t> on Ten Benchmarking Datasets</a:t>
            </a:r>
            <a:r>
              <a:rPr kumimoji="1" lang="zh-CN" altLang="en-US" sz="2800" dirty="0">
                <a:latin typeface="MS Gothic"/>
                <a:ea typeface="MS Gothic"/>
              </a:rPr>
              <a:t>」（参考文献</a:t>
            </a:r>
            <a:r>
              <a:rPr kumimoji="1" lang="en-US" altLang="zh-CN" sz="2800" dirty="0">
                <a:latin typeface="MS Gothic"/>
                <a:ea typeface="MS Gothic"/>
              </a:rPr>
              <a:t>[</a:t>
            </a:r>
            <a:r>
              <a:rPr kumimoji="1" lang="zh-CN" altLang="en-US" sz="2800" dirty="0">
                <a:latin typeface="MS Gothic"/>
                <a:ea typeface="MS Gothic"/>
              </a:rPr>
              <a:t>３</a:t>
            </a:r>
            <a:r>
              <a:rPr kumimoji="1" lang="en-US" altLang="zh-CN" sz="2800" dirty="0">
                <a:latin typeface="MS Gothic"/>
                <a:ea typeface="MS Gothic"/>
              </a:rPr>
              <a:t>]</a:t>
            </a:r>
            <a:r>
              <a:rPr kumimoji="1" lang="zh-CN" altLang="en-US" sz="2800" dirty="0">
                <a:latin typeface="MS Gothic"/>
                <a:ea typeface="MS Gothic"/>
              </a:rPr>
              <a:t>）</a:t>
            </a:r>
          </a:p>
          <a:p>
            <a:endParaRPr kumimoji="1" lang="en-US" altLang="zh-CN" sz="2800" dirty="0">
              <a:latin typeface="MS Gothic"/>
              <a:ea typeface="MS Gothic"/>
            </a:endParaRPr>
          </a:p>
        </p:txBody>
      </p:sp>
      <p:sp>
        <p:nvSpPr>
          <p:cNvPr id="6" name="Slide Number Placeholder 5">
            <a:extLst>
              <a:ext uri="{FF2B5EF4-FFF2-40B4-BE49-F238E27FC236}">
                <a16:creationId xmlns:a16="http://schemas.microsoft.com/office/drawing/2014/main" id="{E5B5C8A4-26BA-BD45-8209-2BC1FB06B9BB}"/>
              </a:ext>
            </a:extLst>
          </p:cNvPr>
          <p:cNvSpPr>
            <a:spLocks noGrp="1"/>
          </p:cNvSpPr>
          <p:nvPr>
            <p:ph type="sldNum" sz="quarter" idx="12"/>
          </p:nvPr>
        </p:nvSpPr>
        <p:spPr/>
        <p:txBody>
          <a:bodyPr/>
          <a:lstStyle/>
          <a:p>
            <a:fld id="{4FAB73BC-B049-4115-A692-8D63A059BFB8}" type="slidenum">
              <a:rPr lang="en-US" smtClean="0"/>
              <a:t>8</a:t>
            </a:fld>
            <a:endParaRPr lang="en-US"/>
          </a:p>
        </p:txBody>
      </p:sp>
    </p:spTree>
    <p:extLst>
      <p:ext uri="{BB962C8B-B14F-4D97-AF65-F5344CB8AC3E}">
        <p14:creationId xmlns:p14="http://schemas.microsoft.com/office/powerpoint/2010/main" val="24711421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スライド番号プレースホルダー 2">
            <a:extLst>
              <a:ext uri="{FF2B5EF4-FFF2-40B4-BE49-F238E27FC236}">
                <a16:creationId xmlns:a16="http://schemas.microsoft.com/office/drawing/2014/main" id="{9D1E71FA-F11D-BC44-98E4-520ACB213829}"/>
              </a:ext>
            </a:extLst>
          </p:cNvPr>
          <p:cNvSpPr>
            <a:spLocks noGrp="1"/>
          </p:cNvSpPr>
          <p:nvPr>
            <p:ph type="sldNum" sz="quarter" idx="12"/>
          </p:nvPr>
        </p:nvSpPr>
        <p:spPr/>
        <p:txBody>
          <a:bodyPr/>
          <a:lstStyle/>
          <a:p>
            <a:fld id="{4FAB73BC-B049-4115-A692-8D63A059BFB8}" type="slidenum">
              <a:rPr lang="en-US" smtClean="0"/>
              <a:t>9</a:t>
            </a:fld>
            <a:endParaRPr lang="en-US"/>
          </a:p>
        </p:txBody>
      </p:sp>
      <p:pic>
        <p:nvPicPr>
          <p:cNvPr id="7" name="図 6" descr="テーブル&#10;&#10;自動的に生成された説明">
            <a:extLst>
              <a:ext uri="{FF2B5EF4-FFF2-40B4-BE49-F238E27FC236}">
                <a16:creationId xmlns:a16="http://schemas.microsoft.com/office/drawing/2014/main" id="{7AFB54B0-4989-1943-87AC-DDD4FAFEE03A}"/>
              </a:ext>
            </a:extLst>
          </p:cNvPr>
          <p:cNvPicPr>
            <a:picLocks noChangeAspect="1"/>
          </p:cNvPicPr>
          <p:nvPr/>
        </p:nvPicPr>
        <p:blipFill>
          <a:blip r:embed="rId2"/>
          <a:stretch>
            <a:fillRect/>
          </a:stretch>
        </p:blipFill>
        <p:spPr>
          <a:xfrm>
            <a:off x="3491542" y="3378771"/>
            <a:ext cx="4613724" cy="3402039"/>
          </a:xfrm>
          <a:prstGeom prst="rect">
            <a:avLst/>
          </a:prstGeom>
          <a:ln>
            <a:solidFill>
              <a:schemeClr val="accent1"/>
            </a:solidFill>
          </a:ln>
        </p:spPr>
      </p:pic>
      <p:sp>
        <p:nvSpPr>
          <p:cNvPr id="8" name="タイトル 1">
            <a:extLst>
              <a:ext uri="{FF2B5EF4-FFF2-40B4-BE49-F238E27FC236}">
                <a16:creationId xmlns:a16="http://schemas.microsoft.com/office/drawing/2014/main" id="{5A864155-95FB-1F41-B5F9-3E39DA1C3DFE}"/>
              </a:ext>
            </a:extLst>
          </p:cNvPr>
          <p:cNvSpPr>
            <a:spLocks noGrp="1"/>
          </p:cNvSpPr>
          <p:nvPr>
            <p:ph type="title"/>
          </p:nvPr>
        </p:nvSpPr>
        <p:spPr>
          <a:xfrm>
            <a:off x="1097280" y="286603"/>
            <a:ext cx="10058400" cy="1450757"/>
          </a:xfrm>
        </p:spPr>
        <p:txBody>
          <a:bodyPr>
            <a:normAutofit/>
          </a:bodyPr>
          <a:lstStyle/>
          <a:p>
            <a:r>
              <a:rPr kumimoji="1" lang="zh-CN" altLang="en-US" sz="4000" b="1" dirty="0">
                <a:solidFill>
                  <a:schemeClr val="tx1"/>
                </a:solidFill>
                <a:latin typeface="MS PGothic" panose="020B0600070205080204" pitchFamily="34" charset="-128"/>
                <a:ea typeface="MS PGothic" panose="020B0600070205080204" pitchFamily="34" charset="-128"/>
              </a:rPr>
              <a:t>関連研究</a:t>
            </a:r>
            <a:r>
              <a:rPr kumimoji="1" lang="en-JP" altLang="ja-JP" sz="4000" b="1" dirty="0">
                <a:solidFill>
                  <a:schemeClr val="tx1"/>
                </a:solidFill>
                <a:latin typeface="MS PGothic" panose="020B0600070205080204" pitchFamily="34" charset="-128"/>
                <a:ea typeface="MS PGothic" panose="020B0600070205080204" pitchFamily="34" charset="-128"/>
              </a:rPr>
              <a:t>【</a:t>
            </a:r>
            <a:r>
              <a:rPr kumimoji="1" lang="en-US" altLang="ja-JP" sz="4000" b="1" dirty="0">
                <a:solidFill>
                  <a:schemeClr val="tx1"/>
                </a:solidFill>
                <a:latin typeface="MS PGothic" panose="020B0600070205080204" pitchFamily="34" charset="-128"/>
                <a:ea typeface="MS PGothic" panose="020B0600070205080204" pitchFamily="34" charset="-128"/>
              </a:rPr>
              <a:t>1】</a:t>
            </a:r>
            <a:r>
              <a:rPr kumimoji="1" lang="ja-JP" altLang="en-US" sz="4000" b="1" dirty="0">
                <a:solidFill>
                  <a:schemeClr val="tx1"/>
                </a:solidFill>
                <a:latin typeface="MS PGothic" panose="020B0600070205080204" pitchFamily="34" charset="-128"/>
                <a:ea typeface="MS PGothic" panose="020B0600070205080204" pitchFamily="34" charset="-128"/>
              </a:rPr>
              <a:t>　</a:t>
            </a:r>
            <a:r>
              <a:rPr kumimoji="1" lang="en-JP" altLang="ja-JP" sz="4000" b="1" dirty="0">
                <a:solidFill>
                  <a:schemeClr val="tx1"/>
                </a:solidFill>
                <a:latin typeface="MS PGothic" panose="020B0600070205080204" pitchFamily="34" charset="-128"/>
                <a:ea typeface="MS PGothic" panose="020B0600070205080204" pitchFamily="34" charset="-128"/>
              </a:rPr>
              <a:t>1/1</a:t>
            </a:r>
            <a:endParaRPr kumimoji="1" lang="zh-CN" altLang="en-US" sz="4000" b="1" dirty="0">
              <a:solidFill>
                <a:schemeClr val="tx1"/>
              </a:solidFill>
              <a:latin typeface="MS PGothic" panose="020B0600070205080204" pitchFamily="34" charset="-128"/>
              <a:ea typeface="MS PGothic" panose="020B0600070205080204" pitchFamily="34" charset="-128"/>
            </a:endParaRPr>
          </a:p>
        </p:txBody>
      </p:sp>
      <p:sp>
        <p:nvSpPr>
          <p:cNvPr id="10" name="テキスト ボックス 2">
            <a:extLst>
              <a:ext uri="{FF2B5EF4-FFF2-40B4-BE49-F238E27FC236}">
                <a16:creationId xmlns:a16="http://schemas.microsoft.com/office/drawing/2014/main" id="{6F35FD89-8871-E949-AD9D-046FCE1A0736}"/>
              </a:ext>
            </a:extLst>
          </p:cNvPr>
          <p:cNvSpPr txBox="1"/>
          <p:nvPr/>
        </p:nvSpPr>
        <p:spPr>
          <a:xfrm>
            <a:off x="1097280" y="1737360"/>
            <a:ext cx="9706250" cy="2062103"/>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kumimoji="1" lang="en-US" altLang="zh-CN" sz="2800" dirty="0">
                <a:latin typeface="Calibri" panose="020F0502020204030204" pitchFamily="34" charset="0"/>
                <a:ea typeface="MS Gothic"/>
                <a:cs typeface="Calibri" panose="020F0502020204030204" pitchFamily="34" charset="0"/>
              </a:rPr>
              <a:t>Automatic extraction of relations between medical concepts in clinical texts</a:t>
            </a:r>
          </a:p>
          <a:p>
            <a:pPr marL="742950" lvl="1" indent="-285750">
              <a:buFont typeface="Arial" panose="020B0604020202020204" pitchFamily="34" charset="0"/>
              <a:buChar char="•"/>
            </a:pPr>
            <a:r>
              <a:rPr lang="en-US" altLang="zh-CN" sz="2400" dirty="0">
                <a:ea typeface="+mn-lt"/>
                <a:cs typeface="+mn-lt"/>
              </a:rPr>
              <a:t>2010</a:t>
            </a:r>
            <a:r>
              <a:rPr lang="zh-CN" altLang="en-US" sz="2400" dirty="0">
                <a:ea typeface="+mn-lt"/>
                <a:cs typeface="+mn-lt"/>
              </a:rPr>
              <a:t> </a:t>
            </a:r>
            <a:r>
              <a:rPr lang="en-US" altLang="zh-CN" sz="2400" dirty="0">
                <a:ea typeface="+mn-lt"/>
                <a:cs typeface="+mn-lt"/>
              </a:rPr>
              <a:t>i2b2/</a:t>
            </a:r>
            <a:r>
              <a:rPr lang="en-US" altLang="zh-CN" sz="2400" dirty="0" err="1">
                <a:ea typeface="+mn-lt"/>
                <a:cs typeface="+mn-lt"/>
              </a:rPr>
              <a:t>va</a:t>
            </a:r>
            <a:r>
              <a:rPr lang="zh-CN" altLang="en-US" sz="2400" dirty="0">
                <a:ea typeface="+mn-lt"/>
                <a:cs typeface="+mn-lt"/>
              </a:rPr>
              <a:t> </a:t>
            </a:r>
            <a:r>
              <a:rPr lang="en-US" altLang="zh-CN" sz="2400" dirty="0">
                <a:ea typeface="+mn-lt"/>
                <a:cs typeface="+mn-lt"/>
              </a:rPr>
              <a:t>challenge</a:t>
            </a:r>
            <a:r>
              <a:rPr lang="zh-CN" altLang="en-US" sz="2400" dirty="0">
                <a:ea typeface="+mn-lt"/>
                <a:cs typeface="+mn-lt"/>
              </a:rPr>
              <a:t>関係抽出タスク最上位</a:t>
            </a:r>
            <a:r>
              <a:rPr lang="ja-JP" altLang="en-US" sz="2400">
                <a:ea typeface="+mn-lt"/>
                <a:cs typeface="+mn-lt"/>
              </a:rPr>
              <a:t>の参加チームの論文</a:t>
            </a:r>
            <a:endParaRPr lang="en-US" altLang="ja-JP" sz="2400" dirty="0">
              <a:ea typeface="+mn-lt"/>
              <a:cs typeface="+mn-lt"/>
            </a:endParaRPr>
          </a:p>
          <a:p>
            <a:pPr marL="742950" lvl="1" indent="-285750">
              <a:buFont typeface="Arial" panose="020B0604020202020204" pitchFamily="34" charset="0"/>
              <a:buChar char="•"/>
            </a:pPr>
            <a:r>
              <a:rPr kumimoji="1" lang="ja-JP" altLang="en-US" sz="2400">
                <a:latin typeface="MS Gothic"/>
                <a:ea typeface="+mn-lt"/>
                <a:cs typeface="+mn-lt"/>
              </a:rPr>
              <a:t>手法：</a:t>
            </a:r>
            <a:r>
              <a:rPr kumimoji="1" lang="en-US" altLang="ja-JP" sz="2400" dirty="0">
                <a:latin typeface="MS Gothic"/>
                <a:ea typeface="+mn-lt"/>
                <a:cs typeface="+mn-lt"/>
              </a:rPr>
              <a:t>SVM</a:t>
            </a:r>
          </a:p>
          <a:p>
            <a:pPr marL="742950" lvl="1" indent="-285750">
              <a:buFont typeface="Arial" panose="020B0604020202020204" pitchFamily="34" charset="0"/>
              <a:buChar char="•"/>
            </a:pPr>
            <a:r>
              <a:rPr kumimoji="1" lang="zh-CN" altLang="en-US" sz="2400" dirty="0">
                <a:latin typeface="MS Gothic"/>
                <a:ea typeface="MS Gothic"/>
              </a:rPr>
              <a:t>実験結果</a:t>
            </a:r>
          </a:p>
        </p:txBody>
      </p:sp>
    </p:spTree>
    <p:extLst>
      <p:ext uri="{BB962C8B-B14F-4D97-AF65-F5344CB8AC3E}">
        <p14:creationId xmlns:p14="http://schemas.microsoft.com/office/powerpoint/2010/main" val="4133787392"/>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ウィスプ</Template>
  <TotalTime>570</TotalTime>
  <Words>1371</Words>
  <Application>Microsoft Office PowerPoint</Application>
  <PresentationFormat>Widescreen</PresentationFormat>
  <Paragraphs>194</Paragraphs>
  <Slides>21</Slides>
  <Notes>1</Notes>
  <HiddenSlides>0</HiddenSlides>
  <MMClips>0</MMClips>
  <ScaleCrop>false</ScaleCrop>
  <HeadingPairs>
    <vt:vector size="4" baseType="variant">
      <vt:variant>
        <vt:lpstr>Theme</vt:lpstr>
      </vt:variant>
      <vt:variant>
        <vt:i4>1</vt:i4>
      </vt:variant>
      <vt:variant>
        <vt:lpstr>Slide Titles</vt:lpstr>
      </vt:variant>
      <vt:variant>
        <vt:i4>21</vt:i4>
      </vt:variant>
    </vt:vector>
  </HeadingPairs>
  <TitlesOfParts>
    <vt:vector size="22" baseType="lpstr">
      <vt:lpstr>Retrospect</vt:lpstr>
      <vt:lpstr>電子カルテに基づいて 医療知識抽出する方法</vt:lpstr>
      <vt:lpstr>研究背景</vt:lpstr>
      <vt:lpstr>医療知識抽出</vt:lpstr>
      <vt:lpstr>固有表現と関係抽出方法</vt:lpstr>
      <vt:lpstr>前回ゼミの振り返り</vt:lpstr>
      <vt:lpstr>進捗状況</vt:lpstr>
      <vt:lpstr>データの前処理の続け</vt:lpstr>
      <vt:lpstr>関連研究の調査</vt:lpstr>
      <vt:lpstr>関連研究【1】　1/1</vt:lpstr>
      <vt:lpstr>PowerPoint Presentation</vt:lpstr>
      <vt:lpstr>関連研究【2】　1/3</vt:lpstr>
      <vt:lpstr>関連研究【2】　2/3</vt:lpstr>
      <vt:lpstr>関連研究【2】　3/3</vt:lpstr>
      <vt:lpstr>BERTをJointモデルに応用</vt:lpstr>
      <vt:lpstr>今後の予定</vt:lpstr>
      <vt:lpstr>参考文献</vt:lpstr>
      <vt:lpstr>付録</vt:lpstr>
      <vt:lpstr>実験データ</vt:lpstr>
      <vt:lpstr>医学的エンティティ関係（カテゴリ１〜3）</vt:lpstr>
      <vt:lpstr>医学的エンティティ関係（カテゴリ4〜5）</vt:lpstr>
      <vt:lpstr>医学的エンティティ関係（カテゴリ6〜8）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電子カルテに基づいて医療知識抽出する方法</dc:title>
  <dc:creator>FANG Xintao(gr0475vx)</dc:creator>
  <cp:lastModifiedBy>ＳＯＮＧ ＹＵＴＩＮＧ(songyt)</cp:lastModifiedBy>
  <cp:revision>328</cp:revision>
  <dcterms:created xsi:type="dcterms:W3CDTF">2020-10-03T08:05:31Z</dcterms:created>
  <dcterms:modified xsi:type="dcterms:W3CDTF">2020-11-10T02:14:31Z</dcterms:modified>
</cp:coreProperties>
</file>