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18"/>
  </p:notesMasterIdLst>
  <p:sldIdLst>
    <p:sldId id="256" r:id="rId2"/>
    <p:sldId id="265" r:id="rId3"/>
    <p:sldId id="266" r:id="rId4"/>
    <p:sldId id="277" r:id="rId5"/>
    <p:sldId id="302" r:id="rId6"/>
    <p:sldId id="296" r:id="rId7"/>
    <p:sldId id="300" r:id="rId8"/>
    <p:sldId id="297" r:id="rId9"/>
    <p:sldId id="283" r:id="rId10"/>
    <p:sldId id="301" r:id="rId11"/>
    <p:sldId id="295" r:id="rId12"/>
    <p:sldId id="280" r:id="rId13"/>
    <p:sldId id="270" r:id="rId14"/>
    <p:sldId id="278" r:id="rId15"/>
    <p:sldId id="279" r:id="rId16"/>
    <p:sldId id="29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G Xintao(gr0475vx)" initials="FX" lastIdx="3" clrIdx="0">
    <p:extLst>
      <p:ext uri="{19B8F6BF-5375-455C-9EA6-DF929625EA0E}">
        <p15:presenceInfo xmlns:p15="http://schemas.microsoft.com/office/powerpoint/2012/main" userId="S::gr0475vx@ed.ritsumei.ac.jp::f5a69607-3c73-4172-a63e-2f8eff800f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511ED2-822B-A046-8E71-017AA889FF28}" v="50" dt="2021-01-06T12:48:17.818"/>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p:restoredTop sz="94690"/>
  </p:normalViewPr>
  <p:slideViewPr>
    <p:cSldViewPr snapToGrid="0">
      <p:cViewPr varScale="1">
        <p:scale>
          <a:sx n="131" d="100"/>
          <a:sy n="131"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NG Xintao(gr0475vx)" userId="f5a69607-3c73-4172-a63e-2f8eff800f7d" providerId="ADAL" clId="{D19BE36D-8995-1C47-9C9C-4BCE85216BDE}"/>
    <pc:docChg chg="undo custSel addSld delSld modSld sldOrd">
      <pc:chgData name="FANG Xintao(gr0475vx)" userId="f5a69607-3c73-4172-a63e-2f8eff800f7d" providerId="ADAL" clId="{D19BE36D-8995-1C47-9C9C-4BCE85216BDE}" dt="2020-12-24T00:54:50.283" v="3803" actId="1076"/>
      <pc:docMkLst>
        <pc:docMk/>
      </pc:docMkLst>
      <pc:sldChg chg="addSp delSp modSp mod">
        <pc:chgData name="FANG Xintao(gr0475vx)" userId="f5a69607-3c73-4172-a63e-2f8eff800f7d" providerId="ADAL" clId="{D19BE36D-8995-1C47-9C9C-4BCE85216BDE}" dt="2020-12-23T07:40:15.923" v="3509" actId="1076"/>
        <pc:sldMkLst>
          <pc:docMk/>
          <pc:sldMk cId="3527916796" sldId="256"/>
        </pc:sldMkLst>
        <pc:spChg chg="mod">
          <ac:chgData name="FANG Xintao(gr0475vx)" userId="f5a69607-3c73-4172-a63e-2f8eff800f7d" providerId="ADAL" clId="{D19BE36D-8995-1C47-9C9C-4BCE85216BDE}" dt="2020-12-15T11:16:14.807" v="131" actId="1076"/>
          <ac:spMkLst>
            <pc:docMk/>
            <pc:sldMk cId="3527916796" sldId="256"/>
            <ac:spMk id="2" creationId="{C09F0BFF-3663-0E4B-A023-6B2E72947AE0}"/>
          </ac:spMkLst>
        </pc:spChg>
        <pc:spChg chg="add del mod">
          <ac:chgData name="FANG Xintao(gr0475vx)" userId="f5a69607-3c73-4172-a63e-2f8eff800f7d" providerId="ADAL" clId="{D19BE36D-8995-1C47-9C9C-4BCE85216BDE}" dt="2020-12-15T11:15:57.606" v="129"/>
          <ac:spMkLst>
            <pc:docMk/>
            <pc:sldMk cId="3527916796" sldId="256"/>
            <ac:spMk id="3" creationId="{9F6639B4-5B18-5E4A-B0E5-D37ACA3AD785}"/>
          </ac:spMkLst>
        </pc:spChg>
        <pc:spChg chg="add del mod">
          <ac:chgData name="FANG Xintao(gr0475vx)" userId="f5a69607-3c73-4172-a63e-2f8eff800f7d" providerId="ADAL" clId="{D19BE36D-8995-1C47-9C9C-4BCE85216BDE}" dt="2020-12-15T11:16:20.630" v="133" actId="478"/>
          <ac:spMkLst>
            <pc:docMk/>
            <pc:sldMk cId="3527916796" sldId="256"/>
            <ac:spMk id="4" creationId="{AE5A3F62-7E46-D84F-8B96-A4CA84CB44E1}"/>
          </ac:spMkLst>
        </pc:spChg>
        <pc:spChg chg="mod">
          <ac:chgData name="FANG Xintao(gr0475vx)" userId="f5a69607-3c73-4172-a63e-2f8eff800f7d" providerId="ADAL" clId="{D19BE36D-8995-1C47-9C9C-4BCE85216BDE}" dt="2020-12-23T07:40:15.923" v="3509" actId="1076"/>
          <ac:spMkLst>
            <pc:docMk/>
            <pc:sldMk cId="3527916796" sldId="256"/>
            <ac:spMk id="6" creationId="{F71AFA9A-5AFD-7E41-B85A-4618D969194B}"/>
          </ac:spMkLst>
        </pc:spChg>
      </pc:sldChg>
      <pc:sldChg chg="modSp add mod">
        <pc:chgData name="FANG Xintao(gr0475vx)" userId="f5a69607-3c73-4172-a63e-2f8eff800f7d" providerId="ADAL" clId="{D19BE36D-8995-1C47-9C9C-4BCE85216BDE}" dt="2020-12-22T14:36:43.536" v="2670" actId="20577"/>
        <pc:sldMkLst>
          <pc:docMk/>
          <pc:sldMk cId="1944543615" sldId="265"/>
        </pc:sldMkLst>
        <pc:spChg chg="mod">
          <ac:chgData name="FANG Xintao(gr0475vx)" userId="f5a69607-3c73-4172-a63e-2f8eff800f7d" providerId="ADAL" clId="{D19BE36D-8995-1C47-9C9C-4BCE85216BDE}" dt="2020-12-22T14:36:43.536" v="2670" actId="20577"/>
          <ac:spMkLst>
            <pc:docMk/>
            <pc:sldMk cId="1944543615" sldId="265"/>
            <ac:spMk id="3" creationId="{80DD6DD9-4DED-43D1-B8A0-AC78CFD0096E}"/>
          </ac:spMkLst>
        </pc:spChg>
      </pc:sldChg>
      <pc:sldChg chg="del">
        <pc:chgData name="FANG Xintao(gr0475vx)" userId="f5a69607-3c73-4172-a63e-2f8eff800f7d" providerId="ADAL" clId="{D19BE36D-8995-1C47-9C9C-4BCE85216BDE}" dt="2020-12-16T07:32:00.470" v="338" actId="2696"/>
        <pc:sldMkLst>
          <pc:docMk/>
          <pc:sldMk cId="3990060233" sldId="265"/>
        </pc:sldMkLst>
      </pc:sldChg>
      <pc:sldChg chg="addSp delSp modSp mod ord">
        <pc:chgData name="FANG Xintao(gr0475vx)" userId="f5a69607-3c73-4172-a63e-2f8eff800f7d" providerId="ADAL" clId="{D19BE36D-8995-1C47-9C9C-4BCE85216BDE}" dt="2020-12-23T07:52:21.839" v="3802" actId="404"/>
        <pc:sldMkLst>
          <pc:docMk/>
          <pc:sldMk cId="4172746188" sldId="266"/>
        </pc:sldMkLst>
        <pc:spChg chg="mod">
          <ac:chgData name="FANG Xintao(gr0475vx)" userId="f5a69607-3c73-4172-a63e-2f8eff800f7d" providerId="ADAL" clId="{D19BE36D-8995-1C47-9C9C-4BCE85216BDE}" dt="2020-12-16T09:43:13.225" v="616" actId="20577"/>
          <ac:spMkLst>
            <pc:docMk/>
            <pc:sldMk cId="4172746188" sldId="266"/>
            <ac:spMk id="2" creationId="{A389842B-C2BB-43EA-B7F5-9C669D69D790}"/>
          </ac:spMkLst>
        </pc:spChg>
        <pc:spChg chg="add mod">
          <ac:chgData name="FANG Xintao(gr0475vx)" userId="f5a69607-3c73-4172-a63e-2f8eff800f7d" providerId="ADAL" clId="{D19BE36D-8995-1C47-9C9C-4BCE85216BDE}" dt="2020-12-23T07:52:21.839" v="3802" actId="404"/>
          <ac:spMkLst>
            <pc:docMk/>
            <pc:sldMk cId="4172746188" sldId="266"/>
            <ac:spMk id="3" creationId="{3823974B-B879-6840-84FA-D2B376E8F416}"/>
          </ac:spMkLst>
        </pc:spChg>
        <pc:picChg chg="add del mod">
          <ac:chgData name="FANG Xintao(gr0475vx)" userId="f5a69607-3c73-4172-a63e-2f8eff800f7d" providerId="ADAL" clId="{D19BE36D-8995-1C47-9C9C-4BCE85216BDE}" dt="2020-12-16T07:05:34.588" v="148" actId="478"/>
          <ac:picMkLst>
            <pc:docMk/>
            <pc:sldMk cId="4172746188" sldId="266"/>
            <ac:picMk id="2050" creationId="{B6A3DC4A-07A3-1C4A-97E5-357A705EA057}"/>
          </ac:picMkLst>
        </pc:picChg>
        <pc:picChg chg="add del">
          <ac:chgData name="FANG Xintao(gr0475vx)" userId="f5a69607-3c73-4172-a63e-2f8eff800f7d" providerId="ADAL" clId="{D19BE36D-8995-1C47-9C9C-4BCE85216BDE}" dt="2020-12-16T07:05:50.400" v="150"/>
          <ac:picMkLst>
            <pc:docMk/>
            <pc:sldMk cId="4172746188" sldId="266"/>
            <ac:picMk id="2052" creationId="{68D4F2DF-513C-B648-BBC7-A0AED223116F}"/>
          </ac:picMkLst>
        </pc:picChg>
      </pc:sldChg>
      <pc:sldChg chg="modSp add mod ord">
        <pc:chgData name="FANG Xintao(gr0475vx)" userId="f5a69607-3c73-4172-a63e-2f8eff800f7d" providerId="ADAL" clId="{D19BE36D-8995-1C47-9C9C-4BCE85216BDE}" dt="2020-12-22T08:20:41.585" v="1867" actId="20577"/>
        <pc:sldMkLst>
          <pc:docMk/>
          <pc:sldMk cId="1075561700" sldId="267"/>
        </pc:sldMkLst>
        <pc:spChg chg="mod">
          <ac:chgData name="FANG Xintao(gr0475vx)" userId="f5a69607-3c73-4172-a63e-2f8eff800f7d" providerId="ADAL" clId="{D19BE36D-8995-1C47-9C9C-4BCE85216BDE}" dt="2020-12-16T08:17:07.902" v="358" actId="20577"/>
          <ac:spMkLst>
            <pc:docMk/>
            <pc:sldMk cId="1075561700" sldId="267"/>
            <ac:spMk id="2" creationId="{A389842B-C2BB-43EA-B7F5-9C669D69D790}"/>
          </ac:spMkLst>
        </pc:spChg>
        <pc:spChg chg="mod">
          <ac:chgData name="FANG Xintao(gr0475vx)" userId="f5a69607-3c73-4172-a63e-2f8eff800f7d" providerId="ADAL" clId="{D19BE36D-8995-1C47-9C9C-4BCE85216BDE}" dt="2020-12-22T08:20:41.585" v="1867" actId="20577"/>
          <ac:spMkLst>
            <pc:docMk/>
            <pc:sldMk cId="1075561700" sldId="267"/>
            <ac:spMk id="3" creationId="{80DD6DD9-4DED-43D1-B8A0-AC78CFD0096E}"/>
          </ac:spMkLst>
        </pc:spChg>
      </pc:sldChg>
      <pc:sldChg chg="modSp add del mod">
        <pc:chgData name="FANG Xintao(gr0475vx)" userId="f5a69607-3c73-4172-a63e-2f8eff800f7d" providerId="ADAL" clId="{D19BE36D-8995-1C47-9C9C-4BCE85216BDE}" dt="2020-12-19T04:35:16.200" v="1718" actId="2696"/>
        <pc:sldMkLst>
          <pc:docMk/>
          <pc:sldMk cId="294215481" sldId="269"/>
        </pc:sldMkLst>
        <pc:spChg chg="mod">
          <ac:chgData name="FANG Xintao(gr0475vx)" userId="f5a69607-3c73-4172-a63e-2f8eff800f7d" providerId="ADAL" clId="{D19BE36D-8995-1C47-9C9C-4BCE85216BDE}" dt="2020-12-16T10:00:56.365" v="721" actId="20577"/>
          <ac:spMkLst>
            <pc:docMk/>
            <pc:sldMk cId="294215481" sldId="269"/>
            <ac:spMk id="3" creationId="{4FC76145-3F3C-104E-8EB7-FCF70F2B63EB}"/>
          </ac:spMkLst>
        </pc:spChg>
      </pc:sldChg>
      <pc:sldChg chg="add">
        <pc:chgData name="FANG Xintao(gr0475vx)" userId="f5a69607-3c73-4172-a63e-2f8eff800f7d" providerId="ADAL" clId="{D19BE36D-8995-1C47-9C9C-4BCE85216BDE}" dt="2020-12-16T07:12:19.923" v="174"/>
        <pc:sldMkLst>
          <pc:docMk/>
          <pc:sldMk cId="3685032386" sldId="270"/>
        </pc:sldMkLst>
      </pc:sldChg>
      <pc:sldChg chg="add del">
        <pc:chgData name="FANG Xintao(gr0475vx)" userId="f5a69607-3c73-4172-a63e-2f8eff800f7d" providerId="ADAL" clId="{D19BE36D-8995-1C47-9C9C-4BCE85216BDE}" dt="2020-12-16T07:19:40.284" v="227" actId="2696"/>
        <pc:sldMkLst>
          <pc:docMk/>
          <pc:sldMk cId="4176746106" sldId="274"/>
        </pc:sldMkLst>
      </pc:sldChg>
      <pc:sldChg chg="modSp add mod">
        <pc:chgData name="FANG Xintao(gr0475vx)" userId="f5a69607-3c73-4172-a63e-2f8eff800f7d" providerId="ADAL" clId="{D19BE36D-8995-1C47-9C9C-4BCE85216BDE}" dt="2020-12-23T07:45:33.986" v="3576" actId="20577"/>
        <pc:sldMkLst>
          <pc:docMk/>
          <pc:sldMk cId="4232215722" sldId="274"/>
        </pc:sldMkLst>
        <pc:spChg chg="mod">
          <ac:chgData name="FANG Xintao(gr0475vx)" userId="f5a69607-3c73-4172-a63e-2f8eff800f7d" providerId="ADAL" clId="{D19BE36D-8995-1C47-9C9C-4BCE85216BDE}" dt="2020-12-16T07:20:00.422" v="248" actId="20577"/>
          <ac:spMkLst>
            <pc:docMk/>
            <pc:sldMk cId="4232215722" sldId="274"/>
            <ac:spMk id="2" creationId="{E2B7CAD7-184F-9148-B9B0-45037D6301D8}"/>
          </ac:spMkLst>
        </pc:spChg>
        <pc:spChg chg="mod">
          <ac:chgData name="FANG Xintao(gr0475vx)" userId="f5a69607-3c73-4172-a63e-2f8eff800f7d" providerId="ADAL" clId="{D19BE36D-8995-1C47-9C9C-4BCE85216BDE}" dt="2020-12-19T04:14:30.527" v="1408" actId="20577"/>
          <ac:spMkLst>
            <pc:docMk/>
            <pc:sldMk cId="4232215722" sldId="274"/>
            <ac:spMk id="3" creationId="{71A03476-5B85-C04B-834D-87B612537CF5}"/>
          </ac:spMkLst>
        </pc:spChg>
        <pc:spChg chg="mod">
          <ac:chgData name="FANG Xintao(gr0475vx)" userId="f5a69607-3c73-4172-a63e-2f8eff800f7d" providerId="ADAL" clId="{D19BE36D-8995-1C47-9C9C-4BCE85216BDE}" dt="2020-12-23T07:45:33.986" v="3576" actId="20577"/>
          <ac:spMkLst>
            <pc:docMk/>
            <pc:sldMk cId="4232215722" sldId="274"/>
            <ac:spMk id="4" creationId="{12EC22DA-9E8F-0142-AECF-44A8D33BFC10}"/>
          </ac:spMkLst>
        </pc:spChg>
        <pc:spChg chg="mod">
          <ac:chgData name="FANG Xintao(gr0475vx)" userId="f5a69607-3c73-4172-a63e-2f8eff800f7d" providerId="ADAL" clId="{D19BE36D-8995-1C47-9C9C-4BCE85216BDE}" dt="2020-12-16T09:54:50.918" v="636" actId="20577"/>
          <ac:spMkLst>
            <pc:docMk/>
            <pc:sldMk cId="4232215722" sldId="274"/>
            <ac:spMk id="5" creationId="{B29A853F-FBD3-413C-A4E2-1CCDCF0510D5}"/>
          </ac:spMkLst>
        </pc:spChg>
      </pc:sldChg>
      <pc:sldChg chg="del">
        <pc:chgData name="FANG Xintao(gr0475vx)" userId="f5a69607-3c73-4172-a63e-2f8eff800f7d" providerId="ADAL" clId="{D19BE36D-8995-1C47-9C9C-4BCE85216BDE}" dt="2020-12-16T07:32:00.470" v="338" actId="2696"/>
        <pc:sldMkLst>
          <pc:docMk/>
          <pc:sldMk cId="3981267561" sldId="275"/>
        </pc:sldMkLst>
      </pc:sldChg>
      <pc:sldChg chg="addSp delSp modSp del ord">
        <pc:chgData name="FANG Xintao(gr0475vx)" userId="f5a69607-3c73-4172-a63e-2f8eff800f7d" providerId="ADAL" clId="{D19BE36D-8995-1C47-9C9C-4BCE85216BDE}" dt="2020-12-16T07:08:48.009" v="173" actId="2696"/>
        <pc:sldMkLst>
          <pc:docMk/>
          <pc:sldMk cId="1102153239" sldId="276"/>
        </pc:sldMkLst>
        <pc:picChg chg="add del mod">
          <ac:chgData name="FANG Xintao(gr0475vx)" userId="f5a69607-3c73-4172-a63e-2f8eff800f7d" providerId="ADAL" clId="{D19BE36D-8995-1C47-9C9C-4BCE85216BDE}" dt="2020-12-16T07:05:25.221" v="145" actId="478"/>
          <ac:picMkLst>
            <pc:docMk/>
            <pc:sldMk cId="1102153239" sldId="276"/>
            <ac:picMk id="1026" creationId="{23D87F5B-E576-3843-B05E-76F30D4C6670}"/>
          </ac:picMkLst>
        </pc:picChg>
      </pc:sldChg>
      <pc:sldChg chg="delSp modSp new del mod">
        <pc:chgData name="FANG Xintao(gr0475vx)" userId="f5a69607-3c73-4172-a63e-2f8eff800f7d" providerId="ADAL" clId="{D19BE36D-8995-1C47-9C9C-4BCE85216BDE}" dt="2020-12-15T11:16:58.634" v="138" actId="2696"/>
        <pc:sldMkLst>
          <pc:docMk/>
          <pc:sldMk cId="2781191451" sldId="277"/>
        </pc:sldMkLst>
        <pc:spChg chg="del mod">
          <ac:chgData name="FANG Xintao(gr0475vx)" userId="f5a69607-3c73-4172-a63e-2f8eff800f7d" providerId="ADAL" clId="{D19BE36D-8995-1C47-9C9C-4BCE85216BDE}" dt="2020-12-15T11:16:54.567" v="137" actId="478"/>
          <ac:spMkLst>
            <pc:docMk/>
            <pc:sldMk cId="2781191451" sldId="277"/>
            <ac:spMk id="2" creationId="{FC584787-4573-5C47-BD29-38E26CF9E386}"/>
          </ac:spMkLst>
        </pc:spChg>
      </pc:sldChg>
      <pc:sldChg chg="addSp modSp add mod ord">
        <pc:chgData name="FANG Xintao(gr0475vx)" userId="f5a69607-3c73-4172-a63e-2f8eff800f7d" providerId="ADAL" clId="{D19BE36D-8995-1C47-9C9C-4BCE85216BDE}" dt="2020-12-22T08:42:23.922" v="1929" actId="1076"/>
        <pc:sldMkLst>
          <pc:docMk/>
          <pc:sldMk cId="2827441140" sldId="277"/>
        </pc:sldMkLst>
        <pc:spChg chg="mod">
          <ac:chgData name="FANG Xintao(gr0475vx)" userId="f5a69607-3c73-4172-a63e-2f8eff800f7d" providerId="ADAL" clId="{D19BE36D-8995-1C47-9C9C-4BCE85216BDE}" dt="2020-12-19T04:21:42.683" v="1472" actId="20577"/>
          <ac:spMkLst>
            <pc:docMk/>
            <pc:sldMk cId="2827441140" sldId="277"/>
            <ac:spMk id="2" creationId="{B98017F1-A404-4248-8654-8B41360FEE5C}"/>
          </ac:spMkLst>
        </pc:spChg>
        <pc:spChg chg="add mod">
          <ac:chgData name="FANG Xintao(gr0475vx)" userId="f5a69607-3c73-4172-a63e-2f8eff800f7d" providerId="ADAL" clId="{D19BE36D-8995-1C47-9C9C-4BCE85216BDE}" dt="2020-12-22T08:41:21.486" v="1921" actId="1076"/>
          <ac:spMkLst>
            <pc:docMk/>
            <pc:sldMk cId="2827441140" sldId="277"/>
            <ac:spMk id="3" creationId="{A8147F66-0148-C54B-9DE9-1A310E62E13F}"/>
          </ac:spMkLst>
        </pc:spChg>
        <pc:spChg chg="add mod">
          <ac:chgData name="FANG Xintao(gr0475vx)" userId="f5a69607-3c73-4172-a63e-2f8eff800f7d" providerId="ADAL" clId="{D19BE36D-8995-1C47-9C9C-4BCE85216BDE}" dt="2020-12-19T04:24:25.233" v="1529" actId="404"/>
          <ac:spMkLst>
            <pc:docMk/>
            <pc:sldMk cId="2827441140" sldId="277"/>
            <ac:spMk id="4" creationId="{F2762A8D-D9B0-5749-B06A-761331AEA256}"/>
          </ac:spMkLst>
        </pc:spChg>
        <pc:spChg chg="mod">
          <ac:chgData name="FANG Xintao(gr0475vx)" userId="f5a69607-3c73-4172-a63e-2f8eff800f7d" providerId="ADAL" clId="{D19BE36D-8995-1C47-9C9C-4BCE85216BDE}" dt="2020-12-22T08:42:06.451" v="1926" actId="1076"/>
          <ac:spMkLst>
            <pc:docMk/>
            <pc:sldMk cId="2827441140" sldId="277"/>
            <ac:spMk id="7" creationId="{32E154E4-542E-5B4B-8827-50FD7812F08E}"/>
          </ac:spMkLst>
        </pc:spChg>
        <pc:spChg chg="mod">
          <ac:chgData name="FANG Xintao(gr0475vx)" userId="f5a69607-3c73-4172-a63e-2f8eff800f7d" providerId="ADAL" clId="{D19BE36D-8995-1C47-9C9C-4BCE85216BDE}" dt="2020-12-22T08:41:59.368" v="1925" actId="1076"/>
          <ac:spMkLst>
            <pc:docMk/>
            <pc:sldMk cId="2827441140" sldId="277"/>
            <ac:spMk id="8" creationId="{84F9345E-30AC-6B48-8296-BE28C212BD40}"/>
          </ac:spMkLst>
        </pc:spChg>
        <pc:spChg chg="mod">
          <ac:chgData name="FANG Xintao(gr0475vx)" userId="f5a69607-3c73-4172-a63e-2f8eff800f7d" providerId="ADAL" clId="{D19BE36D-8995-1C47-9C9C-4BCE85216BDE}" dt="2020-12-22T08:42:23.922" v="1929" actId="1076"/>
          <ac:spMkLst>
            <pc:docMk/>
            <pc:sldMk cId="2827441140" sldId="277"/>
            <ac:spMk id="9" creationId="{2339C30F-C379-0345-8421-F82D04E2C08B}"/>
          </ac:spMkLst>
        </pc:spChg>
        <pc:picChg chg="mod">
          <ac:chgData name="FANG Xintao(gr0475vx)" userId="f5a69607-3c73-4172-a63e-2f8eff800f7d" providerId="ADAL" clId="{D19BE36D-8995-1C47-9C9C-4BCE85216BDE}" dt="2020-12-22T08:41:52.162" v="1924" actId="14100"/>
          <ac:picMkLst>
            <pc:docMk/>
            <pc:sldMk cId="2827441140" sldId="277"/>
            <ac:picMk id="5" creationId="{3EEBD783-83FB-0D4D-B3BA-DA729FCEACA2}"/>
          </ac:picMkLst>
        </pc:picChg>
      </pc:sldChg>
      <pc:sldChg chg="add">
        <pc:chgData name="FANG Xintao(gr0475vx)" userId="f5a69607-3c73-4172-a63e-2f8eff800f7d" providerId="ADAL" clId="{D19BE36D-8995-1C47-9C9C-4BCE85216BDE}" dt="2020-12-16T07:12:19.923" v="174"/>
        <pc:sldMkLst>
          <pc:docMk/>
          <pc:sldMk cId="1027631084" sldId="278"/>
        </pc:sldMkLst>
      </pc:sldChg>
      <pc:sldChg chg="modSp add mod">
        <pc:chgData name="FANG Xintao(gr0475vx)" userId="f5a69607-3c73-4172-a63e-2f8eff800f7d" providerId="ADAL" clId="{D19BE36D-8995-1C47-9C9C-4BCE85216BDE}" dt="2020-12-16T07:23:42.986" v="259" actId="20577"/>
        <pc:sldMkLst>
          <pc:docMk/>
          <pc:sldMk cId="4228290300" sldId="279"/>
        </pc:sldMkLst>
        <pc:spChg chg="mod">
          <ac:chgData name="FANG Xintao(gr0475vx)" userId="f5a69607-3c73-4172-a63e-2f8eff800f7d" providerId="ADAL" clId="{D19BE36D-8995-1C47-9C9C-4BCE85216BDE}" dt="2020-12-16T07:23:42.986" v="259" actId="20577"/>
          <ac:spMkLst>
            <pc:docMk/>
            <pc:sldMk cId="4228290300" sldId="279"/>
            <ac:spMk id="6" creationId="{01E301B7-E0BE-D04E-A6E7-BA7AD82E38C1}"/>
          </ac:spMkLst>
        </pc:spChg>
      </pc:sldChg>
      <pc:sldChg chg="add">
        <pc:chgData name="FANG Xintao(gr0475vx)" userId="f5a69607-3c73-4172-a63e-2f8eff800f7d" providerId="ADAL" clId="{D19BE36D-8995-1C47-9C9C-4BCE85216BDE}" dt="2020-12-16T07:12:19.923" v="174"/>
        <pc:sldMkLst>
          <pc:docMk/>
          <pc:sldMk cId="74261509" sldId="280"/>
        </pc:sldMkLst>
      </pc:sldChg>
      <pc:sldChg chg="modSp add mod">
        <pc:chgData name="FANG Xintao(gr0475vx)" userId="f5a69607-3c73-4172-a63e-2f8eff800f7d" providerId="ADAL" clId="{D19BE36D-8995-1C47-9C9C-4BCE85216BDE}" dt="2020-12-23T06:05:48.263" v="3393" actId="20577"/>
        <pc:sldMkLst>
          <pc:docMk/>
          <pc:sldMk cId="2675568392" sldId="283"/>
        </pc:sldMkLst>
        <pc:spChg chg="mod">
          <ac:chgData name="FANG Xintao(gr0475vx)" userId="f5a69607-3c73-4172-a63e-2f8eff800f7d" providerId="ADAL" clId="{D19BE36D-8995-1C47-9C9C-4BCE85216BDE}" dt="2020-12-23T06:00:46.419" v="3179" actId="20577"/>
          <ac:spMkLst>
            <pc:docMk/>
            <pc:sldMk cId="2675568392" sldId="283"/>
            <ac:spMk id="2" creationId="{E2B7CAD7-184F-9148-B9B0-45037D6301D8}"/>
          </ac:spMkLst>
        </pc:spChg>
        <pc:spChg chg="mod">
          <ac:chgData name="FANG Xintao(gr0475vx)" userId="f5a69607-3c73-4172-a63e-2f8eff800f7d" providerId="ADAL" clId="{D19BE36D-8995-1C47-9C9C-4BCE85216BDE}" dt="2020-12-23T04:52:01.720" v="3148" actId="20577"/>
          <ac:spMkLst>
            <pc:docMk/>
            <pc:sldMk cId="2675568392" sldId="283"/>
            <ac:spMk id="12" creationId="{77CF6180-3881-3C46-B05A-50852BAB367F}"/>
          </ac:spMkLst>
        </pc:spChg>
        <pc:graphicFrameChg chg="modGraphic">
          <ac:chgData name="FANG Xintao(gr0475vx)" userId="f5a69607-3c73-4172-a63e-2f8eff800f7d" providerId="ADAL" clId="{D19BE36D-8995-1C47-9C9C-4BCE85216BDE}" dt="2020-12-23T06:05:48.263" v="3393" actId="20577"/>
          <ac:graphicFrameMkLst>
            <pc:docMk/>
            <pc:sldMk cId="2675568392" sldId="283"/>
            <ac:graphicFrameMk id="4" creationId="{D226A5CC-C41C-6740-8DEF-6B011F4B3669}"/>
          </ac:graphicFrameMkLst>
        </pc:graphicFrameChg>
      </pc:sldChg>
      <pc:sldChg chg="modSp add mod">
        <pc:chgData name="FANG Xintao(gr0475vx)" userId="f5a69607-3c73-4172-a63e-2f8eff800f7d" providerId="ADAL" clId="{D19BE36D-8995-1C47-9C9C-4BCE85216BDE}" dt="2020-12-23T07:52:04.529" v="3801" actId="20577"/>
        <pc:sldMkLst>
          <pc:docMk/>
          <pc:sldMk cId="243735020" sldId="291"/>
        </pc:sldMkLst>
        <pc:spChg chg="mod">
          <ac:chgData name="FANG Xintao(gr0475vx)" userId="f5a69607-3c73-4172-a63e-2f8eff800f7d" providerId="ADAL" clId="{D19BE36D-8995-1C47-9C9C-4BCE85216BDE}" dt="2020-12-23T07:52:04.529" v="3801" actId="20577"/>
          <ac:spMkLst>
            <pc:docMk/>
            <pc:sldMk cId="243735020" sldId="291"/>
            <ac:spMk id="3" creationId="{A351A24A-04F4-1143-A692-8A7106A7659B}"/>
          </ac:spMkLst>
        </pc:spChg>
      </pc:sldChg>
      <pc:sldChg chg="addSp delSp modSp add mod ord">
        <pc:chgData name="FANG Xintao(gr0475vx)" userId="f5a69607-3c73-4172-a63e-2f8eff800f7d" providerId="ADAL" clId="{D19BE36D-8995-1C47-9C9C-4BCE85216BDE}" dt="2020-12-23T04:48:34.110" v="3129" actId="20577"/>
        <pc:sldMkLst>
          <pc:docMk/>
          <pc:sldMk cId="1854875444" sldId="292"/>
        </pc:sldMkLst>
        <pc:spChg chg="mod">
          <ac:chgData name="FANG Xintao(gr0475vx)" userId="f5a69607-3c73-4172-a63e-2f8eff800f7d" providerId="ADAL" clId="{D19BE36D-8995-1C47-9C9C-4BCE85216BDE}" dt="2020-12-19T04:20:44.430" v="1461" actId="20577"/>
          <ac:spMkLst>
            <pc:docMk/>
            <pc:sldMk cId="1854875444" sldId="292"/>
            <ac:spMk id="2" creationId="{B98017F1-A404-4248-8654-8B41360FEE5C}"/>
          </ac:spMkLst>
        </pc:spChg>
        <pc:spChg chg="add mod">
          <ac:chgData name="FANG Xintao(gr0475vx)" userId="f5a69607-3c73-4172-a63e-2f8eff800f7d" providerId="ADAL" clId="{D19BE36D-8995-1C47-9C9C-4BCE85216BDE}" dt="2020-12-23T04:48:31.727" v="3127" actId="20577"/>
          <ac:spMkLst>
            <pc:docMk/>
            <pc:sldMk cId="1854875444" sldId="292"/>
            <ac:spMk id="3" creationId="{1EA9E5FF-7BBC-FF4A-B1E1-EA6150DFD3FC}"/>
          </ac:spMkLst>
        </pc:spChg>
        <pc:spChg chg="add del mod">
          <ac:chgData name="FANG Xintao(gr0475vx)" userId="f5a69607-3c73-4172-a63e-2f8eff800f7d" providerId="ADAL" clId="{D19BE36D-8995-1C47-9C9C-4BCE85216BDE}" dt="2020-12-19T04:33:13.784" v="1668"/>
          <ac:spMkLst>
            <pc:docMk/>
            <pc:sldMk cId="1854875444" sldId="292"/>
            <ac:spMk id="5" creationId="{E4049E8F-0FC8-6448-8731-F804456EE9AB}"/>
          </ac:spMkLst>
        </pc:spChg>
        <pc:spChg chg="add del mod">
          <ac:chgData name="FANG Xintao(gr0475vx)" userId="f5a69607-3c73-4172-a63e-2f8eff800f7d" providerId="ADAL" clId="{D19BE36D-8995-1C47-9C9C-4BCE85216BDE}" dt="2020-12-19T04:33:12.564" v="1666" actId="478"/>
          <ac:spMkLst>
            <pc:docMk/>
            <pc:sldMk cId="1854875444" sldId="292"/>
            <ac:spMk id="7" creationId="{0D655EBD-8D88-004D-A5C5-43659A156619}"/>
          </ac:spMkLst>
        </pc:spChg>
        <pc:spChg chg="add mod">
          <ac:chgData name="FANG Xintao(gr0475vx)" userId="f5a69607-3c73-4172-a63e-2f8eff800f7d" providerId="ADAL" clId="{D19BE36D-8995-1C47-9C9C-4BCE85216BDE}" dt="2020-12-23T04:48:34.110" v="3129" actId="20577"/>
          <ac:spMkLst>
            <pc:docMk/>
            <pc:sldMk cId="1854875444" sldId="292"/>
            <ac:spMk id="8" creationId="{92FC31B9-34AB-164C-9280-3956E4E848E4}"/>
          </ac:spMkLst>
        </pc:spChg>
        <pc:picChg chg="mod">
          <ac:chgData name="FANG Xintao(gr0475vx)" userId="f5a69607-3c73-4172-a63e-2f8eff800f7d" providerId="ADAL" clId="{D19BE36D-8995-1C47-9C9C-4BCE85216BDE}" dt="2020-12-22T09:56:45.537" v="1980" actId="14100"/>
          <ac:picMkLst>
            <pc:docMk/>
            <pc:sldMk cId="1854875444" sldId="292"/>
            <ac:picMk id="4" creationId="{3DA4A822-8933-C44D-B72D-0066BE9D1C46}"/>
          </ac:picMkLst>
        </pc:picChg>
      </pc:sldChg>
      <pc:sldChg chg="addSp modSp new del mod ord">
        <pc:chgData name="FANG Xintao(gr0475vx)" userId="f5a69607-3c73-4172-a63e-2f8eff800f7d" providerId="ADAL" clId="{D19BE36D-8995-1C47-9C9C-4BCE85216BDE}" dt="2020-12-19T04:25:04.606" v="1532" actId="2696"/>
        <pc:sldMkLst>
          <pc:docMk/>
          <pc:sldMk cId="2754048091" sldId="293"/>
        </pc:sldMkLst>
        <pc:spChg chg="mod">
          <ac:chgData name="FANG Xintao(gr0475vx)" userId="f5a69607-3c73-4172-a63e-2f8eff800f7d" providerId="ADAL" clId="{D19BE36D-8995-1C47-9C9C-4BCE85216BDE}" dt="2020-12-16T10:11:02.288" v="767" actId="20577"/>
          <ac:spMkLst>
            <pc:docMk/>
            <pc:sldMk cId="2754048091" sldId="293"/>
            <ac:spMk id="2" creationId="{8D112549-7E06-D449-88E2-E26D7C2A022E}"/>
          </ac:spMkLst>
        </pc:spChg>
        <pc:spChg chg="add mod">
          <ac:chgData name="FANG Xintao(gr0475vx)" userId="f5a69607-3c73-4172-a63e-2f8eff800f7d" providerId="ADAL" clId="{D19BE36D-8995-1C47-9C9C-4BCE85216BDE}" dt="2020-12-19T04:18:52.156" v="1411" actId="20577"/>
          <ac:spMkLst>
            <pc:docMk/>
            <pc:sldMk cId="2754048091" sldId="293"/>
            <ac:spMk id="4" creationId="{86D76C8A-73B5-734F-9C9E-86B5CEBDFE30}"/>
          </ac:spMkLst>
        </pc:spChg>
      </pc:sldChg>
      <pc:sldChg chg="addSp modSp new mod">
        <pc:chgData name="FANG Xintao(gr0475vx)" userId="f5a69607-3c73-4172-a63e-2f8eff800f7d" providerId="ADAL" clId="{D19BE36D-8995-1C47-9C9C-4BCE85216BDE}" dt="2020-12-22T10:33:45.394" v="2019" actId="207"/>
        <pc:sldMkLst>
          <pc:docMk/>
          <pc:sldMk cId="4174256957" sldId="294"/>
        </pc:sldMkLst>
        <pc:spChg chg="mod">
          <ac:chgData name="FANG Xintao(gr0475vx)" userId="f5a69607-3c73-4172-a63e-2f8eff800f7d" providerId="ADAL" clId="{D19BE36D-8995-1C47-9C9C-4BCE85216BDE}" dt="2020-12-22T10:33:45.394" v="2019" actId="207"/>
          <ac:spMkLst>
            <pc:docMk/>
            <pc:sldMk cId="4174256957" sldId="294"/>
            <ac:spMk id="2" creationId="{7105C60E-B07C-584A-8B67-F96D786A43A7}"/>
          </ac:spMkLst>
        </pc:spChg>
        <pc:spChg chg="add mod">
          <ac:chgData name="FANG Xintao(gr0475vx)" userId="f5a69607-3c73-4172-a63e-2f8eff800f7d" providerId="ADAL" clId="{D19BE36D-8995-1C47-9C9C-4BCE85216BDE}" dt="2020-12-19T04:31:19.556" v="1639" actId="12"/>
          <ac:spMkLst>
            <pc:docMk/>
            <pc:sldMk cId="4174256957" sldId="294"/>
            <ac:spMk id="4" creationId="{2997FBF3-6EF5-DC40-877E-84100D32EBD5}"/>
          </ac:spMkLst>
        </pc:spChg>
      </pc:sldChg>
      <pc:sldChg chg="addSp modSp new mod">
        <pc:chgData name="FANG Xintao(gr0475vx)" userId="f5a69607-3c73-4172-a63e-2f8eff800f7d" providerId="ADAL" clId="{D19BE36D-8995-1C47-9C9C-4BCE85216BDE}" dt="2020-12-23T07:51:06.032" v="3783" actId="20577"/>
        <pc:sldMkLst>
          <pc:docMk/>
          <pc:sldMk cId="2621240240" sldId="295"/>
        </pc:sldMkLst>
        <pc:spChg chg="mod">
          <ac:chgData name="FANG Xintao(gr0475vx)" userId="f5a69607-3c73-4172-a63e-2f8eff800f7d" providerId="ADAL" clId="{D19BE36D-8995-1C47-9C9C-4BCE85216BDE}" dt="2020-12-22T08:23:21.890" v="1877" actId="20577"/>
          <ac:spMkLst>
            <pc:docMk/>
            <pc:sldMk cId="2621240240" sldId="295"/>
            <ac:spMk id="2" creationId="{6CA51CBF-1CF7-2C4E-A052-82A87C20A5B8}"/>
          </ac:spMkLst>
        </pc:spChg>
        <pc:spChg chg="add mod">
          <ac:chgData name="FANG Xintao(gr0475vx)" userId="f5a69607-3c73-4172-a63e-2f8eff800f7d" providerId="ADAL" clId="{D19BE36D-8995-1C47-9C9C-4BCE85216BDE}" dt="2020-12-23T07:51:06.032" v="3783" actId="20577"/>
          <ac:spMkLst>
            <pc:docMk/>
            <pc:sldMk cId="2621240240" sldId="295"/>
            <ac:spMk id="4" creationId="{3C8F1BE0-FCA2-8C47-A9C4-BA3AA37FA064}"/>
          </ac:spMkLst>
        </pc:spChg>
      </pc:sldChg>
      <pc:sldChg chg="addSp modSp new mod ord">
        <pc:chgData name="FANG Xintao(gr0475vx)" userId="f5a69607-3c73-4172-a63e-2f8eff800f7d" providerId="ADAL" clId="{D19BE36D-8995-1C47-9C9C-4BCE85216BDE}" dt="2020-12-24T00:54:50.283" v="3803" actId="1076"/>
        <pc:sldMkLst>
          <pc:docMk/>
          <pc:sldMk cId="843165136" sldId="296"/>
        </pc:sldMkLst>
        <pc:spChg chg="mod">
          <ac:chgData name="FANG Xintao(gr0475vx)" userId="f5a69607-3c73-4172-a63e-2f8eff800f7d" providerId="ADAL" clId="{D19BE36D-8995-1C47-9C9C-4BCE85216BDE}" dt="2020-12-22T10:14:47.588" v="1999" actId="207"/>
          <ac:spMkLst>
            <pc:docMk/>
            <pc:sldMk cId="843165136" sldId="296"/>
            <ac:spMk id="2" creationId="{911C7F6F-A8E5-5B43-8F37-88567D9FB993}"/>
          </ac:spMkLst>
        </pc:spChg>
        <pc:spChg chg="add mod">
          <ac:chgData name="FANG Xintao(gr0475vx)" userId="f5a69607-3c73-4172-a63e-2f8eff800f7d" providerId="ADAL" clId="{D19BE36D-8995-1C47-9C9C-4BCE85216BDE}" dt="2020-12-24T00:54:50.283" v="3803" actId="1076"/>
          <ac:spMkLst>
            <pc:docMk/>
            <pc:sldMk cId="843165136" sldId="296"/>
            <ac:spMk id="4" creationId="{E79A4B64-359A-2446-8677-4C29C8F213EB}"/>
          </ac:spMkLst>
        </pc:spChg>
      </pc:sldChg>
      <pc:sldChg chg="addSp delSp modSp new mod">
        <pc:chgData name="FANG Xintao(gr0475vx)" userId="f5a69607-3c73-4172-a63e-2f8eff800f7d" providerId="ADAL" clId="{D19BE36D-8995-1C47-9C9C-4BCE85216BDE}" dt="2020-12-23T07:41:02.651" v="3518" actId="20577"/>
        <pc:sldMkLst>
          <pc:docMk/>
          <pc:sldMk cId="3536378391" sldId="297"/>
        </pc:sldMkLst>
        <pc:spChg chg="mod">
          <ac:chgData name="FANG Xintao(gr0475vx)" userId="f5a69607-3c73-4172-a63e-2f8eff800f7d" providerId="ADAL" clId="{D19BE36D-8995-1C47-9C9C-4BCE85216BDE}" dt="2020-12-22T10:44:09.729" v="2047" actId="20577"/>
          <ac:spMkLst>
            <pc:docMk/>
            <pc:sldMk cId="3536378391" sldId="297"/>
            <ac:spMk id="2" creationId="{7C82F237-98EF-0448-B680-B512290B4F37}"/>
          </ac:spMkLst>
        </pc:spChg>
        <pc:spChg chg="add mod">
          <ac:chgData name="FANG Xintao(gr0475vx)" userId="f5a69607-3c73-4172-a63e-2f8eff800f7d" providerId="ADAL" clId="{D19BE36D-8995-1C47-9C9C-4BCE85216BDE}" dt="2020-12-23T07:41:02.651" v="3518" actId="20577"/>
          <ac:spMkLst>
            <pc:docMk/>
            <pc:sldMk cId="3536378391" sldId="297"/>
            <ac:spMk id="4" creationId="{641B038D-EC1B-2344-B588-23BA2A8386AB}"/>
          </ac:spMkLst>
        </pc:spChg>
        <pc:spChg chg="add mod">
          <ac:chgData name="FANG Xintao(gr0475vx)" userId="f5a69607-3c73-4172-a63e-2f8eff800f7d" providerId="ADAL" clId="{D19BE36D-8995-1C47-9C9C-4BCE85216BDE}" dt="2020-12-22T14:48:28.347" v="2840" actId="1076"/>
          <ac:spMkLst>
            <pc:docMk/>
            <pc:sldMk cId="3536378391" sldId="297"/>
            <ac:spMk id="5" creationId="{4264A503-7D63-4547-BDCB-7DD0FF600FE1}"/>
          </ac:spMkLst>
        </pc:spChg>
        <pc:spChg chg="add mod">
          <ac:chgData name="FANG Xintao(gr0475vx)" userId="f5a69607-3c73-4172-a63e-2f8eff800f7d" providerId="ADAL" clId="{D19BE36D-8995-1C47-9C9C-4BCE85216BDE}" dt="2020-12-23T06:33:48.374" v="3435" actId="20577"/>
          <ac:spMkLst>
            <pc:docMk/>
            <pc:sldMk cId="3536378391" sldId="297"/>
            <ac:spMk id="6" creationId="{6AA830C0-F234-AF41-BAD3-29CA085043DC}"/>
          </ac:spMkLst>
        </pc:spChg>
        <pc:spChg chg="add mod">
          <ac:chgData name="FANG Xintao(gr0475vx)" userId="f5a69607-3c73-4172-a63e-2f8eff800f7d" providerId="ADAL" clId="{D19BE36D-8995-1C47-9C9C-4BCE85216BDE}" dt="2020-12-22T13:34:37.037" v="2324" actId="1076"/>
          <ac:spMkLst>
            <pc:docMk/>
            <pc:sldMk cId="3536378391" sldId="297"/>
            <ac:spMk id="11" creationId="{A48B644B-0C89-BC47-A31F-E69C312924BB}"/>
          </ac:spMkLst>
        </pc:spChg>
        <pc:spChg chg="add mod">
          <ac:chgData name="FANG Xintao(gr0475vx)" userId="f5a69607-3c73-4172-a63e-2f8eff800f7d" providerId="ADAL" clId="{D19BE36D-8995-1C47-9C9C-4BCE85216BDE}" dt="2020-12-22T13:51:19.002" v="2460" actId="1035"/>
          <ac:spMkLst>
            <pc:docMk/>
            <pc:sldMk cId="3536378391" sldId="297"/>
            <ac:spMk id="13" creationId="{5EDE1651-3E14-A849-A467-D7D5D4556A09}"/>
          </ac:spMkLst>
        </pc:spChg>
        <pc:spChg chg="add mod">
          <ac:chgData name="FANG Xintao(gr0475vx)" userId="f5a69607-3c73-4172-a63e-2f8eff800f7d" providerId="ADAL" clId="{D19BE36D-8995-1C47-9C9C-4BCE85216BDE}" dt="2020-12-22T13:39:36.100" v="2449" actId="207"/>
          <ac:spMkLst>
            <pc:docMk/>
            <pc:sldMk cId="3536378391" sldId="297"/>
            <ac:spMk id="22" creationId="{1B590A2C-F58C-9B4F-A5D4-61209A05B146}"/>
          </ac:spMkLst>
        </pc:spChg>
        <pc:spChg chg="add mod">
          <ac:chgData name="FANG Xintao(gr0475vx)" userId="f5a69607-3c73-4172-a63e-2f8eff800f7d" providerId="ADAL" clId="{D19BE36D-8995-1C47-9C9C-4BCE85216BDE}" dt="2020-12-22T14:53:55.333" v="2869" actId="1076"/>
          <ac:spMkLst>
            <pc:docMk/>
            <pc:sldMk cId="3536378391" sldId="297"/>
            <ac:spMk id="24" creationId="{27E2B359-3C4B-5749-A8EF-0B494E3A718A}"/>
          </ac:spMkLst>
        </pc:spChg>
        <pc:spChg chg="add mod">
          <ac:chgData name="FANG Xintao(gr0475vx)" userId="f5a69607-3c73-4172-a63e-2f8eff800f7d" providerId="ADAL" clId="{D19BE36D-8995-1C47-9C9C-4BCE85216BDE}" dt="2020-12-23T04:40:28.102" v="3076" actId="1036"/>
          <ac:spMkLst>
            <pc:docMk/>
            <pc:sldMk cId="3536378391" sldId="297"/>
            <ac:spMk id="25" creationId="{C1C7B979-9066-224E-B511-70067487CE82}"/>
          </ac:spMkLst>
        </pc:spChg>
        <pc:spChg chg="add mod">
          <ac:chgData name="FANG Xintao(gr0475vx)" userId="f5a69607-3c73-4172-a63e-2f8eff800f7d" providerId="ADAL" clId="{D19BE36D-8995-1C47-9C9C-4BCE85216BDE}" dt="2020-12-23T06:43:12.876" v="3508" actId="20577"/>
          <ac:spMkLst>
            <pc:docMk/>
            <pc:sldMk cId="3536378391" sldId="297"/>
            <ac:spMk id="26" creationId="{26CB3C00-DDDD-2946-B381-E3366D1580B6}"/>
          </ac:spMkLst>
        </pc:spChg>
        <pc:grpChg chg="add mod">
          <ac:chgData name="FANG Xintao(gr0475vx)" userId="f5a69607-3c73-4172-a63e-2f8eff800f7d" providerId="ADAL" clId="{D19BE36D-8995-1C47-9C9C-4BCE85216BDE}" dt="2020-12-22T14:48:34.589" v="2841" actId="1076"/>
          <ac:grpSpMkLst>
            <pc:docMk/>
            <pc:sldMk cId="3536378391" sldId="297"/>
            <ac:grpSpMk id="23" creationId="{83C8DEEB-E232-A147-BA41-8C4562D09408}"/>
          </ac:grpSpMkLst>
        </pc:grpChg>
        <pc:cxnChg chg="add mod">
          <ac:chgData name="FANG Xintao(gr0475vx)" userId="f5a69607-3c73-4172-a63e-2f8eff800f7d" providerId="ADAL" clId="{D19BE36D-8995-1C47-9C9C-4BCE85216BDE}" dt="2020-12-22T13:51:08.906" v="2455" actId="692"/>
          <ac:cxnSpMkLst>
            <pc:docMk/>
            <pc:sldMk cId="3536378391" sldId="297"/>
            <ac:cxnSpMk id="8" creationId="{005C16EA-6E2B-2549-8B6F-7AAB1F78505D}"/>
          </ac:cxnSpMkLst>
        </pc:cxnChg>
        <pc:cxnChg chg="add mod">
          <ac:chgData name="FANG Xintao(gr0475vx)" userId="f5a69607-3c73-4172-a63e-2f8eff800f7d" providerId="ADAL" clId="{D19BE36D-8995-1C47-9C9C-4BCE85216BDE}" dt="2020-12-22T13:51:12.761" v="2456" actId="692"/>
          <ac:cxnSpMkLst>
            <pc:docMk/>
            <pc:sldMk cId="3536378391" sldId="297"/>
            <ac:cxnSpMk id="10" creationId="{EC845E69-7A75-9248-B4F2-6ACD9B7DD787}"/>
          </ac:cxnSpMkLst>
        </pc:cxnChg>
        <pc:cxnChg chg="add del mod">
          <ac:chgData name="FANG Xintao(gr0475vx)" userId="f5a69607-3c73-4172-a63e-2f8eff800f7d" providerId="ADAL" clId="{D19BE36D-8995-1C47-9C9C-4BCE85216BDE}" dt="2020-12-22T13:34:46.790" v="2326" actId="478"/>
          <ac:cxnSpMkLst>
            <pc:docMk/>
            <pc:sldMk cId="3536378391" sldId="297"/>
            <ac:cxnSpMk id="12" creationId="{42688E15-4655-A043-9F70-E23E3B84AF9E}"/>
          </ac:cxnSpMkLst>
        </pc:cxnChg>
        <pc:cxnChg chg="add mod">
          <ac:chgData name="FANG Xintao(gr0475vx)" userId="f5a69607-3c73-4172-a63e-2f8eff800f7d" providerId="ADAL" clId="{D19BE36D-8995-1C47-9C9C-4BCE85216BDE}" dt="2020-12-22T13:50:53.219" v="2453" actId="692"/>
          <ac:cxnSpMkLst>
            <pc:docMk/>
            <pc:sldMk cId="3536378391" sldId="297"/>
            <ac:cxnSpMk id="15" creationId="{961C46EA-66EF-6D4A-BE33-66158D77C213}"/>
          </ac:cxnSpMkLst>
        </pc:cxnChg>
        <pc:cxnChg chg="add mod">
          <ac:chgData name="FANG Xintao(gr0475vx)" userId="f5a69607-3c73-4172-a63e-2f8eff800f7d" providerId="ADAL" clId="{D19BE36D-8995-1C47-9C9C-4BCE85216BDE}" dt="2020-12-22T13:50:57.506" v="2454" actId="692"/>
          <ac:cxnSpMkLst>
            <pc:docMk/>
            <pc:sldMk cId="3536378391" sldId="297"/>
            <ac:cxnSpMk id="19" creationId="{83A2AEB1-E32F-A943-A978-73391A638800}"/>
          </ac:cxnSpMkLst>
        </pc:cxnChg>
      </pc:sldChg>
      <pc:sldChg chg="addSp delSp modSp new mod">
        <pc:chgData name="FANG Xintao(gr0475vx)" userId="f5a69607-3c73-4172-a63e-2f8eff800f7d" providerId="ADAL" clId="{D19BE36D-8995-1C47-9C9C-4BCE85216BDE}" dt="2020-12-23T07:44:53.699" v="3575" actId="20577"/>
        <pc:sldMkLst>
          <pc:docMk/>
          <pc:sldMk cId="1134940727" sldId="298"/>
        </pc:sldMkLst>
        <pc:spChg chg="mod">
          <ac:chgData name="FANG Xintao(gr0475vx)" userId="f5a69607-3c73-4172-a63e-2f8eff800f7d" providerId="ADAL" clId="{D19BE36D-8995-1C47-9C9C-4BCE85216BDE}" dt="2020-12-22T10:34:13.834" v="2026" actId="20577"/>
          <ac:spMkLst>
            <pc:docMk/>
            <pc:sldMk cId="1134940727" sldId="298"/>
            <ac:spMk id="2" creationId="{2AC1705E-C8DA-3149-B89F-04BEE44E2988}"/>
          </ac:spMkLst>
        </pc:spChg>
        <pc:spChg chg="add del mod">
          <ac:chgData name="FANG Xintao(gr0475vx)" userId="f5a69607-3c73-4172-a63e-2f8eff800f7d" providerId="ADAL" clId="{D19BE36D-8995-1C47-9C9C-4BCE85216BDE}" dt="2020-12-23T07:44:53.699" v="3575" actId="20577"/>
          <ac:spMkLst>
            <pc:docMk/>
            <pc:sldMk cId="1134940727" sldId="298"/>
            <ac:spMk id="4" creationId="{FD3D7DB2-EAC8-0C40-ADD9-53382626B816}"/>
          </ac:spMkLst>
        </pc:spChg>
        <pc:spChg chg="add mod">
          <ac:chgData name="FANG Xintao(gr0475vx)" userId="f5a69607-3c73-4172-a63e-2f8eff800f7d" providerId="ADAL" clId="{D19BE36D-8995-1C47-9C9C-4BCE85216BDE}" dt="2020-12-23T04:49:45.477" v="3140" actId="20577"/>
          <ac:spMkLst>
            <pc:docMk/>
            <pc:sldMk cId="1134940727" sldId="298"/>
            <ac:spMk id="5" creationId="{03785E71-BBE2-5A4D-9119-5CC04DC556F2}"/>
          </ac:spMkLst>
        </pc:spChg>
        <pc:spChg chg="add del mod">
          <ac:chgData name="FANG Xintao(gr0475vx)" userId="f5a69607-3c73-4172-a63e-2f8eff800f7d" providerId="ADAL" clId="{D19BE36D-8995-1C47-9C9C-4BCE85216BDE}" dt="2020-12-22T14:03:32.288" v="2591" actId="478"/>
          <ac:spMkLst>
            <pc:docMk/>
            <pc:sldMk cId="1134940727" sldId="298"/>
            <ac:spMk id="5" creationId="{0B707A2B-DE7C-CD41-9299-DDAEE2300FB8}"/>
          </ac:spMkLst>
        </pc:spChg>
      </pc:sldChg>
    </pc:docChg>
  </pc:docChgLst>
  <pc:docChgLst>
    <pc:chgData name="FANG Xintao(gr0475vx)" userId="f5a69607-3c73-4172-a63e-2f8eff800f7d" providerId="ADAL" clId="{CE79B3F5-C41C-6442-81FE-39EB3A903450}"/>
    <pc:docChg chg="custSel addSld delSld modSld">
      <pc:chgData name="FANG Xintao(gr0475vx)" userId="f5a69607-3c73-4172-a63e-2f8eff800f7d" providerId="ADAL" clId="{CE79B3F5-C41C-6442-81FE-39EB3A903450}" dt="2020-11-24T05:02:28.893" v="479" actId="478"/>
      <pc:docMkLst>
        <pc:docMk/>
      </pc:docMkLst>
      <pc:sldChg chg="modSp mod">
        <pc:chgData name="FANG Xintao(gr0475vx)" userId="f5a69607-3c73-4172-a63e-2f8eff800f7d" providerId="ADAL" clId="{CE79B3F5-C41C-6442-81FE-39EB3A903450}" dt="2020-11-15T05:56:59.732" v="27" actId="20577"/>
        <pc:sldMkLst>
          <pc:docMk/>
          <pc:sldMk cId="3527916796" sldId="256"/>
        </pc:sldMkLst>
        <pc:spChg chg="mod">
          <ac:chgData name="FANG Xintao(gr0475vx)" userId="f5a69607-3c73-4172-a63e-2f8eff800f7d" providerId="ADAL" clId="{CE79B3F5-C41C-6442-81FE-39EB3A903450}" dt="2020-11-15T05:56:59.732" v="27" actId="20577"/>
          <ac:spMkLst>
            <pc:docMk/>
            <pc:sldMk cId="3527916796" sldId="256"/>
            <ac:spMk id="6" creationId="{F71AFA9A-5AFD-7E41-B85A-4618D969194B}"/>
          </ac:spMkLst>
        </pc:spChg>
      </pc:sldChg>
      <pc:sldChg chg="del">
        <pc:chgData name="FANG Xintao(gr0475vx)" userId="f5a69607-3c73-4172-a63e-2f8eff800f7d" providerId="ADAL" clId="{CE79B3F5-C41C-6442-81FE-39EB3A903450}" dt="2020-11-15T05:55:47.095" v="2" actId="2696"/>
        <pc:sldMkLst>
          <pc:docMk/>
          <pc:sldMk cId="778778503" sldId="257"/>
        </pc:sldMkLst>
      </pc:sldChg>
      <pc:sldChg chg="del">
        <pc:chgData name="FANG Xintao(gr0475vx)" userId="f5a69607-3c73-4172-a63e-2f8eff800f7d" providerId="ADAL" clId="{CE79B3F5-C41C-6442-81FE-39EB3A903450}" dt="2020-11-15T05:55:35.578" v="0" actId="2696"/>
        <pc:sldMkLst>
          <pc:docMk/>
          <pc:sldMk cId="3181406686" sldId="264"/>
        </pc:sldMkLst>
      </pc:sldChg>
      <pc:sldChg chg="del">
        <pc:chgData name="FANG Xintao(gr0475vx)" userId="f5a69607-3c73-4172-a63e-2f8eff800f7d" providerId="ADAL" clId="{CE79B3F5-C41C-6442-81FE-39EB3A903450}" dt="2020-11-15T05:55:35.578" v="0" actId="2696"/>
        <pc:sldMkLst>
          <pc:docMk/>
          <pc:sldMk cId="3107564537" sldId="269"/>
        </pc:sldMkLst>
      </pc:sldChg>
      <pc:sldChg chg="del">
        <pc:chgData name="FANG Xintao(gr0475vx)" userId="f5a69607-3c73-4172-a63e-2f8eff800f7d" providerId="ADAL" clId="{CE79B3F5-C41C-6442-81FE-39EB3A903450}" dt="2020-11-15T05:55:35.578" v="0" actId="2696"/>
        <pc:sldMkLst>
          <pc:docMk/>
          <pc:sldMk cId="3019901147" sldId="270"/>
        </pc:sldMkLst>
      </pc:sldChg>
      <pc:sldChg chg="del">
        <pc:chgData name="FANG Xintao(gr0475vx)" userId="f5a69607-3c73-4172-a63e-2f8eff800f7d" providerId="ADAL" clId="{CE79B3F5-C41C-6442-81FE-39EB3A903450}" dt="2020-11-15T05:55:35.578" v="0" actId="2696"/>
        <pc:sldMkLst>
          <pc:docMk/>
          <pc:sldMk cId="2864661428" sldId="274"/>
        </pc:sldMkLst>
      </pc:sldChg>
      <pc:sldChg chg="addSp delSp modSp mod">
        <pc:chgData name="FANG Xintao(gr0475vx)" userId="f5a69607-3c73-4172-a63e-2f8eff800f7d" providerId="ADAL" clId="{CE79B3F5-C41C-6442-81FE-39EB3A903450}" dt="2020-11-24T05:02:28.893" v="479" actId="478"/>
        <pc:sldMkLst>
          <pc:docMk/>
          <pc:sldMk cId="3981267561" sldId="275"/>
        </pc:sldMkLst>
        <pc:spChg chg="add del mod">
          <ac:chgData name="FANG Xintao(gr0475vx)" userId="f5a69607-3c73-4172-a63e-2f8eff800f7d" providerId="ADAL" clId="{CE79B3F5-C41C-6442-81FE-39EB3A903450}" dt="2020-11-24T05:02:28.893" v="479" actId="478"/>
          <ac:spMkLst>
            <pc:docMk/>
            <pc:sldMk cId="3981267561" sldId="275"/>
            <ac:spMk id="4" creationId="{C5F8D750-687A-1F45-8402-06FF742EF155}"/>
          </ac:spMkLst>
        </pc:spChg>
      </pc:sldChg>
      <pc:sldChg chg="addSp modSp new mod">
        <pc:chgData name="FANG Xintao(gr0475vx)" userId="f5a69607-3c73-4172-a63e-2f8eff800f7d" providerId="ADAL" clId="{CE79B3F5-C41C-6442-81FE-39EB3A903450}" dt="2020-11-15T06:49:59.906" v="436" actId="20577"/>
        <pc:sldMkLst>
          <pc:docMk/>
          <pc:sldMk cId="1102153239" sldId="276"/>
        </pc:sldMkLst>
        <pc:spChg chg="mod">
          <ac:chgData name="FANG Xintao(gr0475vx)" userId="f5a69607-3c73-4172-a63e-2f8eff800f7d" providerId="ADAL" clId="{CE79B3F5-C41C-6442-81FE-39EB3A903450}" dt="2020-11-15T06:35:49.116" v="135" actId="20577"/>
          <ac:spMkLst>
            <pc:docMk/>
            <pc:sldMk cId="1102153239" sldId="276"/>
            <ac:spMk id="2" creationId="{8DBEF838-40C3-6A4B-B1A5-D1589F59EC31}"/>
          </ac:spMkLst>
        </pc:spChg>
        <pc:spChg chg="add mod">
          <ac:chgData name="FANG Xintao(gr0475vx)" userId="f5a69607-3c73-4172-a63e-2f8eff800f7d" providerId="ADAL" clId="{CE79B3F5-C41C-6442-81FE-39EB3A903450}" dt="2020-11-15T06:41:04.278" v="239" actId="20577"/>
          <ac:spMkLst>
            <pc:docMk/>
            <pc:sldMk cId="1102153239" sldId="276"/>
            <ac:spMk id="4" creationId="{64D62981-B65F-0F46-A31D-D354DA5CDF89}"/>
          </ac:spMkLst>
        </pc:spChg>
        <pc:spChg chg="add mod">
          <ac:chgData name="FANG Xintao(gr0475vx)" userId="f5a69607-3c73-4172-a63e-2f8eff800f7d" providerId="ADAL" clId="{CE79B3F5-C41C-6442-81FE-39EB3A903450}" dt="2020-11-15T06:49:59.906" v="436" actId="20577"/>
          <ac:spMkLst>
            <pc:docMk/>
            <pc:sldMk cId="1102153239" sldId="276"/>
            <ac:spMk id="5" creationId="{90C7CF60-D5D5-FE4F-8203-6D23895B6191}"/>
          </ac:spMkLst>
        </pc:spChg>
      </pc:sldChg>
      <pc:sldChg chg="del">
        <pc:chgData name="FANG Xintao(gr0475vx)" userId="f5a69607-3c73-4172-a63e-2f8eff800f7d" providerId="ADAL" clId="{CE79B3F5-C41C-6442-81FE-39EB3A903450}" dt="2020-11-15T05:55:35.578" v="0" actId="2696"/>
        <pc:sldMkLst>
          <pc:docMk/>
          <pc:sldMk cId="77351836" sldId="278"/>
        </pc:sldMkLst>
      </pc:sldChg>
      <pc:sldChg chg="del">
        <pc:chgData name="FANG Xintao(gr0475vx)" userId="f5a69607-3c73-4172-a63e-2f8eff800f7d" providerId="ADAL" clId="{CE79B3F5-C41C-6442-81FE-39EB3A903450}" dt="2020-11-15T05:55:35.578" v="0" actId="2696"/>
        <pc:sldMkLst>
          <pc:docMk/>
          <pc:sldMk cId="4248345663" sldId="279"/>
        </pc:sldMkLst>
      </pc:sldChg>
      <pc:sldChg chg="del">
        <pc:chgData name="FANG Xintao(gr0475vx)" userId="f5a69607-3c73-4172-a63e-2f8eff800f7d" providerId="ADAL" clId="{CE79B3F5-C41C-6442-81FE-39EB3A903450}" dt="2020-11-15T05:55:35.578" v="0" actId="2696"/>
        <pc:sldMkLst>
          <pc:docMk/>
          <pc:sldMk cId="556910320" sldId="280"/>
        </pc:sldMkLst>
      </pc:sldChg>
      <pc:sldChg chg="del">
        <pc:chgData name="FANG Xintao(gr0475vx)" userId="f5a69607-3c73-4172-a63e-2f8eff800f7d" providerId="ADAL" clId="{CE79B3F5-C41C-6442-81FE-39EB3A903450}" dt="2020-11-15T05:55:42.277" v="1" actId="2696"/>
        <pc:sldMkLst>
          <pc:docMk/>
          <pc:sldMk cId="4133787392" sldId="282"/>
        </pc:sldMkLst>
      </pc:sldChg>
      <pc:sldChg chg="del">
        <pc:chgData name="FANG Xintao(gr0475vx)" userId="f5a69607-3c73-4172-a63e-2f8eff800f7d" providerId="ADAL" clId="{CE79B3F5-C41C-6442-81FE-39EB3A903450}" dt="2020-11-15T05:55:42.277" v="1" actId="2696"/>
        <pc:sldMkLst>
          <pc:docMk/>
          <pc:sldMk cId="3842349217" sldId="283"/>
        </pc:sldMkLst>
      </pc:sldChg>
      <pc:sldChg chg="del">
        <pc:chgData name="FANG Xintao(gr0475vx)" userId="f5a69607-3c73-4172-a63e-2f8eff800f7d" providerId="ADAL" clId="{CE79B3F5-C41C-6442-81FE-39EB3A903450}" dt="2020-11-15T05:55:42.277" v="1" actId="2696"/>
        <pc:sldMkLst>
          <pc:docMk/>
          <pc:sldMk cId="3777663921" sldId="285"/>
        </pc:sldMkLst>
      </pc:sldChg>
      <pc:sldChg chg="del">
        <pc:chgData name="FANG Xintao(gr0475vx)" userId="f5a69607-3c73-4172-a63e-2f8eff800f7d" providerId="ADAL" clId="{CE79B3F5-C41C-6442-81FE-39EB3A903450}" dt="2020-11-15T05:55:42.277" v="1" actId="2696"/>
        <pc:sldMkLst>
          <pc:docMk/>
          <pc:sldMk cId="406818831" sldId="288"/>
        </pc:sldMkLst>
      </pc:sldChg>
      <pc:sldChg chg="del">
        <pc:chgData name="FANG Xintao(gr0475vx)" userId="f5a69607-3c73-4172-a63e-2f8eff800f7d" providerId="ADAL" clId="{CE79B3F5-C41C-6442-81FE-39EB3A903450}" dt="2020-11-15T05:55:35.578" v="0" actId="2696"/>
        <pc:sldMkLst>
          <pc:docMk/>
          <pc:sldMk cId="2470619675" sldId="289"/>
        </pc:sldMkLst>
      </pc:sldChg>
      <pc:sldChg chg="del">
        <pc:chgData name="FANG Xintao(gr0475vx)" userId="f5a69607-3c73-4172-a63e-2f8eff800f7d" providerId="ADAL" clId="{CE79B3F5-C41C-6442-81FE-39EB3A903450}" dt="2020-11-15T05:55:42.277" v="1" actId="2696"/>
        <pc:sldMkLst>
          <pc:docMk/>
          <pc:sldMk cId="3965552190" sldId="290"/>
        </pc:sldMkLst>
      </pc:sldChg>
      <pc:sldChg chg="del">
        <pc:chgData name="FANG Xintao(gr0475vx)" userId="f5a69607-3c73-4172-a63e-2f8eff800f7d" providerId="ADAL" clId="{CE79B3F5-C41C-6442-81FE-39EB3A903450}" dt="2020-11-15T05:55:42.277" v="1" actId="2696"/>
        <pc:sldMkLst>
          <pc:docMk/>
          <pc:sldMk cId="2471142151" sldId="291"/>
        </pc:sldMkLst>
      </pc:sldChg>
      <pc:sldChg chg="del">
        <pc:chgData name="FANG Xintao(gr0475vx)" userId="f5a69607-3c73-4172-a63e-2f8eff800f7d" providerId="ADAL" clId="{CE79B3F5-C41C-6442-81FE-39EB3A903450}" dt="2020-11-15T05:55:42.277" v="1" actId="2696"/>
        <pc:sldMkLst>
          <pc:docMk/>
          <pc:sldMk cId="3597856325" sldId="292"/>
        </pc:sldMkLst>
      </pc:sldChg>
      <pc:sldChg chg="del">
        <pc:chgData name="FANG Xintao(gr0475vx)" userId="f5a69607-3c73-4172-a63e-2f8eff800f7d" providerId="ADAL" clId="{CE79B3F5-C41C-6442-81FE-39EB3A903450}" dt="2020-11-15T05:55:42.277" v="1" actId="2696"/>
        <pc:sldMkLst>
          <pc:docMk/>
          <pc:sldMk cId="27847503" sldId="293"/>
        </pc:sldMkLst>
      </pc:sldChg>
    </pc:docChg>
  </pc:docChgLst>
  <pc:docChgLst>
    <pc:chgData name="FANG Xintao(gr0475vx)" userId="f5a69607-3c73-4172-a63e-2f8eff800f7d" providerId="ADAL" clId="{A8B9C16D-787C-5A40-8C95-922B85396A4F}"/>
    <pc:docChg chg="modSld">
      <pc:chgData name="FANG Xintao(gr0475vx)" userId="f5a69607-3c73-4172-a63e-2f8eff800f7d" providerId="ADAL" clId="{A8B9C16D-787C-5A40-8C95-922B85396A4F}" dt="2020-11-11T14:33:02.741" v="42" actId="20577"/>
      <pc:docMkLst>
        <pc:docMk/>
      </pc:docMkLst>
      <pc:sldChg chg="modSp mod">
        <pc:chgData name="FANG Xintao(gr0475vx)" userId="f5a69607-3c73-4172-a63e-2f8eff800f7d" providerId="ADAL" clId="{A8B9C16D-787C-5A40-8C95-922B85396A4F}" dt="2020-11-11T13:25:52.518" v="15" actId="20577"/>
        <pc:sldMkLst>
          <pc:docMk/>
          <pc:sldMk cId="3777663921" sldId="285"/>
        </pc:sldMkLst>
        <pc:spChg chg="mod">
          <ac:chgData name="FANG Xintao(gr0475vx)" userId="f5a69607-3c73-4172-a63e-2f8eff800f7d" providerId="ADAL" clId="{A8B9C16D-787C-5A40-8C95-922B85396A4F}" dt="2020-11-11T13:25:52.518" v="15" actId="20577"/>
          <ac:spMkLst>
            <pc:docMk/>
            <pc:sldMk cId="3777663921" sldId="285"/>
            <ac:spMk id="10" creationId="{6EFA51B6-35CC-994C-BBEA-0BC3A6F9A484}"/>
          </ac:spMkLst>
        </pc:spChg>
      </pc:sldChg>
      <pc:sldChg chg="modSp mod">
        <pc:chgData name="FANG Xintao(gr0475vx)" userId="f5a69607-3c73-4172-a63e-2f8eff800f7d" providerId="ADAL" clId="{A8B9C16D-787C-5A40-8C95-922B85396A4F}" dt="2020-11-11T11:46:01.946" v="2" actId="1076"/>
        <pc:sldMkLst>
          <pc:docMk/>
          <pc:sldMk cId="3965552190" sldId="290"/>
        </pc:sldMkLst>
        <pc:spChg chg="mod">
          <ac:chgData name="FANG Xintao(gr0475vx)" userId="f5a69607-3c73-4172-a63e-2f8eff800f7d" providerId="ADAL" clId="{A8B9C16D-787C-5A40-8C95-922B85396A4F}" dt="2020-11-11T11:46:01.946" v="2" actId="1076"/>
          <ac:spMkLst>
            <pc:docMk/>
            <pc:sldMk cId="3965552190" sldId="290"/>
            <ac:spMk id="14" creationId="{AF44E83A-1494-344B-8CC8-B3D0C917B9A9}"/>
          </ac:spMkLst>
        </pc:spChg>
        <pc:spChg chg="mod">
          <ac:chgData name="FANG Xintao(gr0475vx)" userId="f5a69607-3c73-4172-a63e-2f8eff800f7d" providerId="ADAL" clId="{A8B9C16D-787C-5A40-8C95-922B85396A4F}" dt="2020-11-11T11:45:56.383" v="1" actId="1076"/>
          <ac:spMkLst>
            <pc:docMk/>
            <pc:sldMk cId="3965552190" sldId="290"/>
            <ac:spMk id="15" creationId="{92C324CC-12BF-8548-BC9F-4BF0B4431A37}"/>
          </ac:spMkLst>
        </pc:spChg>
      </pc:sldChg>
      <pc:sldChg chg="modSp mod">
        <pc:chgData name="FANG Xintao(gr0475vx)" userId="f5a69607-3c73-4172-a63e-2f8eff800f7d" providerId="ADAL" clId="{A8B9C16D-787C-5A40-8C95-922B85396A4F}" dt="2020-11-11T14:33:02.741" v="42" actId="20577"/>
        <pc:sldMkLst>
          <pc:docMk/>
          <pc:sldMk cId="27847503" sldId="293"/>
        </pc:sldMkLst>
        <pc:spChg chg="mod">
          <ac:chgData name="FANG Xintao(gr0475vx)" userId="f5a69607-3c73-4172-a63e-2f8eff800f7d" providerId="ADAL" clId="{A8B9C16D-787C-5A40-8C95-922B85396A4F}" dt="2020-11-11T14:33:02.741" v="42" actId="20577"/>
          <ac:spMkLst>
            <pc:docMk/>
            <pc:sldMk cId="27847503" sldId="293"/>
            <ac:spMk id="7" creationId="{033FE989-0608-8546-B7B8-22DEA6230FE4}"/>
          </ac:spMkLst>
        </pc:spChg>
      </pc:sldChg>
    </pc:docChg>
  </pc:docChgLst>
  <pc:docChgLst>
    <pc:chgData name="FANG Xintao(gr0475vx)" userId="f5a69607-3c73-4172-a63e-2f8eff800f7d" providerId="ADAL" clId="{BC2663C9-C3AE-A04C-BDE8-8AE32D18FAD1}"/>
    <pc:docChg chg="undo custSel addSld delSld modSld sldOrd">
      <pc:chgData name="FANG Xintao(gr0475vx)" userId="f5a69607-3c73-4172-a63e-2f8eff800f7d" providerId="ADAL" clId="{BC2663C9-C3AE-A04C-BDE8-8AE32D18FAD1}" dt="2020-11-06T15:22:21.294" v="2609" actId="14100"/>
      <pc:docMkLst>
        <pc:docMk/>
      </pc:docMkLst>
      <pc:sldChg chg="modSp mod">
        <pc:chgData name="FANG Xintao(gr0475vx)" userId="f5a69607-3c73-4172-a63e-2f8eff800f7d" providerId="ADAL" clId="{BC2663C9-C3AE-A04C-BDE8-8AE32D18FAD1}" dt="2020-11-05T13:56:24.305" v="34" actId="20577"/>
        <pc:sldMkLst>
          <pc:docMk/>
          <pc:sldMk cId="3527916796" sldId="256"/>
        </pc:sldMkLst>
        <pc:spChg chg="mod">
          <ac:chgData name="FANG Xintao(gr0475vx)" userId="f5a69607-3c73-4172-a63e-2f8eff800f7d" providerId="ADAL" clId="{BC2663C9-C3AE-A04C-BDE8-8AE32D18FAD1}" dt="2020-11-05T13:56:24.305" v="34" actId="20577"/>
          <ac:spMkLst>
            <pc:docMk/>
            <pc:sldMk cId="3527916796" sldId="256"/>
            <ac:spMk id="6" creationId="{F71AFA9A-5AFD-7E41-B85A-4618D969194B}"/>
          </ac:spMkLst>
        </pc:spChg>
      </pc:sldChg>
      <pc:sldChg chg="modSp mod">
        <pc:chgData name="FANG Xintao(gr0475vx)" userId="f5a69607-3c73-4172-a63e-2f8eff800f7d" providerId="ADAL" clId="{BC2663C9-C3AE-A04C-BDE8-8AE32D18FAD1}" dt="2020-11-05T13:55:44.408" v="28" actId="20577"/>
        <pc:sldMkLst>
          <pc:docMk/>
          <pc:sldMk cId="778778503" sldId="257"/>
        </pc:sldMkLst>
        <pc:spChg chg="mod">
          <ac:chgData name="FANG Xintao(gr0475vx)" userId="f5a69607-3c73-4172-a63e-2f8eff800f7d" providerId="ADAL" clId="{BC2663C9-C3AE-A04C-BDE8-8AE32D18FAD1}" dt="2020-11-05T13:55:44.408" v="28" actId="20577"/>
          <ac:spMkLst>
            <pc:docMk/>
            <pc:sldMk cId="778778503" sldId="257"/>
            <ac:spMk id="3" creationId="{A351A24A-04F4-1143-A692-8A7106A7659B}"/>
          </ac:spMkLst>
        </pc:spChg>
      </pc:sldChg>
      <pc:sldChg chg="del">
        <pc:chgData name="FANG Xintao(gr0475vx)" userId="f5a69607-3c73-4172-a63e-2f8eff800f7d" providerId="ADAL" clId="{BC2663C9-C3AE-A04C-BDE8-8AE32D18FAD1}" dt="2020-11-05T13:54:27.380" v="1" actId="2696"/>
        <pc:sldMkLst>
          <pc:docMk/>
          <pc:sldMk cId="3788147709" sldId="261"/>
        </pc:sldMkLst>
      </pc:sldChg>
      <pc:sldChg chg="modSp mod">
        <pc:chgData name="FANG Xintao(gr0475vx)" userId="f5a69607-3c73-4172-a63e-2f8eff800f7d" providerId="ADAL" clId="{BC2663C9-C3AE-A04C-BDE8-8AE32D18FAD1}" dt="2020-11-06T14:54:54.902" v="2223" actId="20577"/>
        <pc:sldMkLst>
          <pc:docMk/>
          <pc:sldMk cId="3181406686" sldId="264"/>
        </pc:sldMkLst>
        <pc:spChg chg="mod">
          <ac:chgData name="FANG Xintao(gr0475vx)" userId="f5a69607-3c73-4172-a63e-2f8eff800f7d" providerId="ADAL" clId="{BC2663C9-C3AE-A04C-BDE8-8AE32D18FAD1}" dt="2020-11-06T14:54:54.902" v="2223" actId="20577"/>
          <ac:spMkLst>
            <pc:docMk/>
            <pc:sldMk cId="3181406686" sldId="264"/>
            <ac:spMk id="3" creationId="{4FC76145-3F3C-104E-8EB7-FCF70F2B63EB}"/>
          </ac:spMkLst>
        </pc:spChg>
      </pc:sldChg>
      <pc:sldChg chg="modSp mod">
        <pc:chgData name="FANG Xintao(gr0475vx)" userId="f5a69607-3c73-4172-a63e-2f8eff800f7d" providerId="ADAL" clId="{BC2663C9-C3AE-A04C-BDE8-8AE32D18FAD1}" dt="2020-11-05T15:05:24.395" v="970" actId="20577"/>
        <pc:sldMkLst>
          <pc:docMk/>
          <pc:sldMk cId="3107564537" sldId="269"/>
        </pc:sldMkLst>
        <pc:spChg chg="mod">
          <ac:chgData name="FANG Xintao(gr0475vx)" userId="f5a69607-3c73-4172-a63e-2f8eff800f7d" providerId="ADAL" clId="{BC2663C9-C3AE-A04C-BDE8-8AE32D18FAD1}" dt="2020-11-05T15:03:31.662" v="954" actId="20577"/>
          <ac:spMkLst>
            <pc:docMk/>
            <pc:sldMk cId="3107564537" sldId="269"/>
            <ac:spMk id="2" creationId="{50BFB1DF-15FF-1E4D-9FFB-D14F85AAA3BE}"/>
          </ac:spMkLst>
        </pc:spChg>
        <pc:spChg chg="mod">
          <ac:chgData name="FANG Xintao(gr0475vx)" userId="f5a69607-3c73-4172-a63e-2f8eff800f7d" providerId="ADAL" clId="{BC2663C9-C3AE-A04C-BDE8-8AE32D18FAD1}" dt="2020-11-05T15:05:24.395" v="970" actId="20577"/>
          <ac:spMkLst>
            <pc:docMk/>
            <pc:sldMk cId="3107564537" sldId="269"/>
            <ac:spMk id="3" creationId="{4FC76145-3F3C-104E-8EB7-FCF70F2B63EB}"/>
          </ac:spMkLst>
        </pc:spChg>
      </pc:sldChg>
      <pc:sldChg chg="del">
        <pc:chgData name="FANG Xintao(gr0475vx)" userId="f5a69607-3c73-4172-a63e-2f8eff800f7d" providerId="ADAL" clId="{BC2663C9-C3AE-A04C-BDE8-8AE32D18FAD1}" dt="2020-11-05T13:54:11.719" v="0" actId="2696"/>
        <pc:sldMkLst>
          <pc:docMk/>
          <pc:sldMk cId="1865021400" sldId="270"/>
        </pc:sldMkLst>
      </pc:sldChg>
      <pc:sldChg chg="del">
        <pc:chgData name="FANG Xintao(gr0475vx)" userId="f5a69607-3c73-4172-a63e-2f8eff800f7d" providerId="ADAL" clId="{BC2663C9-C3AE-A04C-BDE8-8AE32D18FAD1}" dt="2020-11-05T13:54:27.380" v="1" actId="2696"/>
        <pc:sldMkLst>
          <pc:docMk/>
          <pc:sldMk cId="3518406293" sldId="274"/>
        </pc:sldMkLst>
      </pc:sldChg>
      <pc:sldChg chg="del">
        <pc:chgData name="FANG Xintao(gr0475vx)" userId="f5a69607-3c73-4172-a63e-2f8eff800f7d" providerId="ADAL" clId="{BC2663C9-C3AE-A04C-BDE8-8AE32D18FAD1}" dt="2020-11-05T13:54:27.380" v="1" actId="2696"/>
        <pc:sldMkLst>
          <pc:docMk/>
          <pc:sldMk cId="616573897" sldId="276"/>
        </pc:sldMkLst>
      </pc:sldChg>
      <pc:sldChg chg="del">
        <pc:chgData name="FANG Xintao(gr0475vx)" userId="f5a69607-3c73-4172-a63e-2f8eff800f7d" providerId="ADAL" clId="{BC2663C9-C3AE-A04C-BDE8-8AE32D18FAD1}" dt="2020-11-05T13:54:27.380" v="1" actId="2696"/>
        <pc:sldMkLst>
          <pc:docMk/>
          <pc:sldMk cId="3526694092" sldId="277"/>
        </pc:sldMkLst>
      </pc:sldChg>
      <pc:sldChg chg="del">
        <pc:chgData name="FANG Xintao(gr0475vx)" userId="f5a69607-3c73-4172-a63e-2f8eff800f7d" providerId="ADAL" clId="{BC2663C9-C3AE-A04C-BDE8-8AE32D18FAD1}" dt="2020-11-05T13:54:11.719" v="0" actId="2696"/>
        <pc:sldMkLst>
          <pc:docMk/>
          <pc:sldMk cId="1503595718" sldId="278"/>
        </pc:sldMkLst>
      </pc:sldChg>
      <pc:sldChg chg="del">
        <pc:chgData name="FANG Xintao(gr0475vx)" userId="f5a69607-3c73-4172-a63e-2f8eff800f7d" providerId="ADAL" clId="{BC2663C9-C3AE-A04C-BDE8-8AE32D18FAD1}" dt="2020-11-05T13:54:11.719" v="0" actId="2696"/>
        <pc:sldMkLst>
          <pc:docMk/>
          <pc:sldMk cId="459199448" sldId="279"/>
        </pc:sldMkLst>
      </pc:sldChg>
      <pc:sldChg chg="del">
        <pc:chgData name="FANG Xintao(gr0475vx)" userId="f5a69607-3c73-4172-a63e-2f8eff800f7d" providerId="ADAL" clId="{BC2663C9-C3AE-A04C-BDE8-8AE32D18FAD1}" dt="2020-11-06T14:18:31.489" v="1749" actId="2696"/>
        <pc:sldMkLst>
          <pc:docMk/>
          <pc:sldMk cId="1358125998" sldId="280"/>
        </pc:sldMkLst>
      </pc:sldChg>
      <pc:sldChg chg="modSp mod">
        <pc:chgData name="FANG Xintao(gr0475vx)" userId="f5a69607-3c73-4172-a63e-2f8eff800f7d" providerId="ADAL" clId="{BC2663C9-C3AE-A04C-BDE8-8AE32D18FAD1}" dt="2020-11-05T15:02:32.591" v="945" actId="20577"/>
        <pc:sldMkLst>
          <pc:docMk/>
          <pc:sldMk cId="1822686881" sldId="281"/>
        </pc:sldMkLst>
        <pc:spChg chg="mod">
          <ac:chgData name="FANG Xintao(gr0475vx)" userId="f5a69607-3c73-4172-a63e-2f8eff800f7d" providerId="ADAL" clId="{BC2663C9-C3AE-A04C-BDE8-8AE32D18FAD1}" dt="2020-11-05T14:09:07.734" v="136" actId="20577"/>
          <ac:spMkLst>
            <pc:docMk/>
            <pc:sldMk cId="1822686881" sldId="281"/>
            <ac:spMk id="2" creationId="{B98017F1-A404-4248-8654-8B41360FEE5C}"/>
          </ac:spMkLst>
        </pc:spChg>
        <pc:spChg chg="mod">
          <ac:chgData name="FANG Xintao(gr0475vx)" userId="f5a69607-3c73-4172-a63e-2f8eff800f7d" providerId="ADAL" clId="{BC2663C9-C3AE-A04C-BDE8-8AE32D18FAD1}" dt="2020-11-05T15:02:32.591" v="945" actId="20577"/>
          <ac:spMkLst>
            <pc:docMk/>
            <pc:sldMk cId="1822686881" sldId="281"/>
            <ac:spMk id="3" creationId="{A351A24A-04F4-1143-A692-8A7106A7659B}"/>
          </ac:spMkLst>
        </pc:spChg>
      </pc:sldChg>
      <pc:sldChg chg="new del">
        <pc:chgData name="FANG Xintao(gr0475vx)" userId="f5a69607-3c73-4172-a63e-2f8eff800f7d" providerId="ADAL" clId="{BC2663C9-C3AE-A04C-BDE8-8AE32D18FAD1}" dt="2020-11-05T14:11:22.038" v="162" actId="2696"/>
        <pc:sldMkLst>
          <pc:docMk/>
          <pc:sldMk cId="143851799" sldId="282"/>
        </pc:sldMkLst>
      </pc:sldChg>
      <pc:sldChg chg="del">
        <pc:chgData name="FANG Xintao(gr0475vx)" userId="f5a69607-3c73-4172-a63e-2f8eff800f7d" providerId="ADAL" clId="{BC2663C9-C3AE-A04C-BDE8-8AE32D18FAD1}" dt="2020-11-05T13:54:27.380" v="1" actId="2696"/>
        <pc:sldMkLst>
          <pc:docMk/>
          <pc:sldMk cId="260838808" sldId="282"/>
        </pc:sldMkLst>
      </pc:sldChg>
      <pc:sldChg chg="addSp delSp modSp new mod ord">
        <pc:chgData name="FANG Xintao(gr0475vx)" userId="f5a69607-3c73-4172-a63e-2f8eff800f7d" providerId="ADAL" clId="{BC2663C9-C3AE-A04C-BDE8-8AE32D18FAD1}" dt="2020-11-05T14:29:52.737" v="545" actId="20577"/>
        <pc:sldMkLst>
          <pc:docMk/>
          <pc:sldMk cId="4133787392" sldId="282"/>
        </pc:sldMkLst>
        <pc:spChg chg="mod">
          <ac:chgData name="FANG Xintao(gr0475vx)" userId="f5a69607-3c73-4172-a63e-2f8eff800f7d" providerId="ADAL" clId="{BC2663C9-C3AE-A04C-BDE8-8AE32D18FAD1}" dt="2020-11-05T14:29:52.737" v="545" actId="20577"/>
          <ac:spMkLst>
            <pc:docMk/>
            <pc:sldMk cId="4133787392" sldId="282"/>
            <ac:spMk id="2" creationId="{4D43C076-69B6-4047-8F88-B1BFCB5A5BC0}"/>
          </ac:spMkLst>
        </pc:spChg>
        <pc:spChg chg="add del mod">
          <ac:chgData name="FANG Xintao(gr0475vx)" userId="f5a69607-3c73-4172-a63e-2f8eff800f7d" providerId="ADAL" clId="{BC2663C9-C3AE-A04C-BDE8-8AE32D18FAD1}" dt="2020-11-05T14:15:36.027" v="231"/>
          <ac:spMkLst>
            <pc:docMk/>
            <pc:sldMk cId="4133787392" sldId="282"/>
            <ac:spMk id="4" creationId="{0F42E2EC-CEA0-334E-A01F-680F08BD4080}"/>
          </ac:spMkLst>
        </pc:spChg>
        <pc:spChg chg="add del mod">
          <ac:chgData name="FANG Xintao(gr0475vx)" userId="f5a69607-3c73-4172-a63e-2f8eff800f7d" providerId="ADAL" clId="{BC2663C9-C3AE-A04C-BDE8-8AE32D18FAD1}" dt="2020-11-05T14:29:24.354" v="536" actId="1076"/>
          <ac:spMkLst>
            <pc:docMk/>
            <pc:sldMk cId="4133787392" sldId="282"/>
            <ac:spMk id="5" creationId="{C22FD271-CD8D-D64C-B11D-F1594FC24D24}"/>
          </ac:spMkLst>
        </pc:spChg>
        <pc:picChg chg="add mod">
          <ac:chgData name="FANG Xintao(gr0475vx)" userId="f5a69607-3c73-4172-a63e-2f8eff800f7d" providerId="ADAL" clId="{BC2663C9-C3AE-A04C-BDE8-8AE32D18FAD1}" dt="2020-11-05T14:29:28.987" v="537" actId="1076"/>
          <ac:picMkLst>
            <pc:docMk/>
            <pc:sldMk cId="4133787392" sldId="282"/>
            <ac:picMk id="7" creationId="{7AFB54B0-4989-1943-87AC-DDD4FAFEE03A}"/>
          </ac:picMkLst>
        </pc:picChg>
      </pc:sldChg>
      <pc:sldChg chg="addSp delSp modSp add mod">
        <pc:chgData name="FANG Xintao(gr0475vx)" userId="f5a69607-3c73-4172-a63e-2f8eff800f7d" providerId="ADAL" clId="{BC2663C9-C3AE-A04C-BDE8-8AE32D18FAD1}" dt="2020-11-05T15:06:36.483" v="977" actId="1076"/>
        <pc:sldMkLst>
          <pc:docMk/>
          <pc:sldMk cId="3842349217" sldId="283"/>
        </pc:sldMkLst>
        <pc:spChg chg="mod">
          <ac:chgData name="FANG Xintao(gr0475vx)" userId="f5a69607-3c73-4172-a63e-2f8eff800f7d" providerId="ADAL" clId="{BC2663C9-C3AE-A04C-BDE8-8AE32D18FAD1}" dt="2020-11-05T14:29:57.345" v="548" actId="20577"/>
          <ac:spMkLst>
            <pc:docMk/>
            <pc:sldMk cId="3842349217" sldId="283"/>
            <ac:spMk id="2" creationId="{4D43C076-69B6-4047-8F88-B1BFCB5A5BC0}"/>
          </ac:spMkLst>
        </pc:spChg>
        <pc:spChg chg="mod">
          <ac:chgData name="FANG Xintao(gr0475vx)" userId="f5a69607-3c73-4172-a63e-2f8eff800f7d" providerId="ADAL" clId="{BC2663C9-C3AE-A04C-BDE8-8AE32D18FAD1}" dt="2020-11-05T14:31:16.151" v="625" actId="1076"/>
          <ac:spMkLst>
            <pc:docMk/>
            <pc:sldMk cId="3842349217" sldId="283"/>
            <ac:spMk id="5" creationId="{C22FD271-CD8D-D64C-B11D-F1594FC24D24}"/>
          </ac:spMkLst>
        </pc:spChg>
        <pc:spChg chg="add del mod">
          <ac:chgData name="FANG Xintao(gr0475vx)" userId="f5a69607-3c73-4172-a63e-2f8eff800f7d" providerId="ADAL" clId="{BC2663C9-C3AE-A04C-BDE8-8AE32D18FAD1}" dt="2020-11-05T14:34:31.337" v="634" actId="478"/>
          <ac:spMkLst>
            <pc:docMk/>
            <pc:sldMk cId="3842349217" sldId="283"/>
            <ac:spMk id="8" creationId="{55D50A6F-A416-1A46-9410-C7BB03AD02EE}"/>
          </ac:spMkLst>
        </pc:spChg>
        <pc:picChg chg="add del mod modCrop">
          <ac:chgData name="FANG Xintao(gr0475vx)" userId="f5a69607-3c73-4172-a63e-2f8eff800f7d" providerId="ADAL" clId="{BC2663C9-C3AE-A04C-BDE8-8AE32D18FAD1}" dt="2020-11-05T15:06:36.483" v="977" actId="1076"/>
          <ac:picMkLst>
            <pc:docMk/>
            <pc:sldMk cId="3842349217" sldId="283"/>
            <ac:picMk id="6" creationId="{2ED6DA1D-9F58-F640-945B-402DA7F24713}"/>
          </ac:picMkLst>
        </pc:picChg>
        <pc:picChg chg="del">
          <ac:chgData name="FANG Xintao(gr0475vx)" userId="f5a69607-3c73-4172-a63e-2f8eff800f7d" providerId="ADAL" clId="{BC2663C9-C3AE-A04C-BDE8-8AE32D18FAD1}" dt="2020-11-05T14:30:05.537" v="549" actId="478"/>
          <ac:picMkLst>
            <pc:docMk/>
            <pc:sldMk cId="3842349217" sldId="283"/>
            <ac:picMk id="7" creationId="{7AFB54B0-4989-1943-87AC-DDD4FAFEE03A}"/>
          </ac:picMkLst>
        </pc:picChg>
      </pc:sldChg>
      <pc:sldChg chg="addSp delSp modSp add mod">
        <pc:chgData name="FANG Xintao(gr0475vx)" userId="f5a69607-3c73-4172-a63e-2f8eff800f7d" providerId="ADAL" clId="{BC2663C9-C3AE-A04C-BDE8-8AE32D18FAD1}" dt="2020-11-06T15:06:59.314" v="2264" actId="14100"/>
        <pc:sldMkLst>
          <pc:docMk/>
          <pc:sldMk cId="2563352487" sldId="284"/>
        </pc:sldMkLst>
        <pc:spChg chg="mod">
          <ac:chgData name="FANG Xintao(gr0475vx)" userId="f5a69607-3c73-4172-a63e-2f8eff800f7d" providerId="ADAL" clId="{BC2663C9-C3AE-A04C-BDE8-8AE32D18FAD1}" dt="2020-11-05T14:38:49.771" v="646" actId="20577"/>
          <ac:spMkLst>
            <pc:docMk/>
            <pc:sldMk cId="2563352487" sldId="284"/>
            <ac:spMk id="2" creationId="{4D43C076-69B6-4047-8F88-B1BFCB5A5BC0}"/>
          </ac:spMkLst>
        </pc:spChg>
        <pc:spChg chg="add mod">
          <ac:chgData name="FANG Xintao(gr0475vx)" userId="f5a69607-3c73-4172-a63e-2f8eff800f7d" providerId="ADAL" clId="{BC2663C9-C3AE-A04C-BDE8-8AE32D18FAD1}" dt="2020-11-05T14:51:45.760" v="850" actId="1076"/>
          <ac:spMkLst>
            <pc:docMk/>
            <pc:sldMk cId="2563352487" sldId="284"/>
            <ac:spMk id="4" creationId="{4122C665-0CAE-404E-A5DE-71FC78AB117C}"/>
          </ac:spMkLst>
        </pc:spChg>
        <pc:spChg chg="mod">
          <ac:chgData name="FANG Xintao(gr0475vx)" userId="f5a69607-3c73-4172-a63e-2f8eff800f7d" providerId="ADAL" clId="{BC2663C9-C3AE-A04C-BDE8-8AE32D18FAD1}" dt="2020-11-05T14:40:38.413" v="682" actId="14100"/>
          <ac:spMkLst>
            <pc:docMk/>
            <pc:sldMk cId="2563352487" sldId="284"/>
            <ac:spMk id="5" creationId="{C22FD271-CD8D-D64C-B11D-F1594FC24D24}"/>
          </ac:spMkLst>
        </pc:spChg>
        <pc:spChg chg="add mod">
          <ac:chgData name="FANG Xintao(gr0475vx)" userId="f5a69607-3c73-4172-a63e-2f8eff800f7d" providerId="ADAL" clId="{BC2663C9-C3AE-A04C-BDE8-8AE32D18FAD1}" dt="2020-11-05T14:51:54.401" v="852" actId="1076"/>
          <ac:spMkLst>
            <pc:docMk/>
            <pc:sldMk cId="2563352487" sldId="284"/>
            <ac:spMk id="7" creationId="{1801C31D-7A20-DE47-A675-CF71FC72B16B}"/>
          </ac:spMkLst>
        </pc:spChg>
        <pc:spChg chg="add mod">
          <ac:chgData name="FANG Xintao(gr0475vx)" userId="f5a69607-3c73-4172-a63e-2f8eff800f7d" providerId="ADAL" clId="{BC2663C9-C3AE-A04C-BDE8-8AE32D18FAD1}" dt="2020-11-05T14:51:50.288" v="851" actId="1076"/>
          <ac:spMkLst>
            <pc:docMk/>
            <pc:sldMk cId="2563352487" sldId="284"/>
            <ac:spMk id="8" creationId="{EDC63F9F-1F1D-6F4C-BAEB-D583B5CA19DE}"/>
          </ac:spMkLst>
        </pc:spChg>
        <pc:spChg chg="add mod">
          <ac:chgData name="FANG Xintao(gr0475vx)" userId="f5a69607-3c73-4172-a63e-2f8eff800f7d" providerId="ADAL" clId="{BC2663C9-C3AE-A04C-BDE8-8AE32D18FAD1}" dt="2020-11-05T14:52:09.417" v="857" actId="1076"/>
          <ac:spMkLst>
            <pc:docMk/>
            <pc:sldMk cId="2563352487" sldId="284"/>
            <ac:spMk id="13" creationId="{3823C171-FCA2-394F-82CB-956FD0AB7588}"/>
          </ac:spMkLst>
        </pc:spChg>
        <pc:spChg chg="add mod">
          <ac:chgData name="FANG Xintao(gr0475vx)" userId="f5a69607-3c73-4172-a63e-2f8eff800f7d" providerId="ADAL" clId="{BC2663C9-C3AE-A04C-BDE8-8AE32D18FAD1}" dt="2020-11-05T14:52:05.456" v="856" actId="1076"/>
          <ac:spMkLst>
            <pc:docMk/>
            <pc:sldMk cId="2563352487" sldId="284"/>
            <ac:spMk id="14" creationId="{14EE0B33-34F5-F84A-BC30-583768A39592}"/>
          </ac:spMkLst>
        </pc:spChg>
        <pc:spChg chg="add mod">
          <ac:chgData name="FANG Xintao(gr0475vx)" userId="f5a69607-3c73-4172-a63e-2f8eff800f7d" providerId="ADAL" clId="{BC2663C9-C3AE-A04C-BDE8-8AE32D18FAD1}" dt="2020-11-05T14:51:43.121" v="849" actId="1076"/>
          <ac:spMkLst>
            <pc:docMk/>
            <pc:sldMk cId="2563352487" sldId="284"/>
            <ac:spMk id="15" creationId="{827637DC-8635-1249-8118-16FF38800A15}"/>
          </ac:spMkLst>
        </pc:spChg>
        <pc:spChg chg="add mod">
          <ac:chgData name="FANG Xintao(gr0475vx)" userId="f5a69607-3c73-4172-a63e-2f8eff800f7d" providerId="ADAL" clId="{BC2663C9-C3AE-A04C-BDE8-8AE32D18FAD1}" dt="2020-11-05T14:51:39.209" v="848" actId="1076"/>
          <ac:spMkLst>
            <pc:docMk/>
            <pc:sldMk cId="2563352487" sldId="284"/>
            <ac:spMk id="16" creationId="{A3E01D45-242B-D142-B475-495911D429AB}"/>
          </ac:spMkLst>
        </pc:spChg>
        <pc:spChg chg="add mod">
          <ac:chgData name="FANG Xintao(gr0475vx)" userId="f5a69607-3c73-4172-a63e-2f8eff800f7d" providerId="ADAL" clId="{BC2663C9-C3AE-A04C-BDE8-8AE32D18FAD1}" dt="2020-11-06T15:06:59.314" v="2264" actId="14100"/>
          <ac:spMkLst>
            <pc:docMk/>
            <pc:sldMk cId="2563352487" sldId="284"/>
            <ac:spMk id="17" creationId="{C9B66CFF-14AF-BF48-B3B2-879E158B3381}"/>
          </ac:spMkLst>
        </pc:spChg>
        <pc:spChg chg="add del mod">
          <ac:chgData name="FANG Xintao(gr0475vx)" userId="f5a69607-3c73-4172-a63e-2f8eff800f7d" providerId="ADAL" clId="{BC2663C9-C3AE-A04C-BDE8-8AE32D18FAD1}" dt="2020-11-05T14:53:05.998" v="884"/>
          <ac:spMkLst>
            <pc:docMk/>
            <pc:sldMk cId="2563352487" sldId="284"/>
            <ac:spMk id="18" creationId="{49E47F56-59BF-0746-A000-07BD09521545}"/>
          </ac:spMkLst>
        </pc:spChg>
        <pc:spChg chg="add mod">
          <ac:chgData name="FANG Xintao(gr0475vx)" userId="f5a69607-3c73-4172-a63e-2f8eff800f7d" providerId="ADAL" clId="{BC2663C9-C3AE-A04C-BDE8-8AE32D18FAD1}" dt="2020-11-05T14:56:18.532" v="942" actId="1076"/>
          <ac:spMkLst>
            <pc:docMk/>
            <pc:sldMk cId="2563352487" sldId="284"/>
            <ac:spMk id="19" creationId="{6BCAFD98-9FC6-964A-9CF7-28CE35C5E65B}"/>
          </ac:spMkLst>
        </pc:spChg>
        <pc:spChg chg="add mod">
          <ac:chgData name="FANG Xintao(gr0475vx)" userId="f5a69607-3c73-4172-a63e-2f8eff800f7d" providerId="ADAL" clId="{BC2663C9-C3AE-A04C-BDE8-8AE32D18FAD1}" dt="2020-11-05T14:56:18.532" v="942" actId="1076"/>
          <ac:spMkLst>
            <pc:docMk/>
            <pc:sldMk cId="2563352487" sldId="284"/>
            <ac:spMk id="20" creationId="{C39D990B-2B49-6A47-9DE5-FB3C47FD66FE}"/>
          </ac:spMkLst>
        </pc:spChg>
        <pc:spChg chg="add mod">
          <ac:chgData name="FANG Xintao(gr0475vx)" userId="f5a69607-3c73-4172-a63e-2f8eff800f7d" providerId="ADAL" clId="{BC2663C9-C3AE-A04C-BDE8-8AE32D18FAD1}" dt="2020-11-05T14:56:18.532" v="942" actId="1076"/>
          <ac:spMkLst>
            <pc:docMk/>
            <pc:sldMk cId="2563352487" sldId="284"/>
            <ac:spMk id="21" creationId="{118521E1-33AC-D543-A6AF-6C8D293CC649}"/>
          </ac:spMkLst>
        </pc:spChg>
        <pc:spChg chg="add mod">
          <ac:chgData name="FANG Xintao(gr0475vx)" userId="f5a69607-3c73-4172-a63e-2f8eff800f7d" providerId="ADAL" clId="{BC2663C9-C3AE-A04C-BDE8-8AE32D18FAD1}" dt="2020-11-05T14:56:18.532" v="942" actId="1076"/>
          <ac:spMkLst>
            <pc:docMk/>
            <pc:sldMk cId="2563352487" sldId="284"/>
            <ac:spMk id="22" creationId="{8D7F4E96-60D4-3A49-AE3D-190A11F9E2E0}"/>
          </ac:spMkLst>
        </pc:spChg>
        <pc:spChg chg="add mod">
          <ac:chgData name="FANG Xintao(gr0475vx)" userId="f5a69607-3c73-4172-a63e-2f8eff800f7d" providerId="ADAL" clId="{BC2663C9-C3AE-A04C-BDE8-8AE32D18FAD1}" dt="2020-11-05T14:56:18.532" v="942" actId="1076"/>
          <ac:spMkLst>
            <pc:docMk/>
            <pc:sldMk cId="2563352487" sldId="284"/>
            <ac:spMk id="25" creationId="{4E4882BF-D587-CA40-8055-C490F07CA56B}"/>
          </ac:spMkLst>
        </pc:spChg>
        <pc:picChg chg="del">
          <ac:chgData name="FANG Xintao(gr0475vx)" userId="f5a69607-3c73-4172-a63e-2f8eff800f7d" providerId="ADAL" clId="{BC2663C9-C3AE-A04C-BDE8-8AE32D18FAD1}" dt="2020-11-05T14:38:52.956" v="647" actId="478"/>
          <ac:picMkLst>
            <pc:docMk/>
            <pc:sldMk cId="2563352487" sldId="284"/>
            <ac:picMk id="6" creationId="{2ED6DA1D-9F58-F640-945B-402DA7F24713}"/>
          </ac:picMkLst>
        </pc:picChg>
        <pc:picChg chg="add mod">
          <ac:chgData name="FANG Xintao(gr0475vx)" userId="f5a69607-3c73-4172-a63e-2f8eff800f7d" providerId="ADAL" clId="{BC2663C9-C3AE-A04C-BDE8-8AE32D18FAD1}" dt="2020-11-05T14:52:02.727" v="855" actId="1076"/>
          <ac:picMkLst>
            <pc:docMk/>
            <pc:sldMk cId="2563352487" sldId="284"/>
            <ac:picMk id="10" creationId="{921533B7-3ACF-E545-8A5F-342654720395}"/>
          </ac:picMkLst>
        </pc:picChg>
        <pc:picChg chg="add mod">
          <ac:chgData name="FANG Xintao(gr0475vx)" userId="f5a69607-3c73-4172-a63e-2f8eff800f7d" providerId="ADAL" clId="{BC2663C9-C3AE-A04C-BDE8-8AE32D18FAD1}" dt="2020-11-05T14:51:59.245" v="854" actId="14100"/>
          <ac:picMkLst>
            <pc:docMk/>
            <pc:sldMk cId="2563352487" sldId="284"/>
            <ac:picMk id="12" creationId="{A12C4B7A-33CD-B04C-B828-E12B48462657}"/>
          </ac:picMkLst>
        </pc:picChg>
        <pc:picChg chg="add mod">
          <ac:chgData name="FANG Xintao(gr0475vx)" userId="f5a69607-3c73-4172-a63e-2f8eff800f7d" providerId="ADAL" clId="{BC2663C9-C3AE-A04C-BDE8-8AE32D18FAD1}" dt="2020-11-05T14:56:18.532" v="942" actId="1076"/>
          <ac:picMkLst>
            <pc:docMk/>
            <pc:sldMk cId="2563352487" sldId="284"/>
            <ac:picMk id="23" creationId="{5F318B47-0691-F646-A407-C9213F1F3C5F}"/>
          </ac:picMkLst>
        </pc:picChg>
        <pc:picChg chg="add del mod">
          <ac:chgData name="FANG Xintao(gr0475vx)" userId="f5a69607-3c73-4172-a63e-2f8eff800f7d" providerId="ADAL" clId="{BC2663C9-C3AE-A04C-BDE8-8AE32D18FAD1}" dt="2020-11-05T14:54:43.286" v="918"/>
          <ac:picMkLst>
            <pc:docMk/>
            <pc:sldMk cId="2563352487" sldId="284"/>
            <ac:picMk id="24" creationId="{EDF1B7E3-1CC9-6B44-B2FC-3244CA6E8D34}"/>
          </ac:picMkLst>
        </pc:picChg>
      </pc:sldChg>
      <pc:sldChg chg="addSp delSp modSp add mod">
        <pc:chgData name="FANG Xintao(gr0475vx)" userId="f5a69607-3c73-4172-a63e-2f8eff800f7d" providerId="ADAL" clId="{BC2663C9-C3AE-A04C-BDE8-8AE32D18FAD1}" dt="2020-11-06T14:29:20.139" v="1870" actId="12"/>
        <pc:sldMkLst>
          <pc:docMk/>
          <pc:sldMk cId="3777663921" sldId="285"/>
        </pc:sldMkLst>
        <pc:spChg chg="mod">
          <ac:chgData name="FANG Xintao(gr0475vx)" userId="f5a69607-3c73-4172-a63e-2f8eff800f7d" providerId="ADAL" clId="{BC2663C9-C3AE-A04C-BDE8-8AE32D18FAD1}" dt="2020-11-05T15:02:57.916" v="947" actId="108"/>
          <ac:spMkLst>
            <pc:docMk/>
            <pc:sldMk cId="3777663921" sldId="285"/>
            <ac:spMk id="2" creationId="{4D43C076-69B6-4047-8F88-B1BFCB5A5BC0}"/>
          </ac:spMkLst>
        </pc:spChg>
        <pc:spChg chg="mod">
          <ac:chgData name="FANG Xintao(gr0475vx)" userId="f5a69607-3c73-4172-a63e-2f8eff800f7d" providerId="ADAL" clId="{BC2663C9-C3AE-A04C-BDE8-8AE32D18FAD1}" dt="2020-11-06T14:29:20.139" v="1870" actId="12"/>
          <ac:spMkLst>
            <pc:docMk/>
            <pc:sldMk cId="3777663921" sldId="285"/>
            <ac:spMk id="5" creationId="{C22FD271-CD8D-D64C-B11D-F1594FC24D24}"/>
          </ac:spMkLst>
        </pc:spChg>
        <pc:spChg chg="add mod">
          <ac:chgData name="FANG Xintao(gr0475vx)" userId="f5a69607-3c73-4172-a63e-2f8eff800f7d" providerId="ADAL" clId="{BC2663C9-C3AE-A04C-BDE8-8AE32D18FAD1}" dt="2020-11-05T15:19:01.905" v="1000" actId="14100"/>
          <ac:spMkLst>
            <pc:docMk/>
            <pc:sldMk cId="3777663921" sldId="285"/>
            <ac:spMk id="12" creationId="{38CE9D0C-4A76-476A-BB2C-F06B16F3CB22}"/>
          </ac:spMkLst>
        </pc:spChg>
        <pc:picChg chg="add mod">
          <ac:chgData name="FANG Xintao(gr0475vx)" userId="f5a69607-3c73-4172-a63e-2f8eff800f7d" providerId="ADAL" clId="{BC2663C9-C3AE-A04C-BDE8-8AE32D18FAD1}" dt="2020-11-05T15:16:30.335" v="989" actId="1076"/>
          <ac:picMkLst>
            <pc:docMk/>
            <pc:sldMk cId="3777663921" sldId="285"/>
            <ac:picMk id="6" creationId="{4A17BD63-23BA-AC4F-8F8F-116717590351}"/>
          </ac:picMkLst>
        </pc:picChg>
        <pc:picChg chg="del">
          <ac:chgData name="FANG Xintao(gr0475vx)" userId="f5a69607-3c73-4172-a63e-2f8eff800f7d" providerId="ADAL" clId="{BC2663C9-C3AE-A04C-BDE8-8AE32D18FAD1}" dt="2020-11-05T15:05:54.434" v="973" actId="478"/>
          <ac:picMkLst>
            <pc:docMk/>
            <pc:sldMk cId="3777663921" sldId="285"/>
            <ac:picMk id="7" creationId="{7AFB54B0-4989-1943-87AC-DDD4FAFEE03A}"/>
          </ac:picMkLst>
        </pc:picChg>
        <pc:inkChg chg="add del">
          <ac:chgData name="FANG Xintao(gr0475vx)" userId="f5a69607-3c73-4172-a63e-2f8eff800f7d" providerId="ADAL" clId="{BC2663C9-C3AE-A04C-BDE8-8AE32D18FAD1}" dt="2020-11-05T15:18:46.074" v="996" actId="34122"/>
          <ac:inkMkLst>
            <pc:docMk/>
            <pc:sldMk cId="3777663921" sldId="285"/>
            <ac:inkMk id="8" creationId="{49D23101-6E01-F044-A2DA-A8FC30F6AB3F}"/>
          </ac:inkMkLst>
        </pc:inkChg>
      </pc:sldChg>
      <pc:sldChg chg="modSp add mod">
        <pc:chgData name="FANG Xintao(gr0475vx)" userId="f5a69607-3c73-4172-a63e-2f8eff800f7d" providerId="ADAL" clId="{BC2663C9-C3AE-A04C-BDE8-8AE32D18FAD1}" dt="2020-11-05T15:05:37.854" v="972" actId="1076"/>
        <pc:sldMkLst>
          <pc:docMk/>
          <pc:sldMk cId="407409468" sldId="286"/>
        </pc:sldMkLst>
        <pc:spChg chg="mod">
          <ac:chgData name="FANG Xintao(gr0475vx)" userId="f5a69607-3c73-4172-a63e-2f8eff800f7d" providerId="ADAL" clId="{BC2663C9-C3AE-A04C-BDE8-8AE32D18FAD1}" dt="2020-11-05T15:03:42.269" v="957" actId="20577"/>
          <ac:spMkLst>
            <pc:docMk/>
            <pc:sldMk cId="407409468" sldId="286"/>
            <ac:spMk id="2" creationId="{50BFB1DF-15FF-1E4D-9FFB-D14F85AAA3BE}"/>
          </ac:spMkLst>
        </pc:spChg>
        <pc:spChg chg="mod">
          <ac:chgData name="FANG Xintao(gr0475vx)" userId="f5a69607-3c73-4172-a63e-2f8eff800f7d" providerId="ADAL" clId="{BC2663C9-C3AE-A04C-BDE8-8AE32D18FAD1}" dt="2020-11-05T15:05:37.854" v="972" actId="1076"/>
          <ac:spMkLst>
            <pc:docMk/>
            <pc:sldMk cId="407409468" sldId="286"/>
            <ac:spMk id="3" creationId="{4FC76145-3F3C-104E-8EB7-FCF70F2B63EB}"/>
          </ac:spMkLst>
        </pc:spChg>
      </pc:sldChg>
      <pc:sldChg chg="addSp delSp modSp add mod">
        <pc:chgData name="FANG Xintao(gr0475vx)" userId="f5a69607-3c73-4172-a63e-2f8eff800f7d" providerId="ADAL" clId="{BC2663C9-C3AE-A04C-BDE8-8AE32D18FAD1}" dt="2020-11-06T15:08:44.789" v="2348" actId="20577"/>
        <pc:sldMkLst>
          <pc:docMk/>
          <pc:sldMk cId="569704659" sldId="287"/>
        </pc:sldMkLst>
        <pc:spChg chg="mod">
          <ac:chgData name="FANG Xintao(gr0475vx)" userId="f5a69607-3c73-4172-a63e-2f8eff800f7d" providerId="ADAL" clId="{BC2663C9-C3AE-A04C-BDE8-8AE32D18FAD1}" dt="2020-11-05T15:22:54.695" v="1159" actId="20577"/>
          <ac:spMkLst>
            <pc:docMk/>
            <pc:sldMk cId="569704659" sldId="287"/>
            <ac:spMk id="2" creationId="{4D43C076-69B6-4047-8F88-B1BFCB5A5BC0}"/>
          </ac:spMkLst>
        </pc:spChg>
        <pc:spChg chg="add del mod">
          <ac:chgData name="FANG Xintao(gr0475vx)" userId="f5a69607-3c73-4172-a63e-2f8eff800f7d" providerId="ADAL" clId="{BC2663C9-C3AE-A04C-BDE8-8AE32D18FAD1}" dt="2020-11-05T15:18:20.176" v="993" actId="478"/>
          <ac:spMkLst>
            <pc:docMk/>
            <pc:sldMk cId="569704659" sldId="287"/>
            <ac:spMk id="4" creationId="{A98C6B73-2CF3-FB42-B5C8-1FD38F2FCECE}"/>
          </ac:spMkLst>
        </pc:spChg>
        <pc:spChg chg="mod">
          <ac:chgData name="FANG Xintao(gr0475vx)" userId="f5a69607-3c73-4172-a63e-2f8eff800f7d" providerId="ADAL" clId="{BC2663C9-C3AE-A04C-BDE8-8AE32D18FAD1}" dt="2020-11-06T15:08:44.789" v="2348" actId="20577"/>
          <ac:spMkLst>
            <pc:docMk/>
            <pc:sldMk cId="569704659" sldId="287"/>
            <ac:spMk id="5" creationId="{C22FD271-CD8D-D64C-B11D-F1594FC24D24}"/>
          </ac:spMkLst>
        </pc:spChg>
        <pc:picChg chg="del">
          <ac:chgData name="FANG Xintao(gr0475vx)" userId="f5a69607-3c73-4172-a63e-2f8eff800f7d" providerId="ADAL" clId="{BC2663C9-C3AE-A04C-BDE8-8AE32D18FAD1}" dt="2020-11-05T15:18:36.689" v="994" actId="478"/>
          <ac:picMkLst>
            <pc:docMk/>
            <pc:sldMk cId="569704659" sldId="287"/>
            <ac:picMk id="6" creationId="{4A17BD63-23BA-AC4F-8F8F-116717590351}"/>
          </ac:picMkLst>
        </pc:picChg>
        <pc:inkChg chg="del">
          <ac:chgData name="FANG Xintao(gr0475vx)" userId="f5a69607-3c73-4172-a63e-2f8eff800f7d" providerId="ADAL" clId="{BC2663C9-C3AE-A04C-BDE8-8AE32D18FAD1}" dt="2020-11-05T15:18:39.676" v="995" actId="478"/>
          <ac:inkMkLst>
            <pc:docMk/>
            <pc:sldMk cId="569704659" sldId="287"/>
            <ac:inkMk id="8" creationId="{49D23101-6E01-F044-A2DA-A8FC30F6AB3F}"/>
          </ac:inkMkLst>
        </pc:inkChg>
      </pc:sldChg>
      <pc:sldChg chg="addSp delSp modSp add mod">
        <pc:chgData name="FANG Xintao(gr0475vx)" userId="f5a69607-3c73-4172-a63e-2f8eff800f7d" providerId="ADAL" clId="{BC2663C9-C3AE-A04C-BDE8-8AE32D18FAD1}" dt="2020-11-06T15:02:25.595" v="2230" actId="20577"/>
        <pc:sldMkLst>
          <pc:docMk/>
          <pc:sldMk cId="406818831" sldId="288"/>
        </pc:sldMkLst>
        <pc:spChg chg="mod">
          <ac:chgData name="FANG Xintao(gr0475vx)" userId="f5a69607-3c73-4172-a63e-2f8eff800f7d" providerId="ADAL" clId="{BC2663C9-C3AE-A04C-BDE8-8AE32D18FAD1}" dt="2020-11-06T14:32:11.480" v="1894" actId="20577"/>
          <ac:spMkLst>
            <pc:docMk/>
            <pc:sldMk cId="406818831" sldId="288"/>
            <ac:spMk id="2" creationId="{B98017F1-A404-4248-8654-8B41360FEE5C}"/>
          </ac:spMkLst>
        </pc:spChg>
        <pc:spChg chg="mod">
          <ac:chgData name="FANG Xintao(gr0475vx)" userId="f5a69607-3c73-4172-a63e-2f8eff800f7d" providerId="ADAL" clId="{BC2663C9-C3AE-A04C-BDE8-8AE32D18FAD1}" dt="2020-11-06T15:02:25.595" v="2230" actId="20577"/>
          <ac:spMkLst>
            <pc:docMk/>
            <pc:sldMk cId="406818831" sldId="288"/>
            <ac:spMk id="3" creationId="{A351A24A-04F4-1143-A692-8A7106A7659B}"/>
          </ac:spMkLst>
        </pc:spChg>
        <pc:spChg chg="add del mod">
          <ac:chgData name="FANG Xintao(gr0475vx)" userId="f5a69607-3c73-4172-a63e-2f8eff800f7d" providerId="ADAL" clId="{BC2663C9-C3AE-A04C-BDE8-8AE32D18FAD1}" dt="2020-11-06T14:40:18.968" v="2124" actId="478"/>
          <ac:spMkLst>
            <pc:docMk/>
            <pc:sldMk cId="406818831" sldId="288"/>
            <ac:spMk id="4" creationId="{BA737736-F415-D741-A095-EC688D3C2E81}"/>
          </ac:spMkLst>
        </pc:spChg>
      </pc:sldChg>
      <pc:sldChg chg="addSp modSp add mod">
        <pc:chgData name="FANG Xintao(gr0475vx)" userId="f5a69607-3c73-4172-a63e-2f8eff800f7d" providerId="ADAL" clId="{BC2663C9-C3AE-A04C-BDE8-8AE32D18FAD1}" dt="2020-11-06T15:22:21.294" v="2609" actId="14100"/>
        <pc:sldMkLst>
          <pc:docMk/>
          <pc:sldMk cId="2470619675" sldId="289"/>
        </pc:sldMkLst>
        <pc:spChg chg="mod">
          <ac:chgData name="FANG Xintao(gr0475vx)" userId="f5a69607-3c73-4172-a63e-2f8eff800f7d" providerId="ADAL" clId="{BC2663C9-C3AE-A04C-BDE8-8AE32D18FAD1}" dt="2020-11-06T15:13:32.201" v="2363" actId="20577"/>
          <ac:spMkLst>
            <pc:docMk/>
            <pc:sldMk cId="2470619675" sldId="289"/>
            <ac:spMk id="2" creationId="{4D43C076-69B6-4047-8F88-B1BFCB5A5BC0}"/>
          </ac:spMkLst>
        </pc:spChg>
        <pc:spChg chg="mod">
          <ac:chgData name="FANG Xintao(gr0475vx)" userId="f5a69607-3c73-4172-a63e-2f8eff800f7d" providerId="ADAL" clId="{BC2663C9-C3AE-A04C-BDE8-8AE32D18FAD1}" dt="2020-11-06T15:15:05.005" v="2447" actId="1076"/>
          <ac:spMkLst>
            <pc:docMk/>
            <pc:sldMk cId="2470619675" sldId="289"/>
            <ac:spMk id="5" creationId="{C22FD271-CD8D-D64C-B11D-F1594FC24D24}"/>
          </ac:spMkLst>
        </pc:spChg>
        <pc:spChg chg="add mod">
          <ac:chgData name="FANG Xintao(gr0475vx)" userId="f5a69607-3c73-4172-a63e-2f8eff800f7d" providerId="ADAL" clId="{BC2663C9-C3AE-A04C-BDE8-8AE32D18FAD1}" dt="2020-11-06T15:16:36.506" v="2454" actId="1076"/>
          <ac:spMkLst>
            <pc:docMk/>
            <pc:sldMk cId="2470619675" sldId="289"/>
            <ac:spMk id="7" creationId="{0C6C1051-3B69-9647-80D6-C00DBAFA58EB}"/>
          </ac:spMkLst>
        </pc:spChg>
        <pc:spChg chg="add mod">
          <ac:chgData name="FANG Xintao(gr0475vx)" userId="f5a69607-3c73-4172-a63e-2f8eff800f7d" providerId="ADAL" clId="{BC2663C9-C3AE-A04C-BDE8-8AE32D18FAD1}" dt="2020-11-06T15:21:42.272" v="2604" actId="1076"/>
          <ac:spMkLst>
            <pc:docMk/>
            <pc:sldMk cId="2470619675" sldId="289"/>
            <ac:spMk id="8" creationId="{7BFD1685-EB3C-3441-89C9-A24B2EB8025D}"/>
          </ac:spMkLst>
        </pc:spChg>
        <pc:picChg chg="add mod">
          <ac:chgData name="FANG Xintao(gr0475vx)" userId="f5a69607-3c73-4172-a63e-2f8eff800f7d" providerId="ADAL" clId="{BC2663C9-C3AE-A04C-BDE8-8AE32D18FAD1}" dt="2020-11-06T15:22:21.294" v="2609" actId="14100"/>
          <ac:picMkLst>
            <pc:docMk/>
            <pc:sldMk cId="2470619675" sldId="289"/>
            <ac:picMk id="6" creationId="{7DEB1F71-B65D-954D-9872-36BC3CE8FA9B}"/>
          </ac:picMkLst>
        </pc:picChg>
      </pc:sldChg>
    </pc:docChg>
  </pc:docChgLst>
  <pc:docChgLst>
    <pc:chgData name="FANG Xintao(gr0475vx)" userId="f5a69607-3c73-4172-a63e-2f8eff800f7d" providerId="ADAL" clId="{A0511ED2-822B-A046-8E71-017AA889FF28}"/>
    <pc:docChg chg="undo custSel addSld delSld modSld sldOrd">
      <pc:chgData name="FANG Xintao(gr0475vx)" userId="f5a69607-3c73-4172-a63e-2f8eff800f7d" providerId="ADAL" clId="{A0511ED2-822B-A046-8E71-017AA889FF28}" dt="2021-01-06T12:48:23.266" v="1769" actId="14"/>
      <pc:docMkLst>
        <pc:docMk/>
      </pc:docMkLst>
      <pc:sldChg chg="modSp mod">
        <pc:chgData name="FANG Xintao(gr0475vx)" userId="f5a69607-3c73-4172-a63e-2f8eff800f7d" providerId="ADAL" clId="{A0511ED2-822B-A046-8E71-017AA889FF28}" dt="2021-01-01T14:16:15.742" v="35" actId="20577"/>
        <pc:sldMkLst>
          <pc:docMk/>
          <pc:sldMk cId="3527916796" sldId="256"/>
        </pc:sldMkLst>
        <pc:spChg chg="mod">
          <ac:chgData name="FANG Xintao(gr0475vx)" userId="f5a69607-3c73-4172-a63e-2f8eff800f7d" providerId="ADAL" clId="{A0511ED2-822B-A046-8E71-017AA889FF28}" dt="2021-01-01T14:16:15.742" v="35" actId="20577"/>
          <ac:spMkLst>
            <pc:docMk/>
            <pc:sldMk cId="3527916796" sldId="256"/>
            <ac:spMk id="6" creationId="{F71AFA9A-5AFD-7E41-B85A-4618D969194B}"/>
          </ac:spMkLst>
        </pc:spChg>
      </pc:sldChg>
      <pc:sldChg chg="delSp mod">
        <pc:chgData name="FANG Xintao(gr0475vx)" userId="f5a69607-3c73-4172-a63e-2f8eff800f7d" providerId="ADAL" clId="{A0511ED2-822B-A046-8E71-017AA889FF28}" dt="2021-01-04T11:29:45.962" v="37" actId="478"/>
        <pc:sldMkLst>
          <pc:docMk/>
          <pc:sldMk cId="4172746188" sldId="266"/>
        </pc:sldMkLst>
        <pc:spChg chg="del">
          <ac:chgData name="FANG Xintao(gr0475vx)" userId="f5a69607-3c73-4172-a63e-2f8eff800f7d" providerId="ADAL" clId="{A0511ED2-822B-A046-8E71-017AA889FF28}" dt="2021-01-04T11:29:45.962" v="37" actId="478"/>
          <ac:spMkLst>
            <pc:docMk/>
            <pc:sldMk cId="4172746188" sldId="266"/>
            <ac:spMk id="3" creationId="{3823974B-B879-6840-84FA-D2B376E8F416}"/>
          </ac:spMkLst>
        </pc:spChg>
      </pc:sldChg>
      <pc:sldChg chg="del">
        <pc:chgData name="FANG Xintao(gr0475vx)" userId="f5a69607-3c73-4172-a63e-2f8eff800f7d" providerId="ADAL" clId="{A0511ED2-822B-A046-8E71-017AA889FF28}" dt="2021-01-06T00:55:09.030" v="195" actId="2696"/>
        <pc:sldMkLst>
          <pc:docMk/>
          <pc:sldMk cId="1075561700" sldId="267"/>
        </pc:sldMkLst>
      </pc:sldChg>
      <pc:sldChg chg="del">
        <pc:chgData name="FANG Xintao(gr0475vx)" userId="f5a69607-3c73-4172-a63e-2f8eff800f7d" providerId="ADAL" clId="{A0511ED2-822B-A046-8E71-017AA889FF28}" dt="2021-01-06T00:55:17.665" v="196" actId="2696"/>
        <pc:sldMkLst>
          <pc:docMk/>
          <pc:sldMk cId="4232215722" sldId="274"/>
        </pc:sldMkLst>
      </pc:sldChg>
      <pc:sldChg chg="add del">
        <pc:chgData name="FANG Xintao(gr0475vx)" userId="f5a69607-3c73-4172-a63e-2f8eff800f7d" providerId="ADAL" clId="{A0511ED2-822B-A046-8E71-017AA889FF28}" dt="2021-01-06T12:47:11.915" v="1764" actId="2696"/>
        <pc:sldMkLst>
          <pc:docMk/>
          <pc:sldMk cId="109991178" sldId="277"/>
        </pc:sldMkLst>
      </pc:sldChg>
      <pc:sldChg chg="add">
        <pc:chgData name="FANG Xintao(gr0475vx)" userId="f5a69607-3c73-4172-a63e-2f8eff800f7d" providerId="ADAL" clId="{A0511ED2-822B-A046-8E71-017AA889FF28}" dt="2021-01-06T12:47:19" v="1765"/>
        <pc:sldMkLst>
          <pc:docMk/>
          <pc:sldMk cId="255784502" sldId="277"/>
        </pc:sldMkLst>
      </pc:sldChg>
      <pc:sldChg chg="del">
        <pc:chgData name="FANG Xintao(gr0475vx)" userId="f5a69607-3c73-4172-a63e-2f8eff800f7d" providerId="ADAL" clId="{A0511ED2-822B-A046-8E71-017AA889FF28}" dt="2021-01-04T11:30:31.409" v="38" actId="2696"/>
        <pc:sldMkLst>
          <pc:docMk/>
          <pc:sldMk cId="2827441140" sldId="277"/>
        </pc:sldMkLst>
      </pc:sldChg>
      <pc:sldChg chg="modSp mod ord">
        <pc:chgData name="FANG Xintao(gr0475vx)" userId="f5a69607-3c73-4172-a63e-2f8eff800f7d" providerId="ADAL" clId="{A0511ED2-822B-A046-8E71-017AA889FF28}" dt="2021-01-06T09:23:06.394" v="1760" actId="113"/>
        <pc:sldMkLst>
          <pc:docMk/>
          <pc:sldMk cId="2675568392" sldId="283"/>
        </pc:sldMkLst>
        <pc:spChg chg="mod">
          <ac:chgData name="FANG Xintao(gr0475vx)" userId="f5a69607-3c73-4172-a63e-2f8eff800f7d" providerId="ADAL" clId="{A0511ED2-822B-A046-8E71-017AA889FF28}" dt="2021-01-06T06:14:08.383" v="815" actId="20577"/>
          <ac:spMkLst>
            <pc:docMk/>
            <pc:sldMk cId="2675568392" sldId="283"/>
            <ac:spMk id="2" creationId="{E2B7CAD7-184F-9148-B9B0-45037D6301D8}"/>
          </ac:spMkLst>
        </pc:spChg>
        <pc:spChg chg="mod">
          <ac:chgData name="FANG Xintao(gr0475vx)" userId="f5a69607-3c73-4172-a63e-2f8eff800f7d" providerId="ADAL" clId="{A0511ED2-822B-A046-8E71-017AA889FF28}" dt="2021-01-06T05:30:31.822" v="756" actId="1076"/>
          <ac:spMkLst>
            <pc:docMk/>
            <pc:sldMk cId="2675568392" sldId="283"/>
            <ac:spMk id="5" creationId="{9CD3746F-DFE5-3441-9421-5F22E4FD9D4B}"/>
          </ac:spMkLst>
        </pc:spChg>
        <pc:spChg chg="mod">
          <ac:chgData name="FANG Xintao(gr0475vx)" userId="f5a69607-3c73-4172-a63e-2f8eff800f7d" providerId="ADAL" clId="{A0511ED2-822B-A046-8E71-017AA889FF28}" dt="2021-01-06T05:30:34.306" v="757" actId="1076"/>
          <ac:spMkLst>
            <pc:docMk/>
            <pc:sldMk cId="2675568392" sldId="283"/>
            <ac:spMk id="10" creationId="{E36CC6CA-D1E5-AE43-9638-D8B1B94609A8}"/>
          </ac:spMkLst>
        </pc:spChg>
        <pc:spChg chg="mod">
          <ac:chgData name="FANG Xintao(gr0475vx)" userId="f5a69607-3c73-4172-a63e-2f8eff800f7d" providerId="ADAL" clId="{A0511ED2-822B-A046-8E71-017AA889FF28}" dt="2021-01-06T08:26:13.113" v="970" actId="20577"/>
          <ac:spMkLst>
            <pc:docMk/>
            <pc:sldMk cId="2675568392" sldId="283"/>
            <ac:spMk id="11" creationId="{1F43357B-B462-D847-BDC3-79AB9AA4B4E4}"/>
          </ac:spMkLst>
        </pc:spChg>
        <pc:spChg chg="mod">
          <ac:chgData name="FANG Xintao(gr0475vx)" userId="f5a69607-3c73-4172-a63e-2f8eff800f7d" providerId="ADAL" clId="{A0511ED2-822B-A046-8E71-017AA889FF28}" dt="2021-01-06T08:26:31.574" v="971" actId="1076"/>
          <ac:spMkLst>
            <pc:docMk/>
            <pc:sldMk cId="2675568392" sldId="283"/>
            <ac:spMk id="12" creationId="{77CF6180-3881-3C46-B05A-50852BAB367F}"/>
          </ac:spMkLst>
        </pc:spChg>
        <pc:graphicFrameChg chg="mod modGraphic">
          <ac:chgData name="FANG Xintao(gr0475vx)" userId="f5a69607-3c73-4172-a63e-2f8eff800f7d" providerId="ADAL" clId="{A0511ED2-822B-A046-8E71-017AA889FF28}" dt="2021-01-06T09:23:06.394" v="1760" actId="113"/>
          <ac:graphicFrameMkLst>
            <pc:docMk/>
            <pc:sldMk cId="2675568392" sldId="283"/>
            <ac:graphicFrameMk id="4" creationId="{D226A5CC-C41C-6740-8DEF-6B011F4B3669}"/>
          </ac:graphicFrameMkLst>
        </pc:graphicFrameChg>
      </pc:sldChg>
      <pc:sldChg chg="del">
        <pc:chgData name="FANG Xintao(gr0475vx)" userId="f5a69607-3c73-4172-a63e-2f8eff800f7d" providerId="ADAL" clId="{A0511ED2-822B-A046-8E71-017AA889FF28}" dt="2021-01-06T00:55:22.234" v="197" actId="2696"/>
        <pc:sldMkLst>
          <pc:docMk/>
          <pc:sldMk cId="243735020" sldId="291"/>
        </pc:sldMkLst>
      </pc:sldChg>
      <pc:sldChg chg="addSp delSp modSp add del mod">
        <pc:chgData name="FANG Xintao(gr0475vx)" userId="f5a69607-3c73-4172-a63e-2f8eff800f7d" providerId="ADAL" clId="{A0511ED2-822B-A046-8E71-017AA889FF28}" dt="2021-01-06T12:47:34.766" v="1767" actId="2696"/>
        <pc:sldMkLst>
          <pc:docMk/>
          <pc:sldMk cId="591113079" sldId="292"/>
        </pc:sldMkLst>
        <pc:spChg chg="mod">
          <ac:chgData name="FANG Xintao(gr0475vx)" userId="f5a69607-3c73-4172-a63e-2f8eff800f7d" providerId="ADAL" clId="{A0511ED2-822B-A046-8E71-017AA889FF28}" dt="2021-01-06T08:47:21.520" v="1146" actId="20577"/>
          <ac:spMkLst>
            <pc:docMk/>
            <pc:sldMk cId="591113079" sldId="292"/>
            <ac:spMk id="2" creationId="{B98017F1-A404-4248-8654-8B41360FEE5C}"/>
          </ac:spMkLst>
        </pc:spChg>
        <pc:spChg chg="add del mod">
          <ac:chgData name="FANG Xintao(gr0475vx)" userId="f5a69607-3c73-4172-a63e-2f8eff800f7d" providerId="ADAL" clId="{A0511ED2-822B-A046-8E71-017AA889FF28}" dt="2021-01-06T08:45:22.255" v="1106" actId="478"/>
          <ac:spMkLst>
            <pc:docMk/>
            <pc:sldMk cId="591113079" sldId="292"/>
            <ac:spMk id="3" creationId="{FF95334A-3D80-DC40-AB6D-EF994E036DEC}"/>
          </ac:spMkLst>
        </pc:spChg>
        <pc:spChg chg="add del mod">
          <ac:chgData name="FANG Xintao(gr0475vx)" userId="f5a69607-3c73-4172-a63e-2f8eff800f7d" providerId="ADAL" clId="{A0511ED2-822B-A046-8E71-017AA889FF28}" dt="2021-01-06T08:44:58.937" v="1103" actId="478"/>
          <ac:spMkLst>
            <pc:docMk/>
            <pc:sldMk cId="591113079" sldId="292"/>
            <ac:spMk id="5" creationId="{D5E0FA44-C775-234C-B6E3-F92D2EEF2145}"/>
          </ac:spMkLst>
        </pc:spChg>
        <pc:spChg chg="add mod">
          <ac:chgData name="FANG Xintao(gr0475vx)" userId="f5a69607-3c73-4172-a63e-2f8eff800f7d" providerId="ADAL" clId="{A0511ED2-822B-A046-8E71-017AA889FF28}" dt="2021-01-06T08:46:56.630" v="1126" actId="1076"/>
          <ac:spMkLst>
            <pc:docMk/>
            <pc:sldMk cId="591113079" sldId="292"/>
            <ac:spMk id="7" creationId="{8DB76222-9C75-B64B-A7B9-C0F1313B9299}"/>
          </ac:spMkLst>
        </pc:spChg>
        <pc:picChg chg="mod">
          <ac:chgData name="FANG Xintao(gr0475vx)" userId="f5a69607-3c73-4172-a63e-2f8eff800f7d" providerId="ADAL" clId="{A0511ED2-822B-A046-8E71-017AA889FF28}" dt="2021-01-06T08:44:10.018" v="1095" actId="1076"/>
          <ac:picMkLst>
            <pc:docMk/>
            <pc:sldMk cId="591113079" sldId="292"/>
            <ac:picMk id="4" creationId="{3DA4A822-8933-C44D-B72D-0066BE9D1C46}"/>
          </ac:picMkLst>
        </pc:picChg>
      </pc:sldChg>
      <pc:sldChg chg="del">
        <pc:chgData name="FANG Xintao(gr0475vx)" userId="f5a69607-3c73-4172-a63e-2f8eff800f7d" providerId="ADAL" clId="{A0511ED2-822B-A046-8E71-017AA889FF28}" dt="2021-01-04T11:30:31.409" v="38" actId="2696"/>
        <pc:sldMkLst>
          <pc:docMk/>
          <pc:sldMk cId="1854875444" sldId="292"/>
        </pc:sldMkLst>
      </pc:sldChg>
      <pc:sldChg chg="del">
        <pc:chgData name="FANG Xintao(gr0475vx)" userId="f5a69607-3c73-4172-a63e-2f8eff800f7d" providerId="ADAL" clId="{A0511ED2-822B-A046-8E71-017AA889FF28}" dt="2021-01-06T06:12:12.587" v="783" actId="2696"/>
        <pc:sldMkLst>
          <pc:docMk/>
          <pc:sldMk cId="4174256957" sldId="294"/>
        </pc:sldMkLst>
      </pc:sldChg>
      <pc:sldChg chg="modSp mod">
        <pc:chgData name="FANG Xintao(gr0475vx)" userId="f5a69607-3c73-4172-a63e-2f8eff800f7d" providerId="ADAL" clId="{A0511ED2-822B-A046-8E71-017AA889FF28}" dt="2021-01-06T09:03:43.799" v="1511" actId="20577"/>
        <pc:sldMkLst>
          <pc:docMk/>
          <pc:sldMk cId="2621240240" sldId="295"/>
        </pc:sldMkLst>
        <pc:spChg chg="mod">
          <ac:chgData name="FANG Xintao(gr0475vx)" userId="f5a69607-3c73-4172-a63e-2f8eff800f7d" providerId="ADAL" clId="{A0511ED2-822B-A046-8E71-017AA889FF28}" dt="2021-01-06T09:02:54.026" v="1472" actId="20577"/>
          <ac:spMkLst>
            <pc:docMk/>
            <pc:sldMk cId="2621240240" sldId="295"/>
            <ac:spMk id="2" creationId="{6CA51CBF-1CF7-2C4E-A052-82A87C20A5B8}"/>
          </ac:spMkLst>
        </pc:spChg>
        <pc:spChg chg="mod">
          <ac:chgData name="FANG Xintao(gr0475vx)" userId="f5a69607-3c73-4172-a63e-2f8eff800f7d" providerId="ADAL" clId="{A0511ED2-822B-A046-8E71-017AA889FF28}" dt="2021-01-06T09:03:43.799" v="1511" actId="20577"/>
          <ac:spMkLst>
            <pc:docMk/>
            <pc:sldMk cId="2621240240" sldId="295"/>
            <ac:spMk id="4" creationId="{3C8F1BE0-FCA2-8C47-A9C4-BA3AA37FA064}"/>
          </ac:spMkLst>
        </pc:spChg>
      </pc:sldChg>
      <pc:sldChg chg="addSp delSp modSp add mod">
        <pc:chgData name="FANG Xintao(gr0475vx)" userId="f5a69607-3c73-4172-a63e-2f8eff800f7d" providerId="ADAL" clId="{A0511ED2-822B-A046-8E71-017AA889FF28}" dt="2021-01-06T08:36:23.327" v="1060" actId="12"/>
        <pc:sldMkLst>
          <pc:docMk/>
          <pc:sldMk cId="639641704" sldId="296"/>
        </pc:sldMkLst>
        <pc:spChg chg="mod">
          <ac:chgData name="FANG Xintao(gr0475vx)" userId="f5a69607-3c73-4172-a63e-2f8eff800f7d" providerId="ADAL" clId="{A0511ED2-822B-A046-8E71-017AA889FF28}" dt="2021-01-06T08:34:23.321" v="1048" actId="20577"/>
          <ac:spMkLst>
            <pc:docMk/>
            <pc:sldMk cId="639641704" sldId="296"/>
            <ac:spMk id="2" creationId="{E2B7CAD7-184F-9148-B9B0-45037D6301D8}"/>
          </ac:spMkLst>
        </pc:spChg>
        <pc:spChg chg="add mod">
          <ac:chgData name="FANG Xintao(gr0475vx)" userId="f5a69607-3c73-4172-a63e-2f8eff800f7d" providerId="ADAL" clId="{A0511ED2-822B-A046-8E71-017AA889FF28}" dt="2021-01-06T08:36:23.327" v="1060" actId="12"/>
          <ac:spMkLst>
            <pc:docMk/>
            <pc:sldMk cId="639641704" sldId="296"/>
            <ac:spMk id="3" creationId="{EC8F2EE0-361B-8547-8404-6C1B4A5D8701}"/>
          </ac:spMkLst>
        </pc:spChg>
        <pc:spChg chg="mod">
          <ac:chgData name="FANG Xintao(gr0475vx)" userId="f5a69607-3c73-4172-a63e-2f8eff800f7d" providerId="ADAL" clId="{A0511ED2-822B-A046-8E71-017AA889FF28}" dt="2021-01-06T08:36:04.425" v="1056" actId="1076"/>
          <ac:spMkLst>
            <pc:docMk/>
            <pc:sldMk cId="639641704" sldId="296"/>
            <ac:spMk id="5" creationId="{9CD3746F-DFE5-3441-9421-5F22E4FD9D4B}"/>
          </ac:spMkLst>
        </pc:spChg>
        <pc:spChg chg="mod">
          <ac:chgData name="FANG Xintao(gr0475vx)" userId="f5a69607-3c73-4172-a63e-2f8eff800f7d" providerId="ADAL" clId="{A0511ED2-822B-A046-8E71-017AA889FF28}" dt="2021-01-06T08:36:12.513" v="1058" actId="1076"/>
          <ac:spMkLst>
            <pc:docMk/>
            <pc:sldMk cId="639641704" sldId="296"/>
            <ac:spMk id="10" creationId="{E36CC6CA-D1E5-AE43-9638-D8B1B94609A8}"/>
          </ac:spMkLst>
        </pc:spChg>
        <pc:spChg chg="mod">
          <ac:chgData name="FANG Xintao(gr0475vx)" userId="f5a69607-3c73-4172-a63e-2f8eff800f7d" providerId="ADAL" clId="{A0511ED2-822B-A046-8E71-017AA889FF28}" dt="2021-01-06T08:36:08.919" v="1057" actId="1076"/>
          <ac:spMkLst>
            <pc:docMk/>
            <pc:sldMk cId="639641704" sldId="296"/>
            <ac:spMk id="11" creationId="{1F43357B-B462-D847-BDC3-79AB9AA4B4E4}"/>
          </ac:spMkLst>
        </pc:spChg>
        <pc:spChg chg="del">
          <ac:chgData name="FANG Xintao(gr0475vx)" userId="f5a69607-3c73-4172-a63e-2f8eff800f7d" providerId="ADAL" clId="{A0511ED2-822B-A046-8E71-017AA889FF28}" dt="2021-01-06T08:32:35.605" v="1020" actId="478"/>
          <ac:spMkLst>
            <pc:docMk/>
            <pc:sldMk cId="639641704" sldId="296"/>
            <ac:spMk id="12" creationId="{77CF6180-3881-3C46-B05A-50852BAB367F}"/>
          </ac:spMkLst>
        </pc:spChg>
        <pc:graphicFrameChg chg="mod modGraphic">
          <ac:chgData name="FANG Xintao(gr0475vx)" userId="f5a69607-3c73-4172-a63e-2f8eff800f7d" providerId="ADAL" clId="{A0511ED2-822B-A046-8E71-017AA889FF28}" dt="2021-01-06T08:36:04.425" v="1056" actId="1076"/>
          <ac:graphicFrameMkLst>
            <pc:docMk/>
            <pc:sldMk cId="639641704" sldId="296"/>
            <ac:graphicFrameMk id="4" creationId="{D226A5CC-C41C-6740-8DEF-6B011F4B3669}"/>
          </ac:graphicFrameMkLst>
        </pc:graphicFrameChg>
      </pc:sldChg>
      <pc:sldChg chg="del">
        <pc:chgData name="FANG Xintao(gr0475vx)" userId="f5a69607-3c73-4172-a63e-2f8eff800f7d" providerId="ADAL" clId="{A0511ED2-822B-A046-8E71-017AA889FF28}" dt="2021-01-04T11:30:54.575" v="39" actId="2696"/>
        <pc:sldMkLst>
          <pc:docMk/>
          <pc:sldMk cId="843165136" sldId="296"/>
        </pc:sldMkLst>
      </pc:sldChg>
      <pc:sldChg chg="addSp modSp new mod ord setBg">
        <pc:chgData name="FANG Xintao(gr0475vx)" userId="f5a69607-3c73-4172-a63e-2f8eff800f7d" providerId="ADAL" clId="{A0511ED2-822B-A046-8E71-017AA889FF28}" dt="2021-01-06T12:48:23.266" v="1769" actId="14"/>
        <pc:sldMkLst>
          <pc:docMk/>
          <pc:sldMk cId="2411935776" sldId="297"/>
        </pc:sldMkLst>
        <pc:spChg chg="mod">
          <ac:chgData name="FANG Xintao(gr0475vx)" userId="f5a69607-3c73-4172-a63e-2f8eff800f7d" providerId="ADAL" clId="{A0511ED2-822B-A046-8E71-017AA889FF28}" dt="2021-01-06T08:38:31.942" v="1075" actId="1076"/>
          <ac:spMkLst>
            <pc:docMk/>
            <pc:sldMk cId="2411935776" sldId="297"/>
            <ac:spMk id="2" creationId="{B14B2480-08E8-E048-A466-09AAD636BB51}"/>
          </ac:spMkLst>
        </pc:spChg>
        <pc:spChg chg="add mod">
          <ac:chgData name="FANG Xintao(gr0475vx)" userId="f5a69607-3c73-4172-a63e-2f8eff800f7d" providerId="ADAL" clId="{A0511ED2-822B-A046-8E71-017AA889FF28}" dt="2021-01-06T12:48:23.266" v="1769" actId="14"/>
          <ac:spMkLst>
            <pc:docMk/>
            <pc:sldMk cId="2411935776" sldId="297"/>
            <ac:spMk id="5" creationId="{4BB4839D-C59C-8644-85FA-024ECF35A9C7}"/>
          </ac:spMkLst>
        </pc:spChg>
        <pc:graphicFrameChg chg="add mod modGraphic">
          <ac:chgData name="FANG Xintao(gr0475vx)" userId="f5a69607-3c73-4172-a63e-2f8eff800f7d" providerId="ADAL" clId="{A0511ED2-822B-A046-8E71-017AA889FF28}" dt="2021-01-06T08:41:30.624" v="1088" actId="1076"/>
          <ac:graphicFrameMkLst>
            <pc:docMk/>
            <pc:sldMk cId="2411935776" sldId="297"/>
            <ac:graphicFrameMk id="4" creationId="{B817E930-7F47-FB4C-9602-672ACB4B96AF}"/>
          </ac:graphicFrameMkLst>
        </pc:graphicFrameChg>
      </pc:sldChg>
      <pc:sldChg chg="del">
        <pc:chgData name="FANG Xintao(gr0475vx)" userId="f5a69607-3c73-4172-a63e-2f8eff800f7d" providerId="ADAL" clId="{A0511ED2-822B-A046-8E71-017AA889FF28}" dt="2021-01-04T11:29:33.197" v="36" actId="2696"/>
        <pc:sldMkLst>
          <pc:docMk/>
          <pc:sldMk cId="3536378391" sldId="297"/>
        </pc:sldMkLst>
      </pc:sldChg>
      <pc:sldChg chg="del">
        <pc:chgData name="FANG Xintao(gr0475vx)" userId="f5a69607-3c73-4172-a63e-2f8eff800f7d" providerId="ADAL" clId="{A0511ED2-822B-A046-8E71-017AA889FF28}" dt="2021-01-04T11:30:31.409" v="38" actId="2696"/>
        <pc:sldMkLst>
          <pc:docMk/>
          <pc:sldMk cId="1134940727" sldId="298"/>
        </pc:sldMkLst>
      </pc:sldChg>
      <pc:sldChg chg="addSp modSp new add del mod">
        <pc:chgData name="FANG Xintao(gr0475vx)" userId="f5a69607-3c73-4172-a63e-2f8eff800f7d" providerId="ADAL" clId="{A0511ED2-822B-A046-8E71-017AA889FF28}" dt="2021-01-06T08:42:54.909" v="1092" actId="2696"/>
        <pc:sldMkLst>
          <pc:docMk/>
          <pc:sldMk cId="3551879328" sldId="298"/>
        </pc:sldMkLst>
        <pc:spChg chg="mod">
          <ac:chgData name="FANG Xintao(gr0475vx)" userId="f5a69607-3c73-4172-a63e-2f8eff800f7d" providerId="ADAL" clId="{A0511ED2-822B-A046-8E71-017AA889FF28}" dt="2021-01-06T01:11:00.051" v="434" actId="20577"/>
          <ac:spMkLst>
            <pc:docMk/>
            <pc:sldMk cId="3551879328" sldId="298"/>
            <ac:spMk id="2" creationId="{81E14825-7A1B-FB4B-A316-7957A6639726}"/>
          </ac:spMkLst>
        </pc:spChg>
        <pc:graphicFrameChg chg="add mod modGraphic">
          <ac:chgData name="FANG Xintao(gr0475vx)" userId="f5a69607-3c73-4172-a63e-2f8eff800f7d" providerId="ADAL" clId="{A0511ED2-822B-A046-8E71-017AA889FF28}" dt="2021-01-06T08:07:59.059" v="918" actId="1076"/>
          <ac:graphicFrameMkLst>
            <pc:docMk/>
            <pc:sldMk cId="3551879328" sldId="298"/>
            <ac:graphicFrameMk id="4" creationId="{F7223DA7-A074-304C-A0BD-813ABA34F5F9}"/>
          </ac:graphicFrameMkLst>
        </pc:graphicFrameChg>
      </pc:sldChg>
      <pc:sldChg chg="addSp modSp new del mod">
        <pc:chgData name="FANG Xintao(gr0475vx)" userId="f5a69607-3c73-4172-a63e-2f8eff800f7d" providerId="ADAL" clId="{A0511ED2-822B-A046-8E71-017AA889FF28}" dt="2021-01-06T08:36:34.048" v="1061" actId="2696"/>
        <pc:sldMkLst>
          <pc:docMk/>
          <pc:sldMk cId="3093845730" sldId="299"/>
        </pc:sldMkLst>
        <pc:spChg chg="mod">
          <ac:chgData name="FANG Xintao(gr0475vx)" userId="f5a69607-3c73-4172-a63e-2f8eff800f7d" providerId="ADAL" clId="{A0511ED2-822B-A046-8E71-017AA889FF28}" dt="2021-01-06T08:30:21.559" v="1003" actId="404"/>
          <ac:spMkLst>
            <pc:docMk/>
            <pc:sldMk cId="3093845730" sldId="299"/>
            <ac:spMk id="2" creationId="{F2EAC00A-3146-6D48-ACA9-210116F0957F}"/>
          </ac:spMkLst>
        </pc:spChg>
        <pc:spChg chg="add mod">
          <ac:chgData name="FANG Xintao(gr0475vx)" userId="f5a69607-3c73-4172-a63e-2f8eff800f7d" providerId="ADAL" clId="{A0511ED2-822B-A046-8E71-017AA889FF28}" dt="2021-01-06T08:32:47.183" v="1022" actId="1076"/>
          <ac:spMkLst>
            <pc:docMk/>
            <pc:sldMk cId="3093845730" sldId="299"/>
            <ac:spMk id="4" creationId="{CC946798-0CE2-6744-92A4-7534C4C126C6}"/>
          </ac:spMkLst>
        </pc:spChg>
      </pc:sldChg>
      <pc:sldChg chg="modSp add mod">
        <pc:chgData name="FANG Xintao(gr0475vx)" userId="f5a69607-3c73-4172-a63e-2f8eff800f7d" providerId="ADAL" clId="{A0511ED2-822B-A046-8E71-017AA889FF28}" dt="2021-01-06T12:43:37.389" v="1763" actId="20577"/>
        <pc:sldMkLst>
          <pc:docMk/>
          <pc:sldMk cId="3682492551" sldId="299"/>
        </pc:sldMkLst>
        <pc:spChg chg="mod">
          <ac:chgData name="FANG Xintao(gr0475vx)" userId="f5a69607-3c73-4172-a63e-2f8eff800f7d" providerId="ADAL" clId="{A0511ED2-822B-A046-8E71-017AA889FF28}" dt="2021-01-06T12:43:37.389" v="1763" actId="20577"/>
          <ac:spMkLst>
            <pc:docMk/>
            <pc:sldMk cId="3682492551" sldId="299"/>
            <ac:spMk id="2" creationId="{81E14825-7A1B-FB4B-A316-7957A6639726}"/>
          </ac:spMkLst>
        </pc:spChg>
      </pc:sldChg>
      <pc:sldChg chg="delSp modSp add mod">
        <pc:chgData name="FANG Xintao(gr0475vx)" userId="f5a69607-3c73-4172-a63e-2f8eff800f7d" providerId="ADAL" clId="{A0511ED2-822B-A046-8E71-017AA889FF28}" dt="2021-01-06T08:57:16.695" v="1381" actId="20577"/>
        <pc:sldMkLst>
          <pc:docMk/>
          <pc:sldMk cId="3402282273" sldId="300"/>
        </pc:sldMkLst>
        <pc:spChg chg="mod">
          <ac:chgData name="FANG Xintao(gr0475vx)" userId="f5a69607-3c73-4172-a63e-2f8eff800f7d" providerId="ADAL" clId="{A0511ED2-822B-A046-8E71-017AA889FF28}" dt="2021-01-06T08:48:43.102" v="1159" actId="20577"/>
          <ac:spMkLst>
            <pc:docMk/>
            <pc:sldMk cId="3402282273" sldId="300"/>
            <ac:spMk id="2" creationId="{E2B7CAD7-184F-9148-B9B0-45037D6301D8}"/>
          </ac:spMkLst>
        </pc:spChg>
        <pc:spChg chg="mod">
          <ac:chgData name="FANG Xintao(gr0475vx)" userId="f5a69607-3c73-4172-a63e-2f8eff800f7d" providerId="ADAL" clId="{A0511ED2-822B-A046-8E71-017AA889FF28}" dt="2021-01-06T08:57:16.695" v="1381" actId="20577"/>
          <ac:spMkLst>
            <pc:docMk/>
            <pc:sldMk cId="3402282273" sldId="300"/>
            <ac:spMk id="3" creationId="{EC8F2EE0-361B-8547-8404-6C1B4A5D8701}"/>
          </ac:spMkLst>
        </pc:spChg>
        <pc:spChg chg="del">
          <ac:chgData name="FANG Xintao(gr0475vx)" userId="f5a69607-3c73-4172-a63e-2f8eff800f7d" providerId="ADAL" clId="{A0511ED2-822B-A046-8E71-017AA889FF28}" dt="2021-01-06T08:48:56.221" v="1162" actId="478"/>
          <ac:spMkLst>
            <pc:docMk/>
            <pc:sldMk cId="3402282273" sldId="300"/>
            <ac:spMk id="5" creationId="{9CD3746F-DFE5-3441-9421-5F22E4FD9D4B}"/>
          </ac:spMkLst>
        </pc:spChg>
        <pc:spChg chg="del">
          <ac:chgData name="FANG Xintao(gr0475vx)" userId="f5a69607-3c73-4172-a63e-2f8eff800f7d" providerId="ADAL" clId="{A0511ED2-822B-A046-8E71-017AA889FF28}" dt="2021-01-06T08:48:56.221" v="1162" actId="478"/>
          <ac:spMkLst>
            <pc:docMk/>
            <pc:sldMk cId="3402282273" sldId="300"/>
            <ac:spMk id="10" creationId="{E36CC6CA-D1E5-AE43-9638-D8B1B94609A8}"/>
          </ac:spMkLst>
        </pc:spChg>
        <pc:spChg chg="del mod">
          <ac:chgData name="FANG Xintao(gr0475vx)" userId="f5a69607-3c73-4172-a63e-2f8eff800f7d" providerId="ADAL" clId="{A0511ED2-822B-A046-8E71-017AA889FF28}" dt="2021-01-06T08:49:01.531" v="1164" actId="478"/>
          <ac:spMkLst>
            <pc:docMk/>
            <pc:sldMk cId="3402282273" sldId="300"/>
            <ac:spMk id="11" creationId="{1F43357B-B462-D847-BDC3-79AB9AA4B4E4}"/>
          </ac:spMkLst>
        </pc:spChg>
        <pc:graphicFrameChg chg="del mod">
          <ac:chgData name="FANG Xintao(gr0475vx)" userId="f5a69607-3c73-4172-a63e-2f8eff800f7d" providerId="ADAL" clId="{A0511ED2-822B-A046-8E71-017AA889FF28}" dt="2021-01-06T08:48:52.745" v="1161" actId="478"/>
          <ac:graphicFrameMkLst>
            <pc:docMk/>
            <pc:sldMk cId="3402282273" sldId="300"/>
            <ac:graphicFrameMk id="4" creationId="{D226A5CC-C41C-6740-8DEF-6B011F4B3669}"/>
          </ac:graphicFrameMkLst>
        </pc:graphicFrameChg>
      </pc:sldChg>
      <pc:sldChg chg="new del">
        <pc:chgData name="FANG Xintao(gr0475vx)" userId="f5a69607-3c73-4172-a63e-2f8eff800f7d" providerId="ADAL" clId="{A0511ED2-822B-A046-8E71-017AA889FF28}" dt="2021-01-06T09:06:05.229" v="1513" actId="2696"/>
        <pc:sldMkLst>
          <pc:docMk/>
          <pc:sldMk cId="349532768" sldId="301"/>
        </pc:sldMkLst>
      </pc:sldChg>
      <pc:sldChg chg="addSp delSp modSp add mod">
        <pc:chgData name="FANG Xintao(gr0475vx)" userId="f5a69607-3c73-4172-a63e-2f8eff800f7d" providerId="ADAL" clId="{A0511ED2-822B-A046-8E71-017AA889FF28}" dt="2021-01-06T09:19:13.117" v="1756" actId="20577"/>
        <pc:sldMkLst>
          <pc:docMk/>
          <pc:sldMk cId="2322901195" sldId="301"/>
        </pc:sldMkLst>
        <pc:spChg chg="mod">
          <ac:chgData name="FANG Xintao(gr0475vx)" userId="f5a69607-3c73-4172-a63e-2f8eff800f7d" providerId="ADAL" clId="{A0511ED2-822B-A046-8E71-017AA889FF28}" dt="2021-01-06T09:07:51.311" v="1565" actId="20577"/>
          <ac:spMkLst>
            <pc:docMk/>
            <pc:sldMk cId="2322901195" sldId="301"/>
            <ac:spMk id="2" creationId="{E2B7CAD7-184F-9148-B9B0-45037D6301D8}"/>
          </ac:spMkLst>
        </pc:spChg>
        <pc:spChg chg="mod">
          <ac:chgData name="FANG Xintao(gr0475vx)" userId="f5a69607-3c73-4172-a63e-2f8eff800f7d" providerId="ADAL" clId="{A0511ED2-822B-A046-8E71-017AA889FF28}" dt="2021-01-06T09:19:13.117" v="1756" actId="20577"/>
          <ac:spMkLst>
            <pc:docMk/>
            <pc:sldMk cId="2322901195" sldId="301"/>
            <ac:spMk id="3" creationId="{EC8F2EE0-361B-8547-8404-6C1B4A5D8701}"/>
          </ac:spMkLst>
        </pc:spChg>
        <pc:graphicFrameChg chg="add del mod">
          <ac:chgData name="FANG Xintao(gr0475vx)" userId="f5a69607-3c73-4172-a63e-2f8eff800f7d" providerId="ADAL" clId="{A0511ED2-822B-A046-8E71-017AA889FF28}" dt="2021-01-06T09:09:24.552" v="1599"/>
          <ac:graphicFrameMkLst>
            <pc:docMk/>
            <pc:sldMk cId="2322901195" sldId="301"/>
            <ac:graphicFrameMk id="4" creationId="{10F55902-E064-4C4D-BCD0-C19705DC60F4}"/>
          </ac:graphicFrameMkLst>
        </pc:graphicFrameChg>
      </pc:sldChg>
      <pc:sldChg chg="add">
        <pc:chgData name="FANG Xintao(gr0475vx)" userId="f5a69607-3c73-4172-a63e-2f8eff800f7d" providerId="ADAL" clId="{A0511ED2-822B-A046-8E71-017AA889FF28}" dt="2021-01-06T12:47:27.961" v="1766"/>
        <pc:sldMkLst>
          <pc:docMk/>
          <pc:sldMk cId="2910075145" sldId="302"/>
        </pc:sldMkLst>
      </pc:sldChg>
    </pc:docChg>
  </pc:docChgLst>
  <pc:docChgLst>
    <pc:chgData name="ＳＯＮＧ ＹＵＴＩＮＧ(songyt)" userId="fcacd1d5-7d5d-4895-bff8-287dff678ba2" providerId="ADAL" clId="{43005A04-F55E-164C-8821-E4DC54C8F4BE}"/>
    <pc:docChg chg="modSld">
      <pc:chgData name="ＳＯＮＧ ＹＵＴＩＮＧ(songyt)" userId="fcacd1d5-7d5d-4895-bff8-287dff678ba2" providerId="ADAL" clId="{43005A04-F55E-164C-8821-E4DC54C8F4BE}" dt="2020-11-09T19:31:23.281" v="10" actId="20577"/>
      <pc:docMkLst>
        <pc:docMk/>
      </pc:docMkLst>
      <pc:sldChg chg="modSp mod">
        <pc:chgData name="ＳＯＮＧ ＹＵＴＩＮＧ(songyt)" userId="fcacd1d5-7d5d-4895-bff8-287dff678ba2" providerId="ADAL" clId="{43005A04-F55E-164C-8821-E4DC54C8F4BE}" dt="2020-11-09T19:31:23.281" v="10" actId="20577"/>
        <pc:sldMkLst>
          <pc:docMk/>
          <pc:sldMk cId="778778503" sldId="257"/>
        </pc:sldMkLst>
        <pc:spChg chg="mod">
          <ac:chgData name="ＳＯＮＧ ＹＵＴＩＮＧ(songyt)" userId="fcacd1d5-7d5d-4895-bff8-287dff678ba2" providerId="ADAL" clId="{43005A04-F55E-164C-8821-E4DC54C8F4BE}" dt="2020-11-09T19:31:23.281" v="10" actId="20577"/>
          <ac:spMkLst>
            <pc:docMk/>
            <pc:sldMk cId="778778503" sldId="257"/>
            <ac:spMk id="3" creationId="{A351A24A-04F4-1143-A692-8A7106A7659B}"/>
          </ac:spMkLst>
        </pc:spChg>
      </pc:sldChg>
    </pc:docChg>
  </pc:docChgLst>
  <pc:docChgLst>
    <pc:chgData name="FANG Xintao(gr0475vx)" userId="S::gr0475vx@ed.ritsumei.ac.jp::f5a69607-3c73-4172-a63e-2f8eff800f7d" providerId="AD" clId="Web-{DEC8FE34-A20F-B412-52D8-72081AAAB872}"/>
    <pc:docChg chg="modSld">
      <pc:chgData name="FANG Xintao(gr0475vx)" userId="S::gr0475vx@ed.ritsumei.ac.jp::f5a69607-3c73-4172-a63e-2f8eff800f7d" providerId="AD" clId="Web-{DEC8FE34-A20F-B412-52D8-72081AAAB872}" dt="2020-11-10T02:14:31.226" v="1" actId="1076"/>
      <pc:docMkLst>
        <pc:docMk/>
      </pc:docMkLst>
      <pc:sldChg chg="modSp">
        <pc:chgData name="FANG Xintao(gr0475vx)" userId="S::gr0475vx@ed.ritsumei.ac.jp::f5a69607-3c73-4172-a63e-2f8eff800f7d" providerId="AD" clId="Web-{DEC8FE34-A20F-B412-52D8-72081AAAB872}" dt="2020-11-10T02:14:31.226" v="1" actId="1076"/>
        <pc:sldMkLst>
          <pc:docMk/>
          <pc:sldMk cId="3965552190" sldId="290"/>
        </pc:sldMkLst>
        <pc:spChg chg="mod">
          <ac:chgData name="FANG Xintao(gr0475vx)" userId="S::gr0475vx@ed.ritsumei.ac.jp::f5a69607-3c73-4172-a63e-2f8eff800f7d" providerId="AD" clId="Web-{DEC8FE34-A20F-B412-52D8-72081AAAB872}" dt="2020-11-10T02:14:25.336" v="0" actId="1076"/>
          <ac:spMkLst>
            <pc:docMk/>
            <pc:sldMk cId="3965552190" sldId="290"/>
            <ac:spMk id="14" creationId="{AF44E83A-1494-344B-8CC8-B3D0C917B9A9}"/>
          </ac:spMkLst>
        </pc:spChg>
        <pc:spChg chg="mod">
          <ac:chgData name="FANG Xintao(gr0475vx)" userId="S::gr0475vx@ed.ritsumei.ac.jp::f5a69607-3c73-4172-a63e-2f8eff800f7d" providerId="AD" clId="Web-{DEC8FE34-A20F-B412-52D8-72081AAAB872}" dt="2020-11-10T02:14:31.226" v="1" actId="1076"/>
          <ac:spMkLst>
            <pc:docMk/>
            <pc:sldMk cId="3965552190" sldId="290"/>
            <ac:spMk id="15" creationId="{92C324CC-12BF-8548-BC9F-4BF0B4431A3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4C9071C2-E4CB-B148-83D5-B28B87CB7669}">
      <dgm:prSet phldrT="[テキスト]"/>
      <dgm:spPr/>
      <dgm:t>
        <a:bodyPr/>
        <a:lstStyle/>
        <a:p>
          <a:r>
            <a:rPr kumimoji="1" lang="ja-JP" altLang="en-US" b="1">
              <a:solidFill>
                <a:schemeClr val="bg1"/>
              </a:solidFill>
              <a:latin typeface="MS PGothic"/>
              <a:ea typeface="MS PGothic"/>
            </a:rPr>
            <a:t>データ</a:t>
          </a:r>
          <a:endParaRPr kumimoji="1" lang="ja-JP" altLang="en-US" b="1" i="0" u="none" strike="noStrike" cap="none" baseline="0" noProof="0">
            <a:solidFill>
              <a:srgbClr val="010000"/>
            </a:solidFill>
            <a:latin typeface="MS PGothic"/>
            <a:ea typeface="MS PGothic"/>
          </a:endParaRPr>
        </a:p>
      </dgm:t>
    </dgm:pt>
    <dgm:pt modelId="{2926DD35-814D-0A48-99AD-6BA988C49C07}" type="parTrans" cxnId="{9E5241B0-51FE-EC4F-9A0A-3E65DEFF8214}">
      <dgm:prSet/>
      <dgm:spPr/>
      <dgm:t>
        <a:bodyPr/>
        <a:lstStyle/>
        <a:p>
          <a:endParaRPr kumimoji="1" lang="ja-JP" altLang="en-US"/>
        </a:p>
      </dgm:t>
    </dgm:pt>
    <dgm:pt modelId="{8500561F-0117-0A43-8BA0-80D031B3BDCB}" type="sibTrans" cxnId="{9E5241B0-51FE-EC4F-9A0A-3E65DEFF8214}">
      <dgm:prSet/>
      <dgm:spPr/>
      <dgm:t>
        <a:bodyPr/>
        <a:lstStyle/>
        <a:p>
          <a:endParaRPr kumimoji="1" lang="ja-JP" altLang="en-US"/>
        </a:p>
      </dgm:t>
    </dgm:pt>
    <dgm:pt modelId="{6E9504D4-B8E7-EA41-936B-040120E5D417}">
      <dgm:prSet phldrT="[テキスト]"/>
      <dgm:spPr/>
      <dgm:t>
        <a:bodyPr/>
        <a:lstStyle/>
        <a:p>
          <a:pPr rtl="0"/>
          <a:r>
            <a:rPr kumimoji="1" lang="ja-JP" altLang="en-US" b="1">
              <a:latin typeface="MS PGothic"/>
              <a:ea typeface="MS PGothic"/>
            </a:rPr>
            <a:t>固有表現抽出モデル</a:t>
          </a:r>
        </a:p>
      </dgm:t>
    </dgm:pt>
    <dgm:pt modelId="{6651D6BC-ADCA-5643-AD80-C644730269F5}" type="parTrans" cxnId="{AB8B31F6-6F41-D44A-9F5C-8EC46AA262CF}">
      <dgm:prSet/>
      <dgm:spPr/>
      <dgm:t>
        <a:bodyPr/>
        <a:lstStyle/>
        <a:p>
          <a:endParaRPr kumimoji="1" lang="ja-JP" altLang="en-US"/>
        </a:p>
      </dgm:t>
    </dgm:pt>
    <dgm:pt modelId="{F03540AC-6827-7846-956B-68CCDAC94052}" type="sibTrans" cxnId="{AB8B31F6-6F41-D44A-9F5C-8EC46AA262CF}">
      <dgm:prSet/>
      <dgm:spPr/>
      <dgm:t>
        <a:bodyPr/>
        <a:lstStyle/>
        <a:p>
          <a:endParaRPr kumimoji="1" lang="ja-JP" altLang="en-US"/>
        </a:p>
      </dgm:t>
    </dgm:pt>
    <dgm:pt modelId="{E731CB9D-EDA6-464A-B87B-28BAE8826DB6}">
      <dgm:prSet phldrT="[テキスト]"/>
      <dgm:spPr/>
      <dgm:t>
        <a:bodyPr/>
        <a:lstStyle/>
        <a:p>
          <a:r>
            <a:rPr kumimoji="1" lang="ja-JP" altLang="en-US" b="1">
              <a:latin typeface="MS PGothic"/>
              <a:ea typeface="MS PGothic"/>
            </a:rPr>
            <a:t>固有表現</a:t>
          </a:r>
        </a:p>
      </dgm:t>
    </dgm:pt>
    <dgm:pt modelId="{0C0C5C71-CB35-244B-AA7A-08B49B011BA4}" type="parTrans" cxnId="{06C59D06-D371-FE43-A175-34E358BECDA0}">
      <dgm:prSet/>
      <dgm:spPr/>
      <dgm:t>
        <a:bodyPr/>
        <a:lstStyle/>
        <a:p>
          <a:endParaRPr kumimoji="1" lang="ja-JP" altLang="en-US"/>
        </a:p>
      </dgm:t>
    </dgm:pt>
    <dgm:pt modelId="{ACD496C2-27AF-6048-A674-1A956B8EC00A}" type="sibTrans" cxnId="{06C59D06-D371-FE43-A175-34E358BECDA0}">
      <dgm:prSet/>
      <dgm:spPr/>
      <dgm:t>
        <a:bodyPr/>
        <a:lstStyle/>
        <a:p>
          <a:endParaRPr kumimoji="1" lang="ja-JP" altLang="en-US"/>
        </a:p>
      </dgm:t>
    </dgm:pt>
    <dgm:pt modelId="{C86D531E-3CC5-4712-B87A-8871D8CEEF38}">
      <dgm:prSet phldr="0"/>
      <dgm:spPr/>
      <dgm:t>
        <a:bodyPr/>
        <a:lstStyle/>
        <a:p>
          <a:r>
            <a:rPr kumimoji="1" lang="zh-CN" altLang="en-US" b="1">
              <a:latin typeface="MS PGothic"/>
              <a:ea typeface="MS PGothic"/>
            </a:rPr>
            <a:t>エンティティ</a:t>
          </a:r>
          <a:r>
            <a:rPr kumimoji="1" lang="ja-JP" b="1">
              <a:latin typeface="MS PGothic"/>
              <a:ea typeface="MS PGothic"/>
            </a:rPr>
            <a:t>関係</a:t>
          </a:r>
          <a:r>
            <a:rPr kumimoji="1" lang="ja-JP" altLang="en-US" b="1">
              <a:latin typeface="MS PGothic"/>
              <a:ea typeface="MS PGothic"/>
            </a:rPr>
            <a:t>モデル</a:t>
          </a:r>
        </a:p>
      </dgm:t>
    </dgm:pt>
    <dgm:pt modelId="{5209BF53-37A3-4EDB-B93C-1AEC1339345A}" type="parTrans" cxnId="{E0084A60-6A3C-4A4C-9941-8C9F03422957}">
      <dgm:prSet/>
      <dgm:spPr/>
      <dgm:t>
        <a:bodyPr/>
        <a:lstStyle/>
        <a:p>
          <a:endParaRPr kumimoji="1" lang="ja-JP" altLang="en-US"/>
        </a:p>
      </dgm:t>
    </dgm:pt>
    <dgm:pt modelId="{696C5170-EA44-408C-98A8-FDB9EAEAF12E}" type="sibTrans" cxnId="{E0084A60-6A3C-4A4C-9941-8C9F03422957}">
      <dgm:prSet/>
      <dgm:spPr/>
      <dgm:t>
        <a:bodyPr/>
        <a:lstStyle/>
        <a:p>
          <a:endParaRPr lang="en-US"/>
        </a:p>
      </dgm:t>
    </dgm:pt>
    <dgm:pt modelId="{C6933442-A349-49C5-9737-3CBC9F894399}">
      <dgm:prSet phldr="0"/>
      <dgm:spPr/>
      <dgm:t>
        <a:bodyPr/>
        <a:lstStyle/>
        <a:p>
          <a:r>
            <a:rPr kumimoji="1" lang="ja-JP" altLang="en-US" b="1">
              <a:latin typeface="MS PGothic"/>
              <a:ea typeface="MS PGothic"/>
            </a:rPr>
            <a:t>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BCC882ED-4414-754B-B737-161057EE5B00}" type="pres">
      <dgm:prSet presAssocID="{4C9071C2-E4CB-B148-83D5-B28B87CB7669}" presName="node" presStyleLbl="node1" presStyleIdx="0" presStyleCnt="5" custScaleX="74144" custScaleY="67558">
        <dgm:presLayoutVars>
          <dgm:bulletEnabled val="1"/>
        </dgm:presLayoutVars>
      </dgm:prSet>
      <dgm:spPr/>
    </dgm:pt>
    <dgm:pt modelId="{1BBC1FBB-0AFC-0943-B70A-06407139250E}" type="pres">
      <dgm:prSet presAssocID="{8500561F-0117-0A43-8BA0-80D031B3BDCB}" presName="sibTrans" presStyleLbl="sibTrans2D1" presStyleIdx="0" presStyleCnt="4"/>
      <dgm:spPr/>
    </dgm:pt>
    <dgm:pt modelId="{638465C1-58E3-004D-AAE0-34057D17252F}" type="pres">
      <dgm:prSet presAssocID="{8500561F-0117-0A43-8BA0-80D031B3BDCB}" presName="connectorText" presStyleLbl="sibTrans2D1" presStyleIdx="0" presStyleCnt="4"/>
      <dgm:spPr/>
    </dgm:pt>
    <dgm:pt modelId="{4FAB17F6-0812-C94B-AE75-380D26C198EA}" type="pres">
      <dgm:prSet presAssocID="{6E9504D4-B8E7-EA41-936B-040120E5D417}" presName="node" presStyleLbl="node1" presStyleIdx="1" presStyleCnt="5" custScaleX="142132" custScaleY="133990">
        <dgm:presLayoutVars>
          <dgm:bulletEnabled val="1"/>
        </dgm:presLayoutVars>
      </dgm:prSet>
      <dgm:spPr/>
    </dgm:pt>
    <dgm:pt modelId="{903E3921-5502-E247-9AF1-4D71D555776D}" type="pres">
      <dgm:prSet presAssocID="{F03540AC-6827-7846-956B-68CCDAC94052}" presName="sibTrans" presStyleLbl="sibTrans2D1" presStyleIdx="1" presStyleCnt="4"/>
      <dgm:spPr/>
    </dgm:pt>
    <dgm:pt modelId="{D4EBF63F-CB3D-3746-9FB8-FBF20311EF4A}" type="pres">
      <dgm:prSet presAssocID="{F03540AC-6827-7846-956B-68CCDAC94052}" presName="connectorText" presStyleLbl="sibTrans2D1" presStyleIdx="1" presStyleCnt="4"/>
      <dgm:spPr/>
    </dgm:pt>
    <dgm:pt modelId="{E394A399-7864-CB49-98F1-D1423BA98D16}" type="pres">
      <dgm:prSet presAssocID="{E731CB9D-EDA6-464A-B87B-28BAE8826DB6}" presName="node" presStyleLbl="node1" presStyleIdx="2" presStyleCnt="5" custScaleX="87690" custScaleY="63846">
        <dgm:presLayoutVars>
          <dgm:bulletEnabled val="1"/>
        </dgm:presLayoutVars>
      </dgm:prSet>
      <dgm:spPr/>
    </dgm:pt>
    <dgm:pt modelId="{1296B67D-495E-4E0C-B502-475AEF486DAB}" type="pres">
      <dgm:prSet presAssocID="{ACD496C2-27AF-6048-A674-1A956B8EC00A}" presName="sibTrans" presStyleLbl="sibTrans2D1" presStyleIdx="2" presStyleCnt="4"/>
      <dgm:spPr/>
    </dgm:pt>
    <dgm:pt modelId="{164DB94E-50BB-4E28-99AB-3701614B2697}" type="pres">
      <dgm:prSet presAssocID="{ACD496C2-27AF-6048-A674-1A956B8EC00A}" presName="connectorText" presStyleLbl="sibTrans2D1" presStyleIdx="2" presStyleCnt="4"/>
      <dgm:spPr/>
    </dgm:pt>
    <dgm:pt modelId="{11CE03D3-CDCF-44E3-9A20-54D6766EB542}" type="pres">
      <dgm:prSet presAssocID="{C86D531E-3CC5-4712-B87A-8871D8CEEF38}" presName="node" presStyleLbl="node1" presStyleIdx="3" presStyleCnt="5">
        <dgm:presLayoutVars>
          <dgm:bulletEnabled val="1"/>
        </dgm:presLayoutVars>
      </dgm:prSet>
      <dgm:spPr/>
    </dgm:pt>
    <dgm:pt modelId="{9BA0F5CF-BFD1-4F92-A8AD-C4B838AEF9E4}" type="pres">
      <dgm:prSet presAssocID="{696C5170-EA44-408C-98A8-FDB9EAEAF12E}" presName="sibTrans" presStyleLbl="sibTrans2D1" presStyleIdx="3" presStyleCnt="4"/>
      <dgm:spPr/>
    </dgm:pt>
    <dgm:pt modelId="{8C915B47-03BA-4876-ABCF-23885A1F4BA4}" type="pres">
      <dgm:prSet presAssocID="{696C5170-EA44-408C-98A8-FDB9EAEAF12E}" presName="connectorText" presStyleLbl="sibTrans2D1" presStyleIdx="3" presStyleCnt="4"/>
      <dgm:spPr/>
    </dgm:pt>
    <dgm:pt modelId="{680ACE5F-EC77-42AB-9337-56CBC5402435}" type="pres">
      <dgm:prSet presAssocID="{C6933442-A349-49C5-9737-3CBC9F894399}" presName="node" presStyleLbl="node1" presStyleIdx="4" presStyleCnt="5">
        <dgm:presLayoutVars>
          <dgm:bulletEnabled val="1"/>
        </dgm:presLayoutVars>
      </dgm:prSet>
      <dgm:spPr/>
    </dgm:pt>
  </dgm:ptLst>
  <dgm:cxnLst>
    <dgm:cxn modelId="{06C59D06-D371-FE43-A175-34E358BECDA0}" srcId="{2EB3FF60-02A6-F845-B439-57F687D97011}" destId="{E731CB9D-EDA6-464A-B87B-28BAE8826DB6}" srcOrd="2" destOrd="0" parTransId="{0C0C5C71-CB35-244B-AA7A-08B49B011BA4}" sibTransId="{ACD496C2-27AF-6048-A674-1A956B8EC00A}"/>
    <dgm:cxn modelId="{B2FDEF24-F714-452C-BCA9-790BAC969305}" type="presOf" srcId="{E731CB9D-EDA6-464A-B87B-28BAE8826DB6}" destId="{E394A399-7864-CB49-98F1-D1423BA98D16}" srcOrd="0" destOrd="0" presId="urn:microsoft.com/office/officeart/2005/8/layout/process1"/>
    <dgm:cxn modelId="{1D06C825-B9BE-4085-A74D-B68E69C22D4F}" type="presOf" srcId="{F03540AC-6827-7846-956B-68CCDAC94052}" destId="{D4EBF63F-CB3D-3746-9FB8-FBF20311EF4A}" srcOrd="1" destOrd="0" presId="urn:microsoft.com/office/officeart/2005/8/layout/process1"/>
    <dgm:cxn modelId="{C177E02E-93B7-4AEB-A9A5-E98034EA18F0}" type="presOf" srcId="{F03540AC-6827-7846-956B-68CCDAC94052}" destId="{903E3921-5502-E247-9AF1-4D71D555776D}" srcOrd="0" destOrd="0" presId="urn:microsoft.com/office/officeart/2005/8/layout/process1"/>
    <dgm:cxn modelId="{16161D30-1DD1-40BC-829B-19D62343E953}" type="presOf" srcId="{696C5170-EA44-408C-98A8-FDB9EAEAF12E}" destId="{9BA0F5CF-BFD1-4F92-A8AD-C4B838AEF9E4}" srcOrd="0" destOrd="0" presId="urn:microsoft.com/office/officeart/2005/8/layout/process1"/>
    <dgm:cxn modelId="{F3CF0A34-148F-4CD6-9CAB-BBC57FFCA515}" type="presOf" srcId="{4C9071C2-E4CB-B148-83D5-B28B87CB7669}" destId="{BCC882ED-4414-754B-B737-161057EE5B00}" srcOrd="0" destOrd="0" presId="urn:microsoft.com/office/officeart/2005/8/layout/process1"/>
    <dgm:cxn modelId="{E0084A60-6A3C-4A4C-9941-8C9F03422957}" srcId="{2EB3FF60-02A6-F845-B439-57F687D97011}" destId="{C86D531E-3CC5-4712-B87A-8871D8CEEF38}" srcOrd="3" destOrd="0" parTransId="{5209BF53-37A3-4EDB-B93C-1AEC1339345A}" sibTransId="{696C5170-EA44-408C-98A8-FDB9EAEAF12E}"/>
    <dgm:cxn modelId="{CE964677-BCB3-4CE8-81C1-1DF7DDF1B8BC}" type="presOf" srcId="{8500561F-0117-0A43-8BA0-80D031B3BDCB}" destId="{1BBC1FBB-0AFC-0943-B70A-06407139250E}" srcOrd="0" destOrd="0" presId="urn:microsoft.com/office/officeart/2005/8/layout/process1"/>
    <dgm:cxn modelId="{3922037F-CF30-41EF-A85E-022DF3C67A5B}" type="presOf" srcId="{C86D531E-3CC5-4712-B87A-8871D8CEEF38}" destId="{11CE03D3-CDCF-44E3-9A20-54D6766EB542}" srcOrd="0" destOrd="0" presId="urn:microsoft.com/office/officeart/2005/8/layout/process1"/>
    <dgm:cxn modelId="{E5DA6084-E245-441A-8448-4B02748B6E3C}" type="presOf" srcId="{C6933442-A349-49C5-9737-3CBC9F894399}" destId="{680ACE5F-EC77-42AB-9337-56CBC5402435}" srcOrd="0" destOrd="0" presId="urn:microsoft.com/office/officeart/2005/8/layout/process1"/>
    <dgm:cxn modelId="{4A777885-8CF4-421D-9931-9E90030AFD16}" type="presOf" srcId="{696C5170-EA44-408C-98A8-FDB9EAEAF12E}" destId="{8C915B47-03BA-4876-ABCF-23885A1F4BA4}" srcOrd="1" destOrd="0" presId="urn:microsoft.com/office/officeart/2005/8/layout/process1"/>
    <dgm:cxn modelId="{31376996-1BA6-41AD-9D20-E96C796A6E83}" type="presOf" srcId="{ACD496C2-27AF-6048-A674-1A956B8EC00A}" destId="{164DB94E-50BB-4E28-99AB-3701614B2697}" srcOrd="1" destOrd="0" presId="urn:microsoft.com/office/officeart/2005/8/layout/process1"/>
    <dgm:cxn modelId="{839DEC99-175A-483B-A305-8438868AE854}" type="presOf" srcId="{6E9504D4-B8E7-EA41-936B-040120E5D417}" destId="{4FAB17F6-0812-C94B-AE75-380D26C198EA}" srcOrd="0" destOrd="0" presId="urn:microsoft.com/office/officeart/2005/8/layout/process1"/>
    <dgm:cxn modelId="{D4DD3EA1-4753-4305-B7BB-281247064010}" type="presOf" srcId="{8500561F-0117-0A43-8BA0-80D031B3BDCB}" destId="{638465C1-58E3-004D-AAE0-34057D17252F}" srcOrd="1" destOrd="0" presId="urn:microsoft.com/office/officeart/2005/8/layout/process1"/>
    <dgm:cxn modelId="{9E5241B0-51FE-EC4F-9A0A-3E65DEFF8214}" srcId="{2EB3FF60-02A6-F845-B439-57F687D97011}" destId="{4C9071C2-E4CB-B148-83D5-B28B87CB7669}" srcOrd="0" destOrd="0" parTransId="{2926DD35-814D-0A48-99AD-6BA988C49C07}" sibTransId="{8500561F-0117-0A43-8BA0-80D031B3BDCB}"/>
    <dgm:cxn modelId="{19E6A8C7-7411-2E45-9BBD-97BFF255B365}" type="presOf" srcId="{2EB3FF60-02A6-F845-B439-57F687D97011}" destId="{E92D7705-CB6E-0F49-88A0-0C9A30ACC261}" srcOrd="0" destOrd="0" presId="urn:microsoft.com/office/officeart/2005/8/layout/process1"/>
    <dgm:cxn modelId="{E7AC89E6-B700-4700-9FA6-052C94652FC5}" srcId="{2EB3FF60-02A6-F845-B439-57F687D97011}" destId="{C6933442-A349-49C5-9737-3CBC9F894399}" srcOrd="4" destOrd="0" parTransId="{2D3A7368-6EEA-40F1-96AD-C617462BACD5}" sibTransId="{EF187B72-1921-4E53-81DA-DC20C230141A}"/>
    <dgm:cxn modelId="{AB8B31F6-6F41-D44A-9F5C-8EC46AA262CF}" srcId="{2EB3FF60-02A6-F845-B439-57F687D97011}" destId="{6E9504D4-B8E7-EA41-936B-040120E5D417}" srcOrd="1" destOrd="0" parTransId="{6651D6BC-ADCA-5643-AD80-C644730269F5}" sibTransId="{F03540AC-6827-7846-956B-68CCDAC94052}"/>
    <dgm:cxn modelId="{5A7100F9-4536-428C-8BB9-EE0A7882F40A}" type="presOf" srcId="{ACD496C2-27AF-6048-A674-1A956B8EC00A}" destId="{1296B67D-495E-4E0C-B502-475AEF486DAB}" srcOrd="0" destOrd="0" presId="urn:microsoft.com/office/officeart/2005/8/layout/process1"/>
    <dgm:cxn modelId="{28827F50-926B-401A-9694-70DC7191CFC5}" type="presParOf" srcId="{E92D7705-CB6E-0F49-88A0-0C9A30ACC261}" destId="{BCC882ED-4414-754B-B737-161057EE5B00}" srcOrd="0" destOrd="0" presId="urn:microsoft.com/office/officeart/2005/8/layout/process1"/>
    <dgm:cxn modelId="{EB8AAFAF-3CBD-4F0B-853F-3011EE45AA7B}" type="presParOf" srcId="{E92D7705-CB6E-0F49-88A0-0C9A30ACC261}" destId="{1BBC1FBB-0AFC-0943-B70A-06407139250E}" srcOrd="1" destOrd="0" presId="urn:microsoft.com/office/officeart/2005/8/layout/process1"/>
    <dgm:cxn modelId="{09AE8E50-B546-41C6-832B-67B100AD6FEC}" type="presParOf" srcId="{1BBC1FBB-0AFC-0943-B70A-06407139250E}" destId="{638465C1-58E3-004D-AAE0-34057D17252F}" srcOrd="0" destOrd="0" presId="urn:microsoft.com/office/officeart/2005/8/layout/process1"/>
    <dgm:cxn modelId="{0C4217D5-E4CA-4E2B-89FB-D6692714690F}" type="presParOf" srcId="{E92D7705-CB6E-0F49-88A0-0C9A30ACC261}" destId="{4FAB17F6-0812-C94B-AE75-380D26C198EA}" srcOrd="2" destOrd="0" presId="urn:microsoft.com/office/officeart/2005/8/layout/process1"/>
    <dgm:cxn modelId="{7C011094-6116-409C-A659-E84B971387D3}" type="presParOf" srcId="{E92D7705-CB6E-0F49-88A0-0C9A30ACC261}" destId="{903E3921-5502-E247-9AF1-4D71D555776D}" srcOrd="3" destOrd="0" presId="urn:microsoft.com/office/officeart/2005/8/layout/process1"/>
    <dgm:cxn modelId="{F96B4752-7D32-4657-98C0-99F3FE7534BD}" type="presParOf" srcId="{903E3921-5502-E247-9AF1-4D71D555776D}" destId="{D4EBF63F-CB3D-3746-9FB8-FBF20311EF4A}" srcOrd="0" destOrd="0" presId="urn:microsoft.com/office/officeart/2005/8/layout/process1"/>
    <dgm:cxn modelId="{AB055987-3CF6-477A-B346-A214A5C0DF75}" type="presParOf" srcId="{E92D7705-CB6E-0F49-88A0-0C9A30ACC261}" destId="{E394A399-7864-CB49-98F1-D1423BA98D16}" srcOrd="4" destOrd="0" presId="urn:microsoft.com/office/officeart/2005/8/layout/process1"/>
    <dgm:cxn modelId="{D08DF93D-83C6-4732-99D8-79FB35219567}" type="presParOf" srcId="{E92D7705-CB6E-0F49-88A0-0C9A30ACC261}" destId="{1296B67D-495E-4E0C-B502-475AEF486DAB}" srcOrd="5" destOrd="0" presId="urn:microsoft.com/office/officeart/2005/8/layout/process1"/>
    <dgm:cxn modelId="{3E2141E0-4799-4A00-8C9B-629523D4389E}" type="presParOf" srcId="{1296B67D-495E-4E0C-B502-475AEF486DAB}" destId="{164DB94E-50BB-4E28-99AB-3701614B2697}" srcOrd="0" destOrd="0" presId="urn:microsoft.com/office/officeart/2005/8/layout/process1"/>
    <dgm:cxn modelId="{5454D6D2-BA1C-4C09-B39B-3F9E81F89616}" type="presParOf" srcId="{E92D7705-CB6E-0F49-88A0-0C9A30ACC261}" destId="{11CE03D3-CDCF-44E3-9A20-54D6766EB542}" srcOrd="6" destOrd="0" presId="urn:microsoft.com/office/officeart/2005/8/layout/process1"/>
    <dgm:cxn modelId="{598EDA65-AEB0-4C87-BB60-802A9D430DFC}" type="presParOf" srcId="{E92D7705-CB6E-0F49-88A0-0C9A30ACC261}" destId="{9BA0F5CF-BFD1-4F92-A8AD-C4B838AEF9E4}" srcOrd="7" destOrd="0" presId="urn:microsoft.com/office/officeart/2005/8/layout/process1"/>
    <dgm:cxn modelId="{ACB9B5F1-1487-484B-98F3-A0DAB1BC9854}" type="presParOf" srcId="{9BA0F5CF-BFD1-4F92-A8AD-C4B838AEF9E4}" destId="{8C915B47-03BA-4876-ABCF-23885A1F4BA4}" srcOrd="0" destOrd="0" presId="urn:microsoft.com/office/officeart/2005/8/layout/process1"/>
    <dgm:cxn modelId="{7C5DDF23-D75D-432C-BB3E-9922E855A3E9}" type="presParOf" srcId="{E92D7705-CB6E-0F49-88A0-0C9A30ACC261}" destId="{680ACE5F-EC77-42AB-9337-56CBC5402435}"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1526F6-F833-4EA1-8086-1C82B1F2F7CA}"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61F091CE-0E11-4BBF-96A8-ED9B1214C27B}">
      <dgm:prSet phldr="0"/>
      <dgm:spPr/>
      <dgm:t>
        <a:bodyPr/>
        <a:lstStyle/>
        <a:p>
          <a:pPr rtl="0"/>
          <a:r>
            <a:rPr lang="ja-JP" altLang="en-US" b="0">
              <a:solidFill>
                <a:schemeClr val="bg1"/>
              </a:solidFill>
            </a:rPr>
            <a:t>データ</a:t>
          </a:r>
          <a:endParaRPr lang="ja-JP" altLang="en-US" b="0" i="0" u="none" strike="noStrike" cap="none" baseline="0" noProof="0">
            <a:solidFill>
              <a:schemeClr val="bg1"/>
            </a:solidFill>
            <a:latin typeface="Calibri Light"/>
            <a:cs typeface="Calibri Light"/>
          </a:endParaRPr>
        </a:p>
      </dgm:t>
    </dgm:pt>
    <dgm:pt modelId="{831B91ED-BA38-4EE4-8627-ED604E348D54}" type="parTrans" cxnId="{A883FE91-6DE4-4D0A-92D4-F0CD6894E373}">
      <dgm:prSet/>
      <dgm:spPr/>
      <dgm:t>
        <a:bodyPr/>
        <a:lstStyle/>
        <a:p>
          <a:endParaRPr kumimoji="1" lang="ja-JP" altLang="en-US"/>
        </a:p>
      </dgm:t>
    </dgm:pt>
    <dgm:pt modelId="{BB03EAC6-322D-451E-BAE0-1CEB0425080F}" type="sibTrans" cxnId="{A883FE91-6DE4-4D0A-92D4-F0CD6894E373}">
      <dgm:prSet/>
      <dgm:spPr/>
      <dgm:t>
        <a:bodyPr/>
        <a:lstStyle/>
        <a:p>
          <a:endParaRPr lang="en-US"/>
        </a:p>
      </dgm:t>
    </dgm:pt>
    <dgm:pt modelId="{705C1AD5-640D-4ECB-9E75-124CC0A589F3}">
      <dgm:prSet phldr="0"/>
      <dgm:spPr/>
      <dgm:t>
        <a:bodyPr/>
        <a:lstStyle/>
        <a:p>
          <a:r>
            <a:rPr lang="ja-JP" b="0">
              <a:solidFill>
                <a:schemeClr val="bg1"/>
              </a:solidFill>
            </a:rPr>
            <a:t>共同</a:t>
          </a:r>
          <a:r>
            <a:rPr lang="ja-JP" altLang="en-US" b="0">
              <a:solidFill>
                <a:schemeClr val="bg1"/>
              </a:solidFill>
            </a:rPr>
            <a:t>抽出モデル</a:t>
          </a:r>
        </a:p>
      </dgm:t>
    </dgm:pt>
    <dgm:pt modelId="{93F0A68C-21AE-4EE8-B6B9-0D2CAF1B49EB}" type="parTrans" cxnId="{A06C6500-7250-4ABF-952E-71E6A03A7C24}">
      <dgm:prSet/>
      <dgm:spPr/>
      <dgm:t>
        <a:bodyPr/>
        <a:lstStyle/>
        <a:p>
          <a:endParaRPr kumimoji="1" lang="ja-JP" altLang="en-US"/>
        </a:p>
      </dgm:t>
    </dgm:pt>
    <dgm:pt modelId="{B31356AD-FF4C-45AA-A0C3-38FF657F8002}" type="sibTrans" cxnId="{A06C6500-7250-4ABF-952E-71E6A03A7C24}">
      <dgm:prSet/>
      <dgm:spPr/>
      <dgm:t>
        <a:bodyPr/>
        <a:lstStyle/>
        <a:p>
          <a:endParaRPr lang="en-US"/>
        </a:p>
      </dgm:t>
    </dgm:pt>
    <dgm:pt modelId="{49142790-C35B-448F-98DA-E9BB494465F2}">
      <dgm:prSet phldr="0"/>
      <dgm:spPr/>
      <dgm:t>
        <a:bodyPr/>
        <a:lstStyle/>
        <a:p>
          <a:r>
            <a:rPr lang="ja-JP" altLang="en-US" b="0">
              <a:solidFill>
                <a:schemeClr val="bg1"/>
              </a:solidFill>
            </a:rPr>
            <a:t>固有表現</a:t>
          </a:r>
          <a:r>
            <a:rPr lang="ja-JP" altLang="en-US" b="0">
              <a:solidFill>
                <a:schemeClr val="bg1"/>
              </a:solidFill>
              <a:latin typeface="Calibri Light" panose="020F0302020204030204"/>
            </a:rPr>
            <a:t>と</a:t>
          </a:r>
          <a:r>
            <a:rPr lang="ja-JP" altLang="en-US" b="0">
              <a:solidFill>
                <a:schemeClr val="bg1"/>
              </a:solidFill>
            </a:rPr>
            <a:t>関係</a:t>
          </a:r>
        </a:p>
      </dgm:t>
    </dgm:pt>
    <dgm:pt modelId="{596ED62A-9883-448B-BA88-E06BAC8C74CB}" type="parTrans" cxnId="{41E9A89F-95D3-4833-85E1-14AFFD980CED}">
      <dgm:prSet/>
      <dgm:spPr/>
      <dgm:t>
        <a:bodyPr/>
        <a:lstStyle/>
        <a:p>
          <a:endParaRPr kumimoji="1" lang="ja-JP" altLang="en-US"/>
        </a:p>
      </dgm:t>
    </dgm:pt>
    <dgm:pt modelId="{322BC58D-1B8A-4646-A749-AB9B5AF13FE7}" type="sibTrans" cxnId="{41E9A89F-95D3-4833-85E1-14AFFD980CED}">
      <dgm:prSet/>
      <dgm:spPr/>
      <dgm:t>
        <a:bodyPr/>
        <a:lstStyle/>
        <a:p>
          <a:endParaRPr lang="en-US"/>
        </a:p>
      </dgm:t>
    </dgm:pt>
    <dgm:pt modelId="{79B0E00B-E4F7-46F9-8F56-180B4E7916BF}" type="pres">
      <dgm:prSet presAssocID="{531526F6-F833-4EA1-8086-1C82B1F2F7CA}" presName="diagram" presStyleCnt="0">
        <dgm:presLayoutVars>
          <dgm:dir/>
          <dgm:resizeHandles val="exact"/>
        </dgm:presLayoutVars>
      </dgm:prSet>
      <dgm:spPr/>
    </dgm:pt>
    <dgm:pt modelId="{9948F026-AF0F-4D29-B1EA-F83E1C92FFCC}" type="pres">
      <dgm:prSet presAssocID="{61F091CE-0E11-4BBF-96A8-ED9B1214C27B}" presName="node" presStyleLbl="node1" presStyleIdx="0" presStyleCnt="3">
        <dgm:presLayoutVars>
          <dgm:bulletEnabled val="1"/>
        </dgm:presLayoutVars>
      </dgm:prSet>
      <dgm:spPr/>
    </dgm:pt>
    <dgm:pt modelId="{DBF68C50-C133-40ED-A121-35C9902DDC3B}" type="pres">
      <dgm:prSet presAssocID="{BB03EAC6-322D-451E-BAE0-1CEB0425080F}" presName="sibTrans" presStyleLbl="sibTrans2D1" presStyleIdx="0" presStyleCnt="2"/>
      <dgm:spPr/>
    </dgm:pt>
    <dgm:pt modelId="{741B9346-BC27-424A-8639-E11CFBCF270C}" type="pres">
      <dgm:prSet presAssocID="{BB03EAC6-322D-451E-BAE0-1CEB0425080F}" presName="connectorText" presStyleLbl="sibTrans2D1" presStyleIdx="0" presStyleCnt="2"/>
      <dgm:spPr/>
    </dgm:pt>
    <dgm:pt modelId="{2D3EA601-0730-4E3F-829A-D79623B14620}" type="pres">
      <dgm:prSet presAssocID="{705C1AD5-640D-4ECB-9E75-124CC0A589F3}" presName="node" presStyleLbl="node1" presStyleIdx="1" presStyleCnt="3">
        <dgm:presLayoutVars>
          <dgm:bulletEnabled val="1"/>
        </dgm:presLayoutVars>
      </dgm:prSet>
      <dgm:spPr/>
    </dgm:pt>
    <dgm:pt modelId="{480FD7C8-5D2A-4AD9-9CF7-0D2E3C60F2FF}" type="pres">
      <dgm:prSet presAssocID="{B31356AD-FF4C-45AA-A0C3-38FF657F8002}" presName="sibTrans" presStyleLbl="sibTrans2D1" presStyleIdx="1" presStyleCnt="2"/>
      <dgm:spPr/>
    </dgm:pt>
    <dgm:pt modelId="{0CF5BDCE-C974-4FBE-A9AD-1A627374F7D2}" type="pres">
      <dgm:prSet presAssocID="{B31356AD-FF4C-45AA-A0C3-38FF657F8002}" presName="connectorText" presStyleLbl="sibTrans2D1" presStyleIdx="1" presStyleCnt="2"/>
      <dgm:spPr/>
    </dgm:pt>
    <dgm:pt modelId="{3A23E28C-53DD-4F89-AEB3-A6768DB61D61}" type="pres">
      <dgm:prSet presAssocID="{49142790-C35B-448F-98DA-E9BB494465F2}" presName="node" presStyleLbl="node1" presStyleIdx="2" presStyleCnt="3">
        <dgm:presLayoutVars>
          <dgm:bulletEnabled val="1"/>
        </dgm:presLayoutVars>
      </dgm:prSet>
      <dgm:spPr/>
    </dgm:pt>
  </dgm:ptLst>
  <dgm:cxnLst>
    <dgm:cxn modelId="{A06C6500-7250-4ABF-952E-71E6A03A7C24}" srcId="{531526F6-F833-4EA1-8086-1C82B1F2F7CA}" destId="{705C1AD5-640D-4ECB-9E75-124CC0A589F3}" srcOrd="1" destOrd="0" parTransId="{93F0A68C-21AE-4EE8-B6B9-0D2CAF1B49EB}" sibTransId="{B31356AD-FF4C-45AA-A0C3-38FF657F8002}"/>
    <dgm:cxn modelId="{B020A900-FECD-4D01-958E-0730A2A14CDE}" type="presOf" srcId="{B31356AD-FF4C-45AA-A0C3-38FF657F8002}" destId="{0CF5BDCE-C974-4FBE-A9AD-1A627374F7D2}" srcOrd="1" destOrd="0" presId="urn:microsoft.com/office/officeart/2005/8/layout/process5"/>
    <dgm:cxn modelId="{56E98503-8517-4E27-A895-480C1D676EC6}" type="presOf" srcId="{705C1AD5-640D-4ECB-9E75-124CC0A589F3}" destId="{2D3EA601-0730-4E3F-829A-D79623B14620}" srcOrd="0" destOrd="0" presId="urn:microsoft.com/office/officeart/2005/8/layout/process5"/>
    <dgm:cxn modelId="{6055743B-44CA-4111-908C-1FFE37EB3313}" type="presOf" srcId="{BB03EAC6-322D-451E-BAE0-1CEB0425080F}" destId="{741B9346-BC27-424A-8639-E11CFBCF270C}" srcOrd="1" destOrd="0" presId="urn:microsoft.com/office/officeart/2005/8/layout/process5"/>
    <dgm:cxn modelId="{99DFCB45-C1ED-489C-A431-B36FFA7F23F9}" type="presOf" srcId="{61F091CE-0E11-4BBF-96A8-ED9B1214C27B}" destId="{9948F026-AF0F-4D29-B1EA-F83E1C92FFCC}" srcOrd="0" destOrd="0" presId="urn:microsoft.com/office/officeart/2005/8/layout/process5"/>
    <dgm:cxn modelId="{6AC48B83-37C5-41CA-94AF-F3E8B31478DE}" type="presOf" srcId="{49142790-C35B-448F-98DA-E9BB494465F2}" destId="{3A23E28C-53DD-4F89-AEB3-A6768DB61D61}" srcOrd="0" destOrd="0" presId="urn:microsoft.com/office/officeart/2005/8/layout/process5"/>
    <dgm:cxn modelId="{A883FE91-6DE4-4D0A-92D4-F0CD6894E373}" srcId="{531526F6-F833-4EA1-8086-1C82B1F2F7CA}" destId="{61F091CE-0E11-4BBF-96A8-ED9B1214C27B}" srcOrd="0" destOrd="0" parTransId="{831B91ED-BA38-4EE4-8627-ED604E348D54}" sibTransId="{BB03EAC6-322D-451E-BAE0-1CEB0425080F}"/>
    <dgm:cxn modelId="{41E9A89F-95D3-4833-85E1-14AFFD980CED}" srcId="{531526F6-F833-4EA1-8086-1C82B1F2F7CA}" destId="{49142790-C35B-448F-98DA-E9BB494465F2}" srcOrd="2" destOrd="0" parTransId="{596ED62A-9883-448B-BA88-E06BAC8C74CB}" sibTransId="{322BC58D-1B8A-4646-A749-AB9B5AF13FE7}"/>
    <dgm:cxn modelId="{400AB7A7-89AD-4513-8158-2DD14170FA09}" type="presOf" srcId="{BB03EAC6-322D-451E-BAE0-1CEB0425080F}" destId="{DBF68C50-C133-40ED-A121-35C9902DDC3B}" srcOrd="0" destOrd="0" presId="urn:microsoft.com/office/officeart/2005/8/layout/process5"/>
    <dgm:cxn modelId="{5B806FE9-2F5E-450D-98EA-A652811D0229}" type="presOf" srcId="{B31356AD-FF4C-45AA-A0C3-38FF657F8002}" destId="{480FD7C8-5D2A-4AD9-9CF7-0D2E3C60F2FF}" srcOrd="0" destOrd="0" presId="urn:microsoft.com/office/officeart/2005/8/layout/process5"/>
    <dgm:cxn modelId="{86E1BBF0-9BAD-4912-A286-B2C53E727FAE}" type="presOf" srcId="{531526F6-F833-4EA1-8086-1C82B1F2F7CA}" destId="{79B0E00B-E4F7-46F9-8F56-180B4E7916BF}" srcOrd="0" destOrd="0" presId="urn:microsoft.com/office/officeart/2005/8/layout/process5"/>
    <dgm:cxn modelId="{6DFA93F8-F8E4-4D71-8976-56EBB198CB1F}" type="presParOf" srcId="{79B0E00B-E4F7-46F9-8F56-180B4E7916BF}" destId="{9948F026-AF0F-4D29-B1EA-F83E1C92FFCC}" srcOrd="0" destOrd="0" presId="urn:microsoft.com/office/officeart/2005/8/layout/process5"/>
    <dgm:cxn modelId="{1840A09F-0987-42FC-9929-98AC7DAD4C58}" type="presParOf" srcId="{79B0E00B-E4F7-46F9-8F56-180B4E7916BF}" destId="{DBF68C50-C133-40ED-A121-35C9902DDC3B}" srcOrd="1" destOrd="0" presId="urn:microsoft.com/office/officeart/2005/8/layout/process5"/>
    <dgm:cxn modelId="{FBCBD4E6-B10A-45F9-B1C8-26FB47A3C80B}" type="presParOf" srcId="{DBF68C50-C133-40ED-A121-35C9902DDC3B}" destId="{741B9346-BC27-424A-8639-E11CFBCF270C}" srcOrd="0" destOrd="0" presId="urn:microsoft.com/office/officeart/2005/8/layout/process5"/>
    <dgm:cxn modelId="{634288F5-4FAC-40B5-9F22-67C6887A82D2}" type="presParOf" srcId="{79B0E00B-E4F7-46F9-8F56-180B4E7916BF}" destId="{2D3EA601-0730-4E3F-829A-D79623B14620}" srcOrd="2" destOrd="0" presId="urn:microsoft.com/office/officeart/2005/8/layout/process5"/>
    <dgm:cxn modelId="{86F511EA-57C9-43FB-B928-5F12E39B3A61}" type="presParOf" srcId="{79B0E00B-E4F7-46F9-8F56-180B4E7916BF}" destId="{480FD7C8-5D2A-4AD9-9CF7-0D2E3C60F2FF}" srcOrd="3" destOrd="0" presId="urn:microsoft.com/office/officeart/2005/8/layout/process5"/>
    <dgm:cxn modelId="{3D9BECE0-0EAC-4E53-BC9C-7B81DAA5C707}" type="presParOf" srcId="{480FD7C8-5D2A-4AD9-9CF7-0D2E3C60F2FF}" destId="{0CF5BDCE-C974-4FBE-A9AD-1A627374F7D2}" srcOrd="0" destOrd="0" presId="urn:microsoft.com/office/officeart/2005/8/layout/process5"/>
    <dgm:cxn modelId="{2096EBAA-3FD7-4B0C-A351-B2D8F2FF90EE}" type="presParOf" srcId="{79B0E00B-E4F7-46F9-8F56-180B4E7916BF}" destId="{3A23E28C-53DD-4F89-AEB3-A6768DB61D61}" srcOrd="4" destOrd="0" presId="urn:microsoft.com/office/officeart/2005/8/layout/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882ED-4414-754B-B737-161057EE5B00}">
      <dsp:nvSpPr>
        <dsp:cNvPr id="0" name=""/>
        <dsp:cNvSpPr/>
      </dsp:nvSpPr>
      <dsp:spPr>
        <a:xfrm>
          <a:off x="5638" y="879995"/>
          <a:ext cx="862772" cy="47168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solidFill>
                <a:schemeClr val="bg1"/>
              </a:solidFill>
              <a:latin typeface="MS PGothic"/>
              <a:ea typeface="MS PGothic"/>
            </a:rPr>
            <a:t>データ</a:t>
          </a:r>
          <a:endParaRPr kumimoji="1" lang="ja-JP" altLang="en-US" sz="1600" b="1" i="0" u="none" strike="noStrike" kern="1200" cap="none" baseline="0" noProof="0">
            <a:solidFill>
              <a:srgbClr val="010000"/>
            </a:solidFill>
            <a:latin typeface="MS PGothic"/>
            <a:ea typeface="MS PGothic"/>
          </a:endParaRPr>
        </a:p>
      </dsp:txBody>
      <dsp:txXfrm>
        <a:off x="19453" y="893810"/>
        <a:ext cx="835142" cy="444050"/>
      </dsp:txXfrm>
    </dsp:sp>
    <dsp:sp modelId="{1BBC1FBB-0AFC-0943-B70A-06407139250E}">
      <dsp:nvSpPr>
        <dsp:cNvPr id="0" name=""/>
        <dsp:cNvSpPr/>
      </dsp:nvSpPr>
      <dsp:spPr>
        <a:xfrm>
          <a:off x="984775" y="971543"/>
          <a:ext cx="246692" cy="2885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984775" y="1029260"/>
        <a:ext cx="172684" cy="173149"/>
      </dsp:txXfrm>
    </dsp:sp>
    <dsp:sp modelId="{4FAB17F6-0812-C94B-AE75-380D26C198EA}">
      <dsp:nvSpPr>
        <dsp:cNvPr id="0" name=""/>
        <dsp:cNvSpPr/>
      </dsp:nvSpPr>
      <dsp:spPr>
        <a:xfrm>
          <a:off x="1333868" y="648085"/>
          <a:ext cx="1653910" cy="9355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kumimoji="1" lang="ja-JP" altLang="en-US" sz="1600" b="1" kern="1200">
              <a:latin typeface="MS PGothic"/>
              <a:ea typeface="MS PGothic"/>
            </a:rPr>
            <a:t>固有表現抽出モデル</a:t>
          </a:r>
        </a:p>
      </dsp:txBody>
      <dsp:txXfrm>
        <a:off x="1361268" y="675485"/>
        <a:ext cx="1599110" cy="880700"/>
      </dsp:txXfrm>
    </dsp:sp>
    <dsp:sp modelId="{903E3921-5502-E247-9AF1-4D71D555776D}">
      <dsp:nvSpPr>
        <dsp:cNvPr id="0" name=""/>
        <dsp:cNvSpPr/>
      </dsp:nvSpPr>
      <dsp:spPr>
        <a:xfrm>
          <a:off x="3104143" y="971543"/>
          <a:ext cx="246692" cy="2885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3104143" y="1029260"/>
        <a:ext cx="172684" cy="173149"/>
      </dsp:txXfrm>
    </dsp:sp>
    <dsp:sp modelId="{E394A399-7864-CB49-98F1-D1423BA98D16}">
      <dsp:nvSpPr>
        <dsp:cNvPr id="0" name=""/>
        <dsp:cNvSpPr/>
      </dsp:nvSpPr>
      <dsp:spPr>
        <a:xfrm>
          <a:off x="3453237" y="892953"/>
          <a:ext cx="1020399" cy="44576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a:t>
          </a:r>
        </a:p>
      </dsp:txBody>
      <dsp:txXfrm>
        <a:off x="3466293" y="906009"/>
        <a:ext cx="994287" cy="419652"/>
      </dsp:txXfrm>
    </dsp:sp>
    <dsp:sp modelId="{1296B67D-495E-4E0C-B502-475AEF486DAB}">
      <dsp:nvSpPr>
        <dsp:cNvPr id="0" name=""/>
        <dsp:cNvSpPr/>
      </dsp:nvSpPr>
      <dsp:spPr>
        <a:xfrm>
          <a:off x="4590001" y="971543"/>
          <a:ext cx="246692" cy="2885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4590001" y="1029260"/>
        <a:ext cx="172684" cy="173149"/>
      </dsp:txXfrm>
    </dsp:sp>
    <dsp:sp modelId="{11CE03D3-CDCF-44E3-9A20-54D6766EB542}">
      <dsp:nvSpPr>
        <dsp:cNvPr id="0" name=""/>
        <dsp:cNvSpPr/>
      </dsp:nvSpPr>
      <dsp:spPr>
        <a:xfrm>
          <a:off x="4939094" y="766742"/>
          <a:ext cx="1163644" cy="6981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zh-CN" altLang="en-US" sz="1600" b="1" kern="1200">
              <a:latin typeface="MS PGothic"/>
              <a:ea typeface="MS PGothic"/>
            </a:rPr>
            <a:t>エンティティ</a:t>
          </a:r>
          <a:r>
            <a:rPr kumimoji="1" lang="ja-JP" sz="1600" b="1" kern="1200">
              <a:latin typeface="MS PGothic"/>
              <a:ea typeface="MS PGothic"/>
            </a:rPr>
            <a:t>関係</a:t>
          </a:r>
          <a:r>
            <a:rPr kumimoji="1" lang="ja-JP" altLang="en-US" sz="1600" b="1" kern="1200">
              <a:latin typeface="MS PGothic"/>
              <a:ea typeface="MS PGothic"/>
            </a:rPr>
            <a:t>モデル</a:t>
          </a:r>
        </a:p>
      </dsp:txBody>
      <dsp:txXfrm>
        <a:off x="4959543" y="787191"/>
        <a:ext cx="1122746" cy="657288"/>
      </dsp:txXfrm>
    </dsp:sp>
    <dsp:sp modelId="{9BA0F5CF-BFD1-4F92-A8AD-C4B838AEF9E4}">
      <dsp:nvSpPr>
        <dsp:cNvPr id="0" name=""/>
        <dsp:cNvSpPr/>
      </dsp:nvSpPr>
      <dsp:spPr>
        <a:xfrm>
          <a:off x="6219103" y="971543"/>
          <a:ext cx="246692" cy="2885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219103" y="1029260"/>
        <a:ext cx="172684" cy="173149"/>
      </dsp:txXfrm>
    </dsp:sp>
    <dsp:sp modelId="{680ACE5F-EC77-42AB-9337-56CBC5402435}">
      <dsp:nvSpPr>
        <dsp:cNvPr id="0" name=""/>
        <dsp:cNvSpPr/>
      </dsp:nvSpPr>
      <dsp:spPr>
        <a:xfrm>
          <a:off x="6568196" y="766742"/>
          <a:ext cx="1163644" cy="6981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関係</a:t>
          </a:r>
        </a:p>
      </dsp:txBody>
      <dsp:txXfrm>
        <a:off x="6588645" y="787191"/>
        <a:ext cx="1122746" cy="6572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48F026-AF0F-4D29-B1EA-F83E1C92FFCC}">
      <dsp:nvSpPr>
        <dsp:cNvPr id="0" name=""/>
        <dsp:cNvSpPr/>
      </dsp:nvSpPr>
      <dsp:spPr>
        <a:xfrm>
          <a:off x="1109599" y="55"/>
          <a:ext cx="1127060" cy="67623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ja-JP" altLang="en-US" sz="1700" b="0" kern="1200">
              <a:solidFill>
                <a:schemeClr val="bg1"/>
              </a:solidFill>
            </a:rPr>
            <a:t>データ</a:t>
          </a:r>
          <a:endParaRPr lang="ja-JP" altLang="en-US" sz="1700" b="0" i="0" u="none" strike="noStrike" kern="1200" cap="none" baseline="0" noProof="0">
            <a:solidFill>
              <a:schemeClr val="bg1"/>
            </a:solidFill>
            <a:latin typeface="Calibri Light"/>
            <a:cs typeface="Calibri Light"/>
          </a:endParaRPr>
        </a:p>
      </dsp:txBody>
      <dsp:txXfrm>
        <a:off x="1129405" y="19861"/>
        <a:ext cx="1087448" cy="636624"/>
      </dsp:txXfrm>
    </dsp:sp>
    <dsp:sp modelId="{DBF68C50-C133-40ED-A121-35C9902DDC3B}">
      <dsp:nvSpPr>
        <dsp:cNvPr id="0" name=""/>
        <dsp:cNvSpPr/>
      </dsp:nvSpPr>
      <dsp:spPr>
        <a:xfrm>
          <a:off x="2335841" y="198417"/>
          <a:ext cx="238936" cy="2795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335841" y="254319"/>
        <a:ext cx="167255" cy="167707"/>
      </dsp:txXfrm>
    </dsp:sp>
    <dsp:sp modelId="{2D3EA601-0730-4E3F-829A-D79623B14620}">
      <dsp:nvSpPr>
        <dsp:cNvPr id="0" name=""/>
        <dsp:cNvSpPr/>
      </dsp:nvSpPr>
      <dsp:spPr>
        <a:xfrm>
          <a:off x="2687484" y="55"/>
          <a:ext cx="1127060" cy="67623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ja-JP" sz="1700" b="0" kern="1200">
              <a:solidFill>
                <a:schemeClr val="bg1"/>
              </a:solidFill>
            </a:rPr>
            <a:t>共同</a:t>
          </a:r>
          <a:r>
            <a:rPr lang="ja-JP" altLang="en-US" sz="1700" b="0" kern="1200">
              <a:solidFill>
                <a:schemeClr val="bg1"/>
              </a:solidFill>
            </a:rPr>
            <a:t>抽出モデル</a:t>
          </a:r>
        </a:p>
      </dsp:txBody>
      <dsp:txXfrm>
        <a:off x="2707290" y="19861"/>
        <a:ext cx="1087448" cy="636624"/>
      </dsp:txXfrm>
    </dsp:sp>
    <dsp:sp modelId="{480FD7C8-5D2A-4AD9-9CF7-0D2E3C60F2FF}">
      <dsp:nvSpPr>
        <dsp:cNvPr id="0" name=""/>
        <dsp:cNvSpPr/>
      </dsp:nvSpPr>
      <dsp:spPr>
        <a:xfrm>
          <a:off x="3913726" y="198417"/>
          <a:ext cx="238936" cy="2795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913726" y="254319"/>
        <a:ext cx="167255" cy="167707"/>
      </dsp:txXfrm>
    </dsp:sp>
    <dsp:sp modelId="{3A23E28C-53DD-4F89-AEB3-A6768DB61D61}">
      <dsp:nvSpPr>
        <dsp:cNvPr id="0" name=""/>
        <dsp:cNvSpPr/>
      </dsp:nvSpPr>
      <dsp:spPr>
        <a:xfrm>
          <a:off x="4265369" y="55"/>
          <a:ext cx="1127060" cy="67623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ja-JP" altLang="en-US" sz="1700" b="0" kern="1200">
              <a:solidFill>
                <a:schemeClr val="bg1"/>
              </a:solidFill>
            </a:rPr>
            <a:t>固有表現</a:t>
          </a:r>
          <a:r>
            <a:rPr lang="ja-JP" altLang="en-US" sz="1700" b="0" kern="1200">
              <a:solidFill>
                <a:schemeClr val="bg1"/>
              </a:solidFill>
              <a:latin typeface="Calibri Light" panose="020F0302020204030204"/>
            </a:rPr>
            <a:t>と</a:t>
          </a:r>
          <a:r>
            <a:rPr lang="ja-JP" altLang="en-US" sz="1700" b="0" kern="1200">
              <a:solidFill>
                <a:schemeClr val="bg1"/>
              </a:solidFill>
            </a:rPr>
            <a:t>関係</a:t>
          </a:r>
        </a:p>
      </dsp:txBody>
      <dsp:txXfrm>
        <a:off x="4285175" y="19861"/>
        <a:ext cx="1087448" cy="6366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52786-23C1-F849-85D9-F49C0D4236FF}" type="datetimeFigureOut">
              <a:rPr lang="en-US" smtClean="0"/>
              <a:t>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7E76B-4E40-8843-B9E6-C39446280955}" type="slidenum">
              <a:rPr lang="en-US" smtClean="0"/>
              <a:t>‹#›</a:t>
            </a:fld>
            <a:endParaRPr lang="en-US"/>
          </a:p>
        </p:txBody>
      </p:sp>
    </p:spTree>
    <p:extLst>
      <p:ext uri="{BB962C8B-B14F-4D97-AF65-F5344CB8AC3E}">
        <p14:creationId xmlns:p14="http://schemas.microsoft.com/office/powerpoint/2010/main" val="1416271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F2D56BB6-030B-9C47-B730-0C661752A4D2}" type="datetime1">
              <a:rPr lang="en-US" smtClean="0"/>
              <a:t>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877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E11D9-8646-FF4B-AD52-7B2534BD2252}" type="datetime1">
              <a:rPr lang="en-US" smtClean="0"/>
              <a:t>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0124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562654-60F4-704E-A529-68BCE3DEC65C}" type="datetime1">
              <a:rPr lang="en-US" smtClean="0"/>
              <a:t>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3429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EB47CC-085C-2242-97A1-387FA091E04D}" type="datetime1">
              <a:rPr lang="en-US" smtClean="0"/>
              <a:t>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401627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DE82C8-3DB5-5142-A977-393FB98D345C}" type="datetime1">
              <a:rPr lang="en-US" smtClean="0"/>
              <a:t>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54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F7EA6B-3581-8342-AF9A-CCC92A439DBE}" type="datetime1">
              <a:rPr lang="en-US" smtClean="0"/>
              <a:t>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6878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10919A-24F7-6844-9216-38F2C187B8EB}" type="datetime1">
              <a:rPr lang="en-US" smtClean="0"/>
              <a:t>1/6/21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0169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5E098E-32B0-DF49-B41A-711E1B772D22}" type="datetime1">
              <a:rPr lang="en-US" smtClean="0"/>
              <a:t>1/6/21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8094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28FF91-C0D1-B644-A13C-658E9DA33AFF}" type="datetime1">
              <a:rPr lang="en-US" smtClean="0"/>
              <a:t>1/6/21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88658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16B65D-5416-C14C-A449-5DD13EB95B5C}" type="datetime1">
              <a:rPr lang="en-US" smtClean="0"/>
              <a:t>1/6/21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22294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B96CF5-F0F5-F84C-BD0A-FFCB5299C851}" type="datetime1">
              <a:rPr lang="en-US" smtClean="0"/>
              <a:t>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7429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684FEE-D53D-BA46-8FFF-369716A817A5}" type="datetime1">
              <a:rPr lang="en-US" smtClean="0"/>
              <a:t>1/6/21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6363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F0BFF-3663-0E4B-A023-6B2E72947AE0}"/>
              </a:ext>
            </a:extLst>
          </p:cNvPr>
          <p:cNvSpPr>
            <a:spLocks noGrp="1"/>
          </p:cNvSpPr>
          <p:nvPr>
            <p:ph type="ctrTitle"/>
          </p:nvPr>
        </p:nvSpPr>
        <p:spPr>
          <a:xfrm>
            <a:off x="645042" y="712381"/>
            <a:ext cx="11546958" cy="2246769"/>
          </a:xfrm>
        </p:spPr>
        <p:txBody>
          <a:bodyPr>
            <a:normAutofit fontScale="90000"/>
          </a:bodyPr>
          <a:lstStyle/>
          <a:p>
            <a:pPr algn="ctr"/>
            <a:r>
              <a:rPr kumimoji="1" lang="ja-CN" altLang="en-US" sz="6000" b="1">
                <a:latin typeface="MS Gothic"/>
                <a:ea typeface="ＭＳ Ｐゴシック"/>
              </a:rPr>
              <a:t>共同学習方式による電子カルテからの</a:t>
            </a:r>
            <a:br>
              <a:rPr kumimoji="1" lang="en-US" altLang="ja-CN" sz="6000" b="1">
                <a:latin typeface="MS Gothic"/>
                <a:ea typeface="ＭＳ Ｐゴシック"/>
              </a:rPr>
            </a:br>
            <a:r>
              <a:rPr kumimoji="1" lang="ja-CN" altLang="en-US" sz="6000" b="1">
                <a:latin typeface="MS Gothic"/>
                <a:ea typeface="ＭＳ Ｐゴシック"/>
              </a:rPr>
              <a:t>エンティティ関係抽出手法</a:t>
            </a:r>
          </a:p>
        </p:txBody>
      </p:sp>
      <p:sp>
        <p:nvSpPr>
          <p:cNvPr id="6" name="TextBox 5">
            <a:extLst>
              <a:ext uri="{FF2B5EF4-FFF2-40B4-BE49-F238E27FC236}">
                <a16:creationId xmlns:a16="http://schemas.microsoft.com/office/drawing/2014/main" id="{F71AFA9A-5AFD-7E41-B85A-4618D969194B}"/>
              </a:ext>
            </a:extLst>
          </p:cNvPr>
          <p:cNvSpPr txBox="1"/>
          <p:nvPr/>
        </p:nvSpPr>
        <p:spPr>
          <a:xfrm>
            <a:off x="5985310" y="3586083"/>
            <a:ext cx="5227173" cy="2246769"/>
          </a:xfrm>
          <a:prstGeom prst="rect">
            <a:avLst/>
          </a:prstGeom>
          <a:noFill/>
        </p:spPr>
        <p:txBody>
          <a:bodyPr wrap="square" lIns="91440" tIns="45720" rIns="91440" bIns="45720" rtlCol="0" anchor="t">
            <a:spAutoFit/>
          </a:bodyPr>
          <a:lstStyle/>
          <a:p>
            <a:pPr algn="r" fontAlgn="base">
              <a:lnSpc>
                <a:spcPct val="150000"/>
              </a:lnSpc>
            </a:pPr>
            <a:r>
              <a:rPr lang="en-US" altLang="ja-CN" sz="2800" b="1" cap="all" dirty="0" err="1">
                <a:latin typeface="MS PGothic"/>
                <a:ea typeface="MS PGothic"/>
              </a:rPr>
              <a:t>ディジタル図書館研究室</a:t>
            </a:r>
            <a:r>
              <a:rPr lang="en-US" altLang="ja-CN" sz="2800" b="1" cap="all" dirty="0">
                <a:latin typeface="MS PGothic"/>
                <a:ea typeface="MS PGothic"/>
              </a:rPr>
              <a:t> </a:t>
            </a:r>
            <a:r>
              <a:rPr lang="en-US" altLang="ja-CN" sz="2800" dirty="0">
                <a:latin typeface="MS PGothic"/>
                <a:ea typeface="MS PGothic"/>
              </a:rPr>
              <a:t>​</a:t>
            </a:r>
          </a:p>
          <a:p>
            <a:pPr algn="r" fontAlgn="base">
              <a:lnSpc>
                <a:spcPct val="150000"/>
              </a:lnSpc>
            </a:pPr>
            <a:r>
              <a:rPr lang="en-US" sz="2800" b="1" cap="all" dirty="0" err="1">
                <a:latin typeface="MS PGothic"/>
                <a:ea typeface="MS PGothic"/>
              </a:rPr>
              <a:t>全体ゼミ</a:t>
            </a:r>
            <a:r>
              <a:rPr lang="en-US" sz="2800" b="1" cap="all" dirty="0">
                <a:latin typeface="MS PGothic"/>
                <a:ea typeface="MS PGothic"/>
              </a:rPr>
              <a:t> </a:t>
            </a:r>
            <a:r>
              <a:rPr lang="en-US" sz="2800" dirty="0">
                <a:latin typeface="MS PGothic"/>
                <a:ea typeface="MS PGothic"/>
              </a:rPr>
              <a:t>​</a:t>
            </a:r>
          </a:p>
          <a:p>
            <a:pPr algn="r" fontAlgn="base"/>
            <a:r>
              <a:rPr lang="en-US" sz="2800" b="1" cap="all" dirty="0">
                <a:latin typeface="MS PGothic"/>
                <a:ea typeface="MS PGothic"/>
              </a:rPr>
              <a:t>M1 FANG </a:t>
            </a:r>
            <a:r>
              <a:rPr lang="en-US" sz="2800" b="1" dirty="0">
                <a:latin typeface="MS PGothic"/>
                <a:ea typeface="MS PGothic"/>
              </a:rPr>
              <a:t>Xintao</a:t>
            </a:r>
            <a:r>
              <a:rPr lang="en-US" sz="2800" dirty="0">
                <a:latin typeface="MS PGothic"/>
                <a:ea typeface="MS PGothic"/>
              </a:rPr>
              <a:t>​</a:t>
            </a:r>
          </a:p>
          <a:p>
            <a:pPr algn="r" fontAlgn="base"/>
            <a:r>
              <a:rPr lang="en-US" sz="2800">
                <a:ea typeface="MS PGothic"/>
              </a:rPr>
              <a:t>2020-1-</a:t>
            </a:r>
            <a:r>
              <a:rPr lang="en-US" altLang="zh-CN" sz="2800">
                <a:ea typeface="MS PGothic"/>
              </a:rPr>
              <a:t>07</a:t>
            </a:r>
            <a:endParaRPr lang="en-US" sz="2800" dirty="0">
              <a:ea typeface="MS PGothic" panose="020B0600070205080204" pitchFamily="34" charset="-128"/>
            </a:endParaRPr>
          </a:p>
        </p:txBody>
      </p:sp>
      <p:sp>
        <p:nvSpPr>
          <p:cNvPr id="11" name="Slide Number Placeholder 10">
            <a:extLst>
              <a:ext uri="{FF2B5EF4-FFF2-40B4-BE49-F238E27FC236}">
                <a16:creationId xmlns:a16="http://schemas.microsoft.com/office/drawing/2014/main" id="{ECC0B850-E154-4848-BF60-F6A1384B4025}"/>
              </a:ext>
            </a:extLst>
          </p:cNvPr>
          <p:cNvSpPr>
            <a:spLocks noGrp="1"/>
          </p:cNvSpPr>
          <p:nvPr>
            <p:ph type="sldNum" sz="quarter" idx="12"/>
          </p:nvPr>
        </p:nvSpPr>
        <p:spPr/>
        <p:txBody>
          <a:bodyPr/>
          <a:lstStyle/>
          <a:p>
            <a:fld id="{4FAB73BC-B049-4115-A692-8D63A059BFB8}" type="slidenum">
              <a:rPr lang="en-US" sz="1100" b="1" smtClean="0"/>
              <a:t>1</a:t>
            </a:fld>
            <a:endParaRPr lang="en-US" sz="1100" b="1"/>
          </a:p>
        </p:txBody>
      </p:sp>
    </p:spTree>
    <p:extLst>
      <p:ext uri="{BB962C8B-B14F-4D97-AF65-F5344CB8AC3E}">
        <p14:creationId xmlns:p14="http://schemas.microsoft.com/office/powerpoint/2010/main" val="3527916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en-US" sz="4000" b="1" dirty="0" err="1">
                <a:solidFill>
                  <a:schemeClr val="tx1"/>
                </a:solidFill>
                <a:latin typeface="MS Gothic"/>
                <a:ea typeface="ＭＳ Ｐゴシック"/>
              </a:rPr>
              <a:t>テーマ発表からのコメント</a:t>
            </a:r>
            <a:endParaRPr kumimoji="1" lang="en-US" altLang="en-US" sz="4000" b="1" dirty="0">
              <a:solidFill>
                <a:schemeClr val="tx1"/>
              </a:solidFill>
              <a:latin typeface="MS Gothic"/>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10</a:t>
            </a:fld>
            <a:endParaRPr lang="en-US"/>
          </a:p>
        </p:txBody>
      </p:sp>
      <p:sp>
        <p:nvSpPr>
          <p:cNvPr id="3" name="テキスト ボックス 2">
            <a:extLst>
              <a:ext uri="{FF2B5EF4-FFF2-40B4-BE49-F238E27FC236}">
                <a16:creationId xmlns:a16="http://schemas.microsoft.com/office/drawing/2014/main" id="{EC8F2EE0-361B-8547-8404-6C1B4A5D8701}"/>
              </a:ext>
            </a:extLst>
          </p:cNvPr>
          <p:cNvSpPr txBox="1"/>
          <p:nvPr/>
        </p:nvSpPr>
        <p:spPr>
          <a:xfrm>
            <a:off x="1210910" y="1862276"/>
            <a:ext cx="9997254" cy="486287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MS PGothic" panose="020B0600070205080204" pitchFamily="34" charset="-128"/>
                <a:ea typeface="MS PGothic" panose="020B0600070205080204" pitchFamily="34" charset="-128"/>
                <a:cs typeface="Calibri"/>
              </a:rPr>
              <a:t>新規性について</a:t>
            </a:r>
            <a:endParaRPr lang="en-US" altLang="zh-CN" sz="2400" dirty="0">
              <a:latin typeface="MS PGothic" panose="020B0600070205080204" pitchFamily="34" charset="-128"/>
              <a:ea typeface="MS PGothic" panose="020B0600070205080204" pitchFamily="34" charset="-128"/>
              <a:cs typeface="Calibri"/>
            </a:endParaRPr>
          </a:p>
          <a:p>
            <a:pPr marL="800100" lvl="1" indent="-342900">
              <a:buFont typeface="Arial" panose="020B0604020202020204" pitchFamily="34" charset="0"/>
              <a:buChar char="•"/>
            </a:pPr>
            <a:r>
              <a:rPr lang="ja-JP" altLang="en-US" sz="2000">
                <a:latin typeface="MS PGothic" panose="020B0600070205080204" pitchFamily="34" charset="-128"/>
                <a:ea typeface="MS PGothic" panose="020B0600070205080204" pitchFamily="34" charset="-128"/>
                <a:cs typeface="Calibri"/>
              </a:rPr>
              <a:t>コメント１：</a:t>
            </a:r>
            <a:endParaRPr lang="en-US" altLang="ja-JP" sz="2000" dirty="0">
              <a:latin typeface="MS PGothic" panose="020B0600070205080204" pitchFamily="34" charset="-128"/>
              <a:ea typeface="MS PGothic" panose="020B0600070205080204" pitchFamily="34" charset="-128"/>
              <a:cs typeface="Calibri"/>
            </a:endParaRPr>
          </a:p>
          <a:p>
            <a:pPr marL="1257300" lvl="2" indent="-342900">
              <a:buFont typeface="Arial" panose="020B0604020202020204" pitchFamily="34" charset="0"/>
              <a:buChar char="•"/>
            </a:pPr>
            <a:r>
              <a:rPr lang="ja-JP" altLang="en-US" sz="2000">
                <a:latin typeface="MS PGothic" panose="020B0600070205080204" pitchFamily="34" charset="-128"/>
                <a:ea typeface="MS PGothic" panose="020B0600070205080204" pitchFamily="34" charset="-128"/>
                <a:cs typeface="Calibri"/>
              </a:rPr>
              <a:t>どこが研究の新規性になるのかがよくわかりませんでした</a:t>
            </a:r>
            <a:endParaRPr lang="en-US" altLang="zh-CN" sz="2000" dirty="0">
              <a:latin typeface="MS PGothic" panose="020B0600070205080204" pitchFamily="34" charset="-128"/>
              <a:ea typeface="MS PGothic" panose="020B0600070205080204" pitchFamily="34" charset="-128"/>
              <a:cs typeface="Calibri"/>
            </a:endParaRPr>
          </a:p>
          <a:p>
            <a:pPr marL="800100" lvl="1" indent="-342900">
              <a:buFont typeface="Arial" panose="020B0604020202020204" pitchFamily="34" charset="0"/>
              <a:buChar char="•"/>
            </a:pPr>
            <a:r>
              <a:rPr lang="ja-JP" altLang="en-US" sz="2000">
                <a:latin typeface="MS PGothic" panose="020B0600070205080204" pitchFamily="34" charset="-128"/>
                <a:ea typeface="MS PGothic" panose="020B0600070205080204" pitchFamily="34" charset="-128"/>
                <a:cs typeface="Calibri"/>
              </a:rPr>
              <a:t>コメント２：</a:t>
            </a:r>
            <a:endParaRPr lang="en-US" altLang="ja-JP" sz="2000" dirty="0">
              <a:latin typeface="MS PGothic" panose="020B0600070205080204" pitchFamily="34" charset="-128"/>
              <a:ea typeface="MS PGothic" panose="020B0600070205080204" pitchFamily="34" charset="-128"/>
              <a:cs typeface="Calibri"/>
            </a:endParaRPr>
          </a:p>
          <a:p>
            <a:pPr marL="1257300" lvl="2" indent="-342900">
              <a:buFont typeface="Arial" panose="020B0604020202020204" pitchFamily="34" charset="0"/>
              <a:buChar char="•"/>
            </a:pPr>
            <a:r>
              <a:rPr lang="ja-JP" altLang="en-US" sz="2000">
                <a:latin typeface="MS PGothic" panose="020B0600070205080204" pitchFamily="34" charset="-128"/>
                <a:ea typeface="MS PGothic" panose="020B0600070205080204" pitchFamily="34" charset="-128"/>
                <a:cs typeface="Calibri"/>
              </a:rPr>
              <a:t>既存手法の組み合わせのように感じてしまった</a:t>
            </a:r>
            <a:endParaRPr lang="en-US" altLang="ja-JP" sz="2000" dirty="0">
              <a:latin typeface="MS PGothic" panose="020B0600070205080204" pitchFamily="34" charset="-128"/>
              <a:ea typeface="MS PGothic" panose="020B0600070205080204" pitchFamily="34" charset="-128"/>
              <a:cs typeface="Calibri"/>
            </a:endParaRPr>
          </a:p>
          <a:p>
            <a:pPr marL="1257300" lvl="2" indent="-342900">
              <a:buFont typeface="Arial" panose="020B0604020202020204" pitchFamily="34" charset="0"/>
              <a:buChar char="•"/>
            </a:pPr>
            <a:r>
              <a:rPr lang="ja-JP" altLang="en-US" sz="2000">
                <a:latin typeface="MS PGothic" panose="020B0600070205080204" pitchFamily="34" charset="-128"/>
                <a:ea typeface="MS PGothic" panose="020B0600070205080204" pitchFamily="34" charset="-128"/>
                <a:cs typeface="Calibri"/>
              </a:rPr>
              <a:t>研究としての特徴・新規性</a:t>
            </a:r>
            <a:endParaRPr lang="en-US" altLang="ja-JP" sz="2000" dirty="0">
              <a:latin typeface="MS PGothic" panose="020B0600070205080204" pitchFamily="34" charset="-128"/>
              <a:ea typeface="MS PGothic" panose="020B0600070205080204" pitchFamily="34" charset="-128"/>
              <a:cs typeface="Calibri"/>
            </a:endParaRPr>
          </a:p>
          <a:p>
            <a:pPr marL="1714500" lvl="3" indent="-342900">
              <a:buFont typeface="Arial" panose="020B0604020202020204" pitchFamily="34" charset="0"/>
              <a:buChar char="•"/>
            </a:pPr>
            <a:r>
              <a:rPr lang="ja-JP" altLang="en-US" sz="2000">
                <a:latin typeface="MS PGothic" panose="020B0600070205080204" pitchFamily="34" charset="-128"/>
                <a:ea typeface="MS PGothic" panose="020B0600070205080204" pitchFamily="34" charset="-128"/>
                <a:cs typeface="Calibri"/>
              </a:rPr>
              <a:t>複数の関係があるだけではなく，他の電子カルテの特徴に対応できるなど</a:t>
            </a:r>
            <a:endParaRPr lang="en-US" altLang="ja-JP" sz="2000" dirty="0">
              <a:latin typeface="MS PGothic" panose="020B0600070205080204" pitchFamily="34" charset="-128"/>
              <a:ea typeface="MS PGothic" panose="020B0600070205080204" pitchFamily="34" charset="-128"/>
              <a:cs typeface="Calibri"/>
            </a:endParaRPr>
          </a:p>
          <a:p>
            <a:pPr marL="342900" indent="-342900">
              <a:buFont typeface="Arial" panose="020B0604020202020204" pitchFamily="34" charset="0"/>
              <a:buChar char="•"/>
            </a:pPr>
            <a:r>
              <a:rPr lang="ja-JP" altLang="en-US" sz="2400">
                <a:latin typeface="MS PGothic" panose="020B0600070205080204" pitchFamily="34" charset="-128"/>
                <a:ea typeface="MS PGothic" panose="020B0600070205080204" pitchFamily="34" charset="-128"/>
                <a:cs typeface="Calibri"/>
              </a:rPr>
              <a:t>発表について</a:t>
            </a:r>
            <a:endParaRPr lang="en-US" altLang="ja-JP" sz="2400" dirty="0">
              <a:latin typeface="MS PGothic" panose="020B0600070205080204" pitchFamily="34" charset="-128"/>
              <a:ea typeface="MS PGothic" panose="020B0600070205080204" pitchFamily="34" charset="-128"/>
              <a:cs typeface="Calibri"/>
            </a:endParaRPr>
          </a:p>
          <a:p>
            <a:pPr marL="800100" lvl="1" indent="-342900">
              <a:buFont typeface="Arial" panose="020B0604020202020204" pitchFamily="34" charset="0"/>
              <a:buChar char="•"/>
            </a:pPr>
            <a:r>
              <a:rPr lang="zh-CN" altLang="en-US" sz="2000" dirty="0">
                <a:latin typeface="MS PGothic" panose="020B0600070205080204" pitchFamily="34" charset="-128"/>
                <a:ea typeface="MS PGothic" panose="020B0600070205080204" pitchFamily="34" charset="-128"/>
                <a:cs typeface="Calibri"/>
              </a:rPr>
              <a:t>コメント１：</a:t>
            </a:r>
            <a:r>
              <a:rPr lang="ja-JP" altLang="en-US" sz="2000">
                <a:latin typeface="MS PGothic" panose="020B0600070205080204" pitchFamily="34" charset="-128"/>
                <a:ea typeface="MS PGothic" panose="020B0600070205080204" pitchFamily="34" charset="-128"/>
                <a:cs typeface="Calibri"/>
              </a:rPr>
              <a:t> </a:t>
            </a:r>
            <a:endParaRPr lang="en-US" altLang="ja-JP" sz="2000" dirty="0">
              <a:latin typeface="MS PGothic" panose="020B0600070205080204" pitchFamily="34" charset="-128"/>
              <a:ea typeface="MS PGothic" panose="020B0600070205080204" pitchFamily="34" charset="-128"/>
              <a:cs typeface="Calibri"/>
            </a:endParaRPr>
          </a:p>
          <a:p>
            <a:pPr marL="1257300" lvl="2" indent="-342900">
              <a:buFont typeface="Arial" panose="020B0604020202020204" pitchFamily="34" charset="0"/>
              <a:buChar char="•"/>
            </a:pPr>
            <a:r>
              <a:rPr lang="ja-JP" altLang="en-US" sz="2000">
                <a:latin typeface="MS PGothic" panose="020B0600070205080204" pitchFamily="34" charset="-128"/>
                <a:ea typeface="MS PGothic" panose="020B0600070205080204" pitchFamily="34" charset="-128"/>
                <a:cs typeface="Calibri"/>
              </a:rPr>
              <a:t>研究自体とは別に、せっかく行った内容がより伝わるように説明いただけると良いです</a:t>
            </a:r>
            <a:endParaRPr lang="en-US" altLang="ja-JP" sz="2000" dirty="0">
              <a:latin typeface="MS PGothic" panose="020B0600070205080204" pitchFamily="34" charset="-128"/>
              <a:ea typeface="MS PGothic" panose="020B0600070205080204" pitchFamily="34" charset="-128"/>
              <a:cs typeface="Calibri"/>
            </a:endParaRPr>
          </a:p>
          <a:p>
            <a:pPr marL="800100" lvl="1" indent="-342900">
              <a:buFont typeface="Arial" panose="020B0604020202020204" pitchFamily="34" charset="0"/>
              <a:buChar char="•"/>
            </a:pPr>
            <a:r>
              <a:rPr lang="ja-JP" altLang="en-US" sz="2000">
                <a:latin typeface="MS PGothic" panose="020B0600070205080204" pitchFamily="34" charset="-128"/>
                <a:ea typeface="MS PGothic" panose="020B0600070205080204" pitchFamily="34" charset="-128"/>
                <a:cs typeface="Calibri"/>
              </a:rPr>
              <a:t>コメント２：</a:t>
            </a:r>
            <a:endParaRPr lang="en-US" altLang="ja-JP" sz="2000" dirty="0">
              <a:latin typeface="MS PGothic" panose="020B0600070205080204" pitchFamily="34" charset="-128"/>
              <a:ea typeface="MS PGothic" panose="020B0600070205080204" pitchFamily="34" charset="-128"/>
              <a:cs typeface="Calibri"/>
            </a:endParaRPr>
          </a:p>
          <a:p>
            <a:pPr marL="1257300" lvl="2" indent="-342900">
              <a:buFont typeface="Arial" panose="020B0604020202020204" pitchFamily="34" charset="0"/>
              <a:buChar char="•"/>
            </a:pPr>
            <a:r>
              <a:rPr lang="ja-JP" altLang="en-US" sz="2000">
                <a:latin typeface="MS PGothic" panose="020B0600070205080204" pitchFamily="34" charset="-128"/>
                <a:ea typeface="MS PGothic" panose="020B0600070205080204" pitchFamily="34" charset="-128"/>
                <a:cs typeface="Calibri"/>
              </a:rPr>
              <a:t>少し早口な感じ</a:t>
            </a:r>
            <a:endParaRPr lang="en-US" altLang="ja-JP" sz="2000" dirty="0">
              <a:latin typeface="MS PGothic" panose="020B0600070205080204" pitchFamily="34" charset="-128"/>
              <a:ea typeface="MS PGothic" panose="020B0600070205080204" pitchFamily="34" charset="-128"/>
              <a:cs typeface="Calibri"/>
            </a:endParaRPr>
          </a:p>
          <a:p>
            <a:endParaRPr lang="en-US" altLang="zh-CN" sz="2400" dirty="0">
              <a:latin typeface="MS PGothic" panose="020B0600070205080204" pitchFamily="34" charset="-128"/>
              <a:ea typeface="MS PGothic" panose="020B0600070205080204" pitchFamily="34" charset="-128"/>
              <a:cs typeface="Calibri"/>
            </a:endParaRPr>
          </a:p>
          <a:p>
            <a:endParaRPr lang="en-US" altLang="zh-CN" dirty="0">
              <a:latin typeface="MS PGothic" panose="020B0600070205080204" pitchFamily="34" charset="-128"/>
              <a:ea typeface="MS PGothic" panose="020B0600070205080204" pitchFamily="34" charset="-128"/>
              <a:cs typeface="Calibri"/>
            </a:endParaRPr>
          </a:p>
        </p:txBody>
      </p:sp>
    </p:spTree>
    <p:extLst>
      <p:ext uri="{BB962C8B-B14F-4D97-AF65-F5344CB8AC3E}">
        <p14:creationId xmlns:p14="http://schemas.microsoft.com/office/powerpoint/2010/main" val="2322901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今後の予定（春休み）</a:t>
            </a: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11</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271239" y="2106368"/>
            <a:ext cx="9771135" cy="2523768"/>
          </a:xfrm>
          <a:prstGeom prst="rect">
            <a:avLst/>
          </a:prstGeom>
          <a:noFill/>
        </p:spPr>
        <p:txBody>
          <a:bodyPr wrap="square" rtlCol="0">
            <a:spAutoFit/>
          </a:bodyPr>
          <a:lstStyle/>
          <a:p>
            <a:pPr marL="457200" indent="-457200">
              <a:buFont typeface="Arial" panose="020B0604020202020204" pitchFamily="34" charset="0"/>
              <a:buChar char="•"/>
            </a:pPr>
            <a:r>
              <a:rPr lang="ja-CN" altLang="en-US" sz="2800" dirty="0">
                <a:latin typeface="MS Gothic"/>
                <a:ea typeface="MS Gothic"/>
                <a:cs typeface="Calibri"/>
              </a:rPr>
              <a:t>提案手法におけるエンティティ関係の精度を改善する</a:t>
            </a:r>
            <a:endParaRPr lang="en-US" altLang="ja-CN" sz="2800" dirty="0">
              <a:latin typeface="MS Gothic"/>
              <a:ea typeface="MS Gothic"/>
              <a:cs typeface="Calibri"/>
            </a:endParaRPr>
          </a:p>
          <a:p>
            <a:pPr marL="914400" lvl="1" indent="-457200">
              <a:buFont typeface="Arial" panose="020B0604020202020204" pitchFamily="34" charset="0"/>
              <a:buChar char="•"/>
            </a:pPr>
            <a:r>
              <a:rPr lang="en-US" altLang="ja-CN" sz="2800" dirty="0">
                <a:ea typeface="MS Gothic"/>
                <a:cs typeface="Calibri"/>
              </a:rPr>
              <a:t>BERT(P+M)</a:t>
            </a:r>
            <a:r>
              <a:rPr lang="ja-CN" altLang="en-US" sz="2800" dirty="0">
                <a:latin typeface="MS Gothic"/>
                <a:ea typeface="MS Gothic"/>
                <a:cs typeface="Calibri"/>
              </a:rPr>
              <a:t>を</a:t>
            </a:r>
            <a:r>
              <a:rPr lang="en-US" altLang="ja-CN" sz="2800" dirty="0">
                <a:ea typeface="MS Gothic"/>
                <a:cs typeface="Calibri"/>
              </a:rPr>
              <a:t>Baseline</a:t>
            </a:r>
            <a:r>
              <a:rPr lang="ja-CN" altLang="en-US" sz="2800" dirty="0">
                <a:latin typeface="MS Gothic"/>
                <a:ea typeface="MS Gothic"/>
                <a:cs typeface="Calibri"/>
              </a:rPr>
              <a:t>とする</a:t>
            </a:r>
            <a:endParaRPr lang="en-US" altLang="ja-CN" sz="2800" dirty="0">
              <a:latin typeface="MS Gothic"/>
              <a:ea typeface="MS Gothic"/>
              <a:cs typeface="Calibri"/>
            </a:endParaRPr>
          </a:p>
          <a:p>
            <a:endParaRPr kumimoji="1" lang="en-US" altLang="ja-CN" dirty="0"/>
          </a:p>
          <a:p>
            <a:pPr marL="457200" indent="-457200">
              <a:buFont typeface="Arial" panose="020B0604020202020204" pitchFamily="34" charset="0"/>
              <a:buChar char="•"/>
            </a:pPr>
            <a:r>
              <a:rPr lang="ja-CN" altLang="en-US" sz="2800" dirty="0">
                <a:latin typeface="MS Gothic"/>
                <a:ea typeface="MS Gothic"/>
                <a:cs typeface="Calibri"/>
              </a:rPr>
              <a:t>他のカルテデータを探す</a:t>
            </a:r>
            <a:endParaRPr lang="en-US" altLang="ja-CN" sz="2800" dirty="0">
              <a:latin typeface="MS Gothic"/>
              <a:ea typeface="MS Gothic"/>
              <a:cs typeface="Calibri"/>
            </a:endParaRPr>
          </a:p>
          <a:p>
            <a:pPr marL="457200" indent="-457200">
              <a:buFont typeface="Arial" panose="020B0604020202020204" pitchFamily="34" charset="0"/>
              <a:buChar char="•"/>
            </a:pPr>
            <a:endParaRPr lang="en-US" altLang="ja-CN" sz="2800" dirty="0">
              <a:latin typeface="MS Gothic"/>
              <a:ea typeface="MS Gothic"/>
              <a:cs typeface="Calibri"/>
            </a:endParaRPr>
          </a:p>
          <a:p>
            <a:pPr marL="457200" indent="-457200">
              <a:buFont typeface="Arial" panose="020B0604020202020204" pitchFamily="34" charset="0"/>
              <a:buChar char="•"/>
            </a:pPr>
            <a:r>
              <a:rPr lang="en-US" altLang="ja-CN" sz="2800" dirty="0">
                <a:latin typeface="MS Gothic"/>
                <a:ea typeface="MS Gothic"/>
                <a:cs typeface="Calibri"/>
              </a:rPr>
              <a:t>DEIM</a:t>
            </a:r>
            <a:r>
              <a:rPr lang="ja-CN" altLang="en-US" sz="2800" dirty="0">
                <a:latin typeface="MS Gothic"/>
                <a:ea typeface="MS Gothic"/>
                <a:cs typeface="Calibri"/>
              </a:rPr>
              <a:t>の発表を準備する</a:t>
            </a:r>
          </a:p>
        </p:txBody>
      </p:sp>
    </p:spTree>
    <p:extLst>
      <p:ext uri="{BB962C8B-B14F-4D97-AF65-F5344CB8AC3E}">
        <p14:creationId xmlns:p14="http://schemas.microsoft.com/office/powerpoint/2010/main" val="2621240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a:t>
            </a:r>
            <a:endParaRPr lang="en-US" sz="4000" b="1">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endParaRPr lang="en-US" altLang="zh-CN" sz="3200" b="1">
              <a:solidFill>
                <a:schemeClr val="tx1"/>
              </a:solidFill>
              <a:latin typeface="MS PGothic"/>
              <a:ea typeface="MS PGothic"/>
              <a:cs typeface="+mn-lt"/>
            </a:endParaRPr>
          </a:p>
          <a:p>
            <a:pPr>
              <a:buFont typeface="Wingdings"/>
              <a:buChar char="q"/>
            </a:pPr>
            <a:r>
              <a:rPr lang="zh-CN" altLang="en-US" sz="3200" b="1">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12</a:t>
            </a:fld>
            <a:endParaRPr lang="en-US"/>
          </a:p>
        </p:txBody>
      </p:sp>
    </p:spTree>
    <p:extLst>
      <p:ext uri="{BB962C8B-B14F-4D97-AF65-F5344CB8AC3E}">
        <p14:creationId xmlns:p14="http://schemas.microsoft.com/office/powerpoint/2010/main" val="74261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関係（カテゴリ１</a:t>
            </a:r>
            <a:r>
              <a:rPr lang="en-US" altLang="ja-JP" sz="4000" b="1">
                <a:solidFill>
                  <a:schemeClr val="tx1"/>
                </a:solidFill>
                <a:latin typeface="MS Gothic"/>
                <a:ea typeface="ＭＳ Ｐゴシック"/>
                <a:cs typeface="Calibri Light"/>
              </a:rPr>
              <a:t>〜3</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13</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1169551"/>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Calibri"/>
                <a:ea typeface="MS Gothic"/>
                <a:cs typeface="Calibri"/>
              </a:rPr>
              <a:t>Medical problem and treatment</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カテゴリ１</a:t>
            </a:r>
            <a:r>
              <a:rPr kumimoji="1" lang="ja-JP" altLang="en-US" sz="2400">
                <a:ea typeface="ＭＳ Ｐゴシック"/>
              </a:rPr>
              <a:t>：Treatment</a:t>
            </a:r>
            <a:r>
              <a:rPr kumimoji="1" lang="en-US" sz="2400">
                <a:ea typeface="ＭＳ Ｐゴシック"/>
              </a:rPr>
              <a:t> improves medical problem(</a:t>
            </a:r>
            <a:r>
              <a:rPr kumimoji="1" lang="en-US" sz="2400" err="1">
                <a:ea typeface="ＭＳ Ｐゴシック"/>
              </a:rPr>
              <a:t>TrIP</a:t>
            </a:r>
            <a:r>
              <a:rPr kumimoji="1" lang="en-US" sz="2400">
                <a:ea typeface="ＭＳ Ｐゴシック"/>
              </a:rPr>
              <a:t>)   </a:t>
            </a:r>
            <a:endParaRPr lang="en-US" sz="2400">
              <a:ea typeface="ＭＳ Ｐゴシック"/>
              <a:cs typeface="Calibri"/>
            </a:endParaRPr>
          </a:p>
          <a:p>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707886"/>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sz="2000">
                <a:solidFill>
                  <a:schemeClr val="bg2">
                    <a:lumMod val="50000"/>
                  </a:schemeClr>
                </a:solidFill>
                <a:ea typeface="ＭＳ Ｐゴシック"/>
              </a:rPr>
              <a:t>Hypertension</a:t>
            </a:r>
            <a:r>
              <a:rPr kumimoji="1" lang="en-US" sz="2000">
                <a:ea typeface="ＭＳ Ｐゴシック"/>
              </a:rPr>
              <a:t> was controlled on </a:t>
            </a:r>
            <a:r>
              <a:rPr kumimoji="1" lang="en-US" sz="2000">
                <a:solidFill>
                  <a:schemeClr val="bg2">
                    <a:lumMod val="50000"/>
                  </a:schemeClr>
                </a:solidFill>
                <a:ea typeface="ＭＳ Ｐゴシック"/>
              </a:rPr>
              <a:t>hydrochlorothiazide</a:t>
            </a:r>
            <a:endParaRPr lang="en-US" sz="2000">
              <a:solidFill>
                <a:schemeClr val="bg2">
                  <a:lumMod val="50000"/>
                </a:schemeClr>
              </a:solidFill>
              <a:ea typeface="ＭＳ Ｐゴシック"/>
              <a:cs typeface="Calibri"/>
            </a:endParaRPr>
          </a:p>
          <a:p>
            <a:pPr marL="285750" indent="-285750">
              <a:buFont typeface="Arial" panose="020B0604020202020204" pitchFamily="34" charset="0"/>
              <a:buChar char="•"/>
            </a:pPr>
            <a:r>
              <a:rPr kumimoji="1" lang="en-US" sz="2000">
                <a:solidFill>
                  <a:schemeClr val="bg2">
                    <a:lumMod val="50000"/>
                  </a:schemeClr>
                </a:solidFill>
                <a:ea typeface="ＭＳ Ｐゴシック"/>
              </a:rPr>
              <a:t>Infection</a:t>
            </a:r>
            <a:r>
              <a:rPr kumimoji="1" lang="en-US" sz="2000">
                <a:ea typeface="ＭＳ Ｐゴシック"/>
              </a:rPr>
              <a:t> resolved with </a:t>
            </a:r>
            <a:r>
              <a:rPr kumimoji="1" lang="en-US" sz="2000">
                <a:solidFill>
                  <a:schemeClr val="bg2">
                    <a:lumMod val="50000"/>
                  </a:schemeClr>
                </a:solidFill>
                <a:ea typeface="ＭＳ Ｐゴシック"/>
              </a:rPr>
              <a:t>antibiotic course</a:t>
            </a:r>
            <a:endParaRPr kumimoji="1" lang="ja-CN" sz="2000">
              <a:solidFill>
                <a:schemeClr val="bg2">
                  <a:lumMod val="50000"/>
                </a:schemeClr>
              </a:solidFill>
              <a:ea typeface="ＭＳ Ｐゴシック"/>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6" y="3523165"/>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2</a:t>
            </a:r>
            <a:r>
              <a:rPr kumimoji="1" lang="ja-JP" altLang="en-US" sz="2400">
                <a:ea typeface="ＭＳ Ｐゴシック"/>
              </a:rPr>
              <a:t>：</a:t>
            </a:r>
            <a:r>
              <a:rPr kumimoji="1" lang="en-US" altLang="ja-CN" sz="2400"/>
              <a:t>Treatment worsens medical problem(</a:t>
            </a:r>
            <a:r>
              <a:rPr kumimoji="1" lang="en-US" altLang="ja-CN" sz="2400" err="1"/>
              <a:t>TrWP</a:t>
            </a:r>
            <a:r>
              <a:rPr kumimoji="1" lang="en-US" altLang="ja-CN" sz="2400"/>
              <a:t>)</a:t>
            </a:r>
          </a:p>
          <a:p>
            <a:pPr marL="800100" lvl="1" indent="-342900">
              <a:buFont typeface="Wingdings"/>
              <a:buChar char="Ø"/>
            </a:pPr>
            <a:endParaRPr lang="en-US" sz="2400">
              <a:ea typeface="ＭＳ Ｐゴシック"/>
              <a:cs typeface="Calibri"/>
            </a:endParaRPr>
          </a:p>
          <a:p>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4017367"/>
            <a:ext cx="8019393" cy="707886"/>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t>Culture taken from the lumbar drain showed </a:t>
            </a:r>
            <a:r>
              <a:rPr kumimoji="1" lang="en-US" altLang="ja-CN" sz="2000">
                <a:solidFill>
                  <a:schemeClr val="bg2">
                    <a:lumMod val="50000"/>
                  </a:schemeClr>
                </a:solidFill>
              </a:rPr>
              <a:t>Staphylococcus aureus </a:t>
            </a:r>
            <a:r>
              <a:rPr kumimoji="1" lang="en-US" altLang="ja-CN" sz="2000"/>
              <a:t>resistant to </a:t>
            </a:r>
            <a:r>
              <a:rPr kumimoji="1" lang="en-US" altLang="ja-CN" sz="2000">
                <a:solidFill>
                  <a:schemeClr val="bg2">
                    <a:lumMod val="50000"/>
                  </a:schemeClr>
                </a:solidFill>
              </a:rPr>
              <a:t>Nafcillin</a:t>
            </a:r>
            <a:endParaRPr kumimoji="1" lang="ja-CN" altLang="en-US" sz="2000">
              <a:solidFill>
                <a:schemeClr val="bg2">
                  <a:lumMod val="50000"/>
                </a:schemeClr>
              </a:solidFill>
            </a:endParaRPr>
          </a:p>
        </p:txBody>
      </p:sp>
      <p:sp>
        <p:nvSpPr>
          <p:cNvPr id="9" name="テキスト ボックス 2">
            <a:extLst>
              <a:ext uri="{FF2B5EF4-FFF2-40B4-BE49-F238E27FC236}">
                <a16:creationId xmlns:a16="http://schemas.microsoft.com/office/drawing/2014/main" id="{50F9AE64-EE96-A849-8434-1D1FDF0ABA00}"/>
              </a:ext>
            </a:extLst>
          </p:cNvPr>
          <p:cNvSpPr txBox="1"/>
          <p:nvPr/>
        </p:nvSpPr>
        <p:spPr>
          <a:xfrm>
            <a:off x="1131879" y="4725253"/>
            <a:ext cx="10226565" cy="738664"/>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3</a:t>
            </a:r>
            <a:r>
              <a:rPr kumimoji="1" lang="ja-JP" altLang="en-US" sz="2400">
                <a:ea typeface="ＭＳ Ｐゴシック"/>
              </a:rPr>
              <a:t>：</a:t>
            </a:r>
            <a:r>
              <a:rPr kumimoji="1" lang="en-US" altLang="ja-CN" sz="2400"/>
              <a:t> Treatment causes medical problem(</a:t>
            </a:r>
            <a:r>
              <a:rPr kumimoji="1" lang="en-US" altLang="ja-CN" sz="2400" err="1"/>
              <a:t>TrCP</a:t>
            </a:r>
            <a:r>
              <a:rPr kumimoji="1" lang="en-US" altLang="ja-CN" sz="2400"/>
              <a:t>)</a:t>
            </a:r>
            <a:endParaRPr lang="en-US" sz="2400">
              <a:ea typeface="ＭＳ Ｐゴシック"/>
              <a:cs typeface="Calibri"/>
            </a:endParaRPr>
          </a:p>
          <a:p>
            <a:endParaRPr kumimoji="1" lang="en-US" altLang="ja-CN"/>
          </a:p>
        </p:txBody>
      </p:sp>
      <p:sp>
        <p:nvSpPr>
          <p:cNvPr id="10" name="テキスト ボックス 3">
            <a:extLst>
              <a:ext uri="{FF2B5EF4-FFF2-40B4-BE49-F238E27FC236}">
                <a16:creationId xmlns:a16="http://schemas.microsoft.com/office/drawing/2014/main" id="{55ED1917-90DA-6E48-9BC9-C4144A584870}"/>
              </a:ext>
            </a:extLst>
          </p:cNvPr>
          <p:cNvSpPr txBox="1"/>
          <p:nvPr/>
        </p:nvSpPr>
        <p:spPr>
          <a:xfrm>
            <a:off x="2048748" y="5263862"/>
            <a:ext cx="8019393" cy="40011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solidFill>
                  <a:schemeClr val="bg2">
                    <a:lumMod val="50000"/>
                  </a:schemeClr>
                </a:solidFill>
              </a:rPr>
              <a:t>Hypothyroidism </a:t>
            </a:r>
            <a:r>
              <a:rPr kumimoji="1" lang="en-US" altLang="ja-CN" sz="2000"/>
              <a:t>following</a:t>
            </a:r>
            <a:r>
              <a:rPr kumimoji="1" lang="en-US" altLang="ja-CN" sz="2000">
                <a:solidFill>
                  <a:schemeClr val="bg2">
                    <a:lumMod val="50000"/>
                  </a:schemeClr>
                </a:solidFill>
              </a:rPr>
              <a:t> near total thyroidectomy</a:t>
            </a:r>
          </a:p>
        </p:txBody>
      </p:sp>
    </p:spTree>
    <p:extLst>
      <p:ext uri="{BB962C8B-B14F-4D97-AF65-F5344CB8AC3E}">
        <p14:creationId xmlns:p14="http://schemas.microsoft.com/office/powerpoint/2010/main" val="3685032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4〜5</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14</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MS PGothic" panose="020B0600070205080204" pitchFamily="34" charset="-128"/>
                <a:ea typeface="MS PGothic" panose="020B0600070205080204" pitchFamily="34" charset="-128"/>
                <a:cs typeface="Calibri"/>
              </a:rPr>
              <a:t>（</a:t>
            </a:r>
            <a:r>
              <a:rPr lang="en-US" sz="2800" err="1">
                <a:latin typeface="MS PGothic" panose="020B0600070205080204" pitchFamily="34" charset="-128"/>
                <a:ea typeface="MS PGothic" panose="020B0600070205080204" pitchFamily="34" charset="-128"/>
                <a:cs typeface="Calibri"/>
              </a:rPr>
              <a:t>続き</a:t>
            </a:r>
            <a:r>
              <a:rPr lang="en-US" sz="2800">
                <a:latin typeface="MS PGothic" panose="020B0600070205080204" pitchFamily="34" charset="-128"/>
                <a:ea typeface="MS PGothic" panose="020B0600070205080204" pitchFamily="34" charset="-128"/>
                <a:cs typeface="Calibri"/>
              </a:rPr>
              <a:t>）</a:t>
            </a:r>
            <a:r>
              <a:rPr lang="en-US" altLang="ja-CN" sz="2800">
                <a:ea typeface="MS Gothic"/>
                <a:cs typeface="Calibri"/>
              </a:rPr>
              <a:t> medical problem and </a:t>
            </a:r>
            <a:r>
              <a:rPr lang="en-US" sz="2800">
                <a:latin typeface="Calibri"/>
                <a:ea typeface="MS Gothic"/>
                <a:cs typeface="Calibri"/>
              </a:rPr>
              <a:t>Treatment </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4</a:t>
            </a:r>
            <a:r>
              <a:rPr kumimoji="1" lang="ja-JP" altLang="en-US" sz="2400">
                <a:ea typeface="ＭＳ Ｐゴシック"/>
              </a:rPr>
              <a:t>：</a:t>
            </a:r>
            <a:r>
              <a:rPr kumimoji="1" lang="en-US" altLang="ja-JP" sz="2400">
                <a:ea typeface="ＭＳ Ｐゴシック"/>
              </a:rPr>
              <a:t> Treatment is administered for medical problem(</a:t>
            </a:r>
            <a:r>
              <a:rPr kumimoji="1" lang="en-US" altLang="ja-JP" sz="2400" err="1">
                <a:ea typeface="ＭＳ Ｐゴシック"/>
              </a:rPr>
              <a:t>TrAP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47" y="3028890"/>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Antibiotic therapy </a:t>
            </a:r>
            <a:r>
              <a:rPr kumimoji="1" lang="en-US" altLang="ja-CN" sz="2000"/>
              <a:t>for presumed </a:t>
            </a:r>
            <a:r>
              <a:rPr kumimoji="1" lang="en-US" altLang="ja-CN" sz="2000">
                <a:solidFill>
                  <a:schemeClr val="bg2">
                    <a:lumMod val="50000"/>
                  </a:schemeClr>
                </a:solidFill>
              </a:rPr>
              <a:t>right forearm phlebitis</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637950"/>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5</a:t>
            </a:r>
            <a:r>
              <a:rPr kumimoji="1" lang="ja-JP" altLang="en-US" sz="2400">
                <a:ea typeface="ＭＳ Ｐゴシック"/>
              </a:rPr>
              <a:t>：</a:t>
            </a:r>
            <a:r>
              <a:rPr kumimoji="1" lang="en-US" altLang="ja-CN" sz="2400"/>
              <a:t> Treatment is not administered because of medical problem(</a:t>
            </a:r>
            <a:r>
              <a:rPr kumimoji="1" lang="en-US" altLang="ja-CN" sz="2400" err="1"/>
              <a:t>TrNAP</a:t>
            </a:r>
            <a:r>
              <a:rPr kumimoji="1" lang="en-US" altLang="ja-CN" sz="2400"/>
              <a:t>)</a:t>
            </a:r>
            <a:endParaRPr lang="en-US" sz="2400">
              <a:ea typeface="ＭＳ Ｐゴシック"/>
              <a:cs typeface="Calibri"/>
            </a:endParaRPr>
          </a:p>
          <a:p>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8" y="4569275"/>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Relafen </a:t>
            </a:r>
            <a:r>
              <a:rPr kumimoji="1" lang="en-US" altLang="ja-CN" sz="2000"/>
              <a:t>which is contra-indicated because of</a:t>
            </a:r>
            <a:r>
              <a:rPr kumimoji="1" lang="en-US" altLang="ja-CN" sz="2000">
                <a:solidFill>
                  <a:schemeClr val="bg2">
                    <a:lumMod val="50000"/>
                  </a:schemeClr>
                </a:solidFill>
              </a:rPr>
              <a:t> ulcers</a:t>
            </a:r>
          </a:p>
        </p:txBody>
      </p:sp>
    </p:spTree>
    <p:extLst>
      <p:ext uri="{BB962C8B-B14F-4D97-AF65-F5344CB8AC3E}">
        <p14:creationId xmlns:p14="http://schemas.microsoft.com/office/powerpoint/2010/main" val="1027631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6〜8</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F04FE8BA-C5A9-5248-B2F8-7EE0EC41D77F}"/>
              </a:ext>
            </a:extLst>
          </p:cNvPr>
          <p:cNvSpPr>
            <a:spLocks noGrp="1"/>
          </p:cNvSpPr>
          <p:nvPr>
            <p:ph type="sldNum" sz="quarter" idx="12"/>
          </p:nvPr>
        </p:nvSpPr>
        <p:spPr/>
        <p:txBody>
          <a:bodyPr/>
          <a:lstStyle/>
          <a:p>
            <a:fld id="{4FAB73BC-B049-4115-A692-8D63A059BFB8}" type="slidenum">
              <a:rPr lang="en-US" smtClean="0"/>
              <a:t>15</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ea typeface="MS Gothic"/>
                <a:cs typeface="Calibri"/>
              </a:rPr>
              <a:t>Test relations with medical problem(</a:t>
            </a:r>
            <a:r>
              <a:rPr lang="zh-CN" altLang="en-US" sz="2800">
                <a:ea typeface="MS Gothic"/>
                <a:cs typeface="Calibri"/>
              </a:rPr>
              <a:t>検査</a:t>
            </a:r>
            <a:r>
              <a:rPr lang="ja-JP" altLang="en-US" sz="2800">
                <a:ea typeface="MS Gothic"/>
                <a:cs typeface="Calibri"/>
              </a:rPr>
              <a:t>と</a:t>
            </a:r>
            <a:r>
              <a:rPr lang="zh-CN" altLang="en-US" sz="2800">
                <a:ea typeface="MS Gothic"/>
                <a:cs typeface="Calibri"/>
              </a:rPr>
              <a:t>医療問題</a:t>
            </a:r>
            <a:r>
              <a:rPr lang="en-US" altLang="zh-CN" sz="280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6</a:t>
            </a:r>
            <a:r>
              <a:rPr kumimoji="1" lang="ja-JP" altLang="en-US" sz="2400">
                <a:ea typeface="ＭＳ Ｐゴシック"/>
              </a:rPr>
              <a:t>：</a:t>
            </a:r>
            <a:r>
              <a:rPr kumimoji="1" lang="en-US" altLang="ja-JP" sz="2400">
                <a:ea typeface="ＭＳ Ｐゴシック"/>
              </a:rPr>
              <a:t> Test reveals medical problem(</a:t>
            </a:r>
            <a:r>
              <a:rPr kumimoji="1" lang="en-US" altLang="ja-JP" sz="2400" err="1">
                <a:ea typeface="ＭＳ Ｐゴシック"/>
              </a:rPr>
              <a:t>TeRP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 abdominal ultrasound</a:t>
            </a:r>
            <a:r>
              <a:rPr kumimoji="1" lang="en-US" altLang="ja-CN" sz="2000"/>
              <a:t> was performed showing no stones</a:t>
            </a:r>
            <a:endParaRPr kumimoji="1" lang="en-US" altLang="ja-CN" sz="2000">
              <a:solidFill>
                <a:schemeClr val="bg2">
                  <a:lumMod val="50000"/>
                </a:schemeClr>
              </a:solidFill>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239870"/>
            <a:ext cx="10226565" cy="461665"/>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7</a:t>
            </a:r>
            <a:r>
              <a:rPr kumimoji="1" lang="ja-JP" altLang="en-US" sz="2400">
                <a:ea typeface="ＭＳ Ｐゴシック"/>
              </a:rPr>
              <a:t>：</a:t>
            </a:r>
            <a:r>
              <a:rPr kumimoji="1" lang="en-US" altLang="ja-CN" sz="2400"/>
              <a:t> Test conducted to investigate medical problem(</a:t>
            </a:r>
            <a:r>
              <a:rPr kumimoji="1" lang="en-US" altLang="ja-CN" sz="2400" err="1"/>
              <a:t>TeCP</a:t>
            </a:r>
            <a:r>
              <a:rPr kumimoji="1" lang="en-US" altLang="ja-CN" sz="2400"/>
              <a:t>)</a:t>
            </a:r>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3784939"/>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Chest x-ray </a:t>
            </a:r>
            <a:r>
              <a:rPr kumimoji="1" lang="en-US" altLang="ja-CN" sz="2000"/>
              <a:t>done to rule out </a:t>
            </a:r>
            <a:r>
              <a:rPr kumimoji="1" lang="en-US" altLang="ja-CN" sz="2000">
                <a:solidFill>
                  <a:schemeClr val="bg2">
                    <a:lumMod val="50000"/>
                  </a:schemeClr>
                </a:solidFill>
              </a:rPr>
              <a:t>pneumonia</a:t>
            </a:r>
            <a:endParaRPr kumimoji="1" lang="ja-CN" altLang="en-US" sz="2000">
              <a:solidFill>
                <a:schemeClr val="bg2">
                  <a:lumMod val="50000"/>
                </a:schemeClr>
              </a:solidFill>
            </a:endParaRPr>
          </a:p>
        </p:txBody>
      </p:sp>
      <p:sp>
        <p:nvSpPr>
          <p:cNvPr id="8" name="テキスト ボックス 2">
            <a:extLst>
              <a:ext uri="{FF2B5EF4-FFF2-40B4-BE49-F238E27FC236}">
                <a16:creationId xmlns:a16="http://schemas.microsoft.com/office/drawing/2014/main" id="{D08043AA-1B92-E04F-973F-0DDDEF3DEBC2}"/>
              </a:ext>
            </a:extLst>
          </p:cNvPr>
          <p:cNvSpPr txBox="1"/>
          <p:nvPr/>
        </p:nvSpPr>
        <p:spPr>
          <a:xfrm>
            <a:off x="1095606" y="4268453"/>
            <a:ext cx="10226565" cy="1323439"/>
          </a:xfrm>
          <a:prstGeom prst="rect">
            <a:avLst/>
          </a:prstGeom>
          <a:noFill/>
        </p:spPr>
        <p:txBody>
          <a:bodyPr wrap="square" lIns="91440" tIns="45720" rIns="91440" bIns="45720" rtlCol="0" anchor="t">
            <a:spAutoFit/>
          </a:bodyPr>
          <a:lstStyle/>
          <a:p>
            <a:pPr marL="457200" indent="-457200">
              <a:buFont typeface="Arial"/>
              <a:buChar char="•"/>
            </a:pPr>
            <a:r>
              <a:rPr lang="en-US" sz="2800">
                <a:ea typeface="MS Gothic"/>
                <a:cs typeface="Calibri"/>
              </a:rPr>
              <a:t>Medical problem relations with other medical problems(</a:t>
            </a:r>
            <a:r>
              <a:rPr lang="zh-CN" altLang="en-US" sz="2800">
                <a:ea typeface="MS Gothic"/>
                <a:cs typeface="Calibri"/>
              </a:rPr>
              <a:t>医療問題</a:t>
            </a:r>
            <a:r>
              <a:rPr lang="ja-JP" altLang="en-US" sz="2800">
                <a:ea typeface="MS Gothic"/>
                <a:cs typeface="Calibri"/>
              </a:rPr>
              <a:t>とほかの</a:t>
            </a:r>
            <a:r>
              <a:rPr lang="zh-CN" altLang="en-US" sz="2800">
                <a:ea typeface="MS Gothic"/>
                <a:cs typeface="Calibri"/>
              </a:rPr>
              <a:t>医療問題</a:t>
            </a:r>
            <a:r>
              <a:rPr lang="en-US" altLang="zh-CN" sz="280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8</a:t>
            </a:r>
            <a:r>
              <a:rPr kumimoji="1" lang="ja-JP" altLang="en-US" sz="2400">
                <a:ea typeface="ＭＳ Ｐゴシック"/>
              </a:rPr>
              <a:t>：</a:t>
            </a:r>
            <a:r>
              <a:rPr kumimoji="1" lang="en-US" altLang="ja-JP" sz="2400">
                <a:ea typeface="ＭＳ Ｐゴシック"/>
              </a:rPr>
              <a:t> </a:t>
            </a:r>
            <a:r>
              <a:rPr kumimoji="1" lang="en-US" altLang="ja-CN" sz="2400"/>
              <a:t>Medical problem indicates medical problem(PIP)</a:t>
            </a:r>
          </a:p>
        </p:txBody>
      </p:sp>
      <p:sp>
        <p:nvSpPr>
          <p:cNvPr id="9" name="テキスト ボックス 3">
            <a:extLst>
              <a:ext uri="{FF2B5EF4-FFF2-40B4-BE49-F238E27FC236}">
                <a16:creationId xmlns:a16="http://schemas.microsoft.com/office/drawing/2014/main" id="{5575F50B-E19A-724A-AA41-1174B78F41AB}"/>
              </a:ext>
            </a:extLst>
          </p:cNvPr>
          <p:cNvSpPr txBox="1"/>
          <p:nvPr/>
        </p:nvSpPr>
        <p:spPr>
          <a:xfrm>
            <a:off x="2048749" y="5675296"/>
            <a:ext cx="8019393" cy="707886"/>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t>A history of </a:t>
            </a:r>
            <a:r>
              <a:rPr kumimoji="1" lang="en-US" altLang="ja-CN" sz="2000">
                <a:solidFill>
                  <a:schemeClr val="bg2">
                    <a:lumMod val="50000"/>
                  </a:schemeClr>
                </a:solidFill>
              </a:rPr>
              <a:t>noninsulin dependent diabetes mellitus, </a:t>
            </a:r>
            <a:r>
              <a:rPr kumimoji="1" lang="en-US" altLang="ja-CN" sz="2000"/>
              <a:t>now presenting with </a:t>
            </a:r>
            <a:r>
              <a:rPr kumimoji="1" lang="en-US" altLang="ja-CN" sz="2000">
                <a:solidFill>
                  <a:schemeClr val="bg2">
                    <a:lumMod val="50000"/>
                  </a:schemeClr>
                </a:solidFill>
              </a:rPr>
              <a:t>acute blurry vision on the left side</a:t>
            </a:r>
            <a:endParaRPr kumimoji="1" lang="ja-CN" altLang="en-US" sz="2000">
              <a:solidFill>
                <a:schemeClr val="bg2">
                  <a:lumMod val="50000"/>
                </a:schemeClr>
              </a:solidFill>
            </a:endParaRPr>
          </a:p>
        </p:txBody>
      </p:sp>
    </p:spTree>
    <p:extLst>
      <p:ext uri="{BB962C8B-B14F-4D97-AF65-F5344CB8AC3E}">
        <p14:creationId xmlns:p14="http://schemas.microsoft.com/office/powerpoint/2010/main" val="4228290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E14825-7A1B-FB4B-A316-7957A6639726}"/>
              </a:ext>
            </a:extLst>
          </p:cNvPr>
          <p:cNvSpPr>
            <a:spLocks noGrp="1"/>
          </p:cNvSpPr>
          <p:nvPr>
            <p:ph type="title"/>
          </p:nvPr>
        </p:nvSpPr>
        <p:spPr/>
        <p:txBody>
          <a:bodyPr>
            <a:normAutofit/>
          </a:bodyPr>
          <a:lstStyle/>
          <a:p>
            <a:r>
              <a:rPr kumimoji="1" lang="ja-CN" altLang="en-US" sz="4000" dirty="0">
                <a:solidFill>
                  <a:schemeClr val="tx1"/>
                </a:solidFill>
              </a:rPr>
              <a:t>データの詳細</a:t>
            </a:r>
          </a:p>
        </p:txBody>
      </p:sp>
      <p:sp>
        <p:nvSpPr>
          <p:cNvPr id="3" name="スライド番号プレースホルダー 2">
            <a:extLst>
              <a:ext uri="{FF2B5EF4-FFF2-40B4-BE49-F238E27FC236}">
                <a16:creationId xmlns:a16="http://schemas.microsoft.com/office/drawing/2014/main" id="{5B00FCC9-BBE4-9D46-9579-91D6FC9532FB}"/>
              </a:ext>
            </a:extLst>
          </p:cNvPr>
          <p:cNvSpPr>
            <a:spLocks noGrp="1"/>
          </p:cNvSpPr>
          <p:nvPr>
            <p:ph type="sldNum" sz="quarter" idx="12"/>
          </p:nvPr>
        </p:nvSpPr>
        <p:spPr/>
        <p:txBody>
          <a:bodyPr/>
          <a:lstStyle/>
          <a:p>
            <a:fld id="{4FAB73BC-B049-4115-A692-8D63A059BFB8}" type="slidenum">
              <a:rPr lang="en-US" smtClean="0"/>
              <a:t>16</a:t>
            </a:fld>
            <a:endParaRPr lang="en-US"/>
          </a:p>
        </p:txBody>
      </p:sp>
      <p:graphicFrame>
        <p:nvGraphicFramePr>
          <p:cNvPr id="4" name="表 4">
            <a:extLst>
              <a:ext uri="{FF2B5EF4-FFF2-40B4-BE49-F238E27FC236}">
                <a16:creationId xmlns:a16="http://schemas.microsoft.com/office/drawing/2014/main" id="{F7223DA7-A074-304C-A0BD-813ABA34F5F9}"/>
              </a:ext>
            </a:extLst>
          </p:cNvPr>
          <p:cNvGraphicFramePr>
            <a:graphicFrameLocks noGrp="1"/>
          </p:cNvGraphicFramePr>
          <p:nvPr/>
        </p:nvGraphicFramePr>
        <p:xfrm>
          <a:off x="900423" y="2377886"/>
          <a:ext cx="10967320" cy="2742755"/>
        </p:xfrm>
        <a:graphic>
          <a:graphicData uri="http://schemas.openxmlformats.org/drawingml/2006/table">
            <a:tbl>
              <a:tblPr firstRow="1" bandRow="1">
                <a:tableStyleId>{B301B821-A1FF-4177-AEE7-76D212191A09}</a:tableStyleId>
              </a:tblPr>
              <a:tblGrid>
                <a:gridCol w="1179974">
                  <a:extLst>
                    <a:ext uri="{9D8B030D-6E8A-4147-A177-3AD203B41FA5}">
                      <a16:colId xmlns:a16="http://schemas.microsoft.com/office/drawing/2014/main" val="1102779629"/>
                    </a:ext>
                  </a:extLst>
                </a:gridCol>
                <a:gridCol w="1013490">
                  <a:extLst>
                    <a:ext uri="{9D8B030D-6E8A-4147-A177-3AD203B41FA5}">
                      <a16:colId xmlns:a16="http://schemas.microsoft.com/office/drawing/2014/main" val="4292377901"/>
                    </a:ext>
                  </a:extLst>
                </a:gridCol>
                <a:gridCol w="1096732">
                  <a:extLst>
                    <a:ext uri="{9D8B030D-6E8A-4147-A177-3AD203B41FA5}">
                      <a16:colId xmlns:a16="http://schemas.microsoft.com/office/drawing/2014/main" val="776353419"/>
                    </a:ext>
                  </a:extLst>
                </a:gridCol>
                <a:gridCol w="1096732">
                  <a:extLst>
                    <a:ext uri="{9D8B030D-6E8A-4147-A177-3AD203B41FA5}">
                      <a16:colId xmlns:a16="http://schemas.microsoft.com/office/drawing/2014/main" val="1722037244"/>
                    </a:ext>
                  </a:extLst>
                </a:gridCol>
                <a:gridCol w="1096732">
                  <a:extLst>
                    <a:ext uri="{9D8B030D-6E8A-4147-A177-3AD203B41FA5}">
                      <a16:colId xmlns:a16="http://schemas.microsoft.com/office/drawing/2014/main" val="3974851279"/>
                    </a:ext>
                  </a:extLst>
                </a:gridCol>
                <a:gridCol w="1096732">
                  <a:extLst>
                    <a:ext uri="{9D8B030D-6E8A-4147-A177-3AD203B41FA5}">
                      <a16:colId xmlns:a16="http://schemas.microsoft.com/office/drawing/2014/main" val="3534367467"/>
                    </a:ext>
                  </a:extLst>
                </a:gridCol>
                <a:gridCol w="1096732">
                  <a:extLst>
                    <a:ext uri="{9D8B030D-6E8A-4147-A177-3AD203B41FA5}">
                      <a16:colId xmlns:a16="http://schemas.microsoft.com/office/drawing/2014/main" val="2656009597"/>
                    </a:ext>
                  </a:extLst>
                </a:gridCol>
                <a:gridCol w="1096732">
                  <a:extLst>
                    <a:ext uri="{9D8B030D-6E8A-4147-A177-3AD203B41FA5}">
                      <a16:colId xmlns:a16="http://schemas.microsoft.com/office/drawing/2014/main" val="1665317475"/>
                    </a:ext>
                  </a:extLst>
                </a:gridCol>
                <a:gridCol w="1096732">
                  <a:extLst>
                    <a:ext uri="{9D8B030D-6E8A-4147-A177-3AD203B41FA5}">
                      <a16:colId xmlns:a16="http://schemas.microsoft.com/office/drawing/2014/main" val="1309160570"/>
                    </a:ext>
                  </a:extLst>
                </a:gridCol>
                <a:gridCol w="1096732">
                  <a:extLst>
                    <a:ext uri="{9D8B030D-6E8A-4147-A177-3AD203B41FA5}">
                      <a16:colId xmlns:a16="http://schemas.microsoft.com/office/drawing/2014/main" val="1141518575"/>
                    </a:ext>
                  </a:extLst>
                </a:gridCol>
              </a:tblGrid>
              <a:tr h="548551">
                <a:tc rowSpan="2">
                  <a:txBody>
                    <a:bodyPr/>
                    <a:lstStyle/>
                    <a:p>
                      <a:pPr algn="ctr"/>
                      <a:endParaRPr lang="en-US" altLang="ja-CN" dirty="0"/>
                    </a:p>
                    <a:p>
                      <a:pPr algn="ctr"/>
                      <a:r>
                        <a:rPr lang="en-US" altLang="ja-CN" dirty="0"/>
                        <a:t>Dataset</a:t>
                      </a:r>
                      <a:endParaRPr lang="ja-CN" altLang="en-US" dirty="0"/>
                    </a:p>
                  </a:txBody>
                  <a:tcPr/>
                </a:tc>
                <a:tc gridSpan="8">
                  <a:txBody>
                    <a:bodyPr/>
                    <a:lstStyle/>
                    <a:p>
                      <a:pPr algn="ctr"/>
                      <a:r>
                        <a:rPr lang="en-US" altLang="ja-CN" dirty="0"/>
                        <a:t>Eight types of relations between clinical entities</a:t>
                      </a:r>
                      <a:endParaRPr lang="ja-CN" altLang="en-US" dirty="0"/>
                    </a:p>
                  </a:txBody>
                  <a:tcPr/>
                </a:tc>
                <a:tc hMerge="1">
                  <a:txBody>
                    <a:bodyPr/>
                    <a:lstStyle/>
                    <a:p>
                      <a:endParaRPr lang="ja-CN" altLang="en-US"/>
                    </a:p>
                  </a:txBody>
                  <a:tcPr/>
                </a:tc>
                <a:tc hMerge="1">
                  <a:txBody>
                    <a:bodyPr/>
                    <a:lstStyle/>
                    <a:p>
                      <a:endParaRPr lang="ja-CN" altLang="en-US"/>
                    </a:p>
                  </a:txBody>
                  <a:tcPr/>
                </a:tc>
                <a:tc hMerge="1">
                  <a:txBody>
                    <a:bodyPr/>
                    <a:lstStyle/>
                    <a:p>
                      <a:endParaRPr lang="ja-CN" altLang="en-US"/>
                    </a:p>
                  </a:txBody>
                  <a:tcPr/>
                </a:tc>
                <a:tc hMerge="1">
                  <a:txBody>
                    <a:bodyPr/>
                    <a:lstStyle/>
                    <a:p>
                      <a:endParaRPr lang="ja-CN" altLang="en-US"/>
                    </a:p>
                  </a:txBody>
                  <a:tcPr/>
                </a:tc>
                <a:tc hMerge="1">
                  <a:txBody>
                    <a:bodyPr/>
                    <a:lstStyle/>
                    <a:p>
                      <a:endParaRPr lang="ja-CN" altLang="en-US"/>
                    </a:p>
                  </a:txBody>
                  <a:tcPr/>
                </a:tc>
                <a:tc hMerge="1">
                  <a:txBody>
                    <a:bodyPr/>
                    <a:lstStyle/>
                    <a:p>
                      <a:endParaRPr lang="ja-CN" altLang="en-US"/>
                    </a:p>
                  </a:txBody>
                  <a:tcPr/>
                </a:tc>
                <a:tc hMerge="1">
                  <a:txBody>
                    <a:bodyPr/>
                    <a:lstStyle/>
                    <a:p>
                      <a:endParaRPr lang="ja-CN" altLang="en-US" dirty="0"/>
                    </a:p>
                  </a:txBody>
                  <a:tcPr/>
                </a:tc>
                <a:tc rowSpan="2">
                  <a:txBody>
                    <a:bodyPr/>
                    <a:lstStyle/>
                    <a:p>
                      <a:pPr algn="ctr"/>
                      <a:endParaRPr lang="en-US" altLang="ja-CN" dirty="0"/>
                    </a:p>
                    <a:p>
                      <a:pPr algn="ctr"/>
                      <a:r>
                        <a:rPr lang="en-US" altLang="ja-CN" dirty="0"/>
                        <a:t>Total</a:t>
                      </a:r>
                      <a:endParaRPr lang="ja-CN" altLang="en-US" dirty="0"/>
                    </a:p>
                  </a:txBody>
                  <a:tcPr/>
                </a:tc>
                <a:extLst>
                  <a:ext uri="{0D108BD9-81ED-4DB2-BD59-A6C34878D82A}">
                    <a16:rowId xmlns:a16="http://schemas.microsoft.com/office/drawing/2014/main" val="1314199074"/>
                  </a:ext>
                </a:extLst>
              </a:tr>
              <a:tr h="548551">
                <a:tc vMerge="1">
                  <a:txBody>
                    <a:bodyPr/>
                    <a:lstStyle/>
                    <a:p>
                      <a:endParaRPr lang="ja-CN" altLang="en-US" dirty="0"/>
                    </a:p>
                  </a:txBody>
                  <a:tcPr/>
                </a:tc>
                <a:tc>
                  <a:txBody>
                    <a:bodyPr/>
                    <a:lstStyle/>
                    <a:p>
                      <a:pPr algn="ctr"/>
                      <a:r>
                        <a:rPr lang="en-US" altLang="ja-CN" dirty="0" err="1"/>
                        <a:t>TrIP</a:t>
                      </a:r>
                      <a:endParaRPr lang="ja-CN" altLang="en-US" dirty="0"/>
                    </a:p>
                  </a:txBody>
                  <a:tcPr/>
                </a:tc>
                <a:tc>
                  <a:txBody>
                    <a:bodyPr/>
                    <a:lstStyle/>
                    <a:p>
                      <a:pPr algn="ctr"/>
                      <a:r>
                        <a:rPr lang="en-US" altLang="ja-CN" dirty="0" err="1"/>
                        <a:t>TrWP</a:t>
                      </a:r>
                      <a:endParaRPr lang="ja-CN" altLang="en-US" dirty="0"/>
                    </a:p>
                  </a:txBody>
                  <a:tcPr/>
                </a:tc>
                <a:tc>
                  <a:txBody>
                    <a:bodyPr/>
                    <a:lstStyle/>
                    <a:p>
                      <a:pPr algn="ctr"/>
                      <a:r>
                        <a:rPr lang="en-US" altLang="ja-CN" dirty="0" err="1"/>
                        <a:t>TrCP</a:t>
                      </a:r>
                      <a:endParaRPr lang="ja-CN" altLang="en-US" dirty="0"/>
                    </a:p>
                  </a:txBody>
                  <a:tcPr/>
                </a:tc>
                <a:tc>
                  <a:txBody>
                    <a:bodyPr/>
                    <a:lstStyle/>
                    <a:p>
                      <a:pPr algn="ctr"/>
                      <a:r>
                        <a:rPr lang="en-US" altLang="ja-CN" dirty="0" err="1"/>
                        <a:t>TrAP</a:t>
                      </a:r>
                      <a:endParaRPr lang="ja-CN" altLang="en-US" dirty="0"/>
                    </a:p>
                  </a:txBody>
                  <a:tcPr/>
                </a:tc>
                <a:tc>
                  <a:txBody>
                    <a:bodyPr/>
                    <a:lstStyle/>
                    <a:p>
                      <a:pPr algn="ctr"/>
                      <a:r>
                        <a:rPr lang="en-US" altLang="ja-CN" dirty="0" err="1"/>
                        <a:t>TrNAP</a:t>
                      </a:r>
                      <a:endParaRPr lang="ja-CN" altLang="en-US" dirty="0"/>
                    </a:p>
                  </a:txBody>
                  <a:tcPr/>
                </a:tc>
                <a:tc>
                  <a:txBody>
                    <a:bodyPr/>
                    <a:lstStyle/>
                    <a:p>
                      <a:pPr algn="ctr"/>
                      <a:r>
                        <a:rPr lang="en-US" altLang="ja-CN" dirty="0" err="1"/>
                        <a:t>TeRP</a:t>
                      </a:r>
                      <a:endParaRPr lang="ja-CN" altLang="en-US" dirty="0"/>
                    </a:p>
                  </a:txBody>
                  <a:tcPr/>
                </a:tc>
                <a:tc>
                  <a:txBody>
                    <a:bodyPr/>
                    <a:lstStyle/>
                    <a:p>
                      <a:pPr algn="ctr"/>
                      <a:r>
                        <a:rPr lang="en-US" altLang="ja-CN" dirty="0" err="1"/>
                        <a:t>TeCP</a:t>
                      </a:r>
                      <a:endParaRPr lang="ja-CN" altLang="en-US" dirty="0"/>
                    </a:p>
                  </a:txBody>
                  <a:tcPr/>
                </a:tc>
                <a:tc>
                  <a:txBody>
                    <a:bodyPr/>
                    <a:lstStyle/>
                    <a:p>
                      <a:pPr algn="ctr"/>
                      <a:r>
                        <a:rPr lang="en-US" altLang="ja-CN" dirty="0"/>
                        <a:t>PIP</a:t>
                      </a:r>
                      <a:endParaRPr lang="ja-CN" altLang="en-US" dirty="0"/>
                    </a:p>
                  </a:txBody>
                  <a:tcPr/>
                </a:tc>
                <a:tc vMerge="1">
                  <a:txBody>
                    <a:bodyPr/>
                    <a:lstStyle/>
                    <a:p>
                      <a:endParaRPr lang="ja-CN" altLang="en-US" dirty="0"/>
                    </a:p>
                  </a:txBody>
                  <a:tcPr/>
                </a:tc>
                <a:extLst>
                  <a:ext uri="{0D108BD9-81ED-4DB2-BD59-A6C34878D82A}">
                    <a16:rowId xmlns:a16="http://schemas.microsoft.com/office/drawing/2014/main" val="424681693"/>
                  </a:ext>
                </a:extLst>
              </a:tr>
              <a:tr h="548551">
                <a:tc>
                  <a:txBody>
                    <a:bodyPr/>
                    <a:lstStyle/>
                    <a:p>
                      <a:pPr algn="ctr"/>
                      <a:r>
                        <a:rPr lang="en-US" altLang="ja-CN" dirty="0"/>
                        <a:t>Training</a:t>
                      </a:r>
                      <a:endParaRPr lang="ja-CN" altLang="en-US" dirty="0"/>
                    </a:p>
                  </a:txBody>
                  <a:tcPr/>
                </a:tc>
                <a:tc>
                  <a:txBody>
                    <a:bodyPr/>
                    <a:lstStyle/>
                    <a:p>
                      <a:pPr algn="r"/>
                      <a:r>
                        <a:rPr lang="en-US" altLang="ja-CN" dirty="0"/>
                        <a:t>151</a:t>
                      </a:r>
                      <a:endParaRPr lang="ja-CN" altLang="en-US" dirty="0"/>
                    </a:p>
                  </a:txBody>
                  <a:tcPr/>
                </a:tc>
                <a:tc>
                  <a:txBody>
                    <a:bodyPr/>
                    <a:lstStyle/>
                    <a:p>
                      <a:pPr algn="r"/>
                      <a:r>
                        <a:rPr lang="en-US" altLang="ja-CN" dirty="0"/>
                        <a:t>108</a:t>
                      </a:r>
                      <a:endParaRPr lang="ja-CN" altLang="en-US" dirty="0"/>
                    </a:p>
                  </a:txBody>
                  <a:tcPr/>
                </a:tc>
                <a:tc>
                  <a:txBody>
                    <a:bodyPr/>
                    <a:lstStyle/>
                    <a:p>
                      <a:pPr algn="r"/>
                      <a:r>
                        <a:rPr lang="en-US" altLang="ja-CN" dirty="0"/>
                        <a:t>338</a:t>
                      </a:r>
                      <a:endParaRPr lang="ja-CN" altLang="en-US" dirty="0"/>
                    </a:p>
                  </a:txBody>
                  <a:tcPr/>
                </a:tc>
                <a:tc>
                  <a:txBody>
                    <a:bodyPr/>
                    <a:lstStyle/>
                    <a:p>
                      <a:pPr algn="r"/>
                      <a:r>
                        <a:rPr lang="en-US" altLang="ja-CN" dirty="0"/>
                        <a:t>1726</a:t>
                      </a:r>
                      <a:endParaRPr lang="ja-CN" altLang="en-US" dirty="0"/>
                    </a:p>
                  </a:txBody>
                  <a:tcPr/>
                </a:tc>
                <a:tc>
                  <a:txBody>
                    <a:bodyPr/>
                    <a:lstStyle/>
                    <a:p>
                      <a:pPr algn="r"/>
                      <a:r>
                        <a:rPr lang="en-US" altLang="ja-CN" dirty="0"/>
                        <a:t>111</a:t>
                      </a:r>
                      <a:endParaRPr lang="ja-CN" altLang="en-US" dirty="0"/>
                    </a:p>
                  </a:txBody>
                  <a:tcPr/>
                </a:tc>
                <a:tc>
                  <a:txBody>
                    <a:bodyPr/>
                    <a:lstStyle/>
                    <a:p>
                      <a:pPr algn="r"/>
                      <a:r>
                        <a:rPr lang="en-US" altLang="ja-CN" dirty="0"/>
                        <a:t>2038</a:t>
                      </a:r>
                      <a:endParaRPr lang="ja-CN" altLang="en-US" dirty="0"/>
                    </a:p>
                  </a:txBody>
                  <a:tcPr/>
                </a:tc>
                <a:tc>
                  <a:txBody>
                    <a:bodyPr/>
                    <a:lstStyle/>
                    <a:p>
                      <a:pPr algn="r"/>
                      <a:r>
                        <a:rPr lang="en-US" altLang="ja-CN" dirty="0"/>
                        <a:t>335</a:t>
                      </a:r>
                      <a:endParaRPr lang="ja-CN" altLang="en-US" dirty="0"/>
                    </a:p>
                  </a:txBody>
                  <a:tcPr/>
                </a:tc>
                <a:tc>
                  <a:txBody>
                    <a:bodyPr/>
                    <a:lstStyle/>
                    <a:p>
                      <a:pPr algn="r"/>
                      <a:r>
                        <a:rPr lang="en-US" altLang="ja-CN" dirty="0"/>
                        <a:t>1428</a:t>
                      </a:r>
                      <a:endParaRPr lang="ja-CN" altLang="en-US" dirty="0"/>
                    </a:p>
                  </a:txBody>
                  <a:tcPr/>
                </a:tc>
                <a:tc>
                  <a:txBody>
                    <a:bodyPr/>
                    <a:lstStyle/>
                    <a:p>
                      <a:pPr algn="r"/>
                      <a:r>
                        <a:rPr lang="en-US" altLang="ja-CN" dirty="0"/>
                        <a:t>6235</a:t>
                      </a:r>
                      <a:endParaRPr lang="ja-CN" altLang="en-US" dirty="0"/>
                    </a:p>
                  </a:txBody>
                  <a:tcPr/>
                </a:tc>
                <a:extLst>
                  <a:ext uri="{0D108BD9-81ED-4DB2-BD59-A6C34878D82A}">
                    <a16:rowId xmlns:a16="http://schemas.microsoft.com/office/drawing/2014/main" val="1964123639"/>
                  </a:ext>
                </a:extLst>
              </a:tr>
              <a:tr h="548551">
                <a:tc>
                  <a:txBody>
                    <a:bodyPr/>
                    <a:lstStyle/>
                    <a:p>
                      <a:pPr algn="ctr"/>
                      <a:r>
                        <a:rPr lang="en-US" altLang="ja-CN" dirty="0"/>
                        <a:t>Validation</a:t>
                      </a:r>
                      <a:endParaRPr lang="ja-CN" altLang="en-US" dirty="0"/>
                    </a:p>
                  </a:txBody>
                  <a:tcPr/>
                </a:tc>
                <a:tc>
                  <a:txBody>
                    <a:bodyPr/>
                    <a:lstStyle/>
                    <a:p>
                      <a:pPr algn="r"/>
                      <a:r>
                        <a:rPr lang="en-US" altLang="ja-CN" dirty="0"/>
                        <a:t>27</a:t>
                      </a:r>
                      <a:endParaRPr lang="ja-CN" altLang="en-US" dirty="0"/>
                    </a:p>
                  </a:txBody>
                  <a:tcPr/>
                </a:tc>
                <a:tc>
                  <a:txBody>
                    <a:bodyPr/>
                    <a:lstStyle/>
                    <a:p>
                      <a:pPr algn="r"/>
                      <a:r>
                        <a:rPr lang="en-US" altLang="ja-CN" dirty="0"/>
                        <a:t>13</a:t>
                      </a:r>
                      <a:endParaRPr lang="ja-CN" altLang="en-US" dirty="0"/>
                    </a:p>
                  </a:txBody>
                  <a:tcPr/>
                </a:tc>
                <a:tc>
                  <a:txBody>
                    <a:bodyPr/>
                    <a:lstStyle/>
                    <a:p>
                      <a:pPr algn="r"/>
                      <a:r>
                        <a:rPr lang="en-US" altLang="ja-CN" dirty="0"/>
                        <a:t>83</a:t>
                      </a:r>
                      <a:endParaRPr lang="ja-CN" altLang="en-US" dirty="0"/>
                    </a:p>
                  </a:txBody>
                  <a:tcPr/>
                </a:tc>
                <a:tc>
                  <a:txBody>
                    <a:bodyPr/>
                    <a:lstStyle/>
                    <a:p>
                      <a:pPr algn="r"/>
                      <a:r>
                        <a:rPr lang="en-US" altLang="ja-CN" dirty="0"/>
                        <a:t>448</a:t>
                      </a:r>
                      <a:endParaRPr lang="ja-CN" altLang="en-US" dirty="0"/>
                    </a:p>
                  </a:txBody>
                  <a:tcPr/>
                </a:tc>
                <a:tc>
                  <a:txBody>
                    <a:bodyPr/>
                    <a:lstStyle/>
                    <a:p>
                      <a:pPr algn="r"/>
                      <a:r>
                        <a:rPr lang="en-US" altLang="ja-CN" dirty="0"/>
                        <a:t>35</a:t>
                      </a:r>
                      <a:endParaRPr lang="ja-CN" altLang="en-US" dirty="0"/>
                    </a:p>
                  </a:txBody>
                  <a:tcPr/>
                </a:tc>
                <a:tc>
                  <a:txBody>
                    <a:bodyPr/>
                    <a:lstStyle/>
                    <a:p>
                      <a:pPr algn="r"/>
                      <a:r>
                        <a:rPr lang="en-US" altLang="ja-CN" dirty="0"/>
                        <a:t>562</a:t>
                      </a:r>
                      <a:endParaRPr lang="ja-CN" altLang="en-US" dirty="0"/>
                    </a:p>
                  </a:txBody>
                  <a:tcPr/>
                </a:tc>
                <a:tc>
                  <a:txBody>
                    <a:bodyPr/>
                    <a:lstStyle/>
                    <a:p>
                      <a:pPr algn="r"/>
                      <a:r>
                        <a:rPr lang="en-US" altLang="ja-CN" dirty="0"/>
                        <a:t>108</a:t>
                      </a:r>
                      <a:endParaRPr lang="ja-CN" altLang="en-US" dirty="0"/>
                    </a:p>
                  </a:txBody>
                  <a:tcPr/>
                </a:tc>
                <a:tc>
                  <a:txBody>
                    <a:bodyPr/>
                    <a:lstStyle/>
                    <a:p>
                      <a:pPr algn="r"/>
                      <a:r>
                        <a:rPr lang="en-US" altLang="ja-CN" dirty="0"/>
                        <a:t>396</a:t>
                      </a:r>
                      <a:endParaRPr lang="ja-CN" altLang="en-US" dirty="0"/>
                    </a:p>
                  </a:txBody>
                  <a:tcPr/>
                </a:tc>
                <a:tc>
                  <a:txBody>
                    <a:bodyPr/>
                    <a:lstStyle/>
                    <a:p>
                      <a:pPr algn="r"/>
                      <a:r>
                        <a:rPr lang="en-US" altLang="ja-CN" dirty="0"/>
                        <a:t>1672</a:t>
                      </a:r>
                      <a:endParaRPr lang="ja-CN" altLang="en-US" dirty="0"/>
                    </a:p>
                  </a:txBody>
                  <a:tcPr/>
                </a:tc>
                <a:extLst>
                  <a:ext uri="{0D108BD9-81ED-4DB2-BD59-A6C34878D82A}">
                    <a16:rowId xmlns:a16="http://schemas.microsoft.com/office/drawing/2014/main" val="2217905086"/>
                  </a:ext>
                </a:extLst>
              </a:tr>
              <a:tr h="548551">
                <a:tc>
                  <a:txBody>
                    <a:bodyPr/>
                    <a:lstStyle/>
                    <a:p>
                      <a:pPr algn="ctr"/>
                      <a:r>
                        <a:rPr lang="en-US" altLang="ja-CN" dirty="0"/>
                        <a:t>Test</a:t>
                      </a:r>
                      <a:endParaRPr lang="ja-CN" altLang="en-US" dirty="0"/>
                    </a:p>
                  </a:txBody>
                  <a:tcPr/>
                </a:tc>
                <a:tc>
                  <a:txBody>
                    <a:bodyPr/>
                    <a:lstStyle/>
                    <a:p>
                      <a:pPr algn="r"/>
                      <a:r>
                        <a:rPr lang="en-US" altLang="ja-CN" dirty="0"/>
                        <a:t>24</a:t>
                      </a:r>
                      <a:endParaRPr lang="ja-CN" altLang="en-US" dirty="0"/>
                    </a:p>
                  </a:txBody>
                  <a:tcPr/>
                </a:tc>
                <a:tc>
                  <a:txBody>
                    <a:bodyPr/>
                    <a:lstStyle/>
                    <a:p>
                      <a:pPr algn="r"/>
                      <a:r>
                        <a:rPr lang="en-US" altLang="ja-CN" dirty="0"/>
                        <a:t>11</a:t>
                      </a:r>
                      <a:endParaRPr lang="ja-CN" altLang="en-US" dirty="0"/>
                    </a:p>
                  </a:txBody>
                  <a:tcPr/>
                </a:tc>
                <a:tc>
                  <a:txBody>
                    <a:bodyPr/>
                    <a:lstStyle/>
                    <a:p>
                      <a:pPr algn="r"/>
                      <a:r>
                        <a:rPr lang="en-US" altLang="ja-CN" dirty="0"/>
                        <a:t>101</a:t>
                      </a:r>
                      <a:endParaRPr lang="ja-CN" altLang="en-US" dirty="0"/>
                    </a:p>
                  </a:txBody>
                  <a:tcPr/>
                </a:tc>
                <a:tc>
                  <a:txBody>
                    <a:bodyPr/>
                    <a:lstStyle/>
                    <a:p>
                      <a:pPr algn="r"/>
                      <a:r>
                        <a:rPr lang="en-US" altLang="ja-CN" dirty="0"/>
                        <a:t>437</a:t>
                      </a:r>
                      <a:endParaRPr lang="ja-CN" altLang="en-US" dirty="0"/>
                    </a:p>
                  </a:txBody>
                  <a:tcPr/>
                </a:tc>
                <a:tc>
                  <a:txBody>
                    <a:bodyPr/>
                    <a:lstStyle/>
                    <a:p>
                      <a:pPr algn="r"/>
                      <a:r>
                        <a:rPr lang="en-US" altLang="ja-CN" dirty="0"/>
                        <a:t>27</a:t>
                      </a:r>
                      <a:endParaRPr lang="ja-CN" altLang="en-US" dirty="0"/>
                    </a:p>
                  </a:txBody>
                  <a:tcPr/>
                </a:tc>
                <a:tc>
                  <a:txBody>
                    <a:bodyPr/>
                    <a:lstStyle/>
                    <a:p>
                      <a:pPr algn="r"/>
                      <a:r>
                        <a:rPr lang="en-US" altLang="ja-CN" dirty="0"/>
                        <a:t>431</a:t>
                      </a:r>
                      <a:endParaRPr lang="ja-CN" altLang="en-US" dirty="0"/>
                    </a:p>
                  </a:txBody>
                  <a:tcPr/>
                </a:tc>
                <a:tc>
                  <a:txBody>
                    <a:bodyPr/>
                    <a:lstStyle/>
                    <a:p>
                      <a:pPr algn="r"/>
                      <a:r>
                        <a:rPr lang="en-US" altLang="ja-CN" dirty="0"/>
                        <a:t>58</a:t>
                      </a:r>
                      <a:endParaRPr lang="ja-CN" altLang="en-US" dirty="0"/>
                    </a:p>
                  </a:txBody>
                  <a:tcPr/>
                </a:tc>
                <a:tc>
                  <a:txBody>
                    <a:bodyPr/>
                    <a:lstStyle/>
                    <a:p>
                      <a:pPr algn="r"/>
                      <a:r>
                        <a:rPr lang="en-US" altLang="ja-CN" dirty="0"/>
                        <a:t>359</a:t>
                      </a:r>
                      <a:endParaRPr lang="ja-CN" altLang="en-US" dirty="0"/>
                    </a:p>
                  </a:txBody>
                  <a:tcPr/>
                </a:tc>
                <a:tc>
                  <a:txBody>
                    <a:bodyPr/>
                    <a:lstStyle/>
                    <a:p>
                      <a:pPr algn="r"/>
                      <a:r>
                        <a:rPr lang="en-US" altLang="ja-CN" dirty="0"/>
                        <a:t>1448</a:t>
                      </a:r>
                      <a:endParaRPr lang="ja-CN" altLang="en-US" dirty="0"/>
                    </a:p>
                  </a:txBody>
                  <a:tcPr/>
                </a:tc>
                <a:extLst>
                  <a:ext uri="{0D108BD9-81ED-4DB2-BD59-A6C34878D82A}">
                    <a16:rowId xmlns:a16="http://schemas.microsoft.com/office/drawing/2014/main" val="2921401263"/>
                  </a:ext>
                </a:extLst>
              </a:tr>
            </a:tbl>
          </a:graphicData>
        </a:graphic>
      </p:graphicFrame>
    </p:spTree>
    <p:extLst>
      <p:ext uri="{BB962C8B-B14F-4D97-AF65-F5344CB8AC3E}">
        <p14:creationId xmlns:p14="http://schemas.microsoft.com/office/powerpoint/2010/main" val="3682492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研究背景</a:t>
            </a:r>
            <a:endParaRPr lang="en-US" sz="4000" b="1">
              <a:solidFill>
                <a:schemeClr val="tx1"/>
              </a:solidFill>
              <a:ea typeface="ＭＳ Ｐゴシック"/>
              <a:cs typeface="Calibri Light"/>
            </a:endParaRPr>
          </a:p>
        </p:txBody>
      </p:sp>
      <p:sp>
        <p:nvSpPr>
          <p:cNvPr id="3" name="TextBox 2">
            <a:extLst>
              <a:ext uri="{FF2B5EF4-FFF2-40B4-BE49-F238E27FC236}">
                <a16:creationId xmlns:a16="http://schemas.microsoft.com/office/drawing/2014/main" id="{80DD6DD9-4DED-43D1-B8A0-AC78CFD0096E}"/>
              </a:ext>
            </a:extLst>
          </p:cNvPr>
          <p:cNvSpPr txBox="1"/>
          <p:nvPr/>
        </p:nvSpPr>
        <p:spPr>
          <a:xfrm>
            <a:off x="1097948" y="1887758"/>
            <a:ext cx="10230976"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ja-JP" altLang="en-US" sz="2800">
                <a:latin typeface="MS Gothic"/>
                <a:ea typeface="MS Gothic"/>
                <a:cs typeface="Calibri"/>
              </a:rPr>
              <a:t>電子情報技術の発展に伴い、電子カルテ（</a:t>
            </a:r>
            <a:r>
              <a:rPr lang="en-US" altLang="zh-CN" sz="2800" dirty="0">
                <a:ea typeface="MS Gothic"/>
                <a:cs typeface="Calibri"/>
              </a:rPr>
              <a:t>EMR:</a:t>
            </a:r>
            <a:r>
              <a:rPr lang="en-US" altLang="zh-CN" sz="2800" dirty="0">
                <a:latin typeface="MS Gothic"/>
                <a:ea typeface="MS Gothic"/>
                <a:cs typeface="Calibri"/>
              </a:rPr>
              <a:t> </a:t>
            </a:r>
            <a:r>
              <a:rPr lang="en-US" altLang="zh-CN" sz="2800" dirty="0" err="1">
                <a:ea typeface="MS Gothic"/>
                <a:cs typeface="Calibri"/>
              </a:rPr>
              <a:t>electorical</a:t>
            </a:r>
            <a:r>
              <a:rPr lang="en-US" altLang="zh-CN" sz="2800" dirty="0">
                <a:ea typeface="MS Gothic"/>
                <a:cs typeface="Calibri"/>
              </a:rPr>
              <a:t> medical records</a:t>
            </a:r>
            <a:r>
              <a:rPr lang="ja-JP" altLang="en-US" sz="2800">
                <a:latin typeface="MS Gothic"/>
                <a:ea typeface="MS Gothic"/>
                <a:cs typeface="Calibri"/>
              </a:rPr>
              <a:t>）は従来のカルテと比較して、保存と管理には便利であるため、各病院で普及しつつある</a:t>
            </a:r>
            <a:endParaRPr lang="en-US" altLang="ja-JP" dirty="0"/>
          </a:p>
          <a:p>
            <a:pPr marL="285750" indent="-285750">
              <a:buFont typeface="Arial"/>
              <a:buChar char="•"/>
            </a:pPr>
            <a:endParaRPr lang="ja-JP" altLang="en-US" sz="2800">
              <a:latin typeface="MS Gothic"/>
              <a:ea typeface="MS Gothic"/>
              <a:cs typeface="Calibri"/>
            </a:endParaRPr>
          </a:p>
          <a:p>
            <a:pPr marL="285750" indent="-285750" algn="l">
              <a:buFont typeface="Arial"/>
              <a:buChar char="•"/>
            </a:pPr>
            <a:r>
              <a:rPr lang="ja-JP" altLang="en-US" sz="2800">
                <a:latin typeface="MS Gothic"/>
                <a:ea typeface="MS Gothic"/>
                <a:cs typeface="Calibri"/>
              </a:rPr>
              <a:t>電子カルテに含まれる情報量は膨大であるため、電子カルテに基づいて医療エンティティ関係の抽出を行うことにより、価値ある医療情報を獲得できる</a:t>
            </a:r>
            <a:endParaRPr lang="ja-JP"/>
          </a:p>
          <a:p>
            <a:pPr marL="285750" indent="-285750">
              <a:buFont typeface="Arial"/>
              <a:buChar char="•"/>
            </a:pPr>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CAC5F5E1-9248-0049-896A-B9B6612E24A9}"/>
              </a:ext>
            </a:extLst>
          </p:cNvPr>
          <p:cNvSpPr>
            <a:spLocks noGrp="1"/>
          </p:cNvSpPr>
          <p:nvPr>
            <p:ph type="sldNum" sz="quarter" idx="12"/>
          </p:nvPr>
        </p:nvSpPr>
        <p:spPr/>
        <p:txBody>
          <a:bodyPr/>
          <a:lstStyle/>
          <a:p>
            <a:fld id="{4FAB73BC-B049-4115-A692-8D63A059BFB8}" type="slidenum">
              <a:rPr lang="en-US" smtClean="0"/>
              <a:t>2</a:t>
            </a:fld>
            <a:endParaRPr lang="en-US"/>
          </a:p>
        </p:txBody>
      </p:sp>
    </p:spTree>
    <p:extLst>
      <p:ext uri="{BB962C8B-B14F-4D97-AF65-F5344CB8AC3E}">
        <p14:creationId xmlns:p14="http://schemas.microsoft.com/office/powerpoint/2010/main" val="1944543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エンティティ関係抽出方法</a:t>
            </a:r>
          </a:p>
        </p:txBody>
      </p:sp>
      <p:graphicFrame>
        <p:nvGraphicFramePr>
          <p:cNvPr id="4" name="図表 3">
            <a:extLst>
              <a:ext uri="{FF2B5EF4-FFF2-40B4-BE49-F238E27FC236}">
                <a16:creationId xmlns:a16="http://schemas.microsoft.com/office/drawing/2014/main" id="{761D0E18-CDF9-3247-B69C-431881553A92}"/>
              </a:ext>
            </a:extLst>
          </p:cNvPr>
          <p:cNvGraphicFramePr/>
          <p:nvPr>
            <p:extLst>
              <p:ext uri="{D42A27DB-BD31-4B8C-83A1-F6EECF244321}">
                <p14:modId xmlns:p14="http://schemas.microsoft.com/office/powerpoint/2010/main" val="1522937309"/>
              </p:ext>
            </p:extLst>
          </p:nvPr>
        </p:nvGraphicFramePr>
        <p:xfrm>
          <a:off x="4114316" y="1659995"/>
          <a:ext cx="7737479" cy="2231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Rectangle: Rounded Corners 17">
            <a:extLst>
              <a:ext uri="{FF2B5EF4-FFF2-40B4-BE49-F238E27FC236}">
                <a16:creationId xmlns:a16="http://schemas.microsoft.com/office/drawing/2014/main" id="{09914D23-E0EE-40E5-AF18-D5B5895CFA91}"/>
              </a:ext>
            </a:extLst>
          </p:cNvPr>
          <p:cNvSpPr/>
          <p:nvPr/>
        </p:nvSpPr>
        <p:spPr>
          <a:xfrm>
            <a:off x="410478" y="2220923"/>
            <a:ext cx="3348350" cy="8788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パイプライン方式</a:t>
            </a:r>
          </a:p>
          <a:p>
            <a:pPr algn="ctr"/>
            <a:r>
              <a:rPr lang="ja-JP" altLang="en-US" sz="2400" b="1">
                <a:solidFill>
                  <a:schemeClr val="tx1"/>
                </a:solidFill>
                <a:latin typeface="MS Gothic"/>
                <a:ea typeface="MS Gothic"/>
                <a:cs typeface="Calibri"/>
              </a:rPr>
              <a:t>(Pipline method)</a:t>
            </a:r>
          </a:p>
        </p:txBody>
      </p:sp>
      <p:sp>
        <p:nvSpPr>
          <p:cNvPr id="643" name="Rectangle: Rounded Corners 642">
            <a:extLst>
              <a:ext uri="{FF2B5EF4-FFF2-40B4-BE49-F238E27FC236}">
                <a16:creationId xmlns:a16="http://schemas.microsoft.com/office/drawing/2014/main" id="{4E011EA7-AD3F-4E84-9A45-CA439DDE91E3}"/>
              </a:ext>
            </a:extLst>
          </p:cNvPr>
          <p:cNvSpPr/>
          <p:nvPr/>
        </p:nvSpPr>
        <p:spPr>
          <a:xfrm>
            <a:off x="377105" y="4006339"/>
            <a:ext cx="3415094" cy="9344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共同学習方式</a:t>
            </a:r>
            <a:r>
              <a:rPr lang="en-US" sz="2400" b="1">
                <a:solidFill>
                  <a:schemeClr val="tx1"/>
                </a:solidFill>
                <a:latin typeface="MS Gothic"/>
                <a:ea typeface="MS Gothic"/>
                <a:cs typeface="Calibri"/>
              </a:rPr>
              <a:t>(Joint</a:t>
            </a:r>
            <a:r>
              <a:rPr lang="zh-CN" altLang="en-US" sz="2400" b="1">
                <a:solidFill>
                  <a:schemeClr val="tx1"/>
                </a:solidFill>
                <a:latin typeface="MS Gothic"/>
                <a:ea typeface="MS Gothic"/>
                <a:cs typeface="Calibri"/>
              </a:rPr>
              <a:t> </a:t>
            </a:r>
            <a:r>
              <a:rPr lang="en-US" sz="2400" b="1">
                <a:solidFill>
                  <a:schemeClr val="tx1"/>
                </a:solidFill>
                <a:latin typeface="MS Gothic"/>
                <a:ea typeface="MS Gothic"/>
                <a:cs typeface="Calibri"/>
              </a:rPr>
              <a:t>method)</a:t>
            </a:r>
          </a:p>
        </p:txBody>
      </p:sp>
      <p:graphicFrame>
        <p:nvGraphicFramePr>
          <p:cNvPr id="675" name="Diagram 675">
            <a:extLst>
              <a:ext uri="{FF2B5EF4-FFF2-40B4-BE49-F238E27FC236}">
                <a16:creationId xmlns:a16="http://schemas.microsoft.com/office/drawing/2014/main" id="{8AE43E77-B1E0-4A32-93A0-52A3DA5A48D3}"/>
              </a:ext>
            </a:extLst>
          </p:cNvPr>
          <p:cNvGraphicFramePr/>
          <p:nvPr>
            <p:extLst>
              <p:ext uri="{D42A27DB-BD31-4B8C-83A1-F6EECF244321}">
                <p14:modId xmlns:p14="http://schemas.microsoft.com/office/powerpoint/2010/main" val="1964460743"/>
              </p:ext>
            </p:extLst>
          </p:nvPr>
        </p:nvGraphicFramePr>
        <p:xfrm>
          <a:off x="3103620" y="4080870"/>
          <a:ext cx="6502030" cy="67634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Slide Number Placeholder 5">
            <a:extLst>
              <a:ext uri="{FF2B5EF4-FFF2-40B4-BE49-F238E27FC236}">
                <a16:creationId xmlns:a16="http://schemas.microsoft.com/office/drawing/2014/main" id="{2521DBF1-C931-A84F-8DFF-F5664EE4CCEC}"/>
              </a:ext>
            </a:extLst>
          </p:cNvPr>
          <p:cNvSpPr>
            <a:spLocks noGrp="1"/>
          </p:cNvSpPr>
          <p:nvPr>
            <p:ph type="sldNum" sz="quarter" idx="12"/>
          </p:nvPr>
        </p:nvSpPr>
        <p:spPr/>
        <p:txBody>
          <a:bodyPr/>
          <a:lstStyle/>
          <a:p>
            <a:fld id="{4FAB73BC-B049-4115-A692-8D63A059BFB8}" type="slidenum">
              <a:rPr lang="en-US" smtClean="0"/>
              <a:t>3</a:t>
            </a:fld>
            <a:endParaRPr lang="en-US"/>
          </a:p>
        </p:txBody>
      </p:sp>
    </p:spTree>
    <p:extLst>
      <p:ext uri="{BB962C8B-B14F-4D97-AF65-F5344CB8AC3E}">
        <p14:creationId xmlns:p14="http://schemas.microsoft.com/office/powerpoint/2010/main" val="4172746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97279" y="286603"/>
            <a:ext cx="10706794" cy="1450757"/>
          </a:xfrm>
        </p:spPr>
        <p:txBody>
          <a:bodyPr>
            <a:normAutofit/>
          </a:bodyPr>
          <a:lstStyle/>
          <a:p>
            <a:r>
              <a:rPr kumimoji="1" lang="zh-CN" altLang="en-US" sz="4000" b="1">
                <a:solidFill>
                  <a:schemeClr val="tx1"/>
                </a:solidFill>
                <a:latin typeface="MS PGothic" panose="020B0600070205080204" pitchFamily="34" charset="-128"/>
                <a:ea typeface="MS PGothic" panose="020B0600070205080204" pitchFamily="34" charset="-128"/>
              </a:rPr>
              <a:t>既存手法</a:t>
            </a:r>
            <a:endParaRPr lang="en-US" altLang="en-US" sz="4000" b="1">
              <a:solidFill>
                <a:schemeClr val="tx1"/>
              </a:solidFill>
              <a:latin typeface="MS PGothic" panose="020B0600070205080204" pitchFamily="34" charset="-128"/>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4</a:t>
            </a:fld>
            <a:endParaRPr lang="en-US"/>
          </a:p>
        </p:txBody>
      </p:sp>
      <p:pic>
        <p:nvPicPr>
          <p:cNvPr id="5" name="図 4" descr="ダイアグラム&#10;&#10;自動的に生成された説明">
            <a:extLst>
              <a:ext uri="{FF2B5EF4-FFF2-40B4-BE49-F238E27FC236}">
                <a16:creationId xmlns:a16="http://schemas.microsoft.com/office/drawing/2014/main" id="{3EEBD783-83FB-0D4D-B3BA-DA729FCEACA2}"/>
              </a:ext>
            </a:extLst>
          </p:cNvPr>
          <p:cNvPicPr>
            <a:picLocks noChangeAspect="1"/>
          </p:cNvPicPr>
          <p:nvPr/>
        </p:nvPicPr>
        <p:blipFill>
          <a:blip r:embed="rId2"/>
          <a:stretch>
            <a:fillRect/>
          </a:stretch>
        </p:blipFill>
        <p:spPr>
          <a:xfrm>
            <a:off x="4629268" y="380718"/>
            <a:ext cx="7562731" cy="5265076"/>
          </a:xfrm>
          <a:prstGeom prst="rect">
            <a:avLst/>
          </a:prstGeom>
        </p:spPr>
      </p:pic>
      <p:sp>
        <p:nvSpPr>
          <p:cNvPr id="7" name="右矢印 6">
            <a:extLst>
              <a:ext uri="{FF2B5EF4-FFF2-40B4-BE49-F238E27FC236}">
                <a16:creationId xmlns:a16="http://schemas.microsoft.com/office/drawing/2014/main" id="{32E154E4-542E-5B4B-8827-50FD7812F08E}"/>
              </a:ext>
            </a:extLst>
          </p:cNvPr>
          <p:cNvSpPr/>
          <p:nvPr/>
        </p:nvSpPr>
        <p:spPr>
          <a:xfrm>
            <a:off x="4013005" y="4366095"/>
            <a:ext cx="301752" cy="129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8" name="テキスト ボックス 7">
            <a:extLst>
              <a:ext uri="{FF2B5EF4-FFF2-40B4-BE49-F238E27FC236}">
                <a16:creationId xmlns:a16="http://schemas.microsoft.com/office/drawing/2014/main" id="{84F9345E-30AC-6B48-8296-BE28C212BD40}"/>
              </a:ext>
            </a:extLst>
          </p:cNvPr>
          <p:cNvSpPr txBox="1"/>
          <p:nvPr/>
        </p:nvSpPr>
        <p:spPr>
          <a:xfrm>
            <a:off x="1823135" y="4140754"/>
            <a:ext cx="2177112" cy="646331"/>
          </a:xfrm>
          <a:prstGeom prst="rect">
            <a:avLst/>
          </a:prstGeom>
          <a:noFill/>
        </p:spPr>
        <p:txBody>
          <a:bodyPr wrap="square" rtlCol="0">
            <a:spAutoFit/>
          </a:bodyPr>
          <a:lstStyle/>
          <a:p>
            <a:r>
              <a:rPr kumimoji="1" lang="en-US" altLang="ja-CN" b="1" err="1"/>
              <a:t>BiLSTM</a:t>
            </a:r>
            <a:r>
              <a:rPr kumimoji="1" lang="ja-CN" altLang="en-US" b="1"/>
              <a:t>の代わりに</a:t>
            </a:r>
            <a:r>
              <a:rPr kumimoji="1" lang="en-US" altLang="en-US" b="1"/>
              <a:t>BERT</a:t>
            </a:r>
            <a:r>
              <a:rPr kumimoji="1" lang="ja-CN" altLang="en-US" b="1"/>
              <a:t>を使う</a:t>
            </a:r>
          </a:p>
        </p:txBody>
      </p:sp>
      <p:sp>
        <p:nvSpPr>
          <p:cNvPr id="9" name="Rounded Rectangle 3">
            <a:extLst>
              <a:ext uri="{FF2B5EF4-FFF2-40B4-BE49-F238E27FC236}">
                <a16:creationId xmlns:a16="http://schemas.microsoft.com/office/drawing/2014/main" id="{2339C30F-C379-0345-8421-F82D04E2C08B}"/>
              </a:ext>
            </a:extLst>
          </p:cNvPr>
          <p:cNvSpPr/>
          <p:nvPr/>
        </p:nvSpPr>
        <p:spPr>
          <a:xfrm>
            <a:off x="5295417" y="3913099"/>
            <a:ext cx="6319963" cy="11645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テキスト ボックス 2">
            <a:extLst>
              <a:ext uri="{FF2B5EF4-FFF2-40B4-BE49-F238E27FC236}">
                <a16:creationId xmlns:a16="http://schemas.microsoft.com/office/drawing/2014/main" id="{A8147F66-0148-C54B-9DE9-1A310E62E13F}"/>
              </a:ext>
            </a:extLst>
          </p:cNvPr>
          <p:cNvSpPr txBox="1"/>
          <p:nvPr/>
        </p:nvSpPr>
        <p:spPr>
          <a:xfrm>
            <a:off x="364365" y="1854454"/>
            <a:ext cx="6172829" cy="369332"/>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b="1">
                <a:latin typeface="MS PGothic" panose="020B0600070205080204" pitchFamily="34" charset="-128"/>
                <a:ea typeface="MS PGothic" panose="020B0600070205080204" pitchFamily="34" charset="-128"/>
              </a:rPr>
              <a:t>エンティティ関係抽出の</a:t>
            </a:r>
            <a:r>
              <a:rPr kumimoji="1" lang="en-US" altLang="en-US" b="1">
                <a:latin typeface="MS PGothic" panose="020B0600070205080204" pitchFamily="34" charset="-128"/>
                <a:ea typeface="MS PGothic" panose="020B0600070205080204" pitchFamily="34" charset="-128"/>
              </a:rPr>
              <a:t>Joint</a:t>
            </a:r>
            <a:r>
              <a:rPr kumimoji="1" lang="ja-JP" altLang="en-US" b="1">
                <a:latin typeface="MS PGothic" panose="020B0600070205080204" pitchFamily="34" charset="-128"/>
                <a:ea typeface="MS PGothic" panose="020B0600070205080204" pitchFamily="34" charset="-128"/>
              </a:rPr>
              <a:t>モデル</a:t>
            </a:r>
            <a:r>
              <a:rPr kumimoji="1" lang="en-US" altLang="zh-CN" b="1">
                <a:latin typeface="MS PGothic" panose="020B0600070205080204" pitchFamily="34" charset="-128"/>
                <a:ea typeface="MS PGothic" panose="020B0600070205080204" pitchFamily="34" charset="-128"/>
              </a:rPr>
              <a:t>[</a:t>
            </a:r>
            <a:r>
              <a:rPr kumimoji="1" lang="zh-CN" altLang="en-US" b="1">
                <a:latin typeface="MS PGothic" panose="020B0600070205080204" pitchFamily="34" charset="-128"/>
                <a:ea typeface="MS PGothic" panose="020B0600070205080204" pitchFamily="34" charset="-128"/>
              </a:rPr>
              <a:t>１</a:t>
            </a:r>
            <a:r>
              <a:rPr kumimoji="1" lang="en-US" altLang="zh-CN" b="1">
                <a:latin typeface="MS PGothic" panose="020B0600070205080204" pitchFamily="34" charset="-128"/>
                <a:ea typeface="MS PGothic" panose="020B0600070205080204" pitchFamily="34" charset="-128"/>
              </a:rPr>
              <a:t>]</a:t>
            </a:r>
            <a:endParaRPr kumimoji="1" lang="ja-CN" altLang="en-US"/>
          </a:p>
        </p:txBody>
      </p:sp>
      <p:sp>
        <p:nvSpPr>
          <p:cNvPr id="4" name="テキスト ボックス 3">
            <a:extLst>
              <a:ext uri="{FF2B5EF4-FFF2-40B4-BE49-F238E27FC236}">
                <a16:creationId xmlns:a16="http://schemas.microsoft.com/office/drawing/2014/main" id="{F2762A8D-D9B0-5749-B06A-761331AEA256}"/>
              </a:ext>
            </a:extLst>
          </p:cNvPr>
          <p:cNvSpPr txBox="1"/>
          <p:nvPr/>
        </p:nvSpPr>
        <p:spPr>
          <a:xfrm>
            <a:off x="576620" y="5719017"/>
            <a:ext cx="11038760" cy="738664"/>
          </a:xfrm>
          <a:prstGeom prst="rect">
            <a:avLst/>
          </a:prstGeom>
          <a:noFill/>
        </p:spPr>
        <p:txBody>
          <a:bodyPr wrap="square" rtlCol="0">
            <a:spAutoFit/>
          </a:bodyPr>
          <a:lstStyle/>
          <a:p>
            <a:r>
              <a:rPr lang="en-US" altLang="ja-CN" sz="1200">
                <a:ea typeface="ＭＳ Ｐゴシック"/>
              </a:rPr>
              <a:t>[1] </a:t>
            </a:r>
            <a:r>
              <a:rPr lang="en-US" altLang="ja-CN" sz="1200" err="1">
                <a:ea typeface="ＭＳ Ｐゴシック"/>
              </a:rPr>
              <a:t>Bekoulis</a:t>
            </a:r>
            <a:r>
              <a:rPr lang="en-US" altLang="ja-CN" sz="1200">
                <a:ea typeface="ＭＳ Ｐゴシック"/>
              </a:rPr>
              <a:t>, G., </a:t>
            </a:r>
            <a:r>
              <a:rPr lang="en-US" altLang="ja-CN" sz="1200" err="1">
                <a:ea typeface="ＭＳ Ｐゴシック"/>
              </a:rPr>
              <a:t>Deleu</a:t>
            </a:r>
            <a:r>
              <a:rPr lang="en-US" altLang="ja-CN" sz="1200">
                <a:ea typeface="ＭＳ Ｐゴシック"/>
              </a:rPr>
              <a:t>, J., </a:t>
            </a:r>
            <a:r>
              <a:rPr lang="en-US" altLang="ja-CN" sz="1200" err="1">
                <a:ea typeface="ＭＳ Ｐゴシック"/>
              </a:rPr>
              <a:t>Demeester</a:t>
            </a:r>
            <a:r>
              <a:rPr lang="en-US" altLang="ja-CN" sz="1200">
                <a:ea typeface="ＭＳ Ｐゴシック"/>
              </a:rPr>
              <a:t>, T. and </a:t>
            </a:r>
            <a:r>
              <a:rPr lang="en-US" altLang="ja-CN" sz="1200" err="1">
                <a:ea typeface="ＭＳ Ｐゴシック"/>
              </a:rPr>
              <a:t>Develder</a:t>
            </a:r>
            <a:r>
              <a:rPr lang="en-US" altLang="ja-CN" sz="1200">
                <a:ea typeface="ＭＳ Ｐゴシック"/>
              </a:rPr>
              <a:t>, C., 2018. Joint entity recognition and relation extraction as a multi-head selection problem. </a:t>
            </a:r>
            <a:r>
              <a:rPr lang="en-US" altLang="ja-CN" sz="1200" i="1">
                <a:ea typeface="ＭＳ Ｐゴシック"/>
              </a:rPr>
              <a:t>Expert Systems with Applications</a:t>
            </a:r>
            <a:r>
              <a:rPr lang="en-US" altLang="ja-CN" sz="1200">
                <a:ea typeface="ＭＳ Ｐゴシック"/>
              </a:rPr>
              <a:t>, </a:t>
            </a:r>
            <a:r>
              <a:rPr lang="en-US" altLang="ja-CN" sz="1200" i="1">
                <a:ea typeface="ＭＳ Ｐゴシック"/>
              </a:rPr>
              <a:t>114</a:t>
            </a:r>
            <a:r>
              <a:rPr lang="en-US" altLang="ja-CN" sz="1200">
                <a:ea typeface="ＭＳ Ｐゴシック"/>
              </a:rPr>
              <a:t>, pp.34-45. </a:t>
            </a:r>
          </a:p>
          <a:p>
            <a:endParaRPr kumimoji="1" lang="ja-CN" altLang="en-US"/>
          </a:p>
        </p:txBody>
      </p:sp>
    </p:spTree>
    <p:extLst>
      <p:ext uri="{BB962C8B-B14F-4D97-AF65-F5344CB8AC3E}">
        <p14:creationId xmlns:p14="http://schemas.microsoft.com/office/powerpoint/2010/main" val="25578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97279" y="286603"/>
            <a:ext cx="10623665" cy="1450757"/>
          </a:xfrm>
        </p:spPr>
        <p:txBody>
          <a:bodyPr>
            <a:normAutofit/>
          </a:bodyPr>
          <a:lstStyle/>
          <a:p>
            <a:r>
              <a:rPr lang="en-US" altLang="en-US" sz="4000" b="1" err="1">
                <a:solidFill>
                  <a:schemeClr val="tx1"/>
                </a:solidFill>
                <a:latin typeface="MS PGothic" panose="020B0600070205080204" pitchFamily="34" charset="-128"/>
                <a:ea typeface="MS PGothic" panose="020B0600070205080204" pitchFamily="34" charset="-128"/>
              </a:rPr>
              <a:t>提案手法</a:t>
            </a:r>
            <a:endParaRPr lang="en-US" altLang="en-US" sz="4000" b="1">
              <a:solidFill>
                <a:schemeClr val="tx1"/>
              </a:solidFill>
              <a:latin typeface="MS PGothic" panose="020B0600070205080204" pitchFamily="34" charset="-128"/>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5</a:t>
            </a:fld>
            <a:endParaRPr lang="en-US"/>
          </a:p>
        </p:txBody>
      </p:sp>
      <p:pic>
        <p:nvPicPr>
          <p:cNvPr id="4" name="Picture 3">
            <a:extLst>
              <a:ext uri="{FF2B5EF4-FFF2-40B4-BE49-F238E27FC236}">
                <a16:creationId xmlns:a16="http://schemas.microsoft.com/office/drawing/2014/main" id="{3DA4A822-8933-C44D-B72D-0066BE9D1C46}"/>
              </a:ext>
            </a:extLst>
          </p:cNvPr>
          <p:cNvPicPr>
            <a:picLocks noChangeAspect="1"/>
          </p:cNvPicPr>
          <p:nvPr/>
        </p:nvPicPr>
        <p:blipFill>
          <a:blip r:embed="rId2"/>
          <a:stretch>
            <a:fillRect/>
          </a:stretch>
        </p:blipFill>
        <p:spPr>
          <a:xfrm>
            <a:off x="5201919" y="552660"/>
            <a:ext cx="7469051" cy="5247680"/>
          </a:xfrm>
          <a:prstGeom prst="rect">
            <a:avLst/>
          </a:prstGeom>
        </p:spPr>
      </p:pic>
      <p:sp>
        <p:nvSpPr>
          <p:cNvPr id="3" name="テキスト ボックス 2">
            <a:extLst>
              <a:ext uri="{FF2B5EF4-FFF2-40B4-BE49-F238E27FC236}">
                <a16:creationId xmlns:a16="http://schemas.microsoft.com/office/drawing/2014/main" id="{1EA9E5FF-7BBC-FF4A-B1E1-EA6150DFD3FC}"/>
              </a:ext>
            </a:extLst>
          </p:cNvPr>
          <p:cNvSpPr txBox="1"/>
          <p:nvPr/>
        </p:nvSpPr>
        <p:spPr>
          <a:xfrm>
            <a:off x="335501" y="1743917"/>
            <a:ext cx="7706140" cy="646331"/>
          </a:xfrm>
          <a:prstGeom prst="rect">
            <a:avLst/>
          </a:prstGeom>
          <a:noFill/>
        </p:spPr>
        <p:txBody>
          <a:bodyPr wrap="square" rtlCol="0">
            <a:spAutoFit/>
          </a:bodyPr>
          <a:lstStyle/>
          <a:p>
            <a:pPr marL="342900" indent="-342900">
              <a:buFont typeface="Arial" panose="020B0604020202020204" pitchFamily="34" charset="0"/>
              <a:buChar char="•"/>
            </a:pPr>
            <a:r>
              <a:rPr kumimoji="1" lang="en-US" altLang="en-US" b="1">
                <a:latin typeface="MS PGothic" panose="020B0600070205080204" pitchFamily="34" charset="-128"/>
                <a:ea typeface="MS PGothic" panose="020B0600070205080204" pitchFamily="34" charset="-128"/>
              </a:rPr>
              <a:t>BERT</a:t>
            </a:r>
            <a:r>
              <a:rPr kumimoji="1" lang="ja-JP" altLang="en-US" b="1">
                <a:latin typeface="MS PGothic" panose="020B0600070205080204" pitchFamily="34" charset="-128"/>
                <a:ea typeface="MS PGothic" panose="020B0600070205080204" pitchFamily="34" charset="-128"/>
              </a:rPr>
              <a:t>に</a:t>
            </a:r>
            <a:r>
              <a:rPr kumimoji="1" lang="zh-CN" altLang="en-US" b="1">
                <a:latin typeface="MS PGothic" panose="020B0600070205080204" pitchFamily="34" charset="-128"/>
                <a:ea typeface="MS PGothic" panose="020B0600070205080204" pitchFamily="34" charset="-128"/>
              </a:rPr>
              <a:t>基</a:t>
            </a:r>
            <a:r>
              <a:rPr kumimoji="1" lang="ja-JP" altLang="en-US" b="1">
                <a:latin typeface="MS PGothic" panose="020B0600070205080204" pitchFamily="34" charset="-128"/>
                <a:ea typeface="MS PGothic" panose="020B0600070205080204" pitchFamily="34" charset="-128"/>
              </a:rPr>
              <a:t>づくエンティティ</a:t>
            </a:r>
            <a:r>
              <a:rPr kumimoji="1" lang="zh-CN" altLang="en-US" b="1">
                <a:latin typeface="MS PGothic" panose="020B0600070205080204" pitchFamily="34" charset="-128"/>
                <a:ea typeface="MS PGothic" panose="020B0600070205080204" pitchFamily="34" charset="-128"/>
              </a:rPr>
              <a:t>関係抽出</a:t>
            </a:r>
            <a:r>
              <a:rPr kumimoji="1" lang="ja-JP" altLang="en-US" b="1">
                <a:latin typeface="MS PGothic" panose="020B0600070205080204" pitchFamily="34" charset="-128"/>
                <a:ea typeface="MS PGothic" panose="020B0600070205080204" pitchFamily="34" charset="-128"/>
              </a:rPr>
              <a:t>の</a:t>
            </a:r>
            <a:r>
              <a:rPr kumimoji="1" lang="en-US" altLang="en-US" b="1">
                <a:latin typeface="MS PGothic" panose="020B0600070205080204" pitchFamily="34" charset="-128"/>
                <a:ea typeface="MS PGothic" panose="020B0600070205080204" pitchFamily="34" charset="-128"/>
              </a:rPr>
              <a:t>Joint</a:t>
            </a:r>
            <a:r>
              <a:rPr kumimoji="1" lang="ja-JP" altLang="en-US" b="1">
                <a:latin typeface="MS PGothic" panose="020B0600070205080204" pitchFamily="34" charset="-128"/>
                <a:ea typeface="MS PGothic" panose="020B0600070205080204" pitchFamily="34" charset="-128"/>
              </a:rPr>
              <a:t>モデル</a:t>
            </a:r>
            <a:endParaRPr kumimoji="1" lang="en-US" altLang="ja-JP" b="1">
              <a:latin typeface="MS PGothic" panose="020B0600070205080204" pitchFamily="34" charset="-128"/>
              <a:ea typeface="MS PGothic" panose="020B0600070205080204" pitchFamily="34" charset="-128"/>
            </a:endParaRPr>
          </a:p>
          <a:p>
            <a:pPr marL="800100" lvl="1" indent="-342900">
              <a:buFont typeface="Arial" panose="020B0604020202020204" pitchFamily="34" charset="0"/>
              <a:buChar char="•"/>
            </a:pPr>
            <a:r>
              <a:rPr kumimoji="1" lang="ja-JP" altLang="en-US" b="1">
                <a:latin typeface="MS PGothic" panose="020B0600070205080204" pitchFamily="34" charset="-128"/>
                <a:ea typeface="MS PGothic" panose="020B0600070205080204" pitchFamily="34" charset="-128"/>
              </a:rPr>
              <a:t>生物医療分野の</a:t>
            </a:r>
            <a:r>
              <a:rPr kumimoji="1" lang="en-US" altLang="ja-JP" b="1">
                <a:latin typeface="MS PGothic" panose="020B0600070205080204" pitchFamily="34" charset="-128"/>
                <a:ea typeface="MS PGothic" panose="020B0600070205080204" pitchFamily="34" charset="-128"/>
              </a:rPr>
              <a:t>BERT[3]</a:t>
            </a:r>
            <a:endParaRPr kumimoji="1" lang="ja-CN" altLang="en-US"/>
          </a:p>
        </p:txBody>
      </p:sp>
      <p:sp>
        <p:nvSpPr>
          <p:cNvPr id="8" name="テキスト ボックス 7">
            <a:extLst>
              <a:ext uri="{FF2B5EF4-FFF2-40B4-BE49-F238E27FC236}">
                <a16:creationId xmlns:a16="http://schemas.microsoft.com/office/drawing/2014/main" id="{92FC31B9-34AB-164C-9280-3956E4E848E4}"/>
              </a:ext>
            </a:extLst>
          </p:cNvPr>
          <p:cNvSpPr txBox="1"/>
          <p:nvPr/>
        </p:nvSpPr>
        <p:spPr>
          <a:xfrm>
            <a:off x="1209261" y="5800338"/>
            <a:ext cx="10003222" cy="738664"/>
          </a:xfrm>
          <a:prstGeom prst="rect">
            <a:avLst/>
          </a:prstGeom>
          <a:noFill/>
        </p:spPr>
        <p:txBody>
          <a:bodyPr wrap="square" rtlCol="0">
            <a:spAutoFit/>
          </a:bodyPr>
          <a:lstStyle/>
          <a:p>
            <a:r>
              <a:rPr lang="en-US" altLang="ja-CN" sz="1200">
                <a:ea typeface="+mn-lt"/>
                <a:cs typeface="+mn-lt"/>
              </a:rPr>
              <a:t>[3] Peng, </a:t>
            </a:r>
            <a:r>
              <a:rPr lang="en-US" altLang="ja-CN" sz="1200" err="1">
                <a:ea typeface="+mn-lt"/>
                <a:cs typeface="+mn-lt"/>
              </a:rPr>
              <a:t>Yifan</a:t>
            </a:r>
            <a:r>
              <a:rPr lang="en-US" altLang="ja-CN" sz="1200">
                <a:ea typeface="+mn-lt"/>
                <a:cs typeface="+mn-lt"/>
              </a:rPr>
              <a:t>, </a:t>
            </a:r>
            <a:r>
              <a:rPr lang="en-US" altLang="ja-CN" sz="1200" err="1">
                <a:ea typeface="+mn-lt"/>
                <a:cs typeface="+mn-lt"/>
              </a:rPr>
              <a:t>Shankai</a:t>
            </a:r>
            <a:r>
              <a:rPr lang="en-US" altLang="ja-CN" sz="1200">
                <a:ea typeface="+mn-lt"/>
                <a:cs typeface="+mn-lt"/>
              </a:rPr>
              <a:t> Yan, and </a:t>
            </a:r>
            <a:r>
              <a:rPr lang="en-US" altLang="ja-CN" sz="1200" err="1">
                <a:ea typeface="+mn-lt"/>
                <a:cs typeface="+mn-lt"/>
              </a:rPr>
              <a:t>Zhiyong</a:t>
            </a:r>
            <a:r>
              <a:rPr lang="en-US" altLang="ja-CN" sz="1200">
                <a:ea typeface="+mn-lt"/>
                <a:cs typeface="+mn-lt"/>
              </a:rPr>
              <a:t> Lu. "Transfer Learning in Biomedical Natural Language Processing: An Evaluation of BERT and </a:t>
            </a:r>
            <a:r>
              <a:rPr lang="en-US" altLang="ja-CN" sz="1200" err="1">
                <a:ea typeface="+mn-lt"/>
                <a:cs typeface="+mn-lt"/>
              </a:rPr>
              <a:t>ELMo</a:t>
            </a:r>
            <a:r>
              <a:rPr lang="en-US" altLang="ja-CN" sz="1200">
                <a:ea typeface="+mn-lt"/>
                <a:cs typeface="+mn-lt"/>
              </a:rPr>
              <a:t> on Ten Benchmarking Datasets." In </a:t>
            </a:r>
            <a:r>
              <a:rPr lang="en-US" altLang="ja-CN" sz="1200" i="1">
                <a:ea typeface="+mn-lt"/>
                <a:cs typeface="+mn-lt"/>
              </a:rPr>
              <a:t>Proceedings of the 18th </a:t>
            </a:r>
            <a:r>
              <a:rPr lang="en-US" altLang="ja-CN" sz="1200" i="1" err="1">
                <a:ea typeface="+mn-lt"/>
                <a:cs typeface="+mn-lt"/>
              </a:rPr>
              <a:t>BioNLP</a:t>
            </a:r>
            <a:r>
              <a:rPr lang="en-US" altLang="ja-CN" sz="1200" i="1">
                <a:ea typeface="+mn-lt"/>
                <a:cs typeface="+mn-lt"/>
              </a:rPr>
              <a:t> Workshop and Shared Task</a:t>
            </a:r>
            <a:r>
              <a:rPr lang="en-US" altLang="ja-CN" sz="1200">
                <a:ea typeface="+mn-lt"/>
                <a:cs typeface="+mn-lt"/>
              </a:rPr>
              <a:t>, pp. 58-65. 2019.</a:t>
            </a:r>
            <a:endParaRPr lang="en-US" altLang="ja-CN" sz="1200">
              <a:ea typeface="ＭＳ Ｐゴシック"/>
              <a:cs typeface="Calibri"/>
            </a:endParaRPr>
          </a:p>
          <a:p>
            <a:endParaRPr kumimoji="1" lang="ja-CN" altLang="en-US"/>
          </a:p>
        </p:txBody>
      </p:sp>
    </p:spTree>
    <p:extLst>
      <p:ext uri="{BB962C8B-B14F-4D97-AF65-F5344CB8AC3E}">
        <p14:creationId xmlns:p14="http://schemas.microsoft.com/office/powerpoint/2010/main" val="2910075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en-US" sz="4000" b="1" dirty="0" err="1">
                <a:solidFill>
                  <a:schemeClr val="tx1"/>
                </a:solidFill>
                <a:latin typeface="MS Gothic"/>
                <a:ea typeface="ＭＳ Ｐゴシック"/>
              </a:rPr>
              <a:t>前回の振り返り</a:t>
            </a:r>
            <a:endParaRPr kumimoji="1" lang="en-US" altLang="en-US" sz="4000" b="1" dirty="0">
              <a:solidFill>
                <a:schemeClr val="tx1"/>
              </a:solidFill>
              <a:latin typeface="MS Gothic"/>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6</a:t>
            </a:fld>
            <a:endParaRPr lang="en-US"/>
          </a:p>
        </p:txBody>
      </p:sp>
      <p:graphicFrame>
        <p:nvGraphicFramePr>
          <p:cNvPr id="4" name="Table 4">
            <a:extLst>
              <a:ext uri="{FF2B5EF4-FFF2-40B4-BE49-F238E27FC236}">
                <a16:creationId xmlns:a16="http://schemas.microsoft.com/office/drawing/2014/main" id="{D226A5CC-C41C-6740-8DEF-6B011F4B3669}"/>
              </a:ext>
            </a:extLst>
          </p:cNvPr>
          <p:cNvGraphicFramePr>
            <a:graphicFrameLocks noGrp="1"/>
          </p:cNvGraphicFramePr>
          <p:nvPr>
            <p:extLst>
              <p:ext uri="{D42A27DB-BD31-4B8C-83A1-F6EECF244321}">
                <p14:modId xmlns:p14="http://schemas.microsoft.com/office/powerpoint/2010/main" val="259150281"/>
              </p:ext>
            </p:extLst>
          </p:nvPr>
        </p:nvGraphicFramePr>
        <p:xfrm>
          <a:off x="2031999" y="2982761"/>
          <a:ext cx="8128001" cy="2225040"/>
        </p:xfrm>
        <a:graphic>
          <a:graphicData uri="http://schemas.openxmlformats.org/drawingml/2006/table">
            <a:tbl>
              <a:tblPr firstRow="1" bandRow="1">
                <a:tableStyleId>{B301B821-A1FF-4177-AEE7-76D212191A09}</a:tableStyleId>
              </a:tblPr>
              <a:tblGrid>
                <a:gridCol w="1281215">
                  <a:extLst>
                    <a:ext uri="{9D8B030D-6E8A-4147-A177-3AD203B41FA5}">
                      <a16:colId xmlns:a16="http://schemas.microsoft.com/office/drawing/2014/main" val="209520628"/>
                    </a:ext>
                  </a:extLst>
                </a:gridCol>
                <a:gridCol w="1041071">
                  <a:extLst>
                    <a:ext uri="{9D8B030D-6E8A-4147-A177-3AD203B41FA5}">
                      <a16:colId xmlns:a16="http://schemas.microsoft.com/office/drawing/2014/main" val="2131619223"/>
                    </a:ext>
                  </a:extLst>
                </a:gridCol>
                <a:gridCol w="1161143">
                  <a:extLst>
                    <a:ext uri="{9D8B030D-6E8A-4147-A177-3AD203B41FA5}">
                      <a16:colId xmlns:a16="http://schemas.microsoft.com/office/drawing/2014/main" val="161177386"/>
                    </a:ext>
                  </a:extLst>
                </a:gridCol>
                <a:gridCol w="1161143">
                  <a:extLst>
                    <a:ext uri="{9D8B030D-6E8A-4147-A177-3AD203B41FA5}">
                      <a16:colId xmlns:a16="http://schemas.microsoft.com/office/drawing/2014/main" val="2774132633"/>
                    </a:ext>
                  </a:extLst>
                </a:gridCol>
                <a:gridCol w="1161143">
                  <a:extLst>
                    <a:ext uri="{9D8B030D-6E8A-4147-A177-3AD203B41FA5}">
                      <a16:colId xmlns:a16="http://schemas.microsoft.com/office/drawing/2014/main" val="3496468762"/>
                    </a:ext>
                  </a:extLst>
                </a:gridCol>
                <a:gridCol w="1161143">
                  <a:extLst>
                    <a:ext uri="{9D8B030D-6E8A-4147-A177-3AD203B41FA5}">
                      <a16:colId xmlns:a16="http://schemas.microsoft.com/office/drawing/2014/main" val="2991014460"/>
                    </a:ext>
                  </a:extLst>
                </a:gridCol>
                <a:gridCol w="1161143">
                  <a:extLst>
                    <a:ext uri="{9D8B030D-6E8A-4147-A177-3AD203B41FA5}">
                      <a16:colId xmlns:a16="http://schemas.microsoft.com/office/drawing/2014/main" val="1419012332"/>
                    </a:ext>
                  </a:extLst>
                </a:gridCol>
              </a:tblGrid>
              <a:tr h="370840">
                <a:tc>
                  <a:txBody>
                    <a:bodyPr/>
                    <a:lstStyle/>
                    <a:p>
                      <a:endParaRPr lang="en-US" dirty="0"/>
                    </a:p>
                  </a:txBody>
                  <a:tcPr/>
                </a:tc>
                <a:tc gridSpan="3">
                  <a:txBody>
                    <a:bodyPr/>
                    <a:lstStyle/>
                    <a:p>
                      <a:pPr algn="ctr"/>
                      <a:r>
                        <a:rPr lang="en-US" sz="1600" dirty="0" err="1"/>
                        <a:t>固有表現抽出</a:t>
                      </a:r>
                      <a:endParaRPr lang="en-US" sz="1600" dirty="0"/>
                    </a:p>
                  </a:txBody>
                  <a:tcPr anchor="ctr"/>
                </a:tc>
                <a:tc hMerge="1">
                  <a:txBody>
                    <a:bodyPr/>
                    <a:lstStyle/>
                    <a:p>
                      <a:endParaRPr lang="en-US" dirty="0"/>
                    </a:p>
                  </a:txBody>
                  <a:tcPr/>
                </a:tc>
                <a:tc hMerge="1">
                  <a:txBody>
                    <a:bodyPr/>
                    <a:lstStyle/>
                    <a:p>
                      <a:endParaRPr lang="en-US" dirty="0"/>
                    </a:p>
                  </a:txBody>
                  <a:tcPr/>
                </a:tc>
                <a:tc gridSpan="3">
                  <a:txBody>
                    <a:bodyPr/>
                    <a:lstStyle/>
                    <a:p>
                      <a:pPr algn="ctr"/>
                      <a:r>
                        <a:rPr lang="en-US" sz="1600" dirty="0" err="1"/>
                        <a:t>関係抽出</a:t>
                      </a:r>
                      <a:endParaRPr lang="en-US" sz="1600"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534171474"/>
                  </a:ext>
                </a:extLst>
              </a:tr>
              <a:tr h="370840">
                <a:tc>
                  <a:txBody>
                    <a:bodyPr/>
                    <a:lstStyle/>
                    <a:p>
                      <a:endParaRPr lang="en-US" dirty="0"/>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dirty="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dirty="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algn="ctr"/>
                      <a:r>
                        <a:rPr lang="en-US" dirty="0" err="1"/>
                        <a:t>BiLSTM</a:t>
                      </a:r>
                      <a:endParaRPr lang="en-US" dirty="0"/>
                    </a:p>
                  </a:txBody>
                  <a:tcPr>
                    <a:lnT w="28575" cap="flat" cmpd="sng" algn="ctr">
                      <a:solidFill>
                        <a:schemeClr val="bg1"/>
                      </a:solidFill>
                      <a:prstDash val="solid"/>
                      <a:round/>
                      <a:headEnd type="none" w="med" len="med"/>
                      <a:tailEnd type="none" w="med" len="med"/>
                    </a:lnT>
                  </a:tcPr>
                </a:tc>
                <a:tc>
                  <a:txBody>
                    <a:bodyPr/>
                    <a:lstStyle/>
                    <a:p>
                      <a:pPr algn="r"/>
                      <a:r>
                        <a:rPr lang="en-US" altLang="zh-CN" dirty="0"/>
                        <a:t>83.73</a:t>
                      </a:r>
                      <a:endParaRPr lang="en-US" dirty="0"/>
                    </a:p>
                  </a:txBody>
                  <a:tcPr anchor="ctr">
                    <a:lnT w="28575" cap="flat" cmpd="sng" algn="ctr">
                      <a:solidFill>
                        <a:schemeClr val="bg1"/>
                      </a:solidFill>
                      <a:prstDash val="solid"/>
                      <a:round/>
                      <a:headEnd type="none" w="med" len="med"/>
                      <a:tailEnd type="none" w="med" len="med"/>
                    </a:lnT>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t>83.98</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r"/>
                      <a:r>
                        <a:rPr lang="en-US" altLang="zh-CN" dirty="0"/>
                        <a:t>83.86</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r"/>
                      <a:r>
                        <a:rPr lang="en-US" altLang="zh-CN" dirty="0"/>
                        <a:t>43.00</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r"/>
                      <a:r>
                        <a:rPr lang="en-US" altLang="zh-CN" dirty="0"/>
                        <a:t>22.10</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r"/>
                      <a:r>
                        <a:rPr lang="en-US" altLang="zh-CN" dirty="0"/>
                        <a:t>29.19</a:t>
                      </a:r>
                      <a:endParaRPr lang="en-US"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227241565"/>
                  </a:ext>
                </a:extLst>
              </a:tr>
              <a:tr h="370840">
                <a:tc>
                  <a:txBody>
                    <a:bodyPr/>
                    <a:lstStyle/>
                    <a:p>
                      <a:pPr algn="ctr"/>
                      <a:r>
                        <a:rPr lang="en-US" dirty="0"/>
                        <a:t>BERT</a:t>
                      </a:r>
                    </a:p>
                  </a:txBody>
                  <a:tcPr/>
                </a:tc>
                <a:tc>
                  <a:txBody>
                    <a:bodyPr/>
                    <a:lstStyle/>
                    <a:p>
                      <a:pPr algn="r"/>
                      <a:r>
                        <a:rPr lang="en-US" altLang="zh-CN" dirty="0"/>
                        <a:t>89.41</a:t>
                      </a:r>
                      <a:endParaRPr lang="en-US" dirty="0"/>
                    </a:p>
                  </a:txBody>
                  <a:tcPr anchor="ctr"/>
                </a:tc>
                <a:tc>
                  <a:txBody>
                    <a:bodyPr/>
                    <a:lstStyle/>
                    <a:p>
                      <a:pPr algn="r"/>
                      <a:r>
                        <a:rPr lang="en-US" altLang="zh-CN" dirty="0"/>
                        <a:t>93.37</a:t>
                      </a:r>
                      <a:endParaRPr lang="en-US" dirty="0"/>
                    </a:p>
                  </a:txBody>
                  <a:tcPr anchor="ctr"/>
                </a:tc>
                <a:tc>
                  <a:txBody>
                    <a:bodyPr/>
                    <a:lstStyle/>
                    <a:p>
                      <a:pPr algn="r"/>
                      <a:r>
                        <a:rPr lang="en-US" altLang="zh-CN" dirty="0"/>
                        <a:t>91.35</a:t>
                      </a:r>
                      <a:endParaRPr lang="en-US" dirty="0"/>
                    </a:p>
                  </a:txBody>
                  <a:tcPr anchor="ctr"/>
                </a:tc>
                <a:tc>
                  <a:txBody>
                    <a:bodyPr/>
                    <a:lstStyle/>
                    <a:p>
                      <a:pPr algn="r"/>
                      <a:r>
                        <a:rPr lang="en-US" altLang="zh-CN" dirty="0"/>
                        <a:t>37.14</a:t>
                      </a:r>
                      <a:endParaRPr lang="en-US" dirty="0"/>
                    </a:p>
                  </a:txBody>
                  <a:tcPr anchor="ctr"/>
                </a:tc>
                <a:tc>
                  <a:txBody>
                    <a:bodyPr/>
                    <a:lstStyle/>
                    <a:p>
                      <a:pPr algn="r"/>
                      <a:r>
                        <a:rPr lang="en-US" altLang="zh-CN" dirty="0"/>
                        <a:t>34.28</a:t>
                      </a:r>
                      <a:endParaRPr lang="en-US" dirty="0"/>
                    </a:p>
                  </a:txBody>
                  <a:tcPr anchor="ctr"/>
                </a:tc>
                <a:tc>
                  <a:txBody>
                    <a:bodyPr/>
                    <a:lstStyle/>
                    <a:p>
                      <a:pPr algn="r"/>
                      <a:r>
                        <a:rPr lang="en-US" altLang="zh-CN" dirty="0"/>
                        <a:t>35.65</a:t>
                      </a:r>
                      <a:endParaRPr lang="en-US" dirty="0"/>
                    </a:p>
                  </a:txBody>
                  <a:tcPr anchor="ctr"/>
                </a:tc>
                <a:extLst>
                  <a:ext uri="{0D108BD9-81ED-4DB2-BD59-A6C34878D82A}">
                    <a16:rowId xmlns:a16="http://schemas.microsoft.com/office/drawing/2014/main" val="1883358090"/>
                  </a:ext>
                </a:extLst>
              </a:tr>
              <a:tr h="370840">
                <a:tc>
                  <a:txBody>
                    <a:bodyPr/>
                    <a:lstStyle/>
                    <a:p>
                      <a:pPr algn="ctr"/>
                      <a:r>
                        <a:rPr lang="en-US" dirty="0"/>
                        <a:t>BERT(P)</a:t>
                      </a:r>
                    </a:p>
                  </a:txBody>
                  <a:tcPr/>
                </a:tc>
                <a:tc>
                  <a:txBody>
                    <a:bodyPr/>
                    <a:lstStyle/>
                    <a:p>
                      <a:pPr algn="r"/>
                      <a:r>
                        <a:rPr lang="en-US" altLang="zh-CN" dirty="0"/>
                        <a:t>91.78</a:t>
                      </a:r>
                      <a:endParaRPr lang="en-US" dirty="0"/>
                    </a:p>
                  </a:txBody>
                  <a:tcPr anchor="ctr"/>
                </a:tc>
                <a:tc>
                  <a:txBody>
                    <a:bodyPr/>
                    <a:lstStyle/>
                    <a:p>
                      <a:pPr algn="r"/>
                      <a:r>
                        <a:rPr lang="en-US" altLang="zh-CN" dirty="0"/>
                        <a:t>94.28</a:t>
                      </a:r>
                      <a:endParaRPr lang="en-US" dirty="0"/>
                    </a:p>
                  </a:txBody>
                  <a:tcPr anchor="ctr"/>
                </a:tc>
                <a:tc>
                  <a:txBody>
                    <a:bodyPr/>
                    <a:lstStyle/>
                    <a:p>
                      <a:pPr algn="r"/>
                      <a:r>
                        <a:rPr lang="en-US" altLang="zh-CN" dirty="0"/>
                        <a:t>93.01</a:t>
                      </a:r>
                      <a:endParaRPr lang="en-US" dirty="0"/>
                    </a:p>
                  </a:txBody>
                  <a:tcPr anchor="ctr"/>
                </a:tc>
                <a:tc>
                  <a:txBody>
                    <a:bodyPr/>
                    <a:lstStyle/>
                    <a:p>
                      <a:pPr algn="r"/>
                      <a:r>
                        <a:rPr lang="en-US" altLang="zh-CN" dirty="0"/>
                        <a:t>41.63</a:t>
                      </a:r>
                      <a:endParaRPr lang="en-US" dirty="0"/>
                    </a:p>
                  </a:txBody>
                  <a:tcPr anchor="ctr"/>
                </a:tc>
                <a:tc>
                  <a:txBody>
                    <a:bodyPr/>
                    <a:lstStyle/>
                    <a:p>
                      <a:pPr algn="r"/>
                      <a:r>
                        <a:rPr lang="en-US" altLang="zh-CN" dirty="0"/>
                        <a:t>38.76</a:t>
                      </a:r>
                      <a:endParaRPr lang="en-US" dirty="0"/>
                    </a:p>
                  </a:txBody>
                  <a:tcPr anchor="ctr"/>
                </a:tc>
                <a:tc>
                  <a:txBody>
                    <a:bodyPr/>
                    <a:lstStyle/>
                    <a:p>
                      <a:pPr algn="r"/>
                      <a:r>
                        <a:rPr lang="en-US" altLang="zh-CN" dirty="0"/>
                        <a:t>40.14</a:t>
                      </a:r>
                      <a:endParaRPr lang="en-US" dirty="0"/>
                    </a:p>
                  </a:txBody>
                  <a:tcPr anchor="ctr"/>
                </a:tc>
                <a:extLst>
                  <a:ext uri="{0D108BD9-81ED-4DB2-BD59-A6C34878D82A}">
                    <a16:rowId xmlns:a16="http://schemas.microsoft.com/office/drawing/2014/main" val="2692257548"/>
                  </a:ext>
                </a:extLst>
              </a:tr>
              <a:tr h="370840">
                <a:tc>
                  <a:txBody>
                    <a:bodyPr/>
                    <a:lstStyle/>
                    <a:p>
                      <a:pPr algn="ctr"/>
                      <a:r>
                        <a:rPr lang="en-US" dirty="0"/>
                        <a:t>BERT(P+M)</a:t>
                      </a:r>
                    </a:p>
                  </a:txBody>
                  <a:tcPr/>
                </a:tc>
                <a:tc>
                  <a:txBody>
                    <a:bodyPr/>
                    <a:lstStyle/>
                    <a:p>
                      <a:pPr algn="r"/>
                      <a:r>
                        <a:rPr lang="en-US" altLang="zh-CN" dirty="0"/>
                        <a:t>93.13</a:t>
                      </a:r>
                      <a:endParaRPr lang="en-US" dirty="0"/>
                    </a:p>
                  </a:txBody>
                  <a:tcPr anchor="ctr"/>
                </a:tc>
                <a:tc>
                  <a:txBody>
                    <a:bodyPr/>
                    <a:lstStyle/>
                    <a:p>
                      <a:pPr algn="r"/>
                      <a:r>
                        <a:rPr lang="en-US" altLang="zh-CN" dirty="0"/>
                        <a:t>91.89</a:t>
                      </a:r>
                      <a:endParaRPr lang="en-US" dirty="0"/>
                    </a:p>
                  </a:txBody>
                  <a:tcPr anchor="ctr"/>
                </a:tc>
                <a:tc>
                  <a:txBody>
                    <a:bodyPr/>
                    <a:lstStyle/>
                    <a:p>
                      <a:pPr algn="r"/>
                      <a:r>
                        <a:rPr lang="en-US" altLang="zh-CN" dirty="0"/>
                        <a:t>92.51</a:t>
                      </a:r>
                      <a:endParaRPr lang="en-US" dirty="0"/>
                    </a:p>
                  </a:txBody>
                  <a:tcPr anchor="ctr"/>
                </a:tc>
                <a:tc>
                  <a:txBody>
                    <a:bodyPr/>
                    <a:lstStyle/>
                    <a:p>
                      <a:pPr algn="r"/>
                      <a:r>
                        <a:rPr lang="en-US" altLang="zh-CN" dirty="0"/>
                        <a:t>47.40</a:t>
                      </a:r>
                      <a:endParaRPr lang="en-US" dirty="0"/>
                    </a:p>
                  </a:txBody>
                  <a:tcPr anchor="ctr"/>
                </a:tc>
                <a:tc>
                  <a:txBody>
                    <a:bodyPr/>
                    <a:lstStyle/>
                    <a:p>
                      <a:pPr algn="r"/>
                      <a:r>
                        <a:rPr lang="en-US" altLang="zh-CN" dirty="0"/>
                        <a:t>40.36</a:t>
                      </a:r>
                      <a:endParaRPr lang="en-US" dirty="0"/>
                    </a:p>
                  </a:txBody>
                  <a:tcPr anchor="ctr"/>
                </a:tc>
                <a:tc>
                  <a:txBody>
                    <a:bodyPr/>
                    <a:lstStyle/>
                    <a:p>
                      <a:pPr algn="r"/>
                      <a:r>
                        <a:rPr lang="en-US" altLang="zh-CN" dirty="0"/>
                        <a:t>43.60</a:t>
                      </a:r>
                      <a:endParaRPr lang="en-US" dirty="0"/>
                    </a:p>
                  </a:txBody>
                  <a:tcPr anchor="ctr"/>
                </a:tc>
                <a:extLst>
                  <a:ext uri="{0D108BD9-81ED-4DB2-BD59-A6C34878D82A}">
                    <a16:rowId xmlns:a16="http://schemas.microsoft.com/office/drawing/2014/main" val="2619794466"/>
                  </a:ext>
                </a:extLst>
              </a:tr>
            </a:tbl>
          </a:graphicData>
        </a:graphic>
      </p:graphicFrame>
      <p:sp>
        <p:nvSpPr>
          <p:cNvPr id="5" name="Left Brace 4">
            <a:extLst>
              <a:ext uri="{FF2B5EF4-FFF2-40B4-BE49-F238E27FC236}">
                <a16:creationId xmlns:a16="http://schemas.microsoft.com/office/drawing/2014/main" id="{9CD3746F-DFE5-3441-9421-5F22E4FD9D4B}"/>
              </a:ext>
            </a:extLst>
          </p:cNvPr>
          <p:cNvSpPr/>
          <p:nvPr/>
        </p:nvSpPr>
        <p:spPr>
          <a:xfrm>
            <a:off x="1749065" y="4572561"/>
            <a:ext cx="178130" cy="6112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E36CC6CA-D1E5-AE43-9638-D8B1B94609A8}"/>
              </a:ext>
            </a:extLst>
          </p:cNvPr>
          <p:cNvSpPr txBox="1"/>
          <p:nvPr/>
        </p:nvSpPr>
        <p:spPr>
          <a:xfrm>
            <a:off x="371216" y="4616553"/>
            <a:ext cx="1333891" cy="523220"/>
          </a:xfrm>
          <a:prstGeom prst="rect">
            <a:avLst/>
          </a:prstGeom>
          <a:noFill/>
        </p:spPr>
        <p:txBody>
          <a:bodyPr wrap="none" rtlCol="0">
            <a:spAutoFit/>
          </a:bodyPr>
          <a:lstStyle/>
          <a:p>
            <a:r>
              <a:rPr lang="ja-JP" altLang="en-US" sz="1400">
                <a:ea typeface="ＭＳ Ｐゴシック"/>
              </a:rPr>
              <a:t>生物医療</a:t>
            </a:r>
            <a:endParaRPr lang="en-US" altLang="ja-JP" sz="1400" dirty="0">
              <a:ea typeface="ＭＳ Ｐゴシック"/>
            </a:endParaRPr>
          </a:p>
          <a:p>
            <a:r>
              <a:rPr lang="ja-JP" altLang="en-US" sz="1400">
                <a:ea typeface="ＭＳ Ｐゴシック"/>
              </a:rPr>
              <a:t>分野の</a:t>
            </a:r>
            <a:r>
              <a:rPr lang="en-US" altLang="ja-JP" sz="1400" dirty="0">
                <a:ea typeface="ＭＳ Ｐゴシック"/>
              </a:rPr>
              <a:t>BERT [3]</a:t>
            </a:r>
            <a:endParaRPr lang="en-US" sz="1400" dirty="0"/>
          </a:p>
        </p:txBody>
      </p:sp>
      <p:sp>
        <p:nvSpPr>
          <p:cNvPr id="11" name="TextBox 10">
            <a:extLst>
              <a:ext uri="{FF2B5EF4-FFF2-40B4-BE49-F238E27FC236}">
                <a16:creationId xmlns:a16="http://schemas.microsoft.com/office/drawing/2014/main" id="{1F43357B-B462-D847-BDC3-79AB9AA4B4E4}"/>
              </a:ext>
            </a:extLst>
          </p:cNvPr>
          <p:cNvSpPr txBox="1"/>
          <p:nvPr/>
        </p:nvSpPr>
        <p:spPr>
          <a:xfrm>
            <a:off x="2031999" y="5285998"/>
            <a:ext cx="8128001" cy="954107"/>
          </a:xfrm>
          <a:prstGeom prst="rect">
            <a:avLst/>
          </a:prstGeom>
          <a:noFill/>
        </p:spPr>
        <p:txBody>
          <a:bodyPr wrap="square" rtlCol="0">
            <a:spAutoFit/>
          </a:bodyPr>
          <a:lstStyle/>
          <a:p>
            <a:r>
              <a:rPr lang="en-US" altLang="ja-JP" sz="1400" dirty="0">
                <a:ea typeface="ＭＳ Ｐゴシック"/>
              </a:rPr>
              <a:t>﻿P: PubMed</a:t>
            </a:r>
          </a:p>
          <a:p>
            <a:r>
              <a:rPr lang="en-US" altLang="ja-JP" sz="1400" dirty="0">
                <a:ea typeface="ＭＳ Ｐゴシック"/>
              </a:rPr>
              <a:t>P+M: PubMed + MIMIC-III</a:t>
            </a:r>
          </a:p>
          <a:p>
            <a:r>
              <a:rPr lang="en-US" sz="1400" dirty="0"/>
              <a:t>BERT(P): pre-trained BERT on PubMed abstracts</a:t>
            </a:r>
          </a:p>
          <a:p>
            <a:r>
              <a:rPr lang="en-US" sz="1400" dirty="0"/>
              <a:t>BERT(P+M): pre-trained BERT on </a:t>
            </a:r>
            <a:r>
              <a:rPr lang="en-US" altLang="ja-JP" sz="1400" dirty="0">
                <a:ea typeface="ＭＳ Ｐゴシック"/>
              </a:rPr>
              <a:t>PubMed abstracts and MIMIC-III (clinical notes)</a:t>
            </a:r>
            <a:endParaRPr lang="en-US" sz="1400" dirty="0"/>
          </a:p>
        </p:txBody>
      </p:sp>
      <p:sp>
        <p:nvSpPr>
          <p:cNvPr id="3" name="テキスト ボックス 2">
            <a:extLst>
              <a:ext uri="{FF2B5EF4-FFF2-40B4-BE49-F238E27FC236}">
                <a16:creationId xmlns:a16="http://schemas.microsoft.com/office/drawing/2014/main" id="{EC8F2EE0-361B-8547-8404-6C1B4A5D8701}"/>
              </a:ext>
            </a:extLst>
          </p:cNvPr>
          <p:cNvSpPr txBox="1"/>
          <p:nvPr/>
        </p:nvSpPr>
        <p:spPr>
          <a:xfrm>
            <a:off x="1210910" y="1765000"/>
            <a:ext cx="9997254" cy="1477328"/>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Calibri" panose="020F0502020204030204" pitchFamily="34" charset="0"/>
                <a:ea typeface="MS PGothic" panose="020B0600070205080204" pitchFamily="34" charset="-128"/>
                <a:cs typeface="Calibri" panose="020F0502020204030204" pitchFamily="34" charset="0"/>
              </a:rPr>
              <a:t>Bi</a:t>
            </a:r>
            <a:r>
              <a:rPr lang="zh-CN" altLang="en" sz="2400" dirty="0">
                <a:latin typeface="Calibri" panose="020F0502020204030204" pitchFamily="34" charset="0"/>
                <a:ea typeface="MS PGothic" panose="020B0600070205080204" pitchFamily="34" charset="-128"/>
                <a:cs typeface="Calibri" panose="020F0502020204030204" pitchFamily="34" charset="0"/>
              </a:rPr>
              <a:t>Ｌ</a:t>
            </a:r>
            <a:r>
              <a:rPr lang="en-US" altLang="zh-CN" sz="2400" dirty="0">
                <a:latin typeface="Calibri" panose="020F0502020204030204" pitchFamily="34" charset="0"/>
                <a:ea typeface="MS PGothic" panose="020B0600070205080204" pitchFamily="34" charset="-128"/>
                <a:cs typeface="Calibri" panose="020F0502020204030204" pitchFamily="34" charset="0"/>
              </a:rPr>
              <a:t>STM</a:t>
            </a:r>
            <a:r>
              <a:rPr lang="zh-CN" altLang="en-US" sz="2400" dirty="0">
                <a:latin typeface="MS PGothic" panose="020B0600070205080204" pitchFamily="34" charset="-128"/>
                <a:ea typeface="MS PGothic" panose="020B0600070205080204" pitchFamily="34" charset="-128"/>
                <a:cs typeface="Calibri"/>
              </a:rPr>
              <a:t>、普通の</a:t>
            </a:r>
            <a:r>
              <a:rPr lang="en-US" altLang="zh-CN" sz="2400" dirty="0">
                <a:latin typeface="MS PGothic" panose="020B0600070205080204" pitchFamily="34" charset="-128"/>
                <a:ea typeface="MS PGothic" panose="020B0600070205080204" pitchFamily="34" charset="-128"/>
                <a:cs typeface="Calibri"/>
              </a:rPr>
              <a:t>BERT</a:t>
            </a:r>
            <a:r>
              <a:rPr lang="zh-CN" altLang="en-US" sz="2400" dirty="0">
                <a:latin typeface="MS PGothic" panose="020B0600070205080204" pitchFamily="34" charset="-128"/>
                <a:ea typeface="MS PGothic" panose="020B0600070205080204" pitchFamily="34" charset="-128"/>
                <a:cs typeface="Calibri"/>
              </a:rPr>
              <a:t>、生物医療分野の</a:t>
            </a:r>
            <a:r>
              <a:rPr lang="en-US" altLang="zh-CN" sz="2400" dirty="0">
                <a:latin typeface="MS PGothic" panose="020B0600070205080204" pitchFamily="34" charset="-128"/>
                <a:ea typeface="MS PGothic" panose="020B0600070205080204" pitchFamily="34" charset="-128"/>
                <a:cs typeface="Calibri"/>
              </a:rPr>
              <a:t>BERT</a:t>
            </a:r>
            <a:r>
              <a:rPr lang="zh-CN" altLang="en-US" sz="2400" dirty="0">
                <a:latin typeface="MS PGothic" panose="020B0600070205080204" pitchFamily="34" charset="-128"/>
                <a:ea typeface="MS PGothic" panose="020B0600070205080204" pitchFamily="34" charset="-128"/>
                <a:cs typeface="Calibri"/>
              </a:rPr>
              <a:t>それぞれに基づいて実験を行った</a:t>
            </a:r>
            <a:endParaRPr lang="en-US" altLang="zh-CN" sz="2400" dirty="0">
              <a:latin typeface="MS PGothic" panose="020B0600070205080204" pitchFamily="34" charset="-128"/>
              <a:ea typeface="MS PGothic" panose="020B0600070205080204" pitchFamily="34" charset="-128"/>
              <a:cs typeface="Calibri"/>
            </a:endParaRPr>
          </a:p>
          <a:p>
            <a:pPr marL="342900" indent="-342900">
              <a:buFont typeface="Arial" panose="020B0604020202020204" pitchFamily="34" charset="0"/>
              <a:buChar char="•"/>
            </a:pPr>
            <a:r>
              <a:rPr kumimoji="1" lang="zh-CN" altLang="en-US" sz="2400" b="1" dirty="0">
                <a:latin typeface="MS Gothic"/>
                <a:ea typeface="ＭＳ Ｐゴシック"/>
              </a:rPr>
              <a:t>実験</a:t>
            </a:r>
            <a:r>
              <a:rPr kumimoji="1" lang="ja-CN" altLang="en-US" sz="2400" b="1" dirty="0">
                <a:latin typeface="MS Gothic"/>
                <a:ea typeface="ＭＳ Ｐゴシック"/>
              </a:rPr>
              <a:t>結果</a:t>
            </a:r>
            <a:r>
              <a:rPr kumimoji="1" lang="zh-CN" altLang="en-US" sz="2400" b="1" dirty="0">
                <a:latin typeface="MS Gothic"/>
                <a:ea typeface="ＭＳ Ｐゴシック"/>
              </a:rPr>
              <a:t>（検証データ）</a:t>
            </a:r>
            <a:endParaRPr lang="en-US" altLang="zh-CN" sz="2400" dirty="0">
              <a:latin typeface="Calibri" panose="020F0502020204030204" pitchFamily="34" charset="0"/>
              <a:ea typeface="MS PGothic" panose="020B0600070205080204" pitchFamily="34" charset="-128"/>
              <a:cs typeface="Calibri" panose="020F0502020204030204" pitchFamily="34" charset="0"/>
            </a:endParaRPr>
          </a:p>
          <a:p>
            <a:endParaRPr lang="en-US" altLang="zh-CN" dirty="0">
              <a:latin typeface="MS PGothic" panose="020B0600070205080204" pitchFamily="34" charset="-128"/>
              <a:ea typeface="MS PGothic" panose="020B0600070205080204" pitchFamily="34" charset="-128"/>
              <a:cs typeface="Calibri"/>
            </a:endParaRPr>
          </a:p>
        </p:txBody>
      </p:sp>
    </p:spTree>
    <p:extLst>
      <p:ext uri="{BB962C8B-B14F-4D97-AF65-F5344CB8AC3E}">
        <p14:creationId xmlns:p14="http://schemas.microsoft.com/office/powerpoint/2010/main" val="639641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en-US" sz="4000" b="1" dirty="0" err="1">
                <a:solidFill>
                  <a:schemeClr val="tx1"/>
                </a:solidFill>
                <a:latin typeface="MS Gothic"/>
                <a:ea typeface="ＭＳ Ｐゴシック"/>
              </a:rPr>
              <a:t>進捗</a:t>
            </a:r>
            <a:endParaRPr kumimoji="1" lang="en-US" altLang="en-US" sz="4000" b="1" dirty="0">
              <a:solidFill>
                <a:schemeClr val="tx1"/>
              </a:solidFill>
              <a:latin typeface="MS Gothic"/>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7</a:t>
            </a:fld>
            <a:endParaRPr lang="en-US"/>
          </a:p>
        </p:txBody>
      </p:sp>
      <p:sp>
        <p:nvSpPr>
          <p:cNvPr id="3" name="テキスト ボックス 2">
            <a:extLst>
              <a:ext uri="{FF2B5EF4-FFF2-40B4-BE49-F238E27FC236}">
                <a16:creationId xmlns:a16="http://schemas.microsoft.com/office/drawing/2014/main" id="{EC8F2EE0-361B-8547-8404-6C1B4A5D8701}"/>
              </a:ext>
            </a:extLst>
          </p:cNvPr>
          <p:cNvSpPr txBox="1"/>
          <p:nvPr/>
        </p:nvSpPr>
        <p:spPr>
          <a:xfrm>
            <a:off x="1210910" y="1930370"/>
            <a:ext cx="9997254" cy="295465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MS PGothic" panose="020B0600070205080204" pitchFamily="34" charset="-128"/>
                <a:ea typeface="MS PGothic" panose="020B0600070205080204" pitchFamily="34" charset="-128"/>
                <a:cs typeface="Calibri"/>
              </a:rPr>
              <a:t>実験</a:t>
            </a:r>
            <a:r>
              <a:rPr lang="ja-CN" altLang="en-US" sz="2400" dirty="0">
                <a:latin typeface="MS PGothic" panose="020B0600070205080204" pitchFamily="34" charset="-128"/>
                <a:ea typeface="MS PGothic" panose="020B0600070205080204" pitchFamily="34" charset="-128"/>
                <a:cs typeface="Calibri"/>
              </a:rPr>
              <a:t>結果</a:t>
            </a:r>
            <a:r>
              <a:rPr lang="zh-CN" altLang="en-US" sz="2400" dirty="0">
                <a:latin typeface="MS PGothic" panose="020B0600070205080204" pitchFamily="34" charset="-128"/>
                <a:ea typeface="MS PGothic" panose="020B0600070205080204" pitchFamily="34" charset="-128"/>
                <a:cs typeface="Calibri"/>
              </a:rPr>
              <a:t>（テストデータ）</a:t>
            </a:r>
            <a:endParaRPr lang="en-US" altLang="zh-CN" sz="2400" dirty="0">
              <a:latin typeface="MS PGothic" panose="020B0600070205080204" pitchFamily="34" charset="-128"/>
              <a:ea typeface="MS PGothic" panose="020B0600070205080204" pitchFamily="34" charset="-128"/>
              <a:cs typeface="Calibri"/>
            </a:endParaRPr>
          </a:p>
          <a:p>
            <a:pPr marL="342900" indent="-342900">
              <a:buFont typeface="Arial" panose="020B0604020202020204" pitchFamily="34" charset="0"/>
              <a:buChar char="•"/>
            </a:pPr>
            <a:endParaRPr lang="en-US" altLang="zh-CN" sz="2400" dirty="0">
              <a:latin typeface="MS PGothic" panose="020B0600070205080204" pitchFamily="34" charset="-128"/>
              <a:ea typeface="MS PGothic" panose="020B0600070205080204" pitchFamily="34" charset="-128"/>
              <a:cs typeface="Calibri"/>
            </a:endParaRPr>
          </a:p>
          <a:p>
            <a:pPr marL="342900" indent="-342900">
              <a:buFont typeface="Arial" panose="020B0604020202020204" pitchFamily="34" charset="0"/>
              <a:buChar char="•"/>
            </a:pPr>
            <a:r>
              <a:rPr lang="en-US" altLang="zh-CN" sz="2400" dirty="0" err="1">
                <a:latin typeface="MS PGothic" panose="020B0600070205080204" pitchFamily="34" charset="-128"/>
                <a:ea typeface="MS PGothic" panose="020B0600070205080204" pitchFamily="34" charset="-128"/>
                <a:cs typeface="Calibri"/>
              </a:rPr>
              <a:t>BiLSTM</a:t>
            </a:r>
            <a:endParaRPr lang="en-US" altLang="zh-CN" sz="2400" dirty="0">
              <a:latin typeface="MS PGothic" panose="020B0600070205080204" pitchFamily="34" charset="-128"/>
              <a:ea typeface="MS PGothic" panose="020B0600070205080204" pitchFamily="34" charset="-128"/>
              <a:cs typeface="Calibri"/>
            </a:endParaRPr>
          </a:p>
          <a:p>
            <a:pPr marL="800100" lvl="1" indent="-342900">
              <a:buFont typeface="Arial" panose="020B0604020202020204" pitchFamily="34" charset="0"/>
              <a:buChar char="•"/>
            </a:pPr>
            <a:r>
              <a:rPr lang="en-US" altLang="zh-CN" sz="2400" dirty="0">
                <a:latin typeface="MS PGothic" panose="020B0600070205080204" pitchFamily="34" charset="-128"/>
                <a:ea typeface="MS PGothic" panose="020B0600070205080204" pitchFamily="34" charset="-128"/>
                <a:cs typeface="Calibri"/>
              </a:rPr>
              <a:t>Glove</a:t>
            </a:r>
            <a:r>
              <a:rPr lang="zh-CN" altLang="en-US" sz="2400" dirty="0">
                <a:latin typeface="MS PGothic" panose="020B0600070205080204" pitchFamily="34" charset="-128"/>
                <a:ea typeface="MS PGothic" panose="020B0600070205080204" pitchFamily="34" charset="-128"/>
                <a:cs typeface="Calibri"/>
              </a:rPr>
              <a:t>と</a:t>
            </a:r>
            <a:r>
              <a:rPr lang="en-US" altLang="zh-CN" sz="2400" dirty="0">
                <a:latin typeface="MS PGothic" panose="020B0600070205080204" pitchFamily="34" charset="-128"/>
                <a:ea typeface="MS PGothic" panose="020B0600070205080204" pitchFamily="34" charset="-128"/>
                <a:cs typeface="Calibri"/>
              </a:rPr>
              <a:t>word2vec</a:t>
            </a:r>
            <a:r>
              <a:rPr lang="zh-CN" altLang="en-US" sz="2400" dirty="0">
                <a:latin typeface="MS PGothic" panose="020B0600070205080204" pitchFamily="34" charset="-128"/>
                <a:ea typeface="MS PGothic" panose="020B0600070205080204" pitchFamily="34" charset="-128"/>
                <a:cs typeface="Calibri"/>
              </a:rPr>
              <a:t>を用いて、実験を行った</a:t>
            </a:r>
            <a:endParaRPr lang="en-US" altLang="zh-CN" sz="2400" dirty="0">
              <a:latin typeface="MS PGothic" panose="020B0600070205080204" pitchFamily="34" charset="-128"/>
              <a:ea typeface="MS PGothic" panose="020B0600070205080204" pitchFamily="34" charset="-128"/>
              <a:cs typeface="Calibri"/>
            </a:endParaRPr>
          </a:p>
          <a:p>
            <a:endParaRPr lang="en-US" altLang="zh-CN" sz="2400" dirty="0">
              <a:latin typeface="MS PGothic" panose="020B0600070205080204" pitchFamily="34" charset="-128"/>
              <a:ea typeface="MS PGothic" panose="020B0600070205080204" pitchFamily="34" charset="-128"/>
              <a:cs typeface="Calibri"/>
            </a:endParaRPr>
          </a:p>
          <a:p>
            <a:pPr marL="342900" indent="-342900">
              <a:buFont typeface="Arial" panose="020B0604020202020204" pitchFamily="34" charset="0"/>
              <a:buChar char="•"/>
            </a:pPr>
            <a:r>
              <a:rPr lang="en-US" altLang="zh-CN" sz="2400" dirty="0">
                <a:latin typeface="MS PGothic" panose="020B0600070205080204" pitchFamily="34" charset="-128"/>
                <a:ea typeface="MS PGothic" panose="020B0600070205080204" pitchFamily="34" charset="-128"/>
                <a:cs typeface="Calibri"/>
              </a:rPr>
              <a:t>DEIM</a:t>
            </a:r>
            <a:r>
              <a:rPr lang="zh-CN" altLang="en-US" sz="2400" dirty="0">
                <a:latin typeface="MS PGothic" panose="020B0600070205080204" pitchFamily="34" charset="-128"/>
                <a:ea typeface="MS PGothic" panose="020B0600070205080204" pitchFamily="34" charset="-128"/>
                <a:cs typeface="Calibri"/>
              </a:rPr>
              <a:t>の閲読用論文を投稿した</a:t>
            </a:r>
            <a:endParaRPr lang="en-US" altLang="zh-CN" sz="2400" dirty="0">
              <a:latin typeface="MS PGothic" panose="020B0600070205080204" pitchFamily="34" charset="-128"/>
              <a:ea typeface="MS PGothic" panose="020B0600070205080204" pitchFamily="34" charset="-128"/>
              <a:cs typeface="Calibri"/>
            </a:endParaRPr>
          </a:p>
          <a:p>
            <a:endParaRPr lang="en-US" altLang="zh-CN" sz="2400" dirty="0">
              <a:latin typeface="MS PGothic" panose="020B0600070205080204" pitchFamily="34" charset="-128"/>
              <a:ea typeface="MS PGothic" panose="020B0600070205080204" pitchFamily="34" charset="-128"/>
              <a:cs typeface="Calibri"/>
            </a:endParaRPr>
          </a:p>
          <a:p>
            <a:endParaRPr lang="en-US" altLang="zh-CN" dirty="0">
              <a:latin typeface="MS PGothic" panose="020B0600070205080204" pitchFamily="34" charset="-128"/>
              <a:ea typeface="MS PGothic" panose="020B0600070205080204" pitchFamily="34" charset="-128"/>
              <a:cs typeface="Calibri"/>
            </a:endParaRPr>
          </a:p>
        </p:txBody>
      </p:sp>
    </p:spTree>
    <p:extLst>
      <p:ext uri="{BB962C8B-B14F-4D97-AF65-F5344CB8AC3E}">
        <p14:creationId xmlns:p14="http://schemas.microsoft.com/office/powerpoint/2010/main" val="340228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4B2480-08E8-E048-A466-09AAD636BB51}"/>
              </a:ext>
            </a:extLst>
          </p:cNvPr>
          <p:cNvSpPr>
            <a:spLocks noGrp="1"/>
          </p:cNvSpPr>
          <p:nvPr>
            <p:ph type="title"/>
          </p:nvPr>
        </p:nvSpPr>
        <p:spPr>
          <a:xfrm>
            <a:off x="1154863" y="184447"/>
            <a:ext cx="10058400" cy="1450757"/>
          </a:xfrm>
        </p:spPr>
        <p:txBody>
          <a:bodyPr>
            <a:normAutofit/>
          </a:bodyPr>
          <a:lstStyle/>
          <a:p>
            <a:r>
              <a:rPr kumimoji="1" lang="zh-CN" altLang="en-US" sz="4000" dirty="0">
                <a:solidFill>
                  <a:schemeClr val="tx1"/>
                </a:solidFill>
                <a:ea typeface="MS Gothic"/>
                <a:cs typeface="Calibri"/>
              </a:rPr>
              <a:t>実験データ</a:t>
            </a:r>
            <a:endParaRPr kumimoji="1" lang="ja-CN" altLang="en-US" sz="4000" dirty="0">
              <a:solidFill>
                <a:schemeClr val="tx1"/>
              </a:solidFill>
              <a:latin typeface="MS PGothic" panose="020B0600070205080204" pitchFamily="34" charset="-128"/>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DC9A2B98-7922-B446-A0CC-42FA845F0EC8}"/>
              </a:ext>
            </a:extLst>
          </p:cNvPr>
          <p:cNvSpPr>
            <a:spLocks noGrp="1"/>
          </p:cNvSpPr>
          <p:nvPr>
            <p:ph type="sldNum" sz="quarter" idx="12"/>
          </p:nvPr>
        </p:nvSpPr>
        <p:spPr/>
        <p:txBody>
          <a:bodyPr/>
          <a:lstStyle/>
          <a:p>
            <a:fld id="{4FAB73BC-B049-4115-A692-8D63A059BFB8}" type="slidenum">
              <a:rPr lang="en-US" smtClean="0"/>
              <a:t>8</a:t>
            </a:fld>
            <a:endParaRPr lang="en-US"/>
          </a:p>
        </p:txBody>
      </p:sp>
      <p:graphicFrame>
        <p:nvGraphicFramePr>
          <p:cNvPr id="4" name="表 4">
            <a:extLst>
              <a:ext uri="{FF2B5EF4-FFF2-40B4-BE49-F238E27FC236}">
                <a16:creationId xmlns:a16="http://schemas.microsoft.com/office/drawing/2014/main" id="{B817E930-7F47-FB4C-9602-672ACB4B96AF}"/>
              </a:ext>
            </a:extLst>
          </p:cNvPr>
          <p:cNvGraphicFramePr>
            <a:graphicFrameLocks noGrp="1"/>
          </p:cNvGraphicFramePr>
          <p:nvPr>
            <p:extLst>
              <p:ext uri="{D42A27DB-BD31-4B8C-83A1-F6EECF244321}">
                <p14:modId xmlns:p14="http://schemas.microsoft.com/office/powerpoint/2010/main" val="2280096662"/>
              </p:ext>
            </p:extLst>
          </p:nvPr>
        </p:nvGraphicFramePr>
        <p:xfrm>
          <a:off x="1151490" y="3429000"/>
          <a:ext cx="10058400" cy="2244513"/>
        </p:xfrm>
        <a:graphic>
          <a:graphicData uri="http://schemas.openxmlformats.org/drawingml/2006/table">
            <a:tbl>
              <a:tblPr firstRow="1" bandRow="1">
                <a:tableStyleId>{B301B821-A1FF-4177-AEE7-76D212191A09}</a:tableStyleId>
              </a:tblPr>
              <a:tblGrid>
                <a:gridCol w="1676400">
                  <a:extLst>
                    <a:ext uri="{9D8B030D-6E8A-4147-A177-3AD203B41FA5}">
                      <a16:colId xmlns:a16="http://schemas.microsoft.com/office/drawing/2014/main" val="3591594802"/>
                    </a:ext>
                  </a:extLst>
                </a:gridCol>
                <a:gridCol w="1676400">
                  <a:extLst>
                    <a:ext uri="{9D8B030D-6E8A-4147-A177-3AD203B41FA5}">
                      <a16:colId xmlns:a16="http://schemas.microsoft.com/office/drawing/2014/main" val="1753017926"/>
                    </a:ext>
                  </a:extLst>
                </a:gridCol>
                <a:gridCol w="1676400">
                  <a:extLst>
                    <a:ext uri="{9D8B030D-6E8A-4147-A177-3AD203B41FA5}">
                      <a16:colId xmlns:a16="http://schemas.microsoft.com/office/drawing/2014/main" val="529268757"/>
                    </a:ext>
                  </a:extLst>
                </a:gridCol>
                <a:gridCol w="1676400">
                  <a:extLst>
                    <a:ext uri="{9D8B030D-6E8A-4147-A177-3AD203B41FA5}">
                      <a16:colId xmlns:a16="http://schemas.microsoft.com/office/drawing/2014/main" val="1119734599"/>
                    </a:ext>
                  </a:extLst>
                </a:gridCol>
                <a:gridCol w="1676400">
                  <a:extLst>
                    <a:ext uri="{9D8B030D-6E8A-4147-A177-3AD203B41FA5}">
                      <a16:colId xmlns:a16="http://schemas.microsoft.com/office/drawing/2014/main" val="2346463955"/>
                    </a:ext>
                  </a:extLst>
                </a:gridCol>
                <a:gridCol w="1676400">
                  <a:extLst>
                    <a:ext uri="{9D8B030D-6E8A-4147-A177-3AD203B41FA5}">
                      <a16:colId xmlns:a16="http://schemas.microsoft.com/office/drawing/2014/main" val="3999975595"/>
                    </a:ext>
                  </a:extLst>
                </a:gridCol>
              </a:tblGrid>
              <a:tr h="443371">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CN"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Dataset</a:t>
                      </a:r>
                    </a:p>
                    <a:p>
                      <a:pPr algn="ctr"/>
                      <a:endParaRPr lang="ja-CN" altLang="en-US" dirty="0"/>
                    </a:p>
                  </a:txBody>
                  <a:tcPr/>
                </a:tc>
                <a:tc rowSpan="2">
                  <a:txBody>
                    <a:bodyPr/>
                    <a:lstStyle/>
                    <a:p>
                      <a:endParaRPr lang="en-US" altLang="ja-CN" dirty="0"/>
                    </a:p>
                    <a:p>
                      <a:pPr algn="ctr"/>
                      <a:r>
                        <a:rPr lang="en-US" altLang="ja-CN" dirty="0"/>
                        <a:t>Reports</a:t>
                      </a:r>
                      <a:endParaRPr lang="ja-CN" altLang="en-US" dirty="0"/>
                    </a:p>
                  </a:txBody>
                  <a:tcPr/>
                </a:tc>
                <a:tc rowSpan="2">
                  <a:txBody>
                    <a:bodyPr/>
                    <a:lstStyle/>
                    <a:p>
                      <a:endParaRPr lang="en-US" altLang="ja-CN" dirty="0"/>
                    </a:p>
                    <a:p>
                      <a:pPr algn="ctr"/>
                      <a:r>
                        <a:rPr lang="en-US" altLang="ja-CN" dirty="0"/>
                        <a:t>Sentences</a:t>
                      </a:r>
                      <a:endParaRPr lang="ja-CN" altLang="en-US" dirty="0"/>
                    </a:p>
                  </a:txBody>
                  <a:tcPr/>
                </a:tc>
                <a:tc gridSpan="3">
                  <a:txBody>
                    <a:bodyPr/>
                    <a:lstStyle/>
                    <a:p>
                      <a:pPr algn="ctr"/>
                      <a:r>
                        <a:rPr lang="en-US" altLang="ja-CN" dirty="0"/>
                        <a:t>Clinical entities</a:t>
                      </a:r>
                      <a:endParaRPr lang="ja-CN" altLang="en-US" dirty="0"/>
                    </a:p>
                  </a:txBody>
                  <a:tcPr/>
                </a:tc>
                <a:tc hMerge="1">
                  <a:txBody>
                    <a:bodyPr/>
                    <a:lstStyle/>
                    <a:p>
                      <a:endParaRPr lang="ja-CN" altLang="en-US"/>
                    </a:p>
                  </a:txBody>
                  <a:tcPr/>
                </a:tc>
                <a:tc hMerge="1">
                  <a:txBody>
                    <a:bodyPr/>
                    <a:lstStyle/>
                    <a:p>
                      <a:endParaRPr lang="ja-CN" altLang="en-US" dirty="0"/>
                    </a:p>
                  </a:txBody>
                  <a:tcPr/>
                </a:tc>
                <a:extLst>
                  <a:ext uri="{0D108BD9-81ED-4DB2-BD59-A6C34878D82A}">
                    <a16:rowId xmlns:a16="http://schemas.microsoft.com/office/drawing/2014/main" val="190709801"/>
                  </a:ext>
                </a:extLst>
              </a:tr>
              <a:tr h="454147">
                <a:tc vMerge="1">
                  <a:txBody>
                    <a:bodyPr/>
                    <a:lstStyle/>
                    <a:p>
                      <a:endParaRPr lang="ja-CN" altLang="en-US" dirty="0"/>
                    </a:p>
                  </a:txBody>
                  <a:tcPr/>
                </a:tc>
                <a:tc vMerge="1">
                  <a:txBody>
                    <a:bodyPr/>
                    <a:lstStyle/>
                    <a:p>
                      <a:endParaRPr lang="ja-CN" altLang="en-US" dirty="0"/>
                    </a:p>
                  </a:txBody>
                  <a:tcPr/>
                </a:tc>
                <a:tc vMerge="1">
                  <a:txBody>
                    <a:bodyPr/>
                    <a:lstStyle/>
                    <a:p>
                      <a:endParaRPr lang="ja-CN" altLang="en-US" dirty="0"/>
                    </a:p>
                  </a:txBody>
                  <a:tcPr/>
                </a:tc>
                <a:tc>
                  <a:txBody>
                    <a:bodyPr/>
                    <a:lstStyle/>
                    <a:p>
                      <a:pPr algn="ctr"/>
                      <a:r>
                        <a:rPr lang="en-US" altLang="ja-CN" dirty="0"/>
                        <a:t>Problem</a:t>
                      </a:r>
                      <a:endParaRPr lang="ja-CN" altLang="en-US" dirty="0"/>
                    </a:p>
                  </a:txBody>
                  <a:tcPr marL="36000"/>
                </a:tc>
                <a:tc>
                  <a:txBody>
                    <a:bodyPr/>
                    <a:lstStyle/>
                    <a:p>
                      <a:pPr algn="ctr"/>
                      <a:r>
                        <a:rPr lang="en-US" altLang="ja-CN" dirty="0"/>
                        <a:t>Treatment</a:t>
                      </a:r>
                      <a:endParaRPr lang="ja-CN" altLang="en-US" dirty="0"/>
                    </a:p>
                  </a:txBody>
                  <a:tcPr marL="36000"/>
                </a:tc>
                <a:tc>
                  <a:txBody>
                    <a:bodyPr/>
                    <a:lstStyle/>
                    <a:p>
                      <a:pPr algn="ctr"/>
                      <a:r>
                        <a:rPr lang="en-US" altLang="ja-CN" dirty="0"/>
                        <a:t>Test</a:t>
                      </a:r>
                      <a:endParaRPr lang="ja-CN" altLang="en-US" dirty="0"/>
                    </a:p>
                  </a:txBody>
                  <a:tcPr marL="36000"/>
                </a:tc>
                <a:extLst>
                  <a:ext uri="{0D108BD9-81ED-4DB2-BD59-A6C34878D82A}">
                    <a16:rowId xmlns:a16="http://schemas.microsoft.com/office/drawing/2014/main" val="423768360"/>
                  </a:ext>
                </a:extLst>
              </a:tr>
              <a:tr h="443371">
                <a:tc>
                  <a:txBody>
                    <a:bodyPr/>
                    <a:lstStyle/>
                    <a:p>
                      <a:r>
                        <a:rPr lang="en-US" altLang="ja-CN" dirty="0"/>
                        <a:t>Training</a:t>
                      </a:r>
                      <a:endParaRPr lang="ja-CN" altLang="en-US" dirty="0"/>
                    </a:p>
                  </a:txBody>
                  <a:tcPr/>
                </a:tc>
                <a:tc>
                  <a:txBody>
                    <a:bodyPr/>
                    <a:lstStyle/>
                    <a:p>
                      <a:pPr algn="r"/>
                      <a:r>
                        <a:rPr lang="en-US" altLang="ja-CN" dirty="0"/>
                        <a:t>256</a:t>
                      </a:r>
                      <a:endParaRPr lang="ja-CN" altLang="en-US" dirty="0"/>
                    </a:p>
                  </a:txBody>
                  <a:tcPr/>
                </a:tc>
                <a:tc>
                  <a:txBody>
                    <a:bodyPr/>
                    <a:lstStyle/>
                    <a:p>
                      <a:pPr algn="r"/>
                      <a:r>
                        <a:rPr lang="en-US" altLang="ja-CN" dirty="0"/>
                        <a:t>3024</a:t>
                      </a:r>
                      <a:endParaRPr lang="ja-CN" altLang="en-US" dirty="0"/>
                    </a:p>
                  </a:txBody>
                  <a:tcPr/>
                </a:tc>
                <a:tc>
                  <a:txBody>
                    <a:bodyPr/>
                    <a:lstStyle/>
                    <a:p>
                      <a:pPr algn="r"/>
                      <a:r>
                        <a:rPr lang="en-US" altLang="ja-CN" dirty="0"/>
                        <a:t>11555</a:t>
                      </a:r>
                      <a:endParaRPr lang="ja-CN" altLang="en-US" dirty="0"/>
                    </a:p>
                  </a:txBody>
                  <a:tcPr/>
                </a:tc>
                <a:tc>
                  <a:txBody>
                    <a:bodyPr/>
                    <a:lstStyle/>
                    <a:p>
                      <a:pPr algn="r"/>
                      <a:r>
                        <a:rPr lang="en-US" altLang="ja-CN" dirty="0"/>
                        <a:t>8097</a:t>
                      </a:r>
                      <a:endParaRPr lang="ja-CN" altLang="en-US" dirty="0"/>
                    </a:p>
                  </a:txBody>
                  <a:tcPr/>
                </a:tc>
                <a:tc>
                  <a:txBody>
                    <a:bodyPr/>
                    <a:lstStyle/>
                    <a:p>
                      <a:pPr algn="r"/>
                      <a:r>
                        <a:rPr lang="en-US" altLang="ja-CN" dirty="0"/>
                        <a:t>8043</a:t>
                      </a:r>
                      <a:endParaRPr lang="ja-CN" altLang="en-US" dirty="0"/>
                    </a:p>
                  </a:txBody>
                  <a:tcPr/>
                </a:tc>
                <a:extLst>
                  <a:ext uri="{0D108BD9-81ED-4DB2-BD59-A6C34878D82A}">
                    <a16:rowId xmlns:a16="http://schemas.microsoft.com/office/drawing/2014/main" val="1197316619"/>
                  </a:ext>
                </a:extLst>
              </a:tr>
              <a:tr h="443371">
                <a:tc>
                  <a:txBody>
                    <a:bodyPr/>
                    <a:lstStyle/>
                    <a:p>
                      <a:r>
                        <a:rPr lang="en-US" altLang="ja-CN" dirty="0"/>
                        <a:t>Validation</a:t>
                      </a:r>
                      <a:endParaRPr lang="ja-CN" altLang="en-US" dirty="0"/>
                    </a:p>
                  </a:txBody>
                  <a:tcPr/>
                </a:tc>
                <a:tc>
                  <a:txBody>
                    <a:bodyPr/>
                    <a:lstStyle/>
                    <a:p>
                      <a:pPr algn="r"/>
                      <a:r>
                        <a:rPr lang="en-US" altLang="ja-CN" dirty="0"/>
                        <a:t>85</a:t>
                      </a:r>
                      <a:endParaRPr lang="ja-CN" altLang="en-US" dirty="0"/>
                    </a:p>
                  </a:txBody>
                  <a:tcPr/>
                </a:tc>
                <a:tc>
                  <a:txBody>
                    <a:bodyPr/>
                    <a:lstStyle/>
                    <a:p>
                      <a:pPr algn="r"/>
                      <a:r>
                        <a:rPr lang="en-US" altLang="ja-CN" dirty="0"/>
                        <a:t>935</a:t>
                      </a:r>
                      <a:endParaRPr lang="ja-CN" altLang="en-US" dirty="0"/>
                    </a:p>
                  </a:txBody>
                  <a:tcPr/>
                </a:tc>
                <a:tc>
                  <a:txBody>
                    <a:bodyPr/>
                    <a:lstStyle/>
                    <a:p>
                      <a:pPr algn="r"/>
                      <a:r>
                        <a:rPr lang="en-US" altLang="ja-CN" dirty="0"/>
                        <a:t>3858</a:t>
                      </a:r>
                      <a:endParaRPr lang="ja-CN" altLang="en-US" dirty="0"/>
                    </a:p>
                  </a:txBody>
                  <a:tcPr/>
                </a:tc>
                <a:tc>
                  <a:txBody>
                    <a:bodyPr/>
                    <a:lstStyle/>
                    <a:p>
                      <a:pPr algn="r"/>
                      <a:r>
                        <a:rPr lang="en-US" altLang="ja-CN" dirty="0"/>
                        <a:t>3062</a:t>
                      </a:r>
                      <a:endParaRPr lang="ja-CN" altLang="en-US" dirty="0"/>
                    </a:p>
                  </a:txBody>
                  <a:tcPr/>
                </a:tc>
                <a:tc>
                  <a:txBody>
                    <a:bodyPr/>
                    <a:lstStyle/>
                    <a:p>
                      <a:pPr algn="r"/>
                      <a:r>
                        <a:rPr lang="en-US" altLang="ja-CN" dirty="0"/>
                        <a:t>2962</a:t>
                      </a:r>
                      <a:endParaRPr lang="ja-CN" altLang="en-US" dirty="0"/>
                    </a:p>
                  </a:txBody>
                  <a:tcPr/>
                </a:tc>
                <a:extLst>
                  <a:ext uri="{0D108BD9-81ED-4DB2-BD59-A6C34878D82A}">
                    <a16:rowId xmlns:a16="http://schemas.microsoft.com/office/drawing/2014/main" val="1258329619"/>
                  </a:ext>
                </a:extLst>
              </a:tr>
              <a:tr h="443371">
                <a:tc>
                  <a:txBody>
                    <a:bodyPr/>
                    <a:lstStyle/>
                    <a:p>
                      <a:r>
                        <a:rPr lang="en-US" altLang="ja-CN" dirty="0"/>
                        <a:t>Test</a:t>
                      </a:r>
                      <a:endParaRPr lang="ja-CN" altLang="en-US" dirty="0"/>
                    </a:p>
                  </a:txBody>
                  <a:tcPr/>
                </a:tc>
                <a:tc>
                  <a:txBody>
                    <a:bodyPr/>
                    <a:lstStyle/>
                    <a:p>
                      <a:pPr algn="r"/>
                      <a:r>
                        <a:rPr lang="en-US" altLang="ja-CN" dirty="0"/>
                        <a:t>85</a:t>
                      </a:r>
                      <a:endParaRPr lang="ja-CN" altLang="en-US" dirty="0"/>
                    </a:p>
                  </a:txBody>
                  <a:tcPr/>
                </a:tc>
                <a:tc>
                  <a:txBody>
                    <a:bodyPr/>
                    <a:lstStyle/>
                    <a:p>
                      <a:pPr algn="r"/>
                      <a:r>
                        <a:rPr lang="en-US" altLang="ja-CN" dirty="0"/>
                        <a:t>1105</a:t>
                      </a:r>
                      <a:endParaRPr lang="ja-CN" altLang="en-US" dirty="0"/>
                    </a:p>
                  </a:txBody>
                  <a:tcPr/>
                </a:tc>
                <a:tc>
                  <a:txBody>
                    <a:bodyPr/>
                    <a:lstStyle/>
                    <a:p>
                      <a:pPr algn="r"/>
                      <a:r>
                        <a:rPr lang="en-US" altLang="ja-CN" dirty="0"/>
                        <a:t>4252</a:t>
                      </a:r>
                      <a:endParaRPr lang="ja-CN" altLang="en-US" dirty="0"/>
                    </a:p>
                  </a:txBody>
                  <a:tcPr/>
                </a:tc>
                <a:tc>
                  <a:txBody>
                    <a:bodyPr/>
                    <a:lstStyle/>
                    <a:p>
                      <a:pPr algn="r"/>
                      <a:r>
                        <a:rPr lang="en-US" altLang="ja-CN" dirty="0"/>
                        <a:t>3029</a:t>
                      </a:r>
                      <a:endParaRPr lang="ja-CN" altLang="en-US" dirty="0"/>
                    </a:p>
                  </a:txBody>
                  <a:tcPr/>
                </a:tc>
                <a:tc>
                  <a:txBody>
                    <a:bodyPr/>
                    <a:lstStyle/>
                    <a:p>
                      <a:pPr algn="r"/>
                      <a:r>
                        <a:rPr lang="en-US" altLang="ja-CN" dirty="0"/>
                        <a:t>2828</a:t>
                      </a:r>
                      <a:endParaRPr lang="ja-CN" altLang="en-US" dirty="0"/>
                    </a:p>
                  </a:txBody>
                  <a:tcPr/>
                </a:tc>
                <a:extLst>
                  <a:ext uri="{0D108BD9-81ED-4DB2-BD59-A6C34878D82A}">
                    <a16:rowId xmlns:a16="http://schemas.microsoft.com/office/drawing/2014/main" val="2377295425"/>
                  </a:ext>
                </a:extLst>
              </a:tr>
            </a:tbl>
          </a:graphicData>
        </a:graphic>
      </p:graphicFrame>
      <p:sp>
        <p:nvSpPr>
          <p:cNvPr id="5" name="テキスト ボックス 4">
            <a:extLst>
              <a:ext uri="{FF2B5EF4-FFF2-40B4-BE49-F238E27FC236}">
                <a16:creationId xmlns:a16="http://schemas.microsoft.com/office/drawing/2014/main" id="{4BB4839D-C59C-8644-85FA-024ECF35A9C7}"/>
              </a:ext>
            </a:extLst>
          </p:cNvPr>
          <p:cNvSpPr txBox="1"/>
          <p:nvPr/>
        </p:nvSpPr>
        <p:spPr>
          <a:xfrm>
            <a:off x="1097279" y="1769947"/>
            <a:ext cx="9943231" cy="1846659"/>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2400" dirty="0">
                <a:ea typeface="MS Gothic"/>
                <a:cs typeface="+mn-lt"/>
              </a:rPr>
              <a:t>2010</a:t>
            </a:r>
            <a:r>
              <a:rPr kumimoji="1" lang="zh-CN" altLang="en-US" sz="2400" dirty="0">
                <a:ea typeface="MS Gothic"/>
              </a:rPr>
              <a:t> </a:t>
            </a:r>
            <a:r>
              <a:rPr kumimoji="1" lang="en-US" altLang="zh-CN" sz="2400" dirty="0">
                <a:ea typeface="MS Gothic"/>
              </a:rPr>
              <a:t>i2b2/</a:t>
            </a:r>
            <a:r>
              <a:rPr kumimoji="1" lang="en-US" altLang="zh-CN" sz="2400" dirty="0" err="1">
                <a:ea typeface="MS Gothic"/>
              </a:rPr>
              <a:t>va</a:t>
            </a:r>
            <a:r>
              <a:rPr kumimoji="1" lang="zh-CN" altLang="en-US" sz="2400" dirty="0">
                <a:ea typeface="MS Gothic"/>
              </a:rPr>
              <a:t> </a:t>
            </a:r>
            <a:r>
              <a:rPr kumimoji="1" lang="en-US" altLang="zh-CN" sz="2400" dirty="0">
                <a:ea typeface="MS Gothic"/>
              </a:rPr>
              <a:t>challenge</a:t>
            </a:r>
            <a:r>
              <a:rPr kumimoji="1" lang="ja-JP" altLang="en-US" sz="2400">
                <a:ea typeface="MS Gothic"/>
              </a:rPr>
              <a:t> </a:t>
            </a:r>
            <a:r>
              <a:rPr kumimoji="1" lang="en-US" altLang="zh-CN" sz="2400" dirty="0">
                <a:ea typeface="MS Gothic"/>
              </a:rPr>
              <a:t>(</a:t>
            </a:r>
            <a:r>
              <a:rPr kumimoji="1" lang="zh-CN" altLang="en-US" sz="2400" dirty="0">
                <a:ea typeface="MS Gothic"/>
              </a:rPr>
              <a:t>詳細</a:t>
            </a:r>
            <a:r>
              <a:rPr kumimoji="1" lang="ja-JP" altLang="en-US" sz="2400">
                <a:ea typeface="MS Gothic"/>
              </a:rPr>
              <a:t>は</a:t>
            </a:r>
            <a:r>
              <a:rPr kumimoji="1" lang="zh-CN" altLang="en-US" sz="2400" dirty="0">
                <a:ea typeface="MS Gothic"/>
              </a:rPr>
              <a:t>付録</a:t>
            </a:r>
            <a:r>
              <a:rPr kumimoji="1" lang="ja-JP" altLang="en-US" sz="2400">
                <a:ea typeface="MS Gothic"/>
              </a:rPr>
              <a:t>を</a:t>
            </a:r>
            <a:r>
              <a:rPr kumimoji="1" lang="zh-CN" altLang="en-US" sz="2400" dirty="0">
                <a:ea typeface="MS Gothic"/>
              </a:rPr>
              <a:t>参考</a:t>
            </a:r>
            <a:r>
              <a:rPr kumimoji="1" lang="en-US" altLang="zh-CN" sz="2400" dirty="0">
                <a:ea typeface="MS Gothic"/>
              </a:rPr>
              <a:t>)</a:t>
            </a:r>
          </a:p>
          <a:p>
            <a:pPr marL="285750" indent="-285750">
              <a:buFont typeface="Arial" panose="020B0604020202020204" pitchFamily="34" charset="0"/>
              <a:buChar char="•"/>
            </a:pPr>
            <a:r>
              <a:rPr kumimoji="1" lang="zh-CN" altLang="en-US" sz="2400" dirty="0">
                <a:ea typeface="MS Gothic"/>
                <a:cs typeface="Calibri"/>
              </a:rPr>
              <a:t>データ量</a:t>
            </a:r>
            <a:endParaRPr kumimoji="1" lang="en-US" altLang="zh-CN" sz="2400" dirty="0">
              <a:ea typeface="MS Gothic"/>
              <a:cs typeface="Calibri"/>
            </a:endParaRPr>
          </a:p>
          <a:p>
            <a:pPr marL="702000" indent="-285750">
              <a:buFont typeface="Arial" panose="020B0604020202020204" pitchFamily="34" charset="0"/>
              <a:buChar char="•"/>
            </a:pPr>
            <a:r>
              <a:rPr kumimoji="1" lang="en-US" altLang="zh-CN" sz="2400" dirty="0">
                <a:ea typeface="MS Gothic"/>
                <a:cs typeface="Calibri"/>
              </a:rPr>
              <a:t>170</a:t>
            </a:r>
            <a:r>
              <a:rPr kumimoji="1" lang="zh-CN" altLang="en-US" sz="2400" dirty="0">
                <a:ea typeface="MS Gothic"/>
                <a:cs typeface="Calibri"/>
              </a:rPr>
              <a:t>件の訓練データ、</a:t>
            </a:r>
            <a:r>
              <a:rPr kumimoji="1" lang="en-US" altLang="zh-CN" sz="2400" dirty="0">
                <a:ea typeface="MS Gothic"/>
                <a:cs typeface="Calibri"/>
              </a:rPr>
              <a:t>256</a:t>
            </a:r>
            <a:r>
              <a:rPr kumimoji="1" lang="zh-CN" altLang="en-US" sz="2400" dirty="0">
                <a:ea typeface="MS Gothic"/>
                <a:cs typeface="Calibri"/>
              </a:rPr>
              <a:t>件のテストデータ</a:t>
            </a:r>
            <a:endParaRPr kumimoji="1" lang="en-US" altLang="zh-CN" sz="2400" dirty="0">
              <a:ea typeface="MS Gothic"/>
              <a:cs typeface="Calibri"/>
            </a:endParaRPr>
          </a:p>
          <a:p>
            <a:pPr marL="702000" indent="-285750">
              <a:buFont typeface="Arial" panose="020B0604020202020204" pitchFamily="34" charset="0"/>
              <a:buChar char="•"/>
            </a:pPr>
            <a:r>
              <a:rPr kumimoji="1" lang="zh-CN" altLang="en-US" sz="2400" dirty="0">
                <a:ea typeface="MS Gothic"/>
                <a:cs typeface="Calibri"/>
              </a:rPr>
              <a:t>訓練データ：検証データ：テストデータ＝</a:t>
            </a:r>
            <a:r>
              <a:rPr kumimoji="1" lang="en-US" altLang="zh-CN" sz="2400" dirty="0">
                <a:ea typeface="MS Gothic"/>
                <a:cs typeface="Calibri"/>
              </a:rPr>
              <a:t>3</a:t>
            </a:r>
            <a:r>
              <a:rPr kumimoji="1" lang="zh-CN" altLang="en-US" sz="2400" dirty="0">
                <a:ea typeface="MS Gothic"/>
                <a:cs typeface="Calibri"/>
              </a:rPr>
              <a:t>：</a:t>
            </a:r>
            <a:r>
              <a:rPr kumimoji="1" lang="en-US" altLang="zh-CN" sz="2400" dirty="0">
                <a:ea typeface="MS Gothic"/>
                <a:cs typeface="Calibri"/>
              </a:rPr>
              <a:t>1</a:t>
            </a:r>
            <a:r>
              <a:rPr kumimoji="1" lang="zh-CN" altLang="en-US" sz="2400" dirty="0">
                <a:ea typeface="MS Gothic"/>
                <a:cs typeface="Calibri"/>
              </a:rPr>
              <a:t>：</a:t>
            </a:r>
            <a:r>
              <a:rPr kumimoji="1" lang="en-US" altLang="zh-CN" sz="2400" dirty="0">
                <a:ea typeface="MS Gothic"/>
                <a:cs typeface="Calibri"/>
              </a:rPr>
              <a:t>1</a:t>
            </a:r>
          </a:p>
          <a:p>
            <a:endParaRPr kumimoji="1" lang="ja-CN" altLang="en-US" dirty="0"/>
          </a:p>
        </p:txBody>
      </p:sp>
    </p:spTree>
    <p:extLst>
      <p:ext uri="{BB962C8B-B14F-4D97-AF65-F5344CB8AC3E}">
        <p14:creationId xmlns:p14="http://schemas.microsoft.com/office/powerpoint/2010/main" val="2411935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en-US" altLang="en-US" sz="4000" b="1" dirty="0" err="1">
                <a:solidFill>
                  <a:schemeClr val="tx1"/>
                </a:solidFill>
                <a:latin typeface="MS Gothic"/>
                <a:ea typeface="ＭＳ Ｐゴシック"/>
              </a:rPr>
              <a:t>実験結果（テストデータ</a:t>
            </a:r>
            <a:r>
              <a:rPr kumimoji="1" lang="en-US" altLang="en-US" sz="4000" b="1" dirty="0">
                <a:solidFill>
                  <a:schemeClr val="tx1"/>
                </a:solidFill>
                <a:latin typeface="MS Gothic"/>
                <a:ea typeface="ＭＳ Ｐゴシック"/>
              </a:rPr>
              <a:t>）</a:t>
            </a: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9</a:t>
            </a:fld>
            <a:endParaRPr lang="en-US"/>
          </a:p>
        </p:txBody>
      </p:sp>
      <p:graphicFrame>
        <p:nvGraphicFramePr>
          <p:cNvPr id="4" name="Table 4">
            <a:extLst>
              <a:ext uri="{FF2B5EF4-FFF2-40B4-BE49-F238E27FC236}">
                <a16:creationId xmlns:a16="http://schemas.microsoft.com/office/drawing/2014/main" id="{D226A5CC-C41C-6740-8DEF-6B011F4B3669}"/>
              </a:ext>
            </a:extLst>
          </p:cNvPr>
          <p:cNvGraphicFramePr>
            <a:graphicFrameLocks noGrp="1"/>
          </p:cNvGraphicFramePr>
          <p:nvPr>
            <p:extLst>
              <p:ext uri="{D42A27DB-BD31-4B8C-83A1-F6EECF244321}">
                <p14:modId xmlns:p14="http://schemas.microsoft.com/office/powerpoint/2010/main" val="4049403164"/>
              </p:ext>
            </p:extLst>
          </p:nvPr>
        </p:nvGraphicFramePr>
        <p:xfrm>
          <a:off x="1037968" y="1829841"/>
          <a:ext cx="11103704" cy="2595880"/>
        </p:xfrm>
        <a:graphic>
          <a:graphicData uri="http://schemas.openxmlformats.org/drawingml/2006/table">
            <a:tbl>
              <a:tblPr firstRow="1" bandRow="1">
                <a:tableStyleId>{B301B821-A1FF-4177-AEE7-76D212191A09}</a:tableStyleId>
              </a:tblPr>
              <a:tblGrid>
                <a:gridCol w="1750276">
                  <a:extLst>
                    <a:ext uri="{9D8B030D-6E8A-4147-A177-3AD203B41FA5}">
                      <a16:colId xmlns:a16="http://schemas.microsoft.com/office/drawing/2014/main" val="209520628"/>
                    </a:ext>
                  </a:extLst>
                </a:gridCol>
                <a:gridCol w="1422213">
                  <a:extLst>
                    <a:ext uri="{9D8B030D-6E8A-4147-A177-3AD203B41FA5}">
                      <a16:colId xmlns:a16="http://schemas.microsoft.com/office/drawing/2014/main" val="2131619223"/>
                    </a:ext>
                  </a:extLst>
                </a:gridCol>
                <a:gridCol w="1586243">
                  <a:extLst>
                    <a:ext uri="{9D8B030D-6E8A-4147-A177-3AD203B41FA5}">
                      <a16:colId xmlns:a16="http://schemas.microsoft.com/office/drawing/2014/main" val="161177386"/>
                    </a:ext>
                  </a:extLst>
                </a:gridCol>
                <a:gridCol w="1586243">
                  <a:extLst>
                    <a:ext uri="{9D8B030D-6E8A-4147-A177-3AD203B41FA5}">
                      <a16:colId xmlns:a16="http://schemas.microsoft.com/office/drawing/2014/main" val="2774132633"/>
                    </a:ext>
                  </a:extLst>
                </a:gridCol>
                <a:gridCol w="1586243">
                  <a:extLst>
                    <a:ext uri="{9D8B030D-6E8A-4147-A177-3AD203B41FA5}">
                      <a16:colId xmlns:a16="http://schemas.microsoft.com/office/drawing/2014/main" val="3496468762"/>
                    </a:ext>
                  </a:extLst>
                </a:gridCol>
                <a:gridCol w="1586243">
                  <a:extLst>
                    <a:ext uri="{9D8B030D-6E8A-4147-A177-3AD203B41FA5}">
                      <a16:colId xmlns:a16="http://schemas.microsoft.com/office/drawing/2014/main" val="2991014460"/>
                    </a:ext>
                  </a:extLst>
                </a:gridCol>
                <a:gridCol w="1586243">
                  <a:extLst>
                    <a:ext uri="{9D8B030D-6E8A-4147-A177-3AD203B41FA5}">
                      <a16:colId xmlns:a16="http://schemas.microsoft.com/office/drawing/2014/main" val="1419012332"/>
                    </a:ext>
                  </a:extLst>
                </a:gridCol>
              </a:tblGrid>
              <a:tr h="370840">
                <a:tc>
                  <a:txBody>
                    <a:bodyPr/>
                    <a:lstStyle/>
                    <a:p>
                      <a:endParaRPr lang="en-US" dirty="0"/>
                    </a:p>
                  </a:txBody>
                  <a:tcPr/>
                </a:tc>
                <a:tc gridSpan="3">
                  <a:txBody>
                    <a:bodyPr/>
                    <a:lstStyle/>
                    <a:p>
                      <a:pPr algn="ctr"/>
                      <a:r>
                        <a:rPr lang="en-US" sz="1600" dirty="0" err="1"/>
                        <a:t>固有表現抽出</a:t>
                      </a:r>
                      <a:endParaRPr lang="en-US" sz="1600" dirty="0"/>
                    </a:p>
                  </a:txBody>
                  <a:tcPr anchor="ctr"/>
                </a:tc>
                <a:tc hMerge="1">
                  <a:txBody>
                    <a:bodyPr/>
                    <a:lstStyle/>
                    <a:p>
                      <a:endParaRPr lang="en-US"/>
                    </a:p>
                  </a:txBody>
                  <a:tcPr/>
                </a:tc>
                <a:tc hMerge="1">
                  <a:txBody>
                    <a:bodyPr/>
                    <a:lstStyle/>
                    <a:p>
                      <a:endParaRPr lang="en-US"/>
                    </a:p>
                  </a:txBody>
                  <a:tcPr/>
                </a:tc>
                <a:tc gridSpan="3">
                  <a:txBody>
                    <a:bodyPr/>
                    <a:lstStyle/>
                    <a:p>
                      <a:pPr algn="ctr"/>
                      <a:r>
                        <a:rPr lang="en-US" sz="1600" err="1"/>
                        <a:t>関係抽出</a:t>
                      </a:r>
                      <a:endParaRPr lang="en-US" sz="160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a:txBody>
                    <a:bodyPr/>
                    <a:lstStyle/>
                    <a:p>
                      <a:endParaRPr lang="en-US" dirty="0"/>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algn="ctr"/>
                      <a:r>
                        <a:rPr lang="en-US" dirty="0" err="1"/>
                        <a:t>BiLSTM</a:t>
                      </a:r>
                      <a:r>
                        <a:rPr lang="en-US" dirty="0"/>
                        <a:t>(Glove)</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en-US" dirty="0"/>
                        <a:t>83.98</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82.87</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en-US" dirty="0"/>
                        <a:t>83.42</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en-US" dirty="0"/>
                        <a:t>43.26</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en-US" dirty="0"/>
                        <a:t>21.28</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r"/>
                      <a:r>
                        <a:rPr lang="en-US" dirty="0"/>
                        <a:t>28.52</a:t>
                      </a:r>
                    </a:p>
                  </a:txBody>
                  <a:tcPr anchor="ct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00601725"/>
                  </a:ext>
                </a:extLst>
              </a:tr>
              <a:tr h="370840">
                <a:tc>
                  <a:txBody>
                    <a:bodyPr/>
                    <a:lstStyle/>
                    <a:p>
                      <a:pPr algn="ctr"/>
                      <a:r>
                        <a:rPr lang="en-US" dirty="0" err="1"/>
                        <a:t>BiLSTM</a:t>
                      </a:r>
                      <a:r>
                        <a:rPr lang="en-US" dirty="0"/>
                        <a:t>(BioMed)</a:t>
                      </a:r>
                    </a:p>
                  </a:txBody>
                  <a:tcPr>
                    <a:lnT w="28575" cap="flat" cmpd="sng" algn="ctr">
                      <a:solidFill>
                        <a:schemeClr val="bg1"/>
                      </a:solidFill>
                      <a:prstDash val="solid"/>
                      <a:round/>
                      <a:headEnd type="none" w="med" len="med"/>
                      <a:tailEnd type="none" w="med" len="med"/>
                    </a:lnT>
                  </a:tcPr>
                </a:tc>
                <a:tc>
                  <a:txBody>
                    <a:bodyPr/>
                    <a:lstStyle/>
                    <a:p>
                      <a:pPr algn="r"/>
                      <a:r>
                        <a:rPr lang="en-US" altLang="zh-CN"/>
                        <a:t>84.28</a:t>
                      </a:r>
                      <a:endParaRPr lang="en-US"/>
                    </a:p>
                  </a:txBody>
                  <a:tcPr anchor="ctr">
                    <a:lnT w="28575" cap="flat" cmpd="sng" algn="ctr">
                      <a:solidFill>
                        <a:schemeClr val="bg1"/>
                      </a:solidFill>
                      <a:prstDash val="solid"/>
                      <a:round/>
                      <a:headEnd type="none" w="med" len="med"/>
                      <a:tailEnd type="none" w="med" len="med"/>
                    </a:lnT>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t>82.36</a:t>
                      </a:r>
                    </a:p>
                  </a:txBody>
                  <a:tcPr anchor="ctr">
                    <a:lnT w="28575" cap="flat" cmpd="sng" algn="ctr">
                      <a:solidFill>
                        <a:schemeClr val="bg1"/>
                      </a:solidFill>
                      <a:prstDash val="solid"/>
                      <a:round/>
                      <a:headEnd type="none" w="med" len="med"/>
                      <a:tailEnd type="none" w="med" len="med"/>
                    </a:lnT>
                  </a:tcPr>
                </a:tc>
                <a:tc>
                  <a:txBody>
                    <a:bodyPr/>
                    <a:lstStyle/>
                    <a:p>
                      <a:pPr algn="r"/>
                      <a:r>
                        <a:rPr lang="en-US" altLang="zh-CN" dirty="0"/>
                        <a:t>83.31</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r"/>
                      <a:r>
                        <a:rPr lang="en-US" altLang="zh-CN"/>
                        <a:t>43.22</a:t>
                      </a:r>
                      <a:endParaRPr lang="en-US"/>
                    </a:p>
                  </a:txBody>
                  <a:tcPr anchor="ctr">
                    <a:lnT w="28575" cap="flat" cmpd="sng" algn="ctr">
                      <a:solidFill>
                        <a:schemeClr val="bg1"/>
                      </a:solidFill>
                      <a:prstDash val="solid"/>
                      <a:round/>
                      <a:headEnd type="none" w="med" len="med"/>
                      <a:tailEnd type="none" w="med" len="med"/>
                    </a:lnT>
                  </a:tcPr>
                </a:tc>
                <a:tc>
                  <a:txBody>
                    <a:bodyPr/>
                    <a:lstStyle/>
                    <a:p>
                      <a:pPr algn="r"/>
                      <a:r>
                        <a:rPr lang="en-US" altLang="zh-CN"/>
                        <a:t>22.35</a:t>
                      </a:r>
                      <a:endParaRPr lang="en-US"/>
                    </a:p>
                  </a:txBody>
                  <a:tcPr anchor="ctr">
                    <a:lnT w="28575" cap="flat" cmpd="sng" algn="ctr">
                      <a:solidFill>
                        <a:schemeClr val="bg1"/>
                      </a:solidFill>
                      <a:prstDash val="solid"/>
                      <a:round/>
                      <a:headEnd type="none" w="med" len="med"/>
                      <a:tailEnd type="none" w="med" len="med"/>
                    </a:lnT>
                  </a:tcPr>
                </a:tc>
                <a:tc>
                  <a:txBody>
                    <a:bodyPr/>
                    <a:lstStyle/>
                    <a:p>
                      <a:pPr algn="r"/>
                      <a:r>
                        <a:rPr lang="en-US" altLang="zh-CN" dirty="0"/>
                        <a:t>29.46</a:t>
                      </a:r>
                      <a:endParaRPr lang="en-US"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227241565"/>
                  </a:ext>
                </a:extLst>
              </a:tr>
              <a:tr h="370840">
                <a:tc>
                  <a:txBody>
                    <a:bodyPr/>
                    <a:lstStyle/>
                    <a:p>
                      <a:pPr algn="ctr"/>
                      <a:r>
                        <a:rPr lang="en-US" dirty="0"/>
                        <a:t>BERT</a:t>
                      </a:r>
                    </a:p>
                  </a:txBody>
                  <a:tcPr/>
                </a:tc>
                <a:tc>
                  <a:txBody>
                    <a:bodyPr/>
                    <a:lstStyle/>
                    <a:p>
                      <a:pPr algn="r"/>
                      <a:r>
                        <a:rPr lang="en-US" altLang="zh-CN"/>
                        <a:t>89.91</a:t>
                      </a:r>
                      <a:endParaRPr lang="en-US"/>
                    </a:p>
                  </a:txBody>
                  <a:tcPr anchor="ctr"/>
                </a:tc>
                <a:tc>
                  <a:txBody>
                    <a:bodyPr/>
                    <a:lstStyle/>
                    <a:p>
                      <a:pPr algn="r"/>
                      <a:r>
                        <a:rPr lang="en-US" altLang="zh-CN"/>
                        <a:t>95.32</a:t>
                      </a:r>
                      <a:endParaRPr lang="en-US"/>
                    </a:p>
                  </a:txBody>
                  <a:tcPr anchor="ctr"/>
                </a:tc>
                <a:tc>
                  <a:txBody>
                    <a:bodyPr/>
                    <a:lstStyle/>
                    <a:p>
                      <a:pPr algn="r"/>
                      <a:r>
                        <a:rPr lang="en-US" altLang="zh-CN" dirty="0"/>
                        <a:t>92.53</a:t>
                      </a:r>
                      <a:endParaRPr lang="en-US" dirty="0"/>
                    </a:p>
                  </a:txBody>
                  <a:tcPr anchor="ctr"/>
                </a:tc>
                <a:tc>
                  <a:txBody>
                    <a:bodyPr/>
                    <a:lstStyle/>
                    <a:p>
                      <a:pPr algn="r"/>
                      <a:r>
                        <a:rPr lang="en-US" altLang="zh-CN"/>
                        <a:t>37.17</a:t>
                      </a:r>
                      <a:endParaRPr lang="en-US"/>
                    </a:p>
                  </a:txBody>
                  <a:tcPr anchor="ctr"/>
                </a:tc>
                <a:tc>
                  <a:txBody>
                    <a:bodyPr/>
                    <a:lstStyle/>
                    <a:p>
                      <a:pPr algn="r"/>
                      <a:r>
                        <a:rPr lang="en-US"/>
                        <a:t>29.73</a:t>
                      </a:r>
                    </a:p>
                  </a:txBody>
                  <a:tcPr anchor="ctr"/>
                </a:tc>
                <a:tc>
                  <a:txBody>
                    <a:bodyPr/>
                    <a:lstStyle/>
                    <a:p>
                      <a:pPr algn="r"/>
                      <a:r>
                        <a:rPr lang="en-US" dirty="0"/>
                        <a:t>33.04</a:t>
                      </a:r>
                    </a:p>
                  </a:txBody>
                  <a:tcPr anchor="ctr"/>
                </a:tc>
                <a:extLst>
                  <a:ext uri="{0D108BD9-81ED-4DB2-BD59-A6C34878D82A}">
                    <a16:rowId xmlns:a16="http://schemas.microsoft.com/office/drawing/2014/main" val="1883358090"/>
                  </a:ext>
                </a:extLst>
              </a:tr>
              <a:tr h="370840">
                <a:tc>
                  <a:txBody>
                    <a:bodyPr/>
                    <a:lstStyle/>
                    <a:p>
                      <a:pPr algn="ctr"/>
                      <a:r>
                        <a:rPr lang="en-US" dirty="0"/>
                        <a:t>BERT(P)</a:t>
                      </a:r>
                    </a:p>
                  </a:txBody>
                  <a:tcPr/>
                </a:tc>
                <a:tc>
                  <a:txBody>
                    <a:bodyPr/>
                    <a:lstStyle/>
                    <a:p>
                      <a:pPr algn="r"/>
                      <a:r>
                        <a:rPr lang="en-US"/>
                        <a:t>92.90</a:t>
                      </a:r>
                    </a:p>
                  </a:txBody>
                  <a:tcPr anchor="ctr"/>
                </a:tc>
                <a:tc>
                  <a:txBody>
                    <a:bodyPr/>
                    <a:lstStyle/>
                    <a:p>
                      <a:pPr algn="r"/>
                      <a:r>
                        <a:rPr lang="en-US"/>
                        <a:t>92.95</a:t>
                      </a:r>
                    </a:p>
                  </a:txBody>
                  <a:tcPr anchor="ctr"/>
                </a:tc>
                <a:tc>
                  <a:txBody>
                    <a:bodyPr/>
                    <a:lstStyle/>
                    <a:p>
                      <a:pPr algn="r"/>
                      <a:r>
                        <a:rPr lang="en-US" dirty="0"/>
                        <a:t>92.92</a:t>
                      </a:r>
                    </a:p>
                  </a:txBody>
                  <a:tcPr anchor="ctr"/>
                </a:tc>
                <a:tc>
                  <a:txBody>
                    <a:bodyPr/>
                    <a:lstStyle/>
                    <a:p>
                      <a:pPr algn="r"/>
                      <a:r>
                        <a:rPr lang="en-US"/>
                        <a:t>38.91</a:t>
                      </a:r>
                    </a:p>
                  </a:txBody>
                  <a:tcPr anchor="ctr"/>
                </a:tc>
                <a:tc>
                  <a:txBody>
                    <a:bodyPr/>
                    <a:lstStyle/>
                    <a:p>
                      <a:pPr algn="r"/>
                      <a:r>
                        <a:rPr lang="en-US"/>
                        <a:t>37.31</a:t>
                      </a:r>
                    </a:p>
                  </a:txBody>
                  <a:tcPr anchor="ctr"/>
                </a:tc>
                <a:tc>
                  <a:txBody>
                    <a:bodyPr/>
                    <a:lstStyle/>
                    <a:p>
                      <a:pPr algn="r"/>
                      <a:r>
                        <a:rPr lang="en-US" dirty="0"/>
                        <a:t>38.09</a:t>
                      </a:r>
                    </a:p>
                  </a:txBody>
                  <a:tcPr anchor="ctr"/>
                </a:tc>
                <a:extLst>
                  <a:ext uri="{0D108BD9-81ED-4DB2-BD59-A6C34878D82A}">
                    <a16:rowId xmlns:a16="http://schemas.microsoft.com/office/drawing/2014/main" val="2692257548"/>
                  </a:ext>
                </a:extLst>
              </a:tr>
              <a:tr h="370840">
                <a:tc>
                  <a:txBody>
                    <a:bodyPr/>
                    <a:lstStyle/>
                    <a:p>
                      <a:pPr algn="ctr"/>
                      <a:r>
                        <a:rPr lang="en-US" dirty="0"/>
                        <a:t>BERT(P+M)</a:t>
                      </a:r>
                    </a:p>
                  </a:txBody>
                  <a:tcPr/>
                </a:tc>
                <a:tc>
                  <a:txBody>
                    <a:bodyPr/>
                    <a:lstStyle/>
                    <a:p>
                      <a:pPr algn="r"/>
                      <a:r>
                        <a:rPr lang="en-US" b="1" dirty="0"/>
                        <a:t>93.95</a:t>
                      </a:r>
                    </a:p>
                  </a:txBody>
                  <a:tcPr anchor="ctr"/>
                </a:tc>
                <a:tc>
                  <a:txBody>
                    <a:bodyPr/>
                    <a:lstStyle/>
                    <a:p>
                      <a:pPr algn="r"/>
                      <a:r>
                        <a:rPr lang="en-US" altLang="zh-CN" b="1" dirty="0"/>
                        <a:t>95.01</a:t>
                      </a:r>
                      <a:endParaRPr lang="en-US" b="1" dirty="0"/>
                    </a:p>
                  </a:txBody>
                  <a:tcPr anchor="ctr"/>
                </a:tc>
                <a:tc>
                  <a:txBody>
                    <a:bodyPr/>
                    <a:lstStyle/>
                    <a:p>
                      <a:pPr algn="r"/>
                      <a:r>
                        <a:rPr lang="en-US" altLang="zh-CN" b="1" dirty="0"/>
                        <a:t>94.30</a:t>
                      </a:r>
                      <a:endParaRPr lang="en-US" b="1" dirty="0"/>
                    </a:p>
                  </a:txBody>
                  <a:tcPr anchor="ctr"/>
                </a:tc>
                <a:tc>
                  <a:txBody>
                    <a:bodyPr/>
                    <a:lstStyle/>
                    <a:p>
                      <a:pPr algn="r"/>
                      <a:r>
                        <a:rPr lang="en-US" altLang="zh-CN" b="1" dirty="0"/>
                        <a:t>40.77</a:t>
                      </a:r>
                      <a:endParaRPr lang="en-US" b="1" dirty="0"/>
                    </a:p>
                  </a:txBody>
                  <a:tcPr anchor="ctr"/>
                </a:tc>
                <a:tc>
                  <a:txBody>
                    <a:bodyPr/>
                    <a:lstStyle/>
                    <a:p>
                      <a:pPr algn="r"/>
                      <a:r>
                        <a:rPr lang="en-US" altLang="zh-CN" b="1" dirty="0"/>
                        <a:t>42.11</a:t>
                      </a:r>
                      <a:endParaRPr lang="en-US" b="1" dirty="0"/>
                    </a:p>
                  </a:txBody>
                  <a:tcPr anchor="ctr"/>
                </a:tc>
                <a:tc>
                  <a:txBody>
                    <a:bodyPr/>
                    <a:lstStyle/>
                    <a:p>
                      <a:pPr algn="r"/>
                      <a:r>
                        <a:rPr lang="en-US" altLang="zh-CN" b="1" dirty="0"/>
                        <a:t>41.43</a:t>
                      </a:r>
                      <a:endParaRPr lang="en-US" b="1" dirty="0"/>
                    </a:p>
                  </a:txBody>
                  <a:tcPr anchor="ctr"/>
                </a:tc>
                <a:extLst>
                  <a:ext uri="{0D108BD9-81ED-4DB2-BD59-A6C34878D82A}">
                    <a16:rowId xmlns:a16="http://schemas.microsoft.com/office/drawing/2014/main" val="2619794466"/>
                  </a:ext>
                </a:extLst>
              </a:tr>
            </a:tbl>
          </a:graphicData>
        </a:graphic>
      </p:graphicFrame>
      <p:sp>
        <p:nvSpPr>
          <p:cNvPr id="5" name="Left Brace 4">
            <a:extLst>
              <a:ext uri="{FF2B5EF4-FFF2-40B4-BE49-F238E27FC236}">
                <a16:creationId xmlns:a16="http://schemas.microsoft.com/office/drawing/2014/main" id="{9CD3746F-DFE5-3441-9421-5F22E4FD9D4B}"/>
              </a:ext>
            </a:extLst>
          </p:cNvPr>
          <p:cNvSpPr/>
          <p:nvPr/>
        </p:nvSpPr>
        <p:spPr>
          <a:xfrm>
            <a:off x="765585" y="3776421"/>
            <a:ext cx="178130" cy="6112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E36CC6CA-D1E5-AE43-9638-D8B1B94609A8}"/>
              </a:ext>
            </a:extLst>
          </p:cNvPr>
          <p:cNvSpPr txBox="1"/>
          <p:nvPr/>
        </p:nvSpPr>
        <p:spPr>
          <a:xfrm>
            <a:off x="-89065" y="3712691"/>
            <a:ext cx="1032780" cy="738664"/>
          </a:xfrm>
          <a:prstGeom prst="rect">
            <a:avLst/>
          </a:prstGeom>
          <a:noFill/>
        </p:spPr>
        <p:txBody>
          <a:bodyPr wrap="square" rtlCol="0">
            <a:spAutoFit/>
          </a:bodyPr>
          <a:lstStyle/>
          <a:p>
            <a:r>
              <a:rPr lang="ja-JP" altLang="en-US" sz="1400">
                <a:ea typeface="ＭＳ Ｐゴシック"/>
              </a:rPr>
              <a:t>生物医療</a:t>
            </a:r>
            <a:endParaRPr lang="en-US" altLang="ja-JP" sz="1400" dirty="0">
              <a:ea typeface="ＭＳ Ｐゴシック"/>
            </a:endParaRPr>
          </a:p>
          <a:p>
            <a:r>
              <a:rPr lang="ja-JP" altLang="en-US" sz="1400">
                <a:ea typeface="ＭＳ Ｐゴシック"/>
              </a:rPr>
              <a:t>分野の</a:t>
            </a:r>
            <a:r>
              <a:rPr lang="en-US" altLang="ja-JP" sz="1400" dirty="0">
                <a:ea typeface="ＭＳ Ｐゴシック"/>
              </a:rPr>
              <a:t>BERT [3]</a:t>
            </a:r>
            <a:endParaRPr lang="en-US" sz="1400" dirty="0"/>
          </a:p>
        </p:txBody>
      </p:sp>
      <p:sp>
        <p:nvSpPr>
          <p:cNvPr id="11" name="TextBox 10">
            <a:extLst>
              <a:ext uri="{FF2B5EF4-FFF2-40B4-BE49-F238E27FC236}">
                <a16:creationId xmlns:a16="http://schemas.microsoft.com/office/drawing/2014/main" id="{1F43357B-B462-D847-BDC3-79AB9AA4B4E4}"/>
              </a:ext>
            </a:extLst>
          </p:cNvPr>
          <p:cNvSpPr txBox="1"/>
          <p:nvPr/>
        </p:nvSpPr>
        <p:spPr>
          <a:xfrm>
            <a:off x="1210910" y="4488645"/>
            <a:ext cx="8128001" cy="1169551"/>
          </a:xfrm>
          <a:prstGeom prst="rect">
            <a:avLst/>
          </a:prstGeom>
          <a:noFill/>
        </p:spPr>
        <p:txBody>
          <a:bodyPr wrap="square" rtlCol="0">
            <a:spAutoFit/>
          </a:bodyPr>
          <a:lstStyle/>
          <a:p>
            <a:r>
              <a:rPr lang="en-US" altLang="ja-JP" sz="1400" dirty="0">
                <a:ea typeface="ＭＳ Ｐゴシック"/>
              </a:rPr>
              <a:t>BioMed: </a:t>
            </a:r>
            <a:r>
              <a:rPr lang="en-US" altLang="ja-JP" sz="1400" dirty="0" err="1">
                <a:ea typeface="ＭＳ Ｐゴシック"/>
              </a:rPr>
              <a:t>PubMed+PMC</a:t>
            </a:r>
            <a:r>
              <a:rPr lang="en-US" altLang="ja-JP" sz="1400" dirty="0">
                <a:ea typeface="ＭＳ Ｐゴシック"/>
              </a:rPr>
              <a:t>﻿ (word2vec)</a:t>
            </a:r>
          </a:p>
          <a:p>
            <a:r>
              <a:rPr lang="en-US" altLang="ja-JP" sz="1400" dirty="0">
                <a:ea typeface="ＭＳ Ｐゴシック"/>
              </a:rPr>
              <a:t>P: PubMed</a:t>
            </a:r>
          </a:p>
          <a:p>
            <a:r>
              <a:rPr lang="en-US" altLang="ja-JP" sz="1400" dirty="0">
                <a:ea typeface="ＭＳ Ｐゴシック"/>
              </a:rPr>
              <a:t>P+M: PubMed + MIMIC-III</a:t>
            </a:r>
          </a:p>
          <a:p>
            <a:r>
              <a:rPr lang="en-US" sz="1400" dirty="0"/>
              <a:t>BERT(P): pre-trained BERT on PubMed abstracts</a:t>
            </a:r>
          </a:p>
          <a:p>
            <a:r>
              <a:rPr lang="en-US" sz="1400" dirty="0"/>
              <a:t>BERT(P+M): pre-trained BERT on </a:t>
            </a:r>
            <a:r>
              <a:rPr lang="en-US" altLang="ja-JP" sz="1400" dirty="0">
                <a:ea typeface="ＭＳ Ｐゴシック"/>
              </a:rPr>
              <a:t>PubMed abstracts and MIMIC-III (clinical notes)</a:t>
            </a:r>
            <a:endParaRPr lang="en-US" sz="1400" dirty="0"/>
          </a:p>
        </p:txBody>
      </p:sp>
      <p:sp>
        <p:nvSpPr>
          <p:cNvPr id="12" name="テキスト ボックス 2">
            <a:extLst>
              <a:ext uri="{FF2B5EF4-FFF2-40B4-BE49-F238E27FC236}">
                <a16:creationId xmlns:a16="http://schemas.microsoft.com/office/drawing/2014/main" id="{77CF6180-3881-3C46-B05A-50852BAB367F}"/>
              </a:ext>
            </a:extLst>
          </p:cNvPr>
          <p:cNvSpPr txBox="1"/>
          <p:nvPr/>
        </p:nvSpPr>
        <p:spPr>
          <a:xfrm>
            <a:off x="1210910" y="5658196"/>
            <a:ext cx="9997254" cy="101566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ja-JP" altLang="en-US" sz="2000">
                <a:ea typeface="MS Gothic"/>
                <a:cs typeface="Calibri"/>
              </a:rPr>
              <a:t>ファインチューニング  </a:t>
            </a:r>
            <a:r>
              <a:rPr kumimoji="1" lang="en-US" altLang="ja-JP" sz="2000" dirty="0">
                <a:ea typeface="MS Gothic"/>
                <a:cs typeface="Calibri"/>
              </a:rPr>
              <a:t>(</a:t>
            </a:r>
            <a:r>
              <a:rPr kumimoji="1" lang="en-US" altLang="zh-CN" sz="2000" dirty="0">
                <a:ea typeface="MS Gothic"/>
                <a:cs typeface="Calibri"/>
              </a:rPr>
              <a:t>Fine-tuning): BERT</a:t>
            </a:r>
            <a:r>
              <a:rPr kumimoji="1" lang="zh-CN" altLang="en-US" sz="2000" dirty="0">
                <a:ea typeface="MS Gothic"/>
                <a:cs typeface="Calibri"/>
              </a:rPr>
              <a:t>モデルの最終層</a:t>
            </a:r>
            <a:endParaRPr kumimoji="1" lang="en-US" altLang="zh-CN" sz="2000" dirty="0">
              <a:ea typeface="MS Gothic"/>
              <a:cs typeface="Calibri"/>
            </a:endParaRPr>
          </a:p>
          <a:p>
            <a:pPr marL="285750" indent="-285750">
              <a:buFont typeface="Arial" panose="020B0604020202020204" pitchFamily="34" charset="0"/>
              <a:buChar char="•"/>
            </a:pPr>
            <a:r>
              <a:rPr kumimoji="1" lang="ja-JP" altLang="en-US" sz="2000">
                <a:ea typeface="MS Gothic"/>
                <a:cs typeface="Calibri"/>
              </a:rPr>
              <a:t>ハイパーパラメータ</a:t>
            </a:r>
            <a:endParaRPr kumimoji="1" lang="en-US" altLang="zh-CN" sz="2400" dirty="0">
              <a:ea typeface="MS Gothic"/>
              <a:cs typeface="Calibri"/>
            </a:endParaRPr>
          </a:p>
          <a:p>
            <a:pPr marL="702000" indent="-285750">
              <a:buFont typeface="Arial" panose="020B0604020202020204" pitchFamily="34" charset="0"/>
              <a:buChar char="•"/>
            </a:pPr>
            <a:r>
              <a:rPr kumimoji="1" lang="en-US" altLang="zh-CN" sz="2000" dirty="0" err="1">
                <a:ea typeface="MS Gothic"/>
                <a:cs typeface="Calibri"/>
              </a:rPr>
              <a:t>batch_size</a:t>
            </a:r>
            <a:r>
              <a:rPr kumimoji="1" lang="en-US" altLang="zh-CN" sz="2000" dirty="0">
                <a:ea typeface="MS Gothic"/>
                <a:cs typeface="Calibri"/>
              </a:rPr>
              <a:t>=32</a:t>
            </a:r>
          </a:p>
        </p:txBody>
      </p:sp>
    </p:spTree>
    <p:extLst>
      <p:ext uri="{BB962C8B-B14F-4D97-AF65-F5344CB8AC3E}">
        <p14:creationId xmlns:p14="http://schemas.microsoft.com/office/powerpoint/2010/main" val="267556839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ウィスプ</Template>
  <TotalTime>768</TotalTime>
  <Words>1058</Words>
  <Application>Microsoft Macintosh PowerPoint</Application>
  <PresentationFormat>ワイド画面</PresentationFormat>
  <Paragraphs>276</Paragraphs>
  <Slides>16</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MS Gothic</vt:lpstr>
      <vt:lpstr>MS PGothic</vt:lpstr>
      <vt:lpstr>Arial</vt:lpstr>
      <vt:lpstr>Calibri</vt:lpstr>
      <vt:lpstr>Calibri Light</vt:lpstr>
      <vt:lpstr>Wingdings</vt:lpstr>
      <vt:lpstr>Retrospect</vt:lpstr>
      <vt:lpstr>共同学習方式による電子カルテからの エンティティ関係抽出手法</vt:lpstr>
      <vt:lpstr>研究背景</vt:lpstr>
      <vt:lpstr>エンティティ関係抽出方法</vt:lpstr>
      <vt:lpstr>既存手法</vt:lpstr>
      <vt:lpstr>提案手法</vt:lpstr>
      <vt:lpstr>前回の振り返り</vt:lpstr>
      <vt:lpstr>進捗</vt:lpstr>
      <vt:lpstr>実験データ</vt:lpstr>
      <vt:lpstr>実験結果（テストデータ）</vt:lpstr>
      <vt:lpstr>テーマ発表からのコメント</vt:lpstr>
      <vt:lpstr>今後の予定（春休み）</vt:lpstr>
      <vt:lpstr>付録</vt:lpstr>
      <vt:lpstr>医学的エンティティ関係（カテゴリ１〜3）</vt:lpstr>
      <vt:lpstr>医学的エンティティ関係（カテゴリ4〜5）</vt:lpstr>
      <vt:lpstr>医学的エンティティ関係（カテゴリ6〜8）</vt:lpstr>
      <vt:lpstr>データの詳細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電子カルテに基づいて医療知識抽出する方法</dc:title>
  <dc:creator>FANG Xintao(gr0475vx)</dc:creator>
  <cp:lastModifiedBy>FANG Xintao(gr0475vx)</cp:lastModifiedBy>
  <cp:revision>1</cp:revision>
  <dcterms:created xsi:type="dcterms:W3CDTF">2020-10-03T08:05:31Z</dcterms:created>
  <dcterms:modified xsi:type="dcterms:W3CDTF">2021-01-06T12:48:25Z</dcterms:modified>
</cp:coreProperties>
</file>