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4"/>
  </p:notesMasterIdLst>
  <p:sldIdLst>
    <p:sldId id="256" r:id="rId2"/>
    <p:sldId id="297" r:id="rId3"/>
    <p:sldId id="377" r:id="rId4"/>
    <p:sldId id="376" r:id="rId5"/>
    <p:sldId id="369" r:id="rId6"/>
    <p:sldId id="370" r:id="rId7"/>
    <p:sldId id="380" r:id="rId8"/>
    <p:sldId id="371" r:id="rId9"/>
    <p:sldId id="353" r:id="rId10"/>
    <p:sldId id="321" r:id="rId11"/>
    <p:sldId id="358" r:id="rId12"/>
    <p:sldId id="379" r:id="rId13"/>
    <p:sldId id="280" r:id="rId14"/>
    <p:sldId id="381" r:id="rId15"/>
    <p:sldId id="270" r:id="rId16"/>
    <p:sldId id="278" r:id="rId17"/>
    <p:sldId id="279" r:id="rId18"/>
    <p:sldId id="312" r:id="rId19"/>
    <p:sldId id="313" r:id="rId20"/>
    <p:sldId id="315" r:id="rId21"/>
    <p:sldId id="314" r:id="rId22"/>
    <p:sldId id="31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 Xintao(gr0475vx)" initials="FX" lastIdx="3" clrIdx="0">
    <p:extLst>
      <p:ext uri="{19B8F6BF-5375-455C-9EA6-DF929625EA0E}">
        <p15:presenceInfo xmlns:p15="http://schemas.microsoft.com/office/powerpoint/2012/main" userId="S::gr0475vx@ed.ritsumei.ac.jp::f5a69607-3c73-4172-a63e-2f8eff800f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F40AF-2534-6F4C-B8A6-E80D1576E21E}" v="52" dt="2021-11-26T06:42:54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7"/>
    <p:restoredTop sz="92610"/>
  </p:normalViewPr>
  <p:slideViewPr>
    <p:cSldViewPr snapToGrid="0" snapToObjects="1">
      <p:cViewPr varScale="1">
        <p:scale>
          <a:sx n="101" d="100"/>
          <a:sy n="101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ＦＡＮＧ Ｘｉｎｔａｏ(gr0475vx)" userId="f5a69607-3c73-4172-a63e-2f8eff800f7d" providerId="ADAL" clId="{D9A0F94C-6DE8-544A-8AB0-7AB8E34F2E96}"/>
    <pc:docChg chg="undo custSel addSld delSld modSld sldOrd">
      <pc:chgData name="ＦＡＮＧ Ｘｉｎｔａｏ(gr0475vx)" userId="f5a69607-3c73-4172-a63e-2f8eff800f7d" providerId="ADAL" clId="{D9A0F94C-6DE8-544A-8AB0-7AB8E34F2E96}" dt="2021-04-30T08:44:58.257" v="4652" actId="403"/>
      <pc:docMkLst>
        <pc:docMk/>
      </pc:docMkLst>
      <pc:sldChg chg="modSp mod">
        <pc:chgData name="ＦＡＮＧ Ｘｉｎｔａｏ(gr0475vx)" userId="f5a69607-3c73-4172-a63e-2f8eff800f7d" providerId="ADAL" clId="{D9A0F94C-6DE8-544A-8AB0-7AB8E34F2E96}" dt="2021-04-28T02:19:52.836" v="2622" actId="1076"/>
        <pc:sldMkLst>
          <pc:docMk/>
          <pc:sldMk cId="3527916796" sldId="256"/>
        </pc:sldMkLst>
        <pc:spChg chg="mod">
          <ac:chgData name="ＦＡＮＧ Ｘｉｎｔａｏ(gr0475vx)" userId="f5a69607-3c73-4172-a63e-2f8eff800f7d" providerId="ADAL" clId="{D9A0F94C-6DE8-544A-8AB0-7AB8E34F2E96}" dt="2021-04-28T02:19:52.836" v="2622" actId="1076"/>
          <ac:spMkLst>
            <pc:docMk/>
            <pc:sldMk cId="3527916796" sldId="256"/>
            <ac:spMk id="2" creationId="{C09F0BFF-3663-0E4B-A023-6B2E72947AE0}"/>
          </ac:spMkLst>
        </pc:spChg>
        <pc:spChg chg="mod">
          <ac:chgData name="ＦＡＮＧ Ｘｉｎｔａｏ(gr0475vx)" userId="f5a69607-3c73-4172-a63e-2f8eff800f7d" providerId="ADAL" clId="{D9A0F94C-6DE8-544A-8AB0-7AB8E34F2E96}" dt="2021-04-24T12:02:46.686" v="16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modSp mod">
        <pc:chgData name="ＦＡＮＧ Ｘｉｎｔａｏ(gr0475vx)" userId="f5a69607-3c73-4172-a63e-2f8eff800f7d" providerId="ADAL" clId="{D9A0F94C-6DE8-544A-8AB0-7AB8E34F2E96}" dt="2021-04-26T00:00:02.485" v="1467" actId="2711"/>
        <pc:sldMkLst>
          <pc:docMk/>
          <pc:sldMk cId="74261509" sldId="280"/>
        </pc:sldMkLst>
        <pc:spChg chg="mod">
          <ac:chgData name="ＦＡＮＧ Ｘｉｎｔａｏ(gr0475vx)" userId="f5a69607-3c73-4172-a63e-2f8eff800f7d" providerId="ADAL" clId="{D9A0F94C-6DE8-544A-8AB0-7AB8E34F2E96}" dt="2021-04-25T23:59:40.744" v="1453" actId="20577"/>
          <ac:spMkLst>
            <pc:docMk/>
            <pc:sldMk cId="74261509" sldId="280"/>
            <ac:spMk id="4" creationId="{D68AB636-A49F-4B02-97EA-0C34307BC002}"/>
          </ac:spMkLst>
        </pc:spChg>
        <pc:spChg chg="mod">
          <ac:chgData name="ＦＡＮＧ Ｘｉｎｔａｏ(gr0475vx)" userId="f5a69607-3c73-4172-a63e-2f8eff800f7d" providerId="ADAL" clId="{D9A0F94C-6DE8-544A-8AB0-7AB8E34F2E96}" dt="2021-04-26T00:00:02.485" v="1467" actId="2711"/>
          <ac:spMkLst>
            <pc:docMk/>
            <pc:sldMk cId="74261509" sldId="280"/>
            <ac:spMk id="5" creationId="{4E6CA517-B0C2-4EA7-BFB7-4EA564F16D3A}"/>
          </ac:spMkLst>
        </pc:spChg>
      </pc:sldChg>
      <pc:sldChg chg="modSp mod">
        <pc:chgData name="ＦＡＮＧ Ｘｉｎｔａｏ(gr0475vx)" userId="f5a69607-3c73-4172-a63e-2f8eff800f7d" providerId="ADAL" clId="{D9A0F94C-6DE8-544A-8AB0-7AB8E34F2E96}" dt="2021-04-29T05:42:54.872" v="2787" actId="58"/>
        <pc:sldMkLst>
          <pc:docMk/>
          <pc:sldMk cId="2675568392" sldId="283"/>
        </pc:sldMkLst>
        <pc:spChg chg="mod">
          <ac:chgData name="ＦＡＮＧ Ｘｉｎｔａｏ(gr0475vx)" userId="f5a69607-3c73-4172-a63e-2f8eff800f7d" providerId="ADAL" clId="{D9A0F94C-6DE8-544A-8AB0-7AB8E34F2E96}" dt="2021-04-29T05:42:54.872" v="2787" actId="58"/>
          <ac:spMkLst>
            <pc:docMk/>
            <pc:sldMk cId="2675568392" sldId="283"/>
            <ac:spMk id="11" creationId="{1F43357B-B462-D847-BDC3-79AB9AA4B4E4}"/>
          </ac:spMkLst>
        </pc:spChg>
        <pc:graphicFrameChg chg="mod modGraphic">
          <ac:chgData name="ＦＡＮＧ Ｘｉｎｔａｏ(gr0475vx)" userId="f5a69607-3c73-4172-a63e-2f8eff800f7d" providerId="ADAL" clId="{D9A0F94C-6DE8-544A-8AB0-7AB8E34F2E96}" dt="2021-04-29T05:39:31.746" v="2755" actId="20577"/>
          <ac:graphicFrameMkLst>
            <pc:docMk/>
            <pc:sldMk cId="2675568392" sldId="283"/>
            <ac:graphicFrameMk id="4" creationId="{D226A5CC-C41C-6740-8DEF-6B011F4B3669}"/>
          </ac:graphicFrameMkLst>
        </pc:graphicFrameChg>
      </pc:sldChg>
      <pc:sldChg chg="modSp mod ord">
        <pc:chgData name="ＦＡＮＧ Ｘｉｎｔａｏ(gr0475vx)" userId="f5a69607-3c73-4172-a63e-2f8eff800f7d" providerId="ADAL" clId="{D9A0F94C-6DE8-544A-8AB0-7AB8E34F2E96}" dt="2021-04-30T05:57:51.906" v="4651" actId="20577"/>
        <pc:sldMkLst>
          <pc:docMk/>
          <pc:sldMk cId="2621240240" sldId="295"/>
        </pc:sldMkLst>
        <pc:spChg chg="mod">
          <ac:chgData name="ＦＡＮＧ Ｘｉｎｔａｏ(gr0475vx)" userId="f5a69607-3c73-4172-a63e-2f8eff800f7d" providerId="ADAL" clId="{D9A0F94C-6DE8-544A-8AB0-7AB8E34F2E96}" dt="2021-04-30T05:57:51.906" v="4651" actId="20577"/>
          <ac:spMkLst>
            <pc:docMk/>
            <pc:sldMk cId="2621240240" sldId="295"/>
            <ac:spMk id="4" creationId="{3C8F1BE0-FCA2-8C47-A9C4-BA3AA37FA064}"/>
          </ac:spMkLst>
        </pc:spChg>
      </pc:sldChg>
      <pc:sldChg chg="del">
        <pc:chgData name="ＦＡＮＧ Ｘｉｎｔａｏ(gr0475vx)" userId="f5a69607-3c73-4172-a63e-2f8eff800f7d" providerId="ADAL" clId="{D9A0F94C-6DE8-544A-8AB0-7AB8E34F2E96}" dt="2021-04-28T01:52:46.271" v="2359" actId="2696"/>
        <pc:sldMkLst>
          <pc:docMk/>
          <pc:sldMk cId="843165136" sldId="296"/>
        </pc:sldMkLst>
      </pc:sldChg>
      <pc:sldChg chg="modSp">
        <pc:chgData name="ＦＡＮＧ Ｘｉｎｔａｏ(gr0475vx)" userId="f5a69607-3c73-4172-a63e-2f8eff800f7d" providerId="ADAL" clId="{D9A0F94C-6DE8-544A-8AB0-7AB8E34F2E96}" dt="2021-04-25T23:50:42.064" v="1357" actId="20578"/>
        <pc:sldMkLst>
          <pc:docMk/>
          <pc:sldMk cId="3536378391" sldId="297"/>
        </pc:sldMkLst>
        <pc:spChg chg="mod">
          <ac:chgData name="ＦＡＮＧ Ｘｉｎｔａｏ(gr0475vx)" userId="f5a69607-3c73-4172-a63e-2f8eff800f7d" providerId="ADAL" clId="{D9A0F94C-6DE8-544A-8AB0-7AB8E34F2E96}" dt="2021-04-25T23:50:38.054" v="1356" actId="20578"/>
          <ac:spMkLst>
            <pc:docMk/>
            <pc:sldMk cId="3536378391" sldId="297"/>
            <ac:spMk id="11" creationId="{A48B644B-0C89-BC47-A31F-E69C312924BB}"/>
          </ac:spMkLst>
        </pc:spChg>
        <pc:spChg chg="mod">
          <ac:chgData name="ＦＡＮＧ Ｘｉｎｔａｏ(gr0475vx)" userId="f5a69607-3c73-4172-a63e-2f8eff800f7d" providerId="ADAL" clId="{D9A0F94C-6DE8-544A-8AB0-7AB8E34F2E96}" dt="2021-04-25T23:50:38.054" v="1356" actId="20578"/>
          <ac:spMkLst>
            <pc:docMk/>
            <pc:sldMk cId="3536378391" sldId="297"/>
            <ac:spMk id="13" creationId="{5EDE1651-3E14-A849-A467-D7D5D4556A09}"/>
          </ac:spMkLst>
        </pc:spChg>
        <pc:spChg chg="mod">
          <ac:chgData name="ＦＡＮＧ Ｘｉｎｔａｏ(gr0475vx)" userId="f5a69607-3c73-4172-a63e-2f8eff800f7d" providerId="ADAL" clId="{D9A0F94C-6DE8-544A-8AB0-7AB8E34F2E96}" dt="2021-04-25T23:50:42.064" v="1357" actId="20578"/>
          <ac:spMkLst>
            <pc:docMk/>
            <pc:sldMk cId="3536378391" sldId="297"/>
            <ac:spMk id="22" creationId="{1B590A2C-F58C-9B4F-A5D4-61209A05B146}"/>
          </ac:spMkLst>
        </pc:spChg>
        <pc:grpChg chg="mod">
          <ac:chgData name="ＦＡＮＧ Ｘｉｎｔａｏ(gr0475vx)" userId="f5a69607-3c73-4172-a63e-2f8eff800f7d" providerId="ADAL" clId="{D9A0F94C-6DE8-544A-8AB0-7AB8E34F2E96}" dt="2021-04-25T23:50:38.054" v="1356" actId="20578"/>
          <ac:grpSpMkLst>
            <pc:docMk/>
            <pc:sldMk cId="3536378391" sldId="297"/>
            <ac:grpSpMk id="23" creationId="{83C8DEEB-E232-A147-BA41-8C4562D09408}"/>
          </ac:grpSpMkLst>
        </pc:grpChg>
        <pc:cxnChg chg="mod">
          <ac:chgData name="ＦＡＮＧ Ｘｉｎｔａｏ(gr0475vx)" userId="f5a69607-3c73-4172-a63e-2f8eff800f7d" providerId="ADAL" clId="{D9A0F94C-6DE8-544A-8AB0-7AB8E34F2E96}" dt="2021-04-25T23:50:38.054" v="1356" actId="20578"/>
          <ac:cxnSpMkLst>
            <pc:docMk/>
            <pc:sldMk cId="3536378391" sldId="297"/>
            <ac:cxnSpMk id="8" creationId="{005C16EA-6E2B-2549-8B6F-7AAB1F78505D}"/>
          </ac:cxnSpMkLst>
        </pc:cxnChg>
        <pc:cxnChg chg="mod">
          <ac:chgData name="ＦＡＮＧ Ｘｉｎｔａｏ(gr0475vx)" userId="f5a69607-3c73-4172-a63e-2f8eff800f7d" providerId="ADAL" clId="{D9A0F94C-6DE8-544A-8AB0-7AB8E34F2E96}" dt="2021-04-25T23:50:38.054" v="1356" actId="20578"/>
          <ac:cxnSpMkLst>
            <pc:docMk/>
            <pc:sldMk cId="3536378391" sldId="297"/>
            <ac:cxnSpMk id="10" creationId="{EC845E69-7A75-9248-B4F2-6ACD9B7DD787}"/>
          </ac:cxnSpMkLst>
        </pc:cxnChg>
        <pc:cxnChg chg="mod">
          <ac:chgData name="ＦＡＮＧ Ｘｉｎｔａｏ(gr0475vx)" userId="f5a69607-3c73-4172-a63e-2f8eff800f7d" providerId="ADAL" clId="{D9A0F94C-6DE8-544A-8AB0-7AB8E34F2E96}" dt="2021-04-25T23:50:38.054" v="1356" actId="20578"/>
          <ac:cxnSpMkLst>
            <pc:docMk/>
            <pc:sldMk cId="3536378391" sldId="297"/>
            <ac:cxnSpMk id="15" creationId="{961C46EA-66EF-6D4A-BE33-66158D77C213}"/>
          </ac:cxnSpMkLst>
        </pc:cxnChg>
        <pc:cxnChg chg="mod">
          <ac:chgData name="ＦＡＮＧ Ｘｉｎｔａｏ(gr0475vx)" userId="f5a69607-3c73-4172-a63e-2f8eff800f7d" providerId="ADAL" clId="{D9A0F94C-6DE8-544A-8AB0-7AB8E34F2E96}" dt="2021-04-25T23:50:38.054" v="1356" actId="20578"/>
          <ac:cxnSpMkLst>
            <pc:docMk/>
            <pc:sldMk cId="3536378391" sldId="297"/>
            <ac:cxnSpMk id="19" creationId="{83A2AEB1-E32F-A943-A978-73391A638800}"/>
          </ac:cxnSpMkLst>
        </pc:cxnChg>
      </pc:sldChg>
      <pc:sldChg chg="del">
        <pc:chgData name="ＦＡＮＧ Ｘｉｎｔａｏ(gr0475vx)" userId="f5a69607-3c73-4172-a63e-2f8eff800f7d" providerId="ADAL" clId="{D9A0F94C-6DE8-544A-8AB0-7AB8E34F2E96}" dt="2021-04-28T01:52:54.615" v="2360" actId="2696"/>
        <pc:sldMkLst>
          <pc:docMk/>
          <pc:sldMk cId="3577078846" sldId="299"/>
        </pc:sldMkLst>
      </pc:sldChg>
      <pc:sldChg chg="del">
        <pc:chgData name="ＦＡＮＧ Ｘｉｎｔａｏ(gr0475vx)" userId="f5a69607-3c73-4172-a63e-2f8eff800f7d" providerId="ADAL" clId="{D9A0F94C-6DE8-544A-8AB0-7AB8E34F2E96}" dt="2021-04-28T01:52:46.271" v="2359" actId="2696"/>
        <pc:sldMkLst>
          <pc:docMk/>
          <pc:sldMk cId="1625447358" sldId="301"/>
        </pc:sldMkLst>
      </pc:sldChg>
      <pc:sldChg chg="del">
        <pc:chgData name="ＦＡＮＧ Ｘｉｎｔａｏ(gr0475vx)" userId="f5a69607-3c73-4172-a63e-2f8eff800f7d" providerId="ADAL" clId="{D9A0F94C-6DE8-544A-8AB0-7AB8E34F2E96}" dt="2021-04-28T01:52:46.271" v="2359" actId="2696"/>
        <pc:sldMkLst>
          <pc:docMk/>
          <pc:sldMk cId="364124817" sldId="304"/>
        </pc:sldMkLst>
      </pc:sldChg>
      <pc:sldChg chg="addSp delSp modSp del">
        <pc:chgData name="ＦＡＮＧ Ｘｉｎｔａｏ(gr0475vx)" userId="f5a69607-3c73-4172-a63e-2f8eff800f7d" providerId="ADAL" clId="{D9A0F94C-6DE8-544A-8AB0-7AB8E34F2E96}" dt="2021-04-28T01:52:46.271" v="2359" actId="2696"/>
        <pc:sldMkLst>
          <pc:docMk/>
          <pc:sldMk cId="494960933" sldId="305"/>
        </pc:sldMkLst>
        <pc:spChg chg="add del mod">
          <ac:chgData name="ＦＡＮＧ Ｘｉｎｔａｏ(gr0475vx)" userId="f5a69607-3c73-4172-a63e-2f8eff800f7d" providerId="ADAL" clId="{D9A0F94C-6DE8-544A-8AB0-7AB8E34F2E96}" dt="2021-04-24T23:29:14.223" v="19" actId="767"/>
          <ac:spMkLst>
            <pc:docMk/>
            <pc:sldMk cId="494960933" sldId="305"/>
            <ac:spMk id="6" creationId="{7BC33565-DA8E-5248-820F-5507FFBB68CE}"/>
          </ac:spMkLst>
        </pc:spChg>
      </pc:sldChg>
      <pc:sldChg chg="addSp modSp add mod">
        <pc:chgData name="ＦＡＮＧ Ｘｉｎｔａｏ(gr0475vx)" userId="f5a69607-3c73-4172-a63e-2f8eff800f7d" providerId="ADAL" clId="{D9A0F94C-6DE8-544A-8AB0-7AB8E34F2E96}" dt="2021-04-26T10:25:15.967" v="2129" actId="20577"/>
        <pc:sldMkLst>
          <pc:docMk/>
          <pc:sldMk cId="1762799392" sldId="306"/>
        </pc:sldMkLst>
        <pc:spChg chg="mod">
          <ac:chgData name="ＦＡＮＧ Ｘｉｎｔａｏ(gr0475vx)" userId="f5a69607-3c73-4172-a63e-2f8eff800f7d" providerId="ADAL" clId="{D9A0F94C-6DE8-544A-8AB0-7AB8E34F2E96}" dt="2021-04-25T01:26:48.349" v="1254" actId="2711"/>
          <ac:spMkLst>
            <pc:docMk/>
            <pc:sldMk cId="1762799392" sldId="306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D9A0F94C-6DE8-544A-8AB0-7AB8E34F2E96}" dt="2021-04-26T10:25:15.967" v="2129" actId="20577"/>
          <ac:spMkLst>
            <pc:docMk/>
            <pc:sldMk cId="1762799392" sldId="306"/>
            <ac:spMk id="4" creationId="{3C8F1BE0-FCA2-8C47-A9C4-BA3AA37FA064}"/>
          </ac:spMkLst>
        </pc:spChg>
        <pc:spChg chg="add mod">
          <ac:chgData name="ＦＡＮＧ Ｘｉｎｔａｏ(gr0475vx)" userId="f5a69607-3c73-4172-a63e-2f8eff800f7d" providerId="ADAL" clId="{D9A0F94C-6DE8-544A-8AB0-7AB8E34F2E96}" dt="2021-04-25T23:56:25.394" v="1380" actId="1076"/>
          <ac:spMkLst>
            <pc:docMk/>
            <pc:sldMk cId="1762799392" sldId="306"/>
            <ac:spMk id="5" creationId="{F34694AF-D037-1646-B905-F7BD05CCC1C4}"/>
          </ac:spMkLst>
        </pc:spChg>
      </pc:sldChg>
      <pc:sldChg chg="delSp modSp add mod ord">
        <pc:chgData name="ＦＡＮＧ Ｘｉｎｔａｏ(gr0475vx)" userId="f5a69607-3c73-4172-a63e-2f8eff800f7d" providerId="ADAL" clId="{D9A0F94C-6DE8-544A-8AB0-7AB8E34F2E96}" dt="2021-04-29T06:55:30.775" v="3653" actId="20577"/>
        <pc:sldMkLst>
          <pc:docMk/>
          <pc:sldMk cId="2121512752" sldId="307"/>
        </pc:sldMkLst>
        <pc:spChg chg="mod">
          <ac:chgData name="ＦＡＮＧ Ｘｉｎｔａｏ(gr0475vx)" userId="f5a69607-3c73-4172-a63e-2f8eff800f7d" providerId="ADAL" clId="{D9A0F94C-6DE8-544A-8AB0-7AB8E34F2E96}" dt="2021-04-25T23:51:13.642" v="1368" actId="20577"/>
          <ac:spMkLst>
            <pc:docMk/>
            <pc:sldMk cId="2121512752" sldId="307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D9A0F94C-6DE8-544A-8AB0-7AB8E34F2E96}" dt="2021-04-29T06:55:30.775" v="3653" actId="20577"/>
          <ac:spMkLst>
            <pc:docMk/>
            <pc:sldMk cId="2121512752" sldId="307"/>
            <ac:spMk id="4" creationId="{3C8F1BE0-FCA2-8C47-A9C4-BA3AA37FA064}"/>
          </ac:spMkLst>
        </pc:spChg>
        <pc:spChg chg="del">
          <ac:chgData name="ＦＡＮＧ Ｘｉｎｔａｏ(gr0475vx)" userId="f5a69607-3c73-4172-a63e-2f8eff800f7d" providerId="ADAL" clId="{D9A0F94C-6DE8-544A-8AB0-7AB8E34F2E96}" dt="2021-04-25T00:07:30.299" v="743" actId="478"/>
          <ac:spMkLst>
            <pc:docMk/>
            <pc:sldMk cId="2121512752" sldId="307"/>
            <ac:spMk id="5" creationId="{F34694AF-D037-1646-B905-F7BD05CCC1C4}"/>
          </ac:spMkLst>
        </pc:spChg>
      </pc:sldChg>
      <pc:sldChg chg="addSp delSp modSp add mod">
        <pc:chgData name="ＦＡＮＧ Ｘｉｎｔａｏ(gr0475vx)" userId="f5a69607-3c73-4172-a63e-2f8eff800f7d" providerId="ADAL" clId="{D9A0F94C-6DE8-544A-8AB0-7AB8E34F2E96}" dt="2021-04-25T01:20:49.758" v="1162" actId="20577"/>
        <pc:sldMkLst>
          <pc:docMk/>
          <pc:sldMk cId="3830767493" sldId="308"/>
        </pc:sldMkLst>
        <pc:spChg chg="mod">
          <ac:chgData name="ＦＡＮＧ Ｘｉｎｔａｏ(gr0475vx)" userId="f5a69607-3c73-4172-a63e-2f8eff800f7d" providerId="ADAL" clId="{D9A0F94C-6DE8-544A-8AB0-7AB8E34F2E96}" dt="2021-04-25T01:20:49.758" v="1162" actId="20577"/>
          <ac:spMkLst>
            <pc:docMk/>
            <pc:sldMk cId="3830767493" sldId="308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D9A0F94C-6DE8-544A-8AB0-7AB8E34F2E96}" dt="2021-04-25T01:17:13.505" v="1149" actId="20577"/>
          <ac:spMkLst>
            <pc:docMk/>
            <pc:sldMk cId="3830767493" sldId="308"/>
            <ac:spMk id="4" creationId="{3C8F1BE0-FCA2-8C47-A9C4-BA3AA37FA064}"/>
          </ac:spMkLst>
        </pc:spChg>
        <pc:spChg chg="del">
          <ac:chgData name="ＦＡＮＧ Ｘｉｎｔａｏ(gr0475vx)" userId="f5a69607-3c73-4172-a63e-2f8eff800f7d" providerId="ADAL" clId="{D9A0F94C-6DE8-544A-8AB0-7AB8E34F2E96}" dt="2021-04-25T00:07:25.322" v="742" actId="478"/>
          <ac:spMkLst>
            <pc:docMk/>
            <pc:sldMk cId="3830767493" sldId="308"/>
            <ac:spMk id="5" creationId="{F34694AF-D037-1646-B905-F7BD05CCC1C4}"/>
          </ac:spMkLst>
        </pc:spChg>
        <pc:spChg chg="add del mod">
          <ac:chgData name="ＦＡＮＧ Ｘｉｎｔａｏ(gr0475vx)" userId="f5a69607-3c73-4172-a63e-2f8eff800f7d" providerId="ADAL" clId="{D9A0F94C-6DE8-544A-8AB0-7AB8E34F2E96}" dt="2021-04-25T00:06:52.172" v="735" actId="478"/>
          <ac:spMkLst>
            <pc:docMk/>
            <pc:sldMk cId="3830767493" sldId="308"/>
            <ac:spMk id="6" creationId="{2F16C685-6AFA-214B-9A6C-928B04020754}"/>
          </ac:spMkLst>
        </pc:spChg>
      </pc:sldChg>
      <pc:sldChg chg="addSp delSp modSp add mod">
        <pc:chgData name="ＦＡＮＧ Ｘｉｎｔａｏ(gr0475vx)" userId="f5a69607-3c73-4172-a63e-2f8eff800f7d" providerId="ADAL" clId="{D9A0F94C-6DE8-544A-8AB0-7AB8E34F2E96}" dt="2021-04-29T06:35:22.154" v="3431" actId="478"/>
        <pc:sldMkLst>
          <pc:docMk/>
          <pc:sldMk cId="4201324017" sldId="309"/>
        </pc:sldMkLst>
        <pc:spChg chg="mod">
          <ac:chgData name="ＦＡＮＧ Ｘｉｎｔａｏ(gr0475vx)" userId="f5a69607-3c73-4172-a63e-2f8eff800f7d" providerId="ADAL" clId="{D9A0F94C-6DE8-544A-8AB0-7AB8E34F2E96}" dt="2021-04-25T01:21:17.144" v="1178" actId="20577"/>
          <ac:spMkLst>
            <pc:docMk/>
            <pc:sldMk cId="4201324017" sldId="309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D9A0F94C-6DE8-544A-8AB0-7AB8E34F2E96}" dt="2021-04-26T10:53:39.934" v="2141" actId="20577"/>
          <ac:spMkLst>
            <pc:docMk/>
            <pc:sldMk cId="4201324017" sldId="309"/>
            <ac:spMk id="4" creationId="{3C8F1BE0-FCA2-8C47-A9C4-BA3AA37FA064}"/>
          </ac:spMkLst>
        </pc:spChg>
        <pc:spChg chg="add del mod">
          <ac:chgData name="ＦＡＮＧ Ｘｉｎｔａｏ(gr0475vx)" userId="f5a69607-3c73-4172-a63e-2f8eff800f7d" providerId="ADAL" clId="{D9A0F94C-6DE8-544A-8AB0-7AB8E34F2E96}" dt="2021-04-29T06:35:22.154" v="3431" actId="478"/>
          <ac:spMkLst>
            <pc:docMk/>
            <pc:sldMk cId="4201324017" sldId="309"/>
            <ac:spMk id="5" creationId="{5C19C909-7D78-434B-A860-9297AA19D621}"/>
          </ac:spMkLst>
        </pc:spChg>
      </pc:sldChg>
      <pc:sldChg chg="modSp add mod">
        <pc:chgData name="ＦＡＮＧ Ｘｉｎｔａｏ(gr0475vx)" userId="f5a69607-3c73-4172-a63e-2f8eff800f7d" providerId="ADAL" clId="{D9A0F94C-6DE8-544A-8AB0-7AB8E34F2E96}" dt="2021-04-25T01:26:55.158" v="1255" actId="2711"/>
        <pc:sldMkLst>
          <pc:docMk/>
          <pc:sldMk cId="1880286570" sldId="310"/>
        </pc:sldMkLst>
        <pc:spChg chg="mod">
          <ac:chgData name="ＦＡＮＧ Ｘｉｎｔａｏ(gr0475vx)" userId="f5a69607-3c73-4172-a63e-2f8eff800f7d" providerId="ADAL" clId="{D9A0F94C-6DE8-544A-8AB0-7AB8E34F2E96}" dt="2021-04-25T01:26:55.158" v="1255" actId="2711"/>
          <ac:spMkLst>
            <pc:docMk/>
            <pc:sldMk cId="1880286570" sldId="310"/>
            <ac:spMk id="2" creationId="{6CA51CBF-1CF7-2C4E-A052-82A87C20A5B8}"/>
          </ac:spMkLst>
        </pc:spChg>
      </pc:sldChg>
      <pc:sldChg chg="addSp delSp modSp add mod">
        <pc:chgData name="ＦＡＮＧ Ｘｉｎｔａｏ(gr0475vx)" userId="f5a69607-3c73-4172-a63e-2f8eff800f7d" providerId="ADAL" clId="{D9A0F94C-6DE8-544A-8AB0-7AB8E34F2E96}" dt="2021-04-26T11:50:59.128" v="2358" actId="1076"/>
        <pc:sldMkLst>
          <pc:docMk/>
          <pc:sldMk cId="1380849006" sldId="311"/>
        </pc:sldMkLst>
        <pc:spChg chg="mod">
          <ac:chgData name="ＦＡＮＧ Ｘｉｎｔａｏ(gr0475vx)" userId="f5a69607-3c73-4172-a63e-2f8eff800f7d" providerId="ADAL" clId="{D9A0F94C-6DE8-544A-8AB0-7AB8E34F2E96}" dt="2021-04-25T23:51:44.344" v="1373" actId="2711"/>
          <ac:spMkLst>
            <pc:docMk/>
            <pc:sldMk cId="1380849006" sldId="311"/>
            <ac:spMk id="2" creationId="{6CA51CBF-1CF7-2C4E-A052-82A87C20A5B8}"/>
          </ac:spMkLst>
        </pc:spChg>
        <pc:spChg chg="del">
          <ac:chgData name="ＦＡＮＧ Ｘｉｎｔａｏ(gr0475vx)" userId="f5a69607-3c73-4172-a63e-2f8eff800f7d" providerId="ADAL" clId="{D9A0F94C-6DE8-544A-8AB0-7AB8E34F2E96}" dt="2021-04-25T23:23:41.788" v="1349" actId="478"/>
          <ac:spMkLst>
            <pc:docMk/>
            <pc:sldMk cId="1380849006" sldId="311"/>
            <ac:spMk id="4" creationId="{3C8F1BE0-FCA2-8C47-A9C4-BA3AA37FA064}"/>
          </ac:spMkLst>
        </pc:spChg>
        <pc:picChg chg="add mod">
          <ac:chgData name="ＦＡＮＧ Ｘｉｎｔａｏ(gr0475vx)" userId="f5a69607-3c73-4172-a63e-2f8eff800f7d" providerId="ADAL" clId="{D9A0F94C-6DE8-544A-8AB0-7AB8E34F2E96}" dt="2021-04-26T11:50:59.128" v="2358" actId="1076"/>
          <ac:picMkLst>
            <pc:docMk/>
            <pc:sldMk cId="1380849006" sldId="311"/>
            <ac:picMk id="6" creationId="{2D88F33C-3A71-E24D-8843-24918AE6BEDC}"/>
          </ac:picMkLst>
        </pc:picChg>
      </pc:sldChg>
      <pc:sldChg chg="modSp add mod">
        <pc:chgData name="ＦＡＮＧ Ｘｉｎｔａｏ(gr0475vx)" userId="f5a69607-3c73-4172-a63e-2f8eff800f7d" providerId="ADAL" clId="{D9A0F94C-6DE8-544A-8AB0-7AB8E34F2E96}" dt="2021-04-26T00:00:44.423" v="1493" actId="2711"/>
        <pc:sldMkLst>
          <pc:docMk/>
          <pc:sldMk cId="207681225" sldId="312"/>
        </pc:sldMkLst>
        <pc:spChg chg="mod">
          <ac:chgData name="ＦＡＮＧ Ｘｉｎｔａｏ(gr0475vx)" userId="f5a69607-3c73-4172-a63e-2f8eff800f7d" providerId="ADAL" clId="{D9A0F94C-6DE8-544A-8AB0-7AB8E34F2E96}" dt="2021-04-26T00:00:28.055" v="1477" actId="20577"/>
          <ac:spMkLst>
            <pc:docMk/>
            <pc:sldMk cId="207681225" sldId="312"/>
            <ac:spMk id="4" creationId="{D68AB636-A49F-4B02-97EA-0C34307BC002}"/>
          </ac:spMkLst>
        </pc:spChg>
        <pc:spChg chg="mod">
          <ac:chgData name="ＦＡＮＧ Ｘｉｎｔａｏ(gr0475vx)" userId="f5a69607-3c73-4172-a63e-2f8eff800f7d" providerId="ADAL" clId="{D9A0F94C-6DE8-544A-8AB0-7AB8E34F2E96}" dt="2021-04-26T00:00:44.423" v="1493" actId="2711"/>
          <ac:spMkLst>
            <pc:docMk/>
            <pc:sldMk cId="207681225" sldId="312"/>
            <ac:spMk id="5" creationId="{4E6CA517-B0C2-4EA7-BFB7-4EA564F16D3A}"/>
          </ac:spMkLst>
        </pc:spChg>
      </pc:sldChg>
      <pc:sldChg chg="delSp modSp add del mod">
        <pc:chgData name="ＦＡＮＧ Ｘｉｎｔａｏ(gr0475vx)" userId="f5a69607-3c73-4172-a63e-2f8eff800f7d" providerId="ADAL" clId="{D9A0F94C-6DE8-544A-8AB0-7AB8E34F2E96}" dt="2021-04-28T01:59:50.749" v="2363" actId="2696"/>
        <pc:sldMkLst>
          <pc:docMk/>
          <pc:sldMk cId="1141159651" sldId="313"/>
        </pc:sldMkLst>
        <pc:spChg chg="mod">
          <ac:chgData name="ＦＡＮＧ Ｘｉｎｔａｏ(gr0475vx)" userId="f5a69607-3c73-4172-a63e-2f8eff800f7d" providerId="ADAL" clId="{D9A0F94C-6DE8-544A-8AB0-7AB8E34F2E96}" dt="2021-04-26T00:20:51.090" v="1679" actId="20577"/>
          <ac:spMkLst>
            <pc:docMk/>
            <pc:sldMk cId="1141159651" sldId="313"/>
            <ac:spMk id="2" creationId="{0BCA2A83-E24F-5D4E-8BF7-F35B8447EC8B}"/>
          </ac:spMkLst>
        </pc:spChg>
        <pc:spChg chg="mod">
          <ac:chgData name="ＦＡＮＧ Ｘｉｎｔａｏ(gr0475vx)" userId="f5a69607-3c73-4172-a63e-2f8eff800f7d" providerId="ADAL" clId="{D9A0F94C-6DE8-544A-8AB0-7AB8E34F2E96}" dt="2021-04-26T00:39:14.478" v="1836" actId="20577"/>
          <ac:spMkLst>
            <pc:docMk/>
            <pc:sldMk cId="1141159651" sldId="313"/>
            <ac:spMk id="3" creationId="{61C55BB7-7E93-C440-9960-6826833123C0}"/>
          </ac:spMkLst>
        </pc:spChg>
        <pc:spChg chg="mod">
          <ac:chgData name="ＦＡＮＧ Ｘｉｎｔａｏ(gr0475vx)" userId="f5a69607-3c73-4172-a63e-2f8eff800f7d" providerId="ADAL" clId="{D9A0F94C-6DE8-544A-8AB0-7AB8E34F2E96}" dt="2021-04-26T00:39:00.582" v="1829" actId="1076"/>
          <ac:spMkLst>
            <pc:docMk/>
            <pc:sldMk cId="1141159651" sldId="313"/>
            <ac:spMk id="4" creationId="{34D5B7FB-CDCA-C946-9ED2-17AC670CC453}"/>
          </ac:spMkLst>
        </pc:spChg>
        <pc:spChg chg="mod">
          <ac:chgData name="ＦＡＮＧ Ｘｉｎｔａｏ(gr0475vx)" userId="f5a69607-3c73-4172-a63e-2f8eff800f7d" providerId="ADAL" clId="{D9A0F94C-6DE8-544A-8AB0-7AB8E34F2E96}" dt="2021-04-26T00:39:11.675" v="1834" actId="20577"/>
          <ac:spMkLst>
            <pc:docMk/>
            <pc:sldMk cId="1141159651" sldId="313"/>
            <ac:spMk id="6" creationId="{01E301B7-E0BE-D04E-A6E7-BA7AD82E38C1}"/>
          </ac:spMkLst>
        </pc:spChg>
        <pc:spChg chg="mod">
          <ac:chgData name="ＦＡＮＧ Ｘｉｎｔａｏ(gr0475vx)" userId="f5a69607-3c73-4172-a63e-2f8eff800f7d" providerId="ADAL" clId="{D9A0F94C-6DE8-544A-8AB0-7AB8E34F2E96}" dt="2021-04-26T00:39:19.750" v="1837" actId="1076"/>
          <ac:spMkLst>
            <pc:docMk/>
            <pc:sldMk cId="1141159651" sldId="313"/>
            <ac:spMk id="7" creationId="{379623BC-6259-714E-98D8-FBAEAAD4E607}"/>
          </ac:spMkLst>
        </pc:spChg>
        <pc:spChg chg="del mod">
          <ac:chgData name="ＦＡＮＧ Ｘｉｎｔａｏ(gr0475vx)" userId="f5a69607-3c73-4172-a63e-2f8eff800f7d" providerId="ADAL" clId="{D9A0F94C-6DE8-544A-8AB0-7AB8E34F2E96}" dt="2021-04-26T00:16:05.824" v="1610" actId="21"/>
          <ac:spMkLst>
            <pc:docMk/>
            <pc:sldMk cId="1141159651" sldId="313"/>
            <ac:spMk id="9" creationId="{50F9AE64-EE96-A849-8434-1D1FDF0ABA00}"/>
          </ac:spMkLst>
        </pc:spChg>
        <pc:spChg chg="del mod">
          <ac:chgData name="ＦＡＮＧ Ｘｉｎｔａｏ(gr0475vx)" userId="f5a69607-3c73-4172-a63e-2f8eff800f7d" providerId="ADAL" clId="{D9A0F94C-6DE8-544A-8AB0-7AB8E34F2E96}" dt="2021-04-26T00:16:05.824" v="1610" actId="21"/>
          <ac:spMkLst>
            <pc:docMk/>
            <pc:sldMk cId="1141159651" sldId="313"/>
            <ac:spMk id="10" creationId="{55ED1917-90DA-6E48-9BC9-C4144A584870}"/>
          </ac:spMkLst>
        </pc:spChg>
      </pc:sldChg>
      <pc:sldChg chg="modSp add mod">
        <pc:chgData name="ＦＡＮＧ Ｘｉｎｔａｏ(gr0475vx)" userId="f5a69607-3c73-4172-a63e-2f8eff800f7d" providerId="ADAL" clId="{D9A0F94C-6DE8-544A-8AB0-7AB8E34F2E96}" dt="2021-04-30T08:44:58.257" v="4652" actId="403"/>
        <pc:sldMkLst>
          <pc:docMk/>
          <pc:sldMk cId="2290584944" sldId="313"/>
        </pc:sldMkLst>
        <pc:spChg chg="mod">
          <ac:chgData name="ＦＡＮＧ Ｘｉｎｔａｏ(gr0475vx)" userId="f5a69607-3c73-4172-a63e-2f8eff800f7d" providerId="ADAL" clId="{D9A0F94C-6DE8-544A-8AB0-7AB8E34F2E96}" dt="2021-04-30T08:44:58.257" v="4652" actId="403"/>
          <ac:spMkLst>
            <pc:docMk/>
            <pc:sldMk cId="2290584944" sldId="313"/>
            <ac:spMk id="4" creationId="{34D5B7FB-CDCA-C946-9ED2-17AC670CC453}"/>
          </ac:spMkLst>
        </pc:spChg>
      </pc:sldChg>
      <pc:sldChg chg="add">
        <pc:chgData name="ＦＡＮＧ Ｘｉｎｔａｏ(gr0475vx)" userId="f5a69607-3c73-4172-a63e-2f8eff800f7d" providerId="ADAL" clId="{D9A0F94C-6DE8-544A-8AB0-7AB8E34F2E96}" dt="2021-04-28T01:59:56.087" v="2364"/>
        <pc:sldMkLst>
          <pc:docMk/>
          <pc:sldMk cId="1596815898" sldId="314"/>
        </pc:sldMkLst>
      </pc:sldChg>
      <pc:sldChg chg="addSp delSp modSp add del mod ord">
        <pc:chgData name="ＦＡＮＧ Ｘｉｎｔａｏ(gr0475vx)" userId="f5a69607-3c73-4172-a63e-2f8eff800f7d" providerId="ADAL" clId="{D9A0F94C-6DE8-544A-8AB0-7AB8E34F2E96}" dt="2021-04-28T01:59:50.749" v="2363" actId="2696"/>
        <pc:sldMkLst>
          <pc:docMk/>
          <pc:sldMk cId="3652423497" sldId="314"/>
        </pc:sldMkLst>
        <pc:spChg chg="mod">
          <ac:chgData name="ＦＡＮＧ Ｘｉｎｔａｏ(gr0475vx)" userId="f5a69607-3c73-4172-a63e-2f8eff800f7d" providerId="ADAL" clId="{D9A0F94C-6DE8-544A-8AB0-7AB8E34F2E96}" dt="2021-04-26T00:22:08.257" v="1697" actId="20577"/>
          <ac:spMkLst>
            <pc:docMk/>
            <pc:sldMk cId="3652423497" sldId="314"/>
            <ac:spMk id="2" creationId="{0BCA2A83-E24F-5D4E-8BF7-F35B8447EC8B}"/>
          </ac:spMkLst>
        </pc:spChg>
        <pc:spChg chg="mod">
          <ac:chgData name="ＦＡＮＧ Ｘｉｎｔａｏ(gr0475vx)" userId="f5a69607-3c73-4172-a63e-2f8eff800f7d" providerId="ADAL" clId="{D9A0F94C-6DE8-544A-8AB0-7AB8E34F2E96}" dt="2021-04-26T00:36:20.279" v="1753" actId="108"/>
          <ac:spMkLst>
            <pc:docMk/>
            <pc:sldMk cId="3652423497" sldId="314"/>
            <ac:spMk id="3" creationId="{61C55BB7-7E93-C440-9960-6826833123C0}"/>
          </ac:spMkLst>
        </pc:spChg>
        <pc:spChg chg="mod">
          <ac:chgData name="ＦＡＮＧ Ｘｉｎｔａｏ(gr0475vx)" userId="f5a69607-3c73-4172-a63e-2f8eff800f7d" providerId="ADAL" clId="{D9A0F94C-6DE8-544A-8AB0-7AB8E34F2E96}" dt="2021-04-26T00:41:31.202" v="1873" actId="20577"/>
          <ac:spMkLst>
            <pc:docMk/>
            <pc:sldMk cId="3652423497" sldId="314"/>
            <ac:spMk id="4" creationId="{34D5B7FB-CDCA-C946-9ED2-17AC670CC453}"/>
          </ac:spMkLst>
        </pc:spChg>
        <pc:spChg chg="del mod">
          <ac:chgData name="ＦＡＮＧ Ｘｉｎｔａｏ(gr0475vx)" userId="f5a69607-3c73-4172-a63e-2f8eff800f7d" providerId="ADAL" clId="{D9A0F94C-6DE8-544A-8AB0-7AB8E34F2E96}" dt="2021-04-26T00:22:00.578" v="1692" actId="478"/>
          <ac:spMkLst>
            <pc:docMk/>
            <pc:sldMk cId="3652423497" sldId="314"/>
            <ac:spMk id="6" creationId="{01E301B7-E0BE-D04E-A6E7-BA7AD82E38C1}"/>
          </ac:spMkLst>
        </pc:spChg>
        <pc:spChg chg="del mod">
          <ac:chgData name="ＦＡＮＧ Ｘｉｎｔａｏ(gr0475vx)" userId="f5a69607-3c73-4172-a63e-2f8eff800f7d" providerId="ADAL" clId="{D9A0F94C-6DE8-544A-8AB0-7AB8E34F2E96}" dt="2021-04-26T00:22:01.827" v="1693" actId="478"/>
          <ac:spMkLst>
            <pc:docMk/>
            <pc:sldMk cId="3652423497" sldId="314"/>
            <ac:spMk id="7" creationId="{379623BC-6259-714E-98D8-FBAEAAD4E607}"/>
          </ac:spMkLst>
        </pc:spChg>
        <pc:spChg chg="add mod">
          <ac:chgData name="ＦＡＮＧ Ｘｉｎｔａｏ(gr0475vx)" userId="f5a69607-3c73-4172-a63e-2f8eff800f7d" providerId="ADAL" clId="{D9A0F94C-6DE8-544A-8AB0-7AB8E34F2E96}" dt="2021-04-26T00:23:01.534" v="1720" actId="20577"/>
          <ac:spMkLst>
            <pc:docMk/>
            <pc:sldMk cId="3652423497" sldId="314"/>
            <ac:spMk id="8" creationId="{CF695982-78A9-8B47-84B4-790B6F6FFF60}"/>
          </ac:spMkLst>
        </pc:spChg>
        <pc:spChg chg="add mod">
          <ac:chgData name="ＦＡＮＧ Ｘｉｎｔａｏ(gr0475vx)" userId="f5a69607-3c73-4172-a63e-2f8eff800f7d" providerId="ADAL" clId="{D9A0F94C-6DE8-544A-8AB0-7AB8E34F2E96}" dt="2021-04-26T00:23:41.245" v="1726" actId="207"/>
          <ac:spMkLst>
            <pc:docMk/>
            <pc:sldMk cId="3652423497" sldId="314"/>
            <ac:spMk id="9" creationId="{1050EDB2-BFDB-0441-82D1-8C75620769A8}"/>
          </ac:spMkLst>
        </pc:spChg>
      </pc:sldChg>
      <pc:sldChg chg="delSp modSp add del mod">
        <pc:chgData name="ＦＡＮＧ Ｘｉｎｔａｏ(gr0475vx)" userId="f5a69607-3c73-4172-a63e-2f8eff800f7d" providerId="ADAL" clId="{D9A0F94C-6DE8-544A-8AB0-7AB8E34F2E96}" dt="2021-04-28T01:59:50.749" v="2363" actId="2696"/>
        <pc:sldMkLst>
          <pc:docMk/>
          <pc:sldMk cId="486893943" sldId="315"/>
        </pc:sldMkLst>
        <pc:spChg chg="del mod">
          <ac:chgData name="ＦＡＮＧ Ｘｉｎｔａｏ(gr0475vx)" userId="f5a69607-3c73-4172-a63e-2f8eff800f7d" providerId="ADAL" clId="{D9A0F94C-6DE8-544A-8AB0-7AB8E34F2E96}" dt="2021-04-26T00:21:30.040" v="1686" actId="478"/>
          <ac:spMkLst>
            <pc:docMk/>
            <pc:sldMk cId="486893943" sldId="315"/>
            <ac:spMk id="6" creationId="{01E301B7-E0BE-D04E-A6E7-BA7AD82E38C1}"/>
          </ac:spMkLst>
        </pc:spChg>
        <pc:spChg chg="del mod">
          <ac:chgData name="ＦＡＮＧ Ｘｉｎｔａｏ(gr0475vx)" userId="f5a69607-3c73-4172-a63e-2f8eff800f7d" providerId="ADAL" clId="{D9A0F94C-6DE8-544A-8AB0-7AB8E34F2E96}" dt="2021-04-26T00:21:33.515" v="1688" actId="478"/>
          <ac:spMkLst>
            <pc:docMk/>
            <pc:sldMk cId="486893943" sldId="315"/>
            <ac:spMk id="7" creationId="{379623BC-6259-714E-98D8-FBAEAAD4E607}"/>
          </ac:spMkLst>
        </pc:spChg>
      </pc:sldChg>
      <pc:sldChg chg="add">
        <pc:chgData name="ＦＡＮＧ Ｘｉｎｔａｏ(gr0475vx)" userId="f5a69607-3c73-4172-a63e-2f8eff800f7d" providerId="ADAL" clId="{D9A0F94C-6DE8-544A-8AB0-7AB8E34F2E96}" dt="2021-04-28T01:59:56.087" v="2364"/>
        <pc:sldMkLst>
          <pc:docMk/>
          <pc:sldMk cId="3604128280" sldId="315"/>
        </pc:sldMkLst>
      </pc:sldChg>
      <pc:sldChg chg="modSp add del mod">
        <pc:chgData name="ＦＡＮＧ Ｘｉｎｔａｏ(gr0475vx)" userId="f5a69607-3c73-4172-a63e-2f8eff800f7d" providerId="ADAL" clId="{D9A0F94C-6DE8-544A-8AB0-7AB8E34F2E96}" dt="2021-04-28T01:59:50.749" v="2363" actId="2696"/>
        <pc:sldMkLst>
          <pc:docMk/>
          <pc:sldMk cId="1112805213" sldId="316"/>
        </pc:sldMkLst>
        <pc:spChg chg="mod">
          <ac:chgData name="ＦＡＮＧ Ｘｉｎｔａｏ(gr0475vx)" userId="f5a69607-3c73-4172-a63e-2f8eff800f7d" providerId="ADAL" clId="{D9A0F94C-6DE8-544A-8AB0-7AB8E34F2E96}" dt="2021-04-26T00:39:46.259" v="1842" actId="20577"/>
          <ac:spMkLst>
            <pc:docMk/>
            <pc:sldMk cId="1112805213" sldId="316"/>
            <ac:spMk id="2" creationId="{0BCA2A83-E24F-5D4E-8BF7-F35B8447EC8B}"/>
          </ac:spMkLst>
        </pc:spChg>
        <pc:spChg chg="mod">
          <ac:chgData name="ＦＡＮＧ Ｘｉｎｔａｏ(gr0475vx)" userId="f5a69607-3c73-4172-a63e-2f8eff800f7d" providerId="ADAL" clId="{D9A0F94C-6DE8-544A-8AB0-7AB8E34F2E96}" dt="2021-04-26T00:42:57.695" v="1905" actId="20577"/>
          <ac:spMkLst>
            <pc:docMk/>
            <pc:sldMk cId="1112805213" sldId="316"/>
            <ac:spMk id="3" creationId="{61C55BB7-7E93-C440-9960-6826833123C0}"/>
          </ac:spMkLst>
        </pc:spChg>
        <pc:spChg chg="mod">
          <ac:chgData name="ＦＡＮＧ Ｘｉｎｔａｏ(gr0475vx)" userId="f5a69607-3c73-4172-a63e-2f8eff800f7d" providerId="ADAL" clId="{D9A0F94C-6DE8-544A-8AB0-7AB8E34F2E96}" dt="2021-04-26T00:44:26.856" v="1943" actId="20577"/>
          <ac:spMkLst>
            <pc:docMk/>
            <pc:sldMk cId="1112805213" sldId="316"/>
            <ac:spMk id="4" creationId="{34D5B7FB-CDCA-C946-9ED2-17AC670CC453}"/>
          </ac:spMkLst>
        </pc:spChg>
        <pc:spChg chg="mod">
          <ac:chgData name="ＦＡＮＧ Ｘｉｎｔａｏ(gr0475vx)" userId="f5a69607-3c73-4172-a63e-2f8eff800f7d" providerId="ADAL" clId="{D9A0F94C-6DE8-544A-8AB0-7AB8E34F2E96}" dt="2021-04-26T00:42:44.832" v="1896" actId="20577"/>
          <ac:spMkLst>
            <pc:docMk/>
            <pc:sldMk cId="1112805213" sldId="316"/>
            <ac:spMk id="8" creationId="{CF695982-78A9-8B47-84B4-790B6F6FFF60}"/>
          </ac:spMkLst>
        </pc:spChg>
        <pc:spChg chg="mod">
          <ac:chgData name="ＦＡＮＧ Ｘｉｎｔａｏ(gr0475vx)" userId="f5a69607-3c73-4172-a63e-2f8eff800f7d" providerId="ADAL" clId="{D9A0F94C-6DE8-544A-8AB0-7AB8E34F2E96}" dt="2021-04-26T00:42:24.624" v="1882" actId="113"/>
          <ac:spMkLst>
            <pc:docMk/>
            <pc:sldMk cId="1112805213" sldId="316"/>
            <ac:spMk id="9" creationId="{1050EDB2-BFDB-0441-82D1-8C75620769A8}"/>
          </ac:spMkLst>
        </pc:spChg>
      </pc:sldChg>
      <pc:sldChg chg="add">
        <pc:chgData name="ＦＡＮＧ Ｘｉｎｔａｏ(gr0475vx)" userId="f5a69607-3c73-4172-a63e-2f8eff800f7d" providerId="ADAL" clId="{D9A0F94C-6DE8-544A-8AB0-7AB8E34F2E96}" dt="2021-04-28T01:59:56.087" v="2364"/>
        <pc:sldMkLst>
          <pc:docMk/>
          <pc:sldMk cId="1709266927" sldId="316"/>
        </pc:sldMkLst>
      </pc:sldChg>
      <pc:sldChg chg="addSp delSp modSp add mod modAnim">
        <pc:chgData name="ＦＡＮＧ Ｘｉｎｔａｏ(gr0475vx)" userId="f5a69607-3c73-4172-a63e-2f8eff800f7d" providerId="ADAL" clId="{D9A0F94C-6DE8-544A-8AB0-7AB8E34F2E96}" dt="2021-04-29T08:51:34.304" v="3979"/>
        <pc:sldMkLst>
          <pc:docMk/>
          <pc:sldMk cId="1545246540" sldId="317"/>
        </pc:sldMkLst>
        <pc:spChg chg="mod">
          <ac:chgData name="ＦＡＮＧ Ｘｉｎｔａｏ(gr0475vx)" userId="f5a69607-3c73-4172-a63e-2f8eff800f7d" providerId="ADAL" clId="{D9A0F94C-6DE8-544A-8AB0-7AB8E34F2E96}" dt="2021-04-26T11:27:45.539" v="2209" actId="2711"/>
          <ac:spMkLst>
            <pc:docMk/>
            <pc:sldMk cId="1545246540" sldId="317"/>
            <ac:spMk id="2" creationId="{6CA51CBF-1CF7-2C4E-A052-82A87C20A5B8}"/>
          </ac:spMkLst>
        </pc:spChg>
        <pc:spChg chg="add mod">
          <ac:chgData name="ＦＡＮＧ Ｘｉｎｔａｏ(gr0475vx)" userId="f5a69607-3c73-4172-a63e-2f8eff800f7d" providerId="ADAL" clId="{D9A0F94C-6DE8-544A-8AB0-7AB8E34F2E96}" dt="2021-04-29T08:48:27.888" v="3865" actId="20577"/>
          <ac:spMkLst>
            <pc:docMk/>
            <pc:sldMk cId="1545246540" sldId="317"/>
            <ac:spMk id="5" creationId="{8E49719F-9E59-0349-BE3B-C3D9816F97AB}"/>
          </ac:spMkLst>
        </pc:spChg>
        <pc:spChg chg="add del mod">
          <ac:chgData name="ＦＡＮＧ Ｘｉｎｔａｏ(gr0475vx)" userId="f5a69607-3c73-4172-a63e-2f8eff800f7d" providerId="ADAL" clId="{D9A0F94C-6DE8-544A-8AB0-7AB8E34F2E96}" dt="2021-04-29T08:28:33.880" v="3742" actId="478"/>
          <ac:spMkLst>
            <pc:docMk/>
            <pc:sldMk cId="1545246540" sldId="317"/>
            <ac:spMk id="7" creationId="{AB13DA4E-A3D6-1540-A783-7AA5ACD34E2C}"/>
          </ac:spMkLst>
        </pc:spChg>
        <pc:spChg chg="add mod">
          <ac:chgData name="ＦＡＮＧ Ｘｉｎｔａｏ(gr0475vx)" userId="f5a69607-3c73-4172-a63e-2f8eff800f7d" providerId="ADAL" clId="{D9A0F94C-6DE8-544A-8AB0-7AB8E34F2E96}" dt="2021-04-29T08:29:05.550" v="3747" actId="1076"/>
          <ac:spMkLst>
            <pc:docMk/>
            <pc:sldMk cId="1545246540" sldId="317"/>
            <ac:spMk id="8" creationId="{C025D56A-7E1A-984D-A62D-52973A31213F}"/>
          </ac:spMkLst>
        </pc:spChg>
        <pc:spChg chg="add del mod">
          <ac:chgData name="ＦＡＮＧ Ｘｉｎｔａｏ(gr0475vx)" userId="f5a69607-3c73-4172-a63e-2f8eff800f7d" providerId="ADAL" clId="{D9A0F94C-6DE8-544A-8AB0-7AB8E34F2E96}" dt="2021-04-29T08:47:34.511" v="3840"/>
          <ac:spMkLst>
            <pc:docMk/>
            <pc:sldMk cId="1545246540" sldId="317"/>
            <ac:spMk id="11" creationId="{395F396D-A799-4644-BDC9-986B45F696A5}"/>
          </ac:spMkLst>
        </pc:spChg>
        <pc:spChg chg="add mod">
          <ac:chgData name="ＦＡＮＧ Ｘｉｎｔａｏ(gr0475vx)" userId="f5a69607-3c73-4172-a63e-2f8eff800f7d" providerId="ADAL" clId="{D9A0F94C-6DE8-544A-8AB0-7AB8E34F2E96}" dt="2021-04-29T08:50:30.229" v="3965" actId="1076"/>
          <ac:spMkLst>
            <pc:docMk/>
            <pc:sldMk cId="1545246540" sldId="317"/>
            <ac:spMk id="12" creationId="{6B2091A2-49E8-F447-A8D4-9493905FF496}"/>
          </ac:spMkLst>
        </pc:spChg>
        <pc:picChg chg="del">
          <ac:chgData name="ＦＡＮＧ Ｘｉｎｔａｏ(gr0475vx)" userId="f5a69607-3c73-4172-a63e-2f8eff800f7d" providerId="ADAL" clId="{D9A0F94C-6DE8-544A-8AB0-7AB8E34F2E96}" dt="2021-04-26T11:27:48.116" v="2210" actId="478"/>
          <ac:picMkLst>
            <pc:docMk/>
            <pc:sldMk cId="1545246540" sldId="317"/>
            <ac:picMk id="6" creationId="{2D88F33C-3A71-E24D-8843-24918AE6BEDC}"/>
          </ac:picMkLst>
        </pc:picChg>
        <pc:picChg chg="add mod">
          <ac:chgData name="ＦＡＮＧ Ｘｉｎｔａｏ(gr0475vx)" userId="f5a69607-3c73-4172-a63e-2f8eff800f7d" providerId="ADAL" clId="{D9A0F94C-6DE8-544A-8AB0-7AB8E34F2E96}" dt="2021-04-29T08:28:43.287" v="3744" actId="1076"/>
          <ac:picMkLst>
            <pc:docMk/>
            <pc:sldMk cId="1545246540" sldId="317"/>
            <ac:picMk id="6" creationId="{39525BD6-A566-7046-9447-917D6CD36793}"/>
          </ac:picMkLst>
        </pc:picChg>
        <pc:picChg chg="add mod">
          <ac:chgData name="ＦＡＮＧ Ｘｉｎｔａｏ(gr0475vx)" userId="f5a69607-3c73-4172-a63e-2f8eff800f7d" providerId="ADAL" clId="{D9A0F94C-6DE8-544A-8AB0-7AB8E34F2E96}" dt="2021-04-29T08:48:32.536" v="3866" actId="1076"/>
          <ac:picMkLst>
            <pc:docMk/>
            <pc:sldMk cId="1545246540" sldId="317"/>
            <ac:picMk id="10" creationId="{1CCEDD69-5D75-B240-98BA-5C9EEE0EB405}"/>
          </ac:picMkLst>
        </pc:picChg>
        <pc:cxnChg chg="add mod">
          <ac:chgData name="ＦＡＮＧ Ｘｉｎｔａｏ(gr0475vx)" userId="f5a69607-3c73-4172-a63e-2f8eff800f7d" providerId="ADAL" clId="{D9A0F94C-6DE8-544A-8AB0-7AB8E34F2E96}" dt="2021-04-29T08:50:54.275" v="3977" actId="692"/>
          <ac:cxnSpMkLst>
            <pc:docMk/>
            <pc:sldMk cId="1545246540" sldId="317"/>
            <ac:cxnSpMk id="14" creationId="{4EA30FE5-8EF6-C643-840A-D1576781B535}"/>
          </ac:cxnSpMkLst>
        </pc:cxnChg>
      </pc:sldChg>
      <pc:sldChg chg="addSp delSp modSp new mod">
        <pc:chgData name="ＦＡＮＧ Ｘｉｎｔａｏ(gr0475vx)" userId="f5a69607-3c73-4172-a63e-2f8eff800f7d" providerId="ADAL" clId="{D9A0F94C-6DE8-544A-8AB0-7AB8E34F2E96}" dt="2021-04-29T08:33:21.895" v="3757" actId="20577"/>
        <pc:sldMkLst>
          <pc:docMk/>
          <pc:sldMk cId="2301113523" sldId="318"/>
        </pc:sldMkLst>
        <pc:spChg chg="mod">
          <ac:chgData name="ＦＡＮＧ Ｘｉｎｔａｏ(gr0475vx)" userId="f5a69607-3c73-4172-a63e-2f8eff800f7d" providerId="ADAL" clId="{D9A0F94C-6DE8-544A-8AB0-7AB8E34F2E96}" dt="2021-04-29T05:33:10.605" v="2662" actId="207"/>
          <ac:spMkLst>
            <pc:docMk/>
            <pc:sldMk cId="2301113523" sldId="318"/>
            <ac:spMk id="2" creationId="{D8A13D4C-CDE7-AE4A-99B4-CC82B1974AC4}"/>
          </ac:spMkLst>
        </pc:spChg>
        <pc:spChg chg="add del mod">
          <ac:chgData name="ＦＡＮＧ Ｘｉｎｔａｏ(gr0475vx)" userId="f5a69607-3c73-4172-a63e-2f8eff800f7d" providerId="ADAL" clId="{D9A0F94C-6DE8-544A-8AB0-7AB8E34F2E96}" dt="2021-04-29T06:22:44.346" v="3183" actId="478"/>
          <ac:spMkLst>
            <pc:docMk/>
            <pc:sldMk cId="2301113523" sldId="318"/>
            <ac:spMk id="4" creationId="{2B0EDD93-CBF5-FD4B-BAB0-8F2F0CB6C0EA}"/>
          </ac:spMkLst>
        </pc:spChg>
        <pc:spChg chg="add mod">
          <ac:chgData name="ＦＡＮＧ Ｘｉｎｔａｏ(gr0475vx)" userId="f5a69607-3c73-4172-a63e-2f8eff800f7d" providerId="ADAL" clId="{D9A0F94C-6DE8-544A-8AB0-7AB8E34F2E96}" dt="2021-04-29T08:33:21.895" v="3757" actId="20577"/>
          <ac:spMkLst>
            <pc:docMk/>
            <pc:sldMk cId="2301113523" sldId="318"/>
            <ac:spMk id="5" creationId="{19DFA765-B0E5-B548-B00F-52A085FBE5F2}"/>
          </ac:spMkLst>
        </pc:spChg>
        <pc:spChg chg="add mod">
          <ac:chgData name="ＦＡＮＧ Ｘｉｎｔａｏ(gr0475vx)" userId="f5a69607-3c73-4172-a63e-2f8eff800f7d" providerId="ADAL" clId="{D9A0F94C-6DE8-544A-8AB0-7AB8E34F2E96}" dt="2021-04-29T06:38:11.113" v="3443" actId="20577"/>
          <ac:spMkLst>
            <pc:docMk/>
            <pc:sldMk cId="2301113523" sldId="318"/>
            <ac:spMk id="6" creationId="{6E706BD5-F131-7E44-9DB0-BB14F8D49803}"/>
          </ac:spMkLst>
        </pc:spChg>
      </pc:sldChg>
      <pc:sldChg chg="addSp modSp new mod">
        <pc:chgData name="ＦＡＮＧ Ｘｉｎｔａｏ(gr0475vx)" userId="f5a69607-3c73-4172-a63e-2f8eff800f7d" providerId="ADAL" clId="{D9A0F94C-6DE8-544A-8AB0-7AB8E34F2E96}" dt="2021-04-29T11:23:12.799" v="4609" actId="20577"/>
        <pc:sldMkLst>
          <pc:docMk/>
          <pc:sldMk cId="1198251673" sldId="319"/>
        </pc:sldMkLst>
        <pc:spChg chg="mod">
          <ac:chgData name="ＦＡＮＧ Ｘｉｎｔａｏ(gr0475vx)" userId="f5a69607-3c73-4172-a63e-2f8eff800f7d" providerId="ADAL" clId="{D9A0F94C-6DE8-544A-8AB0-7AB8E34F2E96}" dt="2021-04-29T11:23:12.799" v="4609" actId="20577"/>
          <ac:spMkLst>
            <pc:docMk/>
            <pc:sldMk cId="1198251673" sldId="319"/>
            <ac:spMk id="2" creationId="{0A8EF776-B10C-7643-A77C-B44AEC1D6DBA}"/>
          </ac:spMkLst>
        </pc:spChg>
        <pc:spChg chg="add mod">
          <ac:chgData name="ＦＡＮＧ Ｘｉｎｔａｏ(gr0475vx)" userId="f5a69607-3c73-4172-a63e-2f8eff800f7d" providerId="ADAL" clId="{D9A0F94C-6DE8-544A-8AB0-7AB8E34F2E96}" dt="2021-04-29T08:33:51.228" v="3781" actId="20577"/>
          <ac:spMkLst>
            <pc:docMk/>
            <pc:sldMk cId="1198251673" sldId="319"/>
            <ac:spMk id="4" creationId="{D8FC8467-D496-224C-ACD4-8A35923A2352}"/>
          </ac:spMkLst>
        </pc:spChg>
        <pc:spChg chg="add mod">
          <ac:chgData name="ＦＡＮＧ Ｘｉｎｔａｏ(gr0475vx)" userId="f5a69607-3c73-4172-a63e-2f8eff800f7d" providerId="ADAL" clId="{D9A0F94C-6DE8-544A-8AB0-7AB8E34F2E96}" dt="2021-04-29T06:44:42.141" v="3519"/>
          <ac:spMkLst>
            <pc:docMk/>
            <pc:sldMk cId="1198251673" sldId="319"/>
            <ac:spMk id="5" creationId="{A00F84FC-60DA-384A-A9C0-379D8C651B04}"/>
          </ac:spMkLst>
        </pc:spChg>
      </pc:sldChg>
      <pc:sldChg chg="addSp delSp modSp new mod">
        <pc:chgData name="ＦＡＮＧ Ｘｉｎｔａｏ(gr0475vx)" userId="f5a69607-3c73-4172-a63e-2f8eff800f7d" providerId="ADAL" clId="{D9A0F94C-6DE8-544A-8AB0-7AB8E34F2E96}" dt="2021-04-29T10:13:09.780" v="4607" actId="1076"/>
        <pc:sldMkLst>
          <pc:docMk/>
          <pc:sldMk cId="4206928298" sldId="320"/>
        </pc:sldMkLst>
        <pc:spChg chg="mod">
          <ac:chgData name="ＦＡＮＧ Ｘｉｎｔａｏ(gr0475vx)" userId="f5a69607-3c73-4172-a63e-2f8eff800f7d" providerId="ADAL" clId="{D9A0F94C-6DE8-544A-8AB0-7AB8E34F2E96}" dt="2021-04-29T09:03:04.227" v="4007" actId="207"/>
          <ac:spMkLst>
            <pc:docMk/>
            <pc:sldMk cId="4206928298" sldId="320"/>
            <ac:spMk id="2" creationId="{5014505B-3A10-984F-9A43-34653DFFF597}"/>
          </ac:spMkLst>
        </pc:spChg>
        <pc:spChg chg="add del mod">
          <ac:chgData name="ＦＡＮＧ Ｘｉｎｔａｏ(gr0475vx)" userId="f5a69607-3c73-4172-a63e-2f8eff800f7d" providerId="ADAL" clId="{D9A0F94C-6DE8-544A-8AB0-7AB8E34F2E96}" dt="2021-04-29T09:19:10.518" v="4211" actId="478"/>
          <ac:spMkLst>
            <pc:docMk/>
            <pc:sldMk cId="4206928298" sldId="320"/>
            <ac:spMk id="4" creationId="{208B4BFD-15F3-E64B-8E52-CBC8C10A83E4}"/>
          </ac:spMkLst>
        </pc:spChg>
        <pc:graphicFrameChg chg="add del mod modGraphic">
          <ac:chgData name="ＦＡＮＧ Ｘｉｎｔａｏ(gr0475vx)" userId="f5a69607-3c73-4172-a63e-2f8eff800f7d" providerId="ADAL" clId="{D9A0F94C-6DE8-544A-8AB0-7AB8E34F2E96}" dt="2021-04-29T09:14:15.188" v="4062" actId="478"/>
          <ac:graphicFrameMkLst>
            <pc:docMk/>
            <pc:sldMk cId="4206928298" sldId="320"/>
            <ac:graphicFrameMk id="5" creationId="{B9711C88-1E16-0649-9669-277E6A932C95}"/>
          </ac:graphicFrameMkLst>
        </pc:graphicFrameChg>
        <pc:graphicFrameChg chg="add del mod modGraphic">
          <ac:chgData name="ＦＡＮＧ Ｘｉｎｔａｏ(gr0475vx)" userId="f5a69607-3c73-4172-a63e-2f8eff800f7d" providerId="ADAL" clId="{D9A0F94C-6DE8-544A-8AB0-7AB8E34F2E96}" dt="2021-04-29T09:31:02.171" v="4393" actId="478"/>
          <ac:graphicFrameMkLst>
            <pc:docMk/>
            <pc:sldMk cId="4206928298" sldId="320"/>
            <ac:graphicFrameMk id="6" creationId="{AD0B1B66-E795-3248-BB83-2D1FFA14E5F8}"/>
          </ac:graphicFrameMkLst>
        </pc:graphicFrameChg>
        <pc:graphicFrameChg chg="add mod modGraphic">
          <ac:chgData name="ＦＡＮＧ Ｘｉｎｔａｏ(gr0475vx)" userId="f5a69607-3c73-4172-a63e-2f8eff800f7d" providerId="ADAL" clId="{D9A0F94C-6DE8-544A-8AB0-7AB8E34F2E96}" dt="2021-04-29T10:13:09.780" v="4607" actId="1076"/>
          <ac:graphicFrameMkLst>
            <pc:docMk/>
            <pc:sldMk cId="4206928298" sldId="320"/>
            <ac:graphicFrameMk id="7" creationId="{1ECFB004-2AB0-EF48-84E7-FE4F199906D2}"/>
          </ac:graphicFrameMkLst>
        </pc:graphicFrameChg>
      </pc:sldChg>
    </pc:docChg>
  </pc:docChgLst>
  <pc:docChgLst>
    <pc:chgData name="FANG Xintao(gr0475vx)" userId="S::gr0475vx@ed.ritsumei.ac.jp::f5a69607-3c73-4172-a63e-2f8eff800f7d" providerId="AD" clId="Web-{DEC8FE34-A20F-B412-52D8-72081AAAB872}"/>
    <pc:docChg chg="modSld">
      <pc:chgData name="FANG Xintao(gr0475vx)" userId="S::gr0475vx@ed.ritsumei.ac.jp::f5a69607-3c73-4172-a63e-2f8eff800f7d" providerId="AD" clId="Web-{DEC8FE34-A20F-B412-52D8-72081AAAB872}" dt="2020-11-10T02:14:31.226" v="1" actId="1076"/>
      <pc:docMkLst>
        <pc:docMk/>
      </pc:docMkLst>
      <pc:sldChg chg="modSp">
        <pc:chgData name="FANG Xintao(gr0475vx)" userId="S::gr0475vx@ed.ritsumei.ac.jp::f5a69607-3c73-4172-a63e-2f8eff800f7d" providerId="AD" clId="Web-{DEC8FE34-A20F-B412-52D8-72081AAAB872}" dt="2020-11-10T02:14:31.226" v="1" actId="1076"/>
        <pc:sldMkLst>
          <pc:docMk/>
          <pc:sldMk cId="3965552190" sldId="290"/>
        </pc:sldMkLst>
        <pc:spChg chg="mod">
          <ac:chgData name="FANG Xintao(gr0475vx)" userId="S::gr0475vx@ed.ritsumei.ac.jp::f5a69607-3c73-4172-a63e-2f8eff800f7d" providerId="AD" clId="Web-{DEC8FE34-A20F-B412-52D8-72081AAAB872}" dt="2020-11-10T02:14:25.336" v="0" actId="1076"/>
          <ac:spMkLst>
            <pc:docMk/>
            <pc:sldMk cId="3965552190" sldId="290"/>
            <ac:spMk id="14" creationId="{AF44E83A-1494-344B-8CC8-B3D0C917B9A9}"/>
          </ac:spMkLst>
        </pc:spChg>
        <pc:spChg chg="mod">
          <ac:chgData name="FANG Xintao(gr0475vx)" userId="S::gr0475vx@ed.ritsumei.ac.jp::f5a69607-3c73-4172-a63e-2f8eff800f7d" providerId="AD" clId="Web-{DEC8FE34-A20F-B412-52D8-72081AAAB872}" dt="2020-11-10T02:14:31.226" v="1" actId="1076"/>
          <ac:spMkLst>
            <pc:docMk/>
            <pc:sldMk cId="3965552190" sldId="290"/>
            <ac:spMk id="15" creationId="{92C324CC-12BF-8548-BC9F-4BF0B4431A37}"/>
          </ac:spMkLst>
        </pc:spChg>
      </pc:sldChg>
    </pc:docChg>
  </pc:docChgLst>
  <pc:docChgLst>
    <pc:chgData name="FANG Xintao(gr0475vx)" userId="f5a69607-3c73-4172-a63e-2f8eff800f7d" providerId="ADAL" clId="{A8B9C16D-787C-5A40-8C95-922B85396A4F}"/>
    <pc:docChg chg="modSld">
      <pc:chgData name="FANG Xintao(gr0475vx)" userId="f5a69607-3c73-4172-a63e-2f8eff800f7d" providerId="ADAL" clId="{A8B9C16D-787C-5A40-8C95-922B85396A4F}" dt="2020-11-11T14:33:02.741" v="42" actId="20577"/>
      <pc:docMkLst>
        <pc:docMk/>
      </pc:docMkLst>
      <pc:sldChg chg="modSp mod">
        <pc:chgData name="FANG Xintao(gr0475vx)" userId="f5a69607-3c73-4172-a63e-2f8eff800f7d" providerId="ADAL" clId="{A8B9C16D-787C-5A40-8C95-922B85396A4F}" dt="2020-11-11T13:25:52.518" v="15" actId="20577"/>
        <pc:sldMkLst>
          <pc:docMk/>
          <pc:sldMk cId="3777663921" sldId="285"/>
        </pc:sldMkLst>
        <pc:spChg chg="mod">
          <ac:chgData name="FANG Xintao(gr0475vx)" userId="f5a69607-3c73-4172-a63e-2f8eff800f7d" providerId="ADAL" clId="{A8B9C16D-787C-5A40-8C95-922B85396A4F}" dt="2020-11-11T13:25:52.518" v="15" actId="20577"/>
          <ac:spMkLst>
            <pc:docMk/>
            <pc:sldMk cId="3777663921" sldId="285"/>
            <ac:spMk id="10" creationId="{6EFA51B6-35CC-994C-BBEA-0BC3A6F9A484}"/>
          </ac:spMkLst>
        </pc:spChg>
      </pc:sldChg>
      <pc:sldChg chg="modSp mod">
        <pc:chgData name="FANG Xintao(gr0475vx)" userId="f5a69607-3c73-4172-a63e-2f8eff800f7d" providerId="ADAL" clId="{A8B9C16D-787C-5A40-8C95-922B85396A4F}" dt="2020-11-11T11:46:01.946" v="2" actId="1076"/>
        <pc:sldMkLst>
          <pc:docMk/>
          <pc:sldMk cId="3965552190" sldId="290"/>
        </pc:sldMkLst>
        <pc:spChg chg="mod">
          <ac:chgData name="FANG Xintao(gr0475vx)" userId="f5a69607-3c73-4172-a63e-2f8eff800f7d" providerId="ADAL" clId="{A8B9C16D-787C-5A40-8C95-922B85396A4F}" dt="2020-11-11T11:46:01.946" v="2" actId="1076"/>
          <ac:spMkLst>
            <pc:docMk/>
            <pc:sldMk cId="3965552190" sldId="290"/>
            <ac:spMk id="14" creationId="{AF44E83A-1494-344B-8CC8-B3D0C917B9A9}"/>
          </ac:spMkLst>
        </pc:spChg>
        <pc:spChg chg="mod">
          <ac:chgData name="FANG Xintao(gr0475vx)" userId="f5a69607-3c73-4172-a63e-2f8eff800f7d" providerId="ADAL" clId="{A8B9C16D-787C-5A40-8C95-922B85396A4F}" dt="2020-11-11T11:45:56.383" v="1" actId="1076"/>
          <ac:spMkLst>
            <pc:docMk/>
            <pc:sldMk cId="3965552190" sldId="290"/>
            <ac:spMk id="15" creationId="{92C324CC-12BF-8548-BC9F-4BF0B4431A37}"/>
          </ac:spMkLst>
        </pc:spChg>
      </pc:sldChg>
      <pc:sldChg chg="modSp mod">
        <pc:chgData name="FANG Xintao(gr0475vx)" userId="f5a69607-3c73-4172-a63e-2f8eff800f7d" providerId="ADAL" clId="{A8B9C16D-787C-5A40-8C95-922B85396A4F}" dt="2020-11-11T14:33:02.741" v="42" actId="20577"/>
        <pc:sldMkLst>
          <pc:docMk/>
          <pc:sldMk cId="27847503" sldId="293"/>
        </pc:sldMkLst>
        <pc:spChg chg="mod">
          <ac:chgData name="FANG Xintao(gr0475vx)" userId="f5a69607-3c73-4172-a63e-2f8eff800f7d" providerId="ADAL" clId="{A8B9C16D-787C-5A40-8C95-922B85396A4F}" dt="2020-11-11T14:33:02.741" v="42" actId="20577"/>
          <ac:spMkLst>
            <pc:docMk/>
            <pc:sldMk cId="27847503" sldId="293"/>
            <ac:spMk id="7" creationId="{033FE989-0608-8546-B7B8-22DEA6230FE4}"/>
          </ac:spMkLst>
        </pc:spChg>
      </pc:sldChg>
    </pc:docChg>
  </pc:docChgLst>
  <pc:docChgLst>
    <pc:chgData name="afxt582453314@gmail.com" userId="44ba07ad03ae1a16" providerId="LiveId" clId="{28DFED0B-ADC6-6849-B779-F8EE01625FD7}"/>
    <pc:docChg chg="undo custSel addSld delSld modSld sldOrd">
      <pc:chgData name="afxt582453314@gmail.com" userId="44ba07ad03ae1a16" providerId="LiveId" clId="{28DFED0B-ADC6-6849-B779-F8EE01625FD7}" dt="2021-07-09T08:53:56.869" v="963" actId="113"/>
      <pc:docMkLst>
        <pc:docMk/>
      </pc:docMkLst>
      <pc:sldChg chg="modSp mod">
        <pc:chgData name="afxt582453314@gmail.com" userId="44ba07ad03ae1a16" providerId="LiveId" clId="{28DFED0B-ADC6-6849-B779-F8EE01625FD7}" dt="2021-07-09T08:53:47.835" v="961" actId="113"/>
        <pc:sldMkLst>
          <pc:docMk/>
          <pc:sldMk cId="2689981119" sldId="321"/>
        </pc:sldMkLst>
        <pc:graphicFrameChg chg="mod modGraphic">
          <ac:chgData name="afxt582453314@gmail.com" userId="44ba07ad03ae1a16" providerId="LiveId" clId="{28DFED0B-ADC6-6849-B779-F8EE01625FD7}" dt="2021-07-09T08:53:47.835" v="961" actId="113"/>
          <ac:graphicFrameMkLst>
            <pc:docMk/>
            <pc:sldMk cId="2689981119" sldId="321"/>
            <ac:graphicFrameMk id="7" creationId="{BC435127-E38C-2B49-AC42-BDACDBAD73AB}"/>
          </ac:graphicFrameMkLst>
        </pc:graphicFrameChg>
      </pc:sldChg>
      <pc:sldChg chg="modSp del mod">
        <pc:chgData name="afxt582453314@gmail.com" userId="44ba07ad03ae1a16" providerId="LiveId" clId="{28DFED0B-ADC6-6849-B779-F8EE01625FD7}" dt="2021-07-07T09:46:53.432" v="266" actId="2696"/>
        <pc:sldMkLst>
          <pc:docMk/>
          <pc:sldMk cId="4122391955" sldId="331"/>
        </pc:sldMkLst>
        <pc:spChg chg="mod">
          <ac:chgData name="afxt582453314@gmail.com" userId="44ba07ad03ae1a16" providerId="LiveId" clId="{28DFED0B-ADC6-6849-B779-F8EE01625FD7}" dt="2021-07-07T09:45:42.967" v="252" actId="21"/>
          <ac:spMkLst>
            <pc:docMk/>
            <pc:sldMk cId="4122391955" sldId="331"/>
            <ac:spMk id="4" creationId="{3C8F1BE0-FCA2-8C47-A9C4-BA3AA37FA064}"/>
          </ac:spMkLst>
        </pc:spChg>
      </pc:sldChg>
      <pc:sldChg chg="addSp delSp modSp mod">
        <pc:chgData name="afxt582453314@gmail.com" userId="44ba07ad03ae1a16" providerId="LiveId" clId="{28DFED0B-ADC6-6849-B779-F8EE01625FD7}" dt="2021-07-08T05:24:18.774" v="793"/>
        <pc:sldMkLst>
          <pc:docMk/>
          <pc:sldMk cId="4237916444" sldId="348"/>
        </pc:sldMkLst>
        <pc:spChg chg="add del mod">
          <ac:chgData name="afxt582453314@gmail.com" userId="44ba07ad03ae1a16" providerId="LiveId" clId="{28DFED0B-ADC6-6849-B779-F8EE01625FD7}" dt="2021-07-07T10:30:49.388" v="631"/>
          <ac:spMkLst>
            <pc:docMk/>
            <pc:sldMk cId="4237916444" sldId="348"/>
            <ac:spMk id="4" creationId="{BFC44E1B-1429-B940-95A0-E67DADC12724}"/>
          </ac:spMkLst>
        </pc:spChg>
        <pc:spChg chg="mod">
          <ac:chgData name="afxt582453314@gmail.com" userId="44ba07ad03ae1a16" providerId="LiveId" clId="{28DFED0B-ADC6-6849-B779-F8EE01625FD7}" dt="2021-07-07T10:28:04.574" v="552" actId="1076"/>
          <ac:spMkLst>
            <pc:docMk/>
            <pc:sldMk cId="4237916444" sldId="348"/>
            <ac:spMk id="9" creationId="{EE72421F-FF63-2149-9F26-C0B5A1FE69BB}"/>
          </ac:spMkLst>
        </pc:spChg>
        <pc:spChg chg="mod">
          <ac:chgData name="afxt582453314@gmail.com" userId="44ba07ad03ae1a16" providerId="LiveId" clId="{28DFED0B-ADC6-6849-B779-F8EE01625FD7}" dt="2021-07-07T09:32:08.625" v="198" actId="1076"/>
          <ac:spMkLst>
            <pc:docMk/>
            <pc:sldMk cId="4237916444" sldId="348"/>
            <ac:spMk id="10" creationId="{AB402E41-8465-924C-BD80-594D81D7D30D}"/>
          </ac:spMkLst>
        </pc:spChg>
        <pc:graphicFrameChg chg="mod modGraphic">
          <ac:chgData name="afxt582453314@gmail.com" userId="44ba07ad03ae1a16" providerId="LiveId" clId="{28DFED0B-ADC6-6849-B779-F8EE01625FD7}" dt="2021-07-07T10:30:43.149" v="629"/>
          <ac:graphicFrameMkLst>
            <pc:docMk/>
            <pc:sldMk cId="4237916444" sldId="348"/>
            <ac:graphicFrameMk id="5" creationId="{A5F578A3-7AC8-2D4E-BA9A-9DDD86895F0B}"/>
          </ac:graphicFrameMkLst>
        </pc:graphicFrameChg>
        <pc:graphicFrameChg chg="mod modGraphic">
          <ac:chgData name="afxt582453314@gmail.com" userId="44ba07ad03ae1a16" providerId="LiveId" clId="{28DFED0B-ADC6-6849-B779-F8EE01625FD7}" dt="2021-07-08T05:24:18.774" v="793"/>
          <ac:graphicFrameMkLst>
            <pc:docMk/>
            <pc:sldMk cId="4237916444" sldId="348"/>
            <ac:graphicFrameMk id="6" creationId="{34EC8CA3-ABD0-444B-B62D-0CD25712F48A}"/>
          </ac:graphicFrameMkLst>
        </pc:graphicFrameChg>
      </pc:sldChg>
      <pc:sldChg chg="modSp mod">
        <pc:chgData name="afxt582453314@gmail.com" userId="44ba07ad03ae1a16" providerId="LiveId" clId="{28DFED0B-ADC6-6849-B779-F8EE01625FD7}" dt="2021-07-08T05:59:58.331" v="903" actId="20577"/>
        <pc:sldMkLst>
          <pc:docMk/>
          <pc:sldMk cId="4270133082" sldId="349"/>
        </pc:sldMkLst>
        <pc:spChg chg="mod">
          <ac:chgData name="afxt582453314@gmail.com" userId="44ba07ad03ae1a16" providerId="LiveId" clId="{28DFED0B-ADC6-6849-B779-F8EE01625FD7}" dt="2021-07-08T05:59:58.331" v="903" actId="20577"/>
          <ac:spMkLst>
            <pc:docMk/>
            <pc:sldMk cId="4270133082" sldId="349"/>
            <ac:spMk id="5" creationId="{19DFA765-B0E5-B548-B00F-52A085FBE5F2}"/>
          </ac:spMkLst>
        </pc:spChg>
      </pc:sldChg>
      <pc:sldChg chg="delSp modSp mod">
        <pc:chgData name="afxt582453314@gmail.com" userId="44ba07ad03ae1a16" providerId="LiveId" clId="{28DFED0B-ADC6-6849-B779-F8EE01625FD7}" dt="2021-07-07T10:13:07.419" v="383" actId="5793"/>
        <pc:sldMkLst>
          <pc:docMk/>
          <pc:sldMk cId="4195309637" sldId="350"/>
        </pc:sldMkLst>
        <pc:spChg chg="mod">
          <ac:chgData name="afxt582453314@gmail.com" userId="44ba07ad03ae1a16" providerId="LiveId" clId="{28DFED0B-ADC6-6849-B779-F8EE01625FD7}" dt="2021-07-07T09:51:51.045" v="340" actId="20577"/>
          <ac:spMkLst>
            <pc:docMk/>
            <pc:sldMk cId="4195309637" sldId="350"/>
            <ac:spMk id="2" creationId="{0A8EF776-B10C-7643-A77C-B44AEC1D6DBA}"/>
          </ac:spMkLst>
        </pc:spChg>
        <pc:spChg chg="mod">
          <ac:chgData name="afxt582453314@gmail.com" userId="44ba07ad03ae1a16" providerId="LiveId" clId="{28DFED0B-ADC6-6849-B779-F8EE01625FD7}" dt="2021-07-07T10:13:07.419" v="383" actId="5793"/>
          <ac:spMkLst>
            <pc:docMk/>
            <pc:sldMk cId="4195309637" sldId="350"/>
            <ac:spMk id="4" creationId="{D8FC8467-D496-224C-ACD4-8A35923A2352}"/>
          </ac:spMkLst>
        </pc:spChg>
        <pc:picChg chg="del">
          <ac:chgData name="afxt582453314@gmail.com" userId="44ba07ad03ae1a16" providerId="LiveId" clId="{28DFED0B-ADC6-6849-B779-F8EE01625FD7}" dt="2021-07-07T09:51:37.326" v="336" actId="478"/>
          <ac:picMkLst>
            <pc:docMk/>
            <pc:sldMk cId="4195309637" sldId="350"/>
            <ac:picMk id="10" creationId="{11FB92BE-D7FA-EA4F-A472-9477D4F6342E}"/>
          </ac:picMkLst>
        </pc:picChg>
      </pc:sldChg>
      <pc:sldChg chg="modSp mod">
        <pc:chgData name="afxt582453314@gmail.com" userId="44ba07ad03ae1a16" providerId="LiveId" clId="{28DFED0B-ADC6-6849-B779-F8EE01625FD7}" dt="2021-07-07T09:34:55.370" v="200" actId="57"/>
        <pc:sldMkLst>
          <pc:docMk/>
          <pc:sldMk cId="2784970241" sldId="351"/>
        </pc:sldMkLst>
        <pc:graphicFrameChg chg="modGraphic">
          <ac:chgData name="afxt582453314@gmail.com" userId="44ba07ad03ae1a16" providerId="LiveId" clId="{28DFED0B-ADC6-6849-B779-F8EE01625FD7}" dt="2021-07-07T09:34:55.370" v="200" actId="57"/>
          <ac:graphicFrameMkLst>
            <pc:docMk/>
            <pc:sldMk cId="2784970241" sldId="351"/>
            <ac:graphicFrameMk id="7" creationId="{4FFC18AC-748E-3448-AFFC-EACF75001C6F}"/>
          </ac:graphicFrameMkLst>
        </pc:graphicFrameChg>
      </pc:sldChg>
      <pc:sldChg chg="modSp mod">
        <pc:chgData name="afxt582453314@gmail.com" userId="44ba07ad03ae1a16" providerId="LiveId" clId="{28DFED0B-ADC6-6849-B779-F8EE01625FD7}" dt="2021-07-09T08:53:56.869" v="963" actId="113"/>
        <pc:sldMkLst>
          <pc:docMk/>
          <pc:sldMk cId="3992963441" sldId="353"/>
        </pc:sldMkLst>
        <pc:graphicFrameChg chg="mod modGraphic">
          <ac:chgData name="afxt582453314@gmail.com" userId="44ba07ad03ae1a16" providerId="LiveId" clId="{28DFED0B-ADC6-6849-B779-F8EE01625FD7}" dt="2021-07-09T08:53:56.869" v="963" actId="113"/>
          <ac:graphicFrameMkLst>
            <pc:docMk/>
            <pc:sldMk cId="3992963441" sldId="353"/>
            <ac:graphicFrameMk id="6" creationId="{36A3B942-A982-3D43-B6E0-BD82A5F50883}"/>
          </ac:graphicFrameMkLst>
        </pc:graphicFrameChg>
      </pc:sldChg>
      <pc:sldChg chg="addSp delSp modSp mod">
        <pc:chgData name="afxt582453314@gmail.com" userId="44ba07ad03ae1a16" providerId="LiveId" clId="{28DFED0B-ADC6-6849-B779-F8EE01625FD7}" dt="2021-07-07T10:25:15.928" v="511" actId="14100"/>
        <pc:sldMkLst>
          <pc:docMk/>
          <pc:sldMk cId="2019343375" sldId="354"/>
        </pc:sldMkLst>
        <pc:spChg chg="mod">
          <ac:chgData name="afxt582453314@gmail.com" userId="44ba07ad03ae1a16" providerId="LiveId" clId="{28DFED0B-ADC6-6849-B779-F8EE01625FD7}" dt="2021-07-07T10:14:15.983" v="398" actId="207"/>
          <ac:spMkLst>
            <pc:docMk/>
            <pc:sldMk cId="2019343375" sldId="354"/>
            <ac:spMk id="2" creationId="{0A8EF776-B10C-7643-A77C-B44AEC1D6DBA}"/>
          </ac:spMkLst>
        </pc:spChg>
        <pc:spChg chg="del mod">
          <ac:chgData name="afxt582453314@gmail.com" userId="44ba07ad03ae1a16" providerId="LiveId" clId="{28DFED0B-ADC6-6849-B779-F8EE01625FD7}" dt="2021-07-07T10:12:21.483" v="361"/>
          <ac:spMkLst>
            <pc:docMk/>
            <pc:sldMk cId="2019343375" sldId="354"/>
            <ac:spMk id="4" creationId="{D8FC8467-D496-224C-ACD4-8A35923A2352}"/>
          </ac:spMkLst>
        </pc:spChg>
        <pc:spChg chg="add mod">
          <ac:chgData name="afxt582453314@gmail.com" userId="44ba07ad03ae1a16" providerId="LiveId" clId="{28DFED0B-ADC6-6849-B779-F8EE01625FD7}" dt="2021-07-07T10:25:15.928" v="511" actId="14100"/>
          <ac:spMkLst>
            <pc:docMk/>
            <pc:sldMk cId="2019343375" sldId="354"/>
            <ac:spMk id="7" creationId="{E1F8F3DE-D9D6-E445-B4A1-8C2BFDDF8F27}"/>
          </ac:spMkLst>
        </pc:spChg>
        <pc:picChg chg="del mod">
          <ac:chgData name="afxt582453314@gmail.com" userId="44ba07ad03ae1a16" providerId="LiveId" clId="{28DFED0B-ADC6-6849-B779-F8EE01625FD7}" dt="2021-07-07T10:24:47.405" v="501" actId="478"/>
          <ac:picMkLst>
            <pc:docMk/>
            <pc:sldMk cId="2019343375" sldId="354"/>
            <ac:picMk id="6" creationId="{425352D4-2924-8E40-AF47-B03FBAC89EA5}"/>
          </ac:picMkLst>
        </pc:picChg>
        <pc:picChg chg="add mod">
          <ac:chgData name="afxt582453314@gmail.com" userId="44ba07ad03ae1a16" providerId="LiveId" clId="{28DFED0B-ADC6-6849-B779-F8EE01625FD7}" dt="2021-07-07T10:25:08.830" v="509" actId="167"/>
          <ac:picMkLst>
            <pc:docMk/>
            <pc:sldMk cId="2019343375" sldId="354"/>
            <ac:picMk id="8" creationId="{778AE4F1-15DF-4B4B-BA32-8F8B07B500BB}"/>
          </ac:picMkLst>
        </pc:picChg>
      </pc:sldChg>
      <pc:sldChg chg="addSp delSp modSp mod">
        <pc:chgData name="afxt582453314@gmail.com" userId="44ba07ad03ae1a16" providerId="LiveId" clId="{28DFED0B-ADC6-6849-B779-F8EE01625FD7}" dt="2021-07-07T10:25:33.309" v="514" actId="14100"/>
        <pc:sldMkLst>
          <pc:docMk/>
          <pc:sldMk cId="24888095" sldId="355"/>
        </pc:sldMkLst>
        <pc:spChg chg="mod">
          <ac:chgData name="afxt582453314@gmail.com" userId="44ba07ad03ae1a16" providerId="LiveId" clId="{28DFED0B-ADC6-6849-B779-F8EE01625FD7}" dt="2021-07-07T10:14:44.439" v="411" actId="113"/>
          <ac:spMkLst>
            <pc:docMk/>
            <pc:sldMk cId="24888095" sldId="355"/>
            <ac:spMk id="2" creationId="{0A8EF776-B10C-7643-A77C-B44AEC1D6DBA}"/>
          </ac:spMkLst>
        </pc:spChg>
        <pc:spChg chg="del mod">
          <ac:chgData name="afxt582453314@gmail.com" userId="44ba07ad03ae1a16" providerId="LiveId" clId="{28DFED0B-ADC6-6849-B779-F8EE01625FD7}" dt="2021-07-07T10:12:31.717" v="370"/>
          <ac:spMkLst>
            <pc:docMk/>
            <pc:sldMk cId="24888095" sldId="355"/>
            <ac:spMk id="4" creationId="{D8FC8467-D496-224C-ACD4-8A35923A2352}"/>
          </ac:spMkLst>
        </pc:spChg>
        <pc:spChg chg="add mod">
          <ac:chgData name="afxt582453314@gmail.com" userId="44ba07ad03ae1a16" providerId="LiveId" clId="{28DFED0B-ADC6-6849-B779-F8EE01625FD7}" dt="2021-07-07T10:25:33.309" v="514" actId="14100"/>
          <ac:spMkLst>
            <pc:docMk/>
            <pc:sldMk cId="24888095" sldId="355"/>
            <ac:spMk id="6" creationId="{C6F960FB-64BC-0B46-97A3-9D6F2EBCFA8F}"/>
          </ac:spMkLst>
        </pc:spChg>
        <pc:picChg chg="mod">
          <ac:chgData name="afxt582453314@gmail.com" userId="44ba07ad03ae1a16" providerId="LiveId" clId="{28DFED0B-ADC6-6849-B779-F8EE01625FD7}" dt="2021-07-07T10:12:43.404" v="376" actId="1076"/>
          <ac:picMkLst>
            <pc:docMk/>
            <pc:sldMk cId="24888095" sldId="355"/>
            <ac:picMk id="7" creationId="{CFA2F120-1390-0B40-B884-C1324C3C93D5}"/>
          </ac:picMkLst>
        </pc:picChg>
      </pc:sldChg>
      <pc:sldChg chg="addSp delSp modSp mod">
        <pc:chgData name="afxt582453314@gmail.com" userId="44ba07ad03ae1a16" providerId="LiveId" clId="{28DFED0B-ADC6-6849-B779-F8EE01625FD7}" dt="2021-07-07T10:25:55.563" v="520" actId="14100"/>
        <pc:sldMkLst>
          <pc:docMk/>
          <pc:sldMk cId="1873579372" sldId="356"/>
        </pc:sldMkLst>
        <pc:spChg chg="mod">
          <ac:chgData name="afxt582453314@gmail.com" userId="44ba07ad03ae1a16" providerId="LiveId" clId="{28DFED0B-ADC6-6849-B779-F8EE01625FD7}" dt="2021-07-07T10:15:36.921" v="445" actId="20577"/>
          <ac:spMkLst>
            <pc:docMk/>
            <pc:sldMk cId="1873579372" sldId="356"/>
            <ac:spMk id="2" creationId="{0A8EF776-B10C-7643-A77C-B44AEC1D6DBA}"/>
          </ac:spMkLst>
        </pc:spChg>
        <pc:spChg chg="del mod">
          <ac:chgData name="afxt582453314@gmail.com" userId="44ba07ad03ae1a16" providerId="LiveId" clId="{28DFED0B-ADC6-6849-B779-F8EE01625FD7}" dt="2021-07-07T10:12:45.172" v="378"/>
          <ac:spMkLst>
            <pc:docMk/>
            <pc:sldMk cId="1873579372" sldId="356"/>
            <ac:spMk id="4" creationId="{D8FC8467-D496-224C-ACD4-8A35923A2352}"/>
          </ac:spMkLst>
        </pc:spChg>
        <pc:spChg chg="add mod">
          <ac:chgData name="afxt582453314@gmail.com" userId="44ba07ad03ae1a16" providerId="LiveId" clId="{28DFED0B-ADC6-6849-B779-F8EE01625FD7}" dt="2021-07-07T10:25:47.693" v="517" actId="14100"/>
          <ac:spMkLst>
            <pc:docMk/>
            <pc:sldMk cId="1873579372" sldId="356"/>
            <ac:spMk id="7" creationId="{D08720F8-B638-214F-8483-76CCB7A33FA1}"/>
          </ac:spMkLst>
        </pc:spChg>
        <pc:spChg chg="add mod">
          <ac:chgData name="afxt582453314@gmail.com" userId="44ba07ad03ae1a16" providerId="LiveId" clId="{28DFED0B-ADC6-6849-B779-F8EE01625FD7}" dt="2021-07-07T10:25:55.563" v="520" actId="14100"/>
          <ac:spMkLst>
            <pc:docMk/>
            <pc:sldMk cId="1873579372" sldId="356"/>
            <ac:spMk id="8" creationId="{DE344B72-937F-5746-84DA-62CAC681D6E9}"/>
          </ac:spMkLst>
        </pc:spChg>
        <pc:picChg chg="mod">
          <ac:chgData name="afxt582453314@gmail.com" userId="44ba07ad03ae1a16" providerId="LiveId" clId="{28DFED0B-ADC6-6849-B779-F8EE01625FD7}" dt="2021-07-07T10:15:01.270" v="413" actId="1076"/>
          <ac:picMkLst>
            <pc:docMk/>
            <pc:sldMk cId="1873579372" sldId="356"/>
            <ac:picMk id="6" creationId="{52CDDBDC-5695-3146-8245-CFCFD4D58783}"/>
          </ac:picMkLst>
        </pc:picChg>
      </pc:sldChg>
      <pc:sldChg chg="modSp del mod ord">
        <pc:chgData name="afxt582453314@gmail.com" userId="44ba07ad03ae1a16" providerId="LiveId" clId="{28DFED0B-ADC6-6849-B779-F8EE01625FD7}" dt="2021-07-07T10:12:58.313" v="379" actId="2696"/>
        <pc:sldMkLst>
          <pc:docMk/>
          <pc:sldMk cId="1939716091" sldId="357"/>
        </pc:sldMkLst>
        <pc:spChg chg="mod">
          <ac:chgData name="afxt582453314@gmail.com" userId="44ba07ad03ae1a16" providerId="LiveId" clId="{28DFED0B-ADC6-6849-B779-F8EE01625FD7}" dt="2021-07-07T09:38:58.389" v="236" actId="20577"/>
          <ac:spMkLst>
            <pc:docMk/>
            <pc:sldMk cId="1939716091" sldId="357"/>
            <ac:spMk id="4" creationId="{D8FC8467-D496-224C-ACD4-8A35923A2352}"/>
          </ac:spMkLst>
        </pc:spChg>
      </pc:sldChg>
      <pc:sldChg chg="addSp modSp mod">
        <pc:chgData name="afxt582453314@gmail.com" userId="44ba07ad03ae1a16" providerId="LiveId" clId="{28DFED0B-ADC6-6849-B779-F8EE01625FD7}" dt="2021-07-07T10:19:00.747" v="455" actId="1035"/>
        <pc:sldMkLst>
          <pc:docMk/>
          <pc:sldMk cId="3834671899" sldId="358"/>
        </pc:sldMkLst>
        <pc:spChg chg="mod">
          <ac:chgData name="afxt582453314@gmail.com" userId="44ba07ad03ae1a16" providerId="LiveId" clId="{28DFED0B-ADC6-6849-B779-F8EE01625FD7}" dt="2021-07-07T09:45:33.747" v="250" actId="1076"/>
          <ac:spMkLst>
            <pc:docMk/>
            <pc:sldMk cId="3834671899" sldId="358"/>
            <ac:spMk id="4" creationId="{97966FBB-5165-C84B-9FC8-90AED0C944FD}"/>
          </ac:spMkLst>
        </pc:spChg>
        <pc:spChg chg="add mod">
          <ac:chgData name="afxt582453314@gmail.com" userId="44ba07ad03ae1a16" providerId="LiveId" clId="{28DFED0B-ADC6-6849-B779-F8EE01625FD7}" dt="2021-07-07T09:46:34.250" v="263" actId="113"/>
          <ac:spMkLst>
            <pc:docMk/>
            <pc:sldMk cId="3834671899" sldId="358"/>
            <ac:spMk id="5" creationId="{A01F4C86-2415-5A4D-95A2-B235D706340B}"/>
          </ac:spMkLst>
        </pc:spChg>
        <pc:spChg chg="add mod">
          <ac:chgData name="afxt582453314@gmail.com" userId="44ba07ad03ae1a16" providerId="LiveId" clId="{28DFED0B-ADC6-6849-B779-F8EE01625FD7}" dt="2021-07-07T10:19:00.747" v="455" actId="1035"/>
          <ac:spMkLst>
            <pc:docMk/>
            <pc:sldMk cId="3834671899" sldId="358"/>
            <ac:spMk id="6" creationId="{61D934CC-5552-EA41-ABE3-DDEFA14D3247}"/>
          </ac:spMkLst>
        </pc:spChg>
      </pc:sldChg>
      <pc:sldChg chg="delSp modSp mod">
        <pc:chgData name="afxt582453314@gmail.com" userId="44ba07ad03ae1a16" providerId="LiveId" clId="{28DFED0B-ADC6-6849-B779-F8EE01625FD7}" dt="2021-07-07T10:17:49.036" v="446" actId="20577"/>
        <pc:sldMkLst>
          <pc:docMk/>
          <pc:sldMk cId="1528863379" sldId="359"/>
        </pc:sldMkLst>
        <pc:spChg chg="mod">
          <ac:chgData name="afxt582453314@gmail.com" userId="44ba07ad03ae1a16" providerId="LiveId" clId="{28DFED0B-ADC6-6849-B779-F8EE01625FD7}" dt="2021-07-07T09:50:48.396" v="334" actId="20577"/>
          <ac:spMkLst>
            <pc:docMk/>
            <pc:sldMk cId="1528863379" sldId="359"/>
            <ac:spMk id="2" creationId="{B98017F1-A404-4248-8654-8B41360FEE5C}"/>
          </ac:spMkLst>
        </pc:spChg>
        <pc:spChg chg="del mod">
          <ac:chgData name="afxt582453314@gmail.com" userId="44ba07ad03ae1a16" providerId="LiveId" clId="{28DFED0B-ADC6-6849-B779-F8EE01625FD7}" dt="2021-07-07T09:48:55.699" v="287"/>
          <ac:spMkLst>
            <pc:docMk/>
            <pc:sldMk cId="1528863379" sldId="359"/>
            <ac:spMk id="4" creationId="{3EC5A767-24C4-3A4A-B6BA-F153D4298FD8}"/>
          </ac:spMkLst>
        </pc:spChg>
        <pc:spChg chg="mod">
          <ac:chgData name="afxt582453314@gmail.com" userId="44ba07ad03ae1a16" providerId="LiveId" clId="{28DFED0B-ADC6-6849-B779-F8EE01625FD7}" dt="2021-07-07T10:17:49.036" v="446" actId="20577"/>
          <ac:spMkLst>
            <pc:docMk/>
            <pc:sldMk cId="1528863379" sldId="359"/>
            <ac:spMk id="27" creationId="{47795670-337E-C34E-BE51-5764E9C950C4}"/>
          </ac:spMkLst>
        </pc:spChg>
      </pc:sldChg>
      <pc:sldChg chg="delSp modSp mod">
        <pc:chgData name="afxt582453314@gmail.com" userId="44ba07ad03ae1a16" providerId="LiveId" clId="{28DFED0B-ADC6-6849-B779-F8EE01625FD7}" dt="2021-07-07T09:50:41.715" v="326" actId="20577"/>
        <pc:sldMkLst>
          <pc:docMk/>
          <pc:sldMk cId="4166453159" sldId="360"/>
        </pc:sldMkLst>
        <pc:spChg chg="mod">
          <ac:chgData name="afxt582453314@gmail.com" userId="44ba07ad03ae1a16" providerId="LiveId" clId="{28DFED0B-ADC6-6849-B779-F8EE01625FD7}" dt="2021-07-07T09:50:41.715" v="326" actId="20577"/>
          <ac:spMkLst>
            <pc:docMk/>
            <pc:sldMk cId="4166453159" sldId="360"/>
            <ac:spMk id="2" creationId="{B98017F1-A404-4248-8654-8B41360FEE5C}"/>
          </ac:spMkLst>
        </pc:spChg>
        <pc:spChg chg="del mod">
          <ac:chgData name="afxt582453314@gmail.com" userId="44ba07ad03ae1a16" providerId="LiveId" clId="{28DFED0B-ADC6-6849-B779-F8EE01625FD7}" dt="2021-07-07T09:49:59.548" v="307"/>
          <ac:spMkLst>
            <pc:docMk/>
            <pc:sldMk cId="4166453159" sldId="360"/>
            <ac:spMk id="5" creationId="{C51C960E-F0D0-C94B-95A5-30074FAD0A90}"/>
          </ac:spMkLst>
        </pc:spChg>
        <pc:spChg chg="mod">
          <ac:chgData name="afxt582453314@gmail.com" userId="44ba07ad03ae1a16" providerId="LiveId" clId="{28DFED0B-ADC6-6849-B779-F8EE01625FD7}" dt="2021-07-07T09:50:05.226" v="308" actId="1076"/>
          <ac:spMkLst>
            <pc:docMk/>
            <pc:sldMk cId="4166453159" sldId="360"/>
            <ac:spMk id="17" creationId="{B352C9E0-E97C-9140-81E6-3FB831730ED8}"/>
          </ac:spMkLst>
        </pc:spChg>
        <pc:grpChg chg="mod">
          <ac:chgData name="afxt582453314@gmail.com" userId="44ba07ad03ae1a16" providerId="LiveId" clId="{28DFED0B-ADC6-6849-B779-F8EE01625FD7}" dt="2021-07-07T09:49:56.038" v="305" actId="1076"/>
          <ac:grpSpMkLst>
            <pc:docMk/>
            <pc:sldMk cId="4166453159" sldId="360"/>
            <ac:grpSpMk id="3" creationId="{8FFA5347-B8D4-E341-A703-CD7615A4E6EA}"/>
          </ac:grpSpMkLst>
        </pc:grpChg>
        <pc:picChg chg="mod">
          <ac:chgData name="afxt582453314@gmail.com" userId="44ba07ad03ae1a16" providerId="LiveId" clId="{28DFED0B-ADC6-6849-B779-F8EE01625FD7}" dt="2021-07-07T09:49:49.996" v="304" actId="1076"/>
          <ac:picMkLst>
            <pc:docMk/>
            <pc:sldMk cId="4166453159" sldId="360"/>
            <ac:picMk id="4" creationId="{3DA4A822-8933-C44D-B72D-0066BE9D1C46}"/>
          </ac:picMkLst>
        </pc:picChg>
      </pc:sldChg>
      <pc:sldChg chg="modSp mod">
        <pc:chgData name="afxt582453314@gmail.com" userId="44ba07ad03ae1a16" providerId="LiveId" clId="{28DFED0B-ADC6-6849-B779-F8EE01625FD7}" dt="2021-07-07T09:34:33.184" v="199" actId="57"/>
        <pc:sldMkLst>
          <pc:docMk/>
          <pc:sldMk cId="1831318354" sldId="362"/>
        </pc:sldMkLst>
        <pc:graphicFrameChg chg="modGraphic">
          <ac:chgData name="afxt582453314@gmail.com" userId="44ba07ad03ae1a16" providerId="LiveId" clId="{28DFED0B-ADC6-6849-B779-F8EE01625FD7}" dt="2021-07-07T09:34:33.184" v="199" actId="57"/>
          <ac:graphicFrameMkLst>
            <pc:docMk/>
            <pc:sldMk cId="1831318354" sldId="362"/>
            <ac:graphicFrameMk id="11" creationId="{71D51855-1AC0-4743-87F9-20C184D9EC95}"/>
          </ac:graphicFrameMkLst>
        </pc:graphicFrameChg>
      </pc:sldChg>
      <pc:sldChg chg="addSp delSp modSp add mod">
        <pc:chgData name="afxt582453314@gmail.com" userId="44ba07ad03ae1a16" providerId="LiveId" clId="{28DFED0B-ADC6-6849-B779-F8EE01625FD7}" dt="2021-07-07T10:26:08.146" v="521" actId="478"/>
        <pc:sldMkLst>
          <pc:docMk/>
          <pc:sldMk cId="139462902" sldId="363"/>
        </pc:sldMkLst>
        <pc:spChg chg="mod">
          <ac:chgData name="afxt582453314@gmail.com" userId="44ba07ad03ae1a16" providerId="LiveId" clId="{28DFED0B-ADC6-6849-B779-F8EE01625FD7}" dt="2021-07-07T10:14:20.370" v="399" actId="207"/>
          <ac:spMkLst>
            <pc:docMk/>
            <pc:sldMk cId="139462902" sldId="363"/>
            <ac:spMk id="2" creationId="{0A8EF776-B10C-7643-A77C-B44AEC1D6DBA}"/>
          </ac:spMkLst>
        </pc:spChg>
        <pc:spChg chg="del mod">
          <ac:chgData name="afxt582453314@gmail.com" userId="44ba07ad03ae1a16" providerId="LiveId" clId="{28DFED0B-ADC6-6849-B779-F8EE01625FD7}" dt="2021-07-07T09:52:23.211" v="352"/>
          <ac:spMkLst>
            <pc:docMk/>
            <pc:sldMk cId="139462902" sldId="363"/>
            <ac:spMk id="4" creationId="{D8FC8467-D496-224C-ACD4-8A35923A2352}"/>
          </ac:spMkLst>
        </pc:spChg>
        <pc:spChg chg="add del mod">
          <ac:chgData name="afxt582453314@gmail.com" userId="44ba07ad03ae1a16" providerId="LiveId" clId="{28DFED0B-ADC6-6849-B779-F8EE01625FD7}" dt="2021-07-07T10:26:08.146" v="521" actId="478"/>
          <ac:spMkLst>
            <pc:docMk/>
            <pc:sldMk cId="139462902" sldId="363"/>
            <ac:spMk id="5" creationId="{5D3EDC1D-0176-5F4D-94BB-F8B57AE6495B}"/>
          </ac:spMkLst>
        </pc:spChg>
        <pc:spChg chg="add mod">
          <ac:chgData name="afxt582453314@gmail.com" userId="44ba07ad03ae1a16" providerId="LiveId" clId="{28DFED0B-ADC6-6849-B779-F8EE01625FD7}" dt="2021-07-07T10:24:42.374" v="500" actId="14100"/>
          <ac:spMkLst>
            <pc:docMk/>
            <pc:sldMk cId="139462902" sldId="363"/>
            <ac:spMk id="7" creationId="{98531505-F0D4-5B46-BD7F-162D208E70E8}"/>
          </ac:spMkLst>
        </pc:spChg>
        <pc:picChg chg="add mod">
          <ac:chgData name="afxt582453314@gmail.com" userId="44ba07ad03ae1a16" providerId="LiveId" clId="{28DFED0B-ADC6-6849-B779-F8EE01625FD7}" dt="2021-07-07T10:24:30.743" v="497" actId="167"/>
          <ac:picMkLst>
            <pc:docMk/>
            <pc:sldMk cId="139462902" sldId="363"/>
            <ac:picMk id="8" creationId="{81861035-D26E-C94D-9E00-02D19B00A9A6}"/>
          </ac:picMkLst>
        </pc:picChg>
        <pc:picChg chg="del mod">
          <ac:chgData name="afxt582453314@gmail.com" userId="44ba07ad03ae1a16" providerId="LiveId" clId="{28DFED0B-ADC6-6849-B779-F8EE01625FD7}" dt="2021-07-07T10:24:12.414" v="489" actId="478"/>
          <ac:picMkLst>
            <pc:docMk/>
            <pc:sldMk cId="139462902" sldId="363"/>
            <ac:picMk id="10" creationId="{11FB92BE-D7FA-EA4F-A472-9477D4F6342E}"/>
          </ac:picMkLst>
        </pc:picChg>
      </pc:sldChg>
    </pc:docChg>
  </pc:docChgLst>
  <pc:docChgLst>
    <pc:chgData name=" ＦＡＮＧ Ｘｉｎｔａｏ" userId="f5a69607-3c73-4172-a63e-2f8eff800f7d" providerId="ADAL" clId="{88E1C888-ABAC-E846-8A43-BD191F8DF39F}"/>
    <pc:docChg chg="undo custSel addSld delSld modSld sldOrd">
      <pc:chgData name=" ＦＡＮＧ Ｘｉｎｔａｏ" userId="f5a69607-3c73-4172-a63e-2f8eff800f7d" providerId="ADAL" clId="{88E1C888-ABAC-E846-8A43-BD191F8DF39F}" dt="2021-09-23T06:58:30.138" v="4017" actId="478"/>
      <pc:docMkLst>
        <pc:docMk/>
      </pc:docMkLst>
      <pc:sldChg chg="modSp mod">
        <pc:chgData name=" ＦＡＮＧ Ｘｉｎｔａｏ" userId="f5a69607-3c73-4172-a63e-2f8eff800f7d" providerId="ADAL" clId="{88E1C888-ABAC-E846-8A43-BD191F8DF39F}" dt="2021-09-21T01:41:06.312" v="3384" actId="20577"/>
        <pc:sldMkLst>
          <pc:docMk/>
          <pc:sldMk cId="3527916796" sldId="256"/>
        </pc:sldMkLst>
        <pc:spChg chg="mod">
          <ac:chgData name=" ＦＡＮＧ Ｘｉｎｔａｏ" userId="f5a69607-3c73-4172-a63e-2f8eff800f7d" providerId="ADAL" clId="{88E1C888-ABAC-E846-8A43-BD191F8DF39F}" dt="2021-09-21T01:41:06.312" v="3384" actId="20577"/>
          <ac:spMkLst>
            <pc:docMk/>
            <pc:sldMk cId="3527916796" sldId="256"/>
            <ac:spMk id="2" creationId="{C09F0BFF-3663-0E4B-A023-6B2E72947AE0}"/>
          </ac:spMkLst>
        </pc:spChg>
        <pc:spChg chg="mod">
          <ac:chgData name=" ＦＡＮＧ Ｘｉｎｔａｏ" userId="f5a69607-3c73-4172-a63e-2f8eff800f7d" providerId="ADAL" clId="{88E1C888-ABAC-E846-8A43-BD191F8DF39F}" dt="2021-09-16T02:39:13.807" v="1307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modSp mod ord">
        <pc:chgData name=" ＦＡＮＧ Ｘｉｎｔａｏ" userId="f5a69607-3c73-4172-a63e-2f8eff800f7d" providerId="ADAL" clId="{88E1C888-ABAC-E846-8A43-BD191F8DF39F}" dt="2021-09-13T02:41:28.066" v="628" actId="20578"/>
        <pc:sldMkLst>
          <pc:docMk/>
          <pc:sldMk cId="1944543615" sldId="265"/>
        </pc:sldMkLst>
        <pc:spChg chg="mod">
          <ac:chgData name=" ＦＡＮＧ Ｘｉｎｔａｏ" userId="f5a69607-3c73-4172-a63e-2f8eff800f7d" providerId="ADAL" clId="{88E1C888-ABAC-E846-8A43-BD191F8DF39F}" dt="2021-09-13T02:04:33.493" v="58" actId="5793"/>
          <ac:spMkLst>
            <pc:docMk/>
            <pc:sldMk cId="1944543615" sldId="265"/>
            <ac:spMk id="3" creationId="{80DD6DD9-4DED-43D1-B8A0-AC78CFD0096E}"/>
          </ac:spMkLst>
        </pc:spChg>
      </pc:sldChg>
      <pc:sldChg chg="ord">
        <pc:chgData name=" ＦＡＮＧ Ｘｉｎｔａｏ" userId="f5a69607-3c73-4172-a63e-2f8eff800f7d" providerId="ADAL" clId="{88E1C888-ABAC-E846-8A43-BD191F8DF39F}" dt="2021-09-13T02:05:28.735" v="61" actId="20578"/>
        <pc:sldMkLst>
          <pc:docMk/>
          <pc:sldMk cId="4172746188" sldId="266"/>
        </pc:sldMkLst>
      </pc:sldChg>
      <pc:sldChg chg="modSp add mod ord">
        <pc:chgData name=" ＦＡＮＧ Ｘｉｎｔａｏ" userId="f5a69607-3c73-4172-a63e-2f8eff800f7d" providerId="ADAL" clId="{88E1C888-ABAC-E846-8A43-BD191F8DF39F}" dt="2021-09-22T07:47:28.278" v="3927" actId="20577"/>
        <pc:sldMkLst>
          <pc:docMk/>
          <pc:sldMk cId="1075561700" sldId="267"/>
        </pc:sldMkLst>
        <pc:spChg chg="mod">
          <ac:chgData name=" ＦＡＮＧ Ｘｉｎｔａｏ" userId="f5a69607-3c73-4172-a63e-2f8eff800f7d" providerId="ADAL" clId="{88E1C888-ABAC-E846-8A43-BD191F8DF39F}" dt="2021-09-20T08:12:39.802" v="3004" actId="20577"/>
          <ac:spMkLst>
            <pc:docMk/>
            <pc:sldMk cId="1075561700" sldId="267"/>
            <ac:spMk id="2" creationId="{A389842B-C2BB-43EA-B7F5-9C669D69D790}"/>
          </ac:spMkLst>
        </pc:spChg>
        <pc:spChg chg="mod">
          <ac:chgData name=" ＦＡＮＧ Ｘｉｎｔａｏ" userId="f5a69607-3c73-4172-a63e-2f8eff800f7d" providerId="ADAL" clId="{88E1C888-ABAC-E846-8A43-BD191F8DF39F}" dt="2021-09-22T07:47:28.278" v="3927" actId="20577"/>
          <ac:spMkLst>
            <pc:docMk/>
            <pc:sldMk cId="1075561700" sldId="267"/>
            <ac:spMk id="3" creationId="{80DD6DD9-4DED-43D1-B8A0-AC78CFD0096E}"/>
          </ac:spMkLst>
        </pc:spChg>
      </pc:sldChg>
      <pc:sldChg chg="modSp mod">
        <pc:chgData name=" ＦＡＮＧ Ｘｉｎｔａｏ" userId="f5a69607-3c73-4172-a63e-2f8eff800f7d" providerId="ADAL" clId="{88E1C888-ABAC-E846-8A43-BD191F8DF39F}" dt="2021-09-22T07:47:00.289" v="3915" actId="1076"/>
        <pc:sldMkLst>
          <pc:docMk/>
          <pc:sldMk cId="2827441140" sldId="277"/>
        </pc:sldMkLst>
        <pc:spChg chg="mod">
          <ac:chgData name=" ＦＡＮＧ Ｘｉｎｔａｏ" userId="f5a69607-3c73-4172-a63e-2f8eff800f7d" providerId="ADAL" clId="{88E1C888-ABAC-E846-8A43-BD191F8DF39F}" dt="2021-09-22T07:24:43.808" v="3852" actId="14100"/>
          <ac:spMkLst>
            <pc:docMk/>
            <pc:sldMk cId="2827441140" sldId="277"/>
            <ac:spMk id="3" creationId="{A8147F66-0148-C54B-9DE9-1A310E62E13F}"/>
          </ac:spMkLst>
        </pc:spChg>
        <pc:spChg chg="mod">
          <ac:chgData name=" ＦＡＮＧ Ｘｉｎｔａｏ" userId="f5a69607-3c73-4172-a63e-2f8eff800f7d" providerId="ADAL" clId="{88E1C888-ABAC-E846-8A43-BD191F8DF39F}" dt="2021-09-22T07:47:00.289" v="3915" actId="1076"/>
          <ac:spMkLst>
            <pc:docMk/>
            <pc:sldMk cId="2827441140" sldId="277"/>
            <ac:spMk id="8" creationId="{84F9345E-30AC-6B48-8296-BE28C212BD40}"/>
          </ac:spMkLst>
        </pc:spChg>
      </pc:sldChg>
      <pc:sldChg chg="addSp delSp modSp mod">
        <pc:chgData name=" ＦＡＮＧ Ｘｉｎｔａｏ" userId="f5a69607-3c73-4172-a63e-2f8eff800f7d" providerId="ADAL" clId="{88E1C888-ABAC-E846-8A43-BD191F8DF39F}" dt="2021-09-21T04:26:53.740" v="3425" actId="20577"/>
        <pc:sldMkLst>
          <pc:docMk/>
          <pc:sldMk cId="1854875444" sldId="292"/>
        </pc:sldMkLst>
        <pc:spChg chg="mod">
          <ac:chgData name=" ＦＡＮＧ Ｘｉｎｔａｏ" userId="f5a69607-3c73-4172-a63e-2f8eff800f7d" providerId="ADAL" clId="{88E1C888-ABAC-E846-8A43-BD191F8DF39F}" dt="2021-09-21T04:26:53.740" v="3425" actId="20577"/>
          <ac:spMkLst>
            <pc:docMk/>
            <pc:sldMk cId="1854875444" sldId="292"/>
            <ac:spMk id="3" creationId="{1EA9E5FF-7BBC-FF4A-B1E1-EA6150DFD3FC}"/>
          </ac:spMkLst>
        </pc:spChg>
        <pc:spChg chg="add del mod">
          <ac:chgData name=" ＦＡＮＧ Ｘｉｎｔａｏ" userId="f5a69607-3c73-4172-a63e-2f8eff800f7d" providerId="ADAL" clId="{88E1C888-ABAC-E846-8A43-BD191F8DF39F}" dt="2021-09-20T07:07:40.886" v="2551" actId="478"/>
          <ac:spMkLst>
            <pc:docMk/>
            <pc:sldMk cId="1854875444" sldId="292"/>
            <ac:spMk id="5" creationId="{897D7EED-BD28-D04A-A608-F5E03CAF836C}"/>
          </ac:spMkLst>
        </pc:spChg>
        <pc:spChg chg="mod">
          <ac:chgData name=" ＦＡＮＧ Ｘｉｎｔａｏ" userId="f5a69607-3c73-4172-a63e-2f8eff800f7d" providerId="ADAL" clId="{88E1C888-ABAC-E846-8A43-BD191F8DF39F}" dt="2021-09-20T07:02:39.344" v="2543" actId="108"/>
          <ac:spMkLst>
            <pc:docMk/>
            <pc:sldMk cId="1854875444" sldId="292"/>
            <ac:spMk id="8" creationId="{92FC31B9-34AB-164C-9280-3956E4E848E4}"/>
          </ac:spMkLst>
        </pc:spChg>
        <pc:picChg chg="del">
          <ac:chgData name=" ＦＡＮＧ Ｘｉｎｔａｏ" userId="f5a69607-3c73-4172-a63e-2f8eff800f7d" providerId="ADAL" clId="{88E1C888-ABAC-E846-8A43-BD191F8DF39F}" dt="2021-09-20T07:02:43.113" v="2544" actId="478"/>
          <ac:picMkLst>
            <pc:docMk/>
            <pc:sldMk cId="1854875444" sldId="292"/>
            <ac:picMk id="4" creationId="{3DA4A822-8933-C44D-B72D-0066BE9D1C46}"/>
          </ac:picMkLst>
        </pc:picChg>
        <pc:picChg chg="add mod">
          <ac:chgData name=" ＦＡＮＧ Ｘｉｎｔａｏ" userId="f5a69607-3c73-4172-a63e-2f8eff800f7d" providerId="ADAL" clId="{88E1C888-ABAC-E846-8A43-BD191F8DF39F}" dt="2021-09-20T07:07:54.877" v="2554" actId="167"/>
          <ac:picMkLst>
            <pc:docMk/>
            <pc:sldMk cId="1854875444" sldId="292"/>
            <ac:picMk id="9" creationId="{B6FCB7E2-814F-BD4B-8F39-F4D41A0A8321}"/>
          </ac:picMkLst>
        </pc:picChg>
      </pc:sldChg>
      <pc:sldChg chg="addSp delSp modSp mod">
        <pc:chgData name=" ＦＡＮＧ Ｘｉｎｔａｏ" userId="f5a69607-3c73-4172-a63e-2f8eff800f7d" providerId="ADAL" clId="{88E1C888-ABAC-E846-8A43-BD191F8DF39F}" dt="2021-09-22T07:46:13.930" v="3903" actId="20577"/>
        <pc:sldMkLst>
          <pc:docMk/>
          <pc:sldMk cId="4174256957" sldId="294"/>
        </pc:sldMkLst>
        <pc:spChg chg="mod">
          <ac:chgData name=" ＦＡＮＧ Ｘｉｎｔａｏ" userId="f5a69607-3c73-4172-a63e-2f8eff800f7d" providerId="ADAL" clId="{88E1C888-ABAC-E846-8A43-BD191F8DF39F}" dt="2021-09-20T04:07:54.066" v="1779" actId="20577"/>
          <ac:spMkLst>
            <pc:docMk/>
            <pc:sldMk cId="4174256957" sldId="294"/>
            <ac:spMk id="2" creationId="{7105C60E-B07C-584A-8B67-F96D786A43A7}"/>
          </ac:spMkLst>
        </pc:spChg>
        <pc:spChg chg="del mod">
          <ac:chgData name=" ＦＡＮＧ Ｘｉｎｔａｏ" userId="f5a69607-3c73-4172-a63e-2f8eff800f7d" providerId="ADAL" clId="{88E1C888-ABAC-E846-8A43-BD191F8DF39F}" dt="2021-09-13T02:06:56.699" v="137"/>
          <ac:spMkLst>
            <pc:docMk/>
            <pc:sldMk cId="4174256957" sldId="294"/>
            <ac:spMk id="4" creationId="{2997FBF3-6EF5-DC40-877E-84100D32EBD5}"/>
          </ac:spMkLst>
        </pc:spChg>
        <pc:spChg chg="add mod">
          <ac:chgData name=" ＦＡＮＧ Ｘｉｎｔａｏ" userId="f5a69607-3c73-4172-a63e-2f8eff800f7d" providerId="ADAL" clId="{88E1C888-ABAC-E846-8A43-BD191F8DF39F}" dt="2021-09-22T07:46:13.930" v="3903" actId="20577"/>
          <ac:spMkLst>
            <pc:docMk/>
            <pc:sldMk cId="4174256957" sldId="294"/>
            <ac:spMk id="5" creationId="{2C417C53-2B2D-CD4F-B081-FC3E746EE27E}"/>
          </ac:spMkLst>
        </pc:spChg>
        <pc:spChg chg="add del mod">
          <ac:chgData name=" ＦＡＮＧ Ｘｉｎｔａｏ" userId="f5a69607-3c73-4172-a63e-2f8eff800f7d" providerId="ADAL" clId="{88E1C888-ABAC-E846-8A43-BD191F8DF39F}" dt="2021-09-13T02:07:26.187" v="141" actId="767"/>
          <ac:spMkLst>
            <pc:docMk/>
            <pc:sldMk cId="4174256957" sldId="294"/>
            <ac:spMk id="5" creationId="{C90353D2-6404-CD4D-9616-A41833F561B3}"/>
          </ac:spMkLst>
        </pc:spChg>
        <pc:spChg chg="add del mod">
          <ac:chgData name=" ＦＡＮＧ Ｘｉｎｔａｏ" userId="f5a69607-3c73-4172-a63e-2f8eff800f7d" providerId="ADAL" clId="{88E1C888-ABAC-E846-8A43-BD191F8DF39F}" dt="2021-09-15T05:04:33.965" v="1275" actId="478"/>
          <ac:spMkLst>
            <pc:docMk/>
            <pc:sldMk cId="4174256957" sldId="294"/>
            <ac:spMk id="6" creationId="{C3525BE1-F252-204A-8337-643E1CB397AC}"/>
          </ac:spMkLst>
        </pc:spChg>
        <pc:graphicFrameChg chg="add mod modGraphic">
          <ac:chgData name=" ＦＡＮＧ Ｘｉｎｔａｏ" userId="f5a69607-3c73-4172-a63e-2f8eff800f7d" providerId="ADAL" clId="{88E1C888-ABAC-E846-8A43-BD191F8DF39F}" dt="2021-09-20T04:07:35.991" v="1776" actId="207"/>
          <ac:graphicFrameMkLst>
            <pc:docMk/>
            <pc:sldMk cId="4174256957" sldId="294"/>
            <ac:graphicFrameMk id="4" creationId="{E89C9CEE-C9F3-224C-A908-E09FAC1FBDB5}"/>
          </ac:graphicFrameMkLst>
        </pc:graphicFrameChg>
      </pc:sldChg>
      <pc:sldChg chg="modSp add del mod">
        <pc:chgData name=" ＦＡＮＧ Ｘｉｎｔａｏ" userId="f5a69607-3c73-4172-a63e-2f8eff800f7d" providerId="ADAL" clId="{88E1C888-ABAC-E846-8A43-BD191F8DF39F}" dt="2021-09-22T06:35:09.764" v="3816" actId="2696"/>
        <pc:sldMkLst>
          <pc:docMk/>
          <pc:sldMk cId="843165136" sldId="296"/>
        </pc:sldMkLst>
        <pc:spChg chg="mod">
          <ac:chgData name=" ＦＡＮＧ Ｘｉｎｔａｏ" userId="f5a69607-3c73-4172-a63e-2f8eff800f7d" providerId="ADAL" clId="{88E1C888-ABAC-E846-8A43-BD191F8DF39F}" dt="2021-09-22T06:34:00.916" v="3802" actId="12"/>
          <ac:spMkLst>
            <pc:docMk/>
            <pc:sldMk cId="843165136" sldId="296"/>
            <ac:spMk id="4" creationId="{E79A4B64-359A-2446-8677-4C29C8F213EB}"/>
          </ac:spMkLst>
        </pc:spChg>
      </pc:sldChg>
      <pc:sldChg chg="delSp modSp mod ord">
        <pc:chgData name=" ＦＡＮＧ Ｘｉｎｔａｏ" userId="f5a69607-3c73-4172-a63e-2f8eff800f7d" providerId="ADAL" clId="{88E1C888-ABAC-E846-8A43-BD191F8DF39F}" dt="2021-09-23T06:58:30.138" v="4017" actId="478"/>
        <pc:sldMkLst>
          <pc:docMk/>
          <pc:sldMk cId="3536378391" sldId="297"/>
        </pc:sldMkLst>
        <pc:spChg chg="mod">
          <ac:chgData name=" ＦＡＮＧ Ｘｉｎｔａｏ" userId="f5a69607-3c73-4172-a63e-2f8eff800f7d" providerId="ADAL" clId="{88E1C888-ABAC-E846-8A43-BD191F8DF39F}" dt="2021-09-22T07:42:58.539" v="3882" actId="20577"/>
          <ac:spMkLst>
            <pc:docMk/>
            <pc:sldMk cId="3536378391" sldId="297"/>
            <ac:spMk id="4" creationId="{641B038D-EC1B-2344-B588-23BA2A8386AB}"/>
          </ac:spMkLst>
        </pc:spChg>
        <pc:spChg chg="mod">
          <ac:chgData name=" ＦＡＮＧ Ｘｉｎｔａｏ" userId="f5a69607-3c73-4172-a63e-2f8eff800f7d" providerId="ADAL" clId="{88E1C888-ABAC-E846-8A43-BD191F8DF39F}" dt="2021-09-20T08:27:04.977" v="3268" actId="207"/>
          <ac:spMkLst>
            <pc:docMk/>
            <pc:sldMk cId="3536378391" sldId="297"/>
            <ac:spMk id="5" creationId="{4264A503-7D63-4547-BDCB-7DD0FF600FE1}"/>
          </ac:spMkLst>
        </pc:spChg>
        <pc:spChg chg="mod">
          <ac:chgData name=" ＦＡＮＧ Ｘｉｎｔａｏ" userId="f5a69607-3c73-4172-a63e-2f8eff800f7d" providerId="ADAL" clId="{88E1C888-ABAC-E846-8A43-BD191F8DF39F}" dt="2021-09-23T06:58:24.462" v="4016" actId="14100"/>
          <ac:spMkLst>
            <pc:docMk/>
            <pc:sldMk cId="3536378391" sldId="297"/>
            <ac:spMk id="6" creationId="{6AA830C0-F234-AF41-BAD3-29CA085043DC}"/>
          </ac:spMkLst>
        </pc:spChg>
        <pc:spChg chg="mod">
          <ac:chgData name=" ＦＡＮＧ Ｘｉｎｔａｏ" userId="f5a69607-3c73-4172-a63e-2f8eff800f7d" providerId="ADAL" clId="{88E1C888-ABAC-E846-8A43-BD191F8DF39F}" dt="2021-09-20T08:27:35.023" v="3273" actId="207"/>
          <ac:spMkLst>
            <pc:docMk/>
            <pc:sldMk cId="3536378391" sldId="297"/>
            <ac:spMk id="22" creationId="{1B590A2C-F58C-9B4F-A5D4-61209A05B146}"/>
          </ac:spMkLst>
        </pc:spChg>
        <pc:spChg chg="mod">
          <ac:chgData name=" ＦＡＮＧ Ｘｉｎｔａｏ" userId="f5a69607-3c73-4172-a63e-2f8eff800f7d" providerId="ADAL" clId="{88E1C888-ABAC-E846-8A43-BD191F8DF39F}" dt="2021-09-20T08:27:23.411" v="3272" actId="207"/>
          <ac:spMkLst>
            <pc:docMk/>
            <pc:sldMk cId="3536378391" sldId="297"/>
            <ac:spMk id="24" creationId="{27E2B359-3C4B-5749-A8EF-0B494E3A718A}"/>
          </ac:spMkLst>
        </pc:spChg>
        <pc:spChg chg="mod">
          <ac:chgData name=" ＦＡＮＧ Ｘｉｎｔａｏ" userId="f5a69607-3c73-4172-a63e-2f8eff800f7d" providerId="ADAL" clId="{88E1C888-ABAC-E846-8A43-BD191F8DF39F}" dt="2021-09-20T08:27:08.973" v="3269" actId="207"/>
          <ac:spMkLst>
            <pc:docMk/>
            <pc:sldMk cId="3536378391" sldId="297"/>
            <ac:spMk id="25" creationId="{C1C7B979-9066-224E-B511-70067487CE82}"/>
          </ac:spMkLst>
        </pc:spChg>
        <pc:spChg chg="del mod">
          <ac:chgData name=" ＦＡＮＧ Ｘｉｎｔａｏ" userId="f5a69607-3c73-4172-a63e-2f8eff800f7d" providerId="ADAL" clId="{88E1C888-ABAC-E846-8A43-BD191F8DF39F}" dt="2021-09-23T06:58:30.138" v="4017" actId="478"/>
          <ac:spMkLst>
            <pc:docMk/>
            <pc:sldMk cId="3536378391" sldId="297"/>
            <ac:spMk id="26" creationId="{26CB3C00-DDDD-2946-B381-E3366D1580B6}"/>
          </ac:spMkLst>
        </pc:spChg>
      </pc:sldChg>
      <pc:sldChg chg="modSp mod">
        <pc:chgData name=" ＦＡＮＧ Ｘｉｎｔａｏ" userId="f5a69607-3c73-4172-a63e-2f8eff800f7d" providerId="ADAL" clId="{88E1C888-ABAC-E846-8A43-BD191F8DF39F}" dt="2021-09-21T06:15:38.766" v="3458" actId="20577"/>
        <pc:sldMkLst>
          <pc:docMk/>
          <pc:sldMk cId="1134940727" sldId="298"/>
        </pc:sldMkLst>
        <pc:spChg chg="mod">
          <ac:chgData name=" ＦＡＮＧ Ｘｉｎｔａｏ" userId="f5a69607-3c73-4172-a63e-2f8eff800f7d" providerId="ADAL" clId="{88E1C888-ABAC-E846-8A43-BD191F8DF39F}" dt="2021-09-21T06:15:38.766" v="3458" actId="20577"/>
          <ac:spMkLst>
            <pc:docMk/>
            <pc:sldMk cId="1134940727" sldId="298"/>
            <ac:spMk id="2" creationId="{2AC1705E-C8DA-3149-B89F-04BEE44E2988}"/>
          </ac:spMkLst>
        </pc:spChg>
        <pc:spChg chg="mod">
          <ac:chgData name=" ＦＡＮＧ Ｘｉｎｔａｏ" userId="f5a69607-3c73-4172-a63e-2f8eff800f7d" providerId="ADAL" clId="{88E1C888-ABAC-E846-8A43-BD191F8DF39F}" dt="2021-09-13T02:30:44.948" v="391" actId="15"/>
          <ac:spMkLst>
            <pc:docMk/>
            <pc:sldMk cId="1134940727" sldId="298"/>
            <ac:spMk id="4" creationId="{FD3D7DB2-EAC8-0C40-ADD9-53382626B816}"/>
          </ac:spMkLst>
        </pc:spChg>
      </pc:sldChg>
      <pc:sldChg chg="del">
        <pc:chgData name=" ＦＡＮＧ Ｘｉｎｔａｏ" userId="f5a69607-3c73-4172-a63e-2f8eff800f7d" providerId="ADAL" clId="{88E1C888-ABAC-E846-8A43-BD191F8DF39F}" dt="2021-09-13T02:48:32.640" v="783" actId="2696"/>
        <pc:sldMkLst>
          <pc:docMk/>
          <pc:sldMk cId="2301113523" sldId="318"/>
        </pc:sldMkLst>
      </pc:sldChg>
      <pc:sldChg chg="del">
        <pc:chgData name=" ＦＡＮＧ Ｘｉｎｔａｏ" userId="f5a69607-3c73-4172-a63e-2f8eff800f7d" providerId="ADAL" clId="{88E1C888-ABAC-E846-8A43-BD191F8DF39F}" dt="2021-09-13T02:48:32.640" v="783" actId="2696"/>
        <pc:sldMkLst>
          <pc:docMk/>
          <pc:sldMk cId="1198251673" sldId="319"/>
        </pc:sldMkLst>
      </pc:sldChg>
      <pc:sldChg chg="delSp modSp mod">
        <pc:chgData name=" ＦＡＮＧ Ｘｉｎｔａｏ" userId="f5a69607-3c73-4172-a63e-2f8eff800f7d" providerId="ADAL" clId="{88E1C888-ABAC-E846-8A43-BD191F8DF39F}" dt="2021-09-21T06:18:06.662" v="3471" actId="1076"/>
        <pc:sldMkLst>
          <pc:docMk/>
          <pc:sldMk cId="2689981119" sldId="321"/>
        </pc:sldMkLst>
        <pc:spChg chg="del">
          <ac:chgData name=" ＦＡＮＧ Ｘｉｎｔａｏ" userId="f5a69607-3c73-4172-a63e-2f8eff800f7d" providerId="ADAL" clId="{88E1C888-ABAC-E846-8A43-BD191F8DF39F}" dt="2021-09-21T06:18:02.841" v="3470" actId="478"/>
          <ac:spMkLst>
            <pc:docMk/>
            <pc:sldMk cId="2689981119" sldId="321"/>
            <ac:spMk id="6" creationId="{BFCEB752-19C4-2741-9F03-F9990021C9AB}"/>
          </ac:spMkLst>
        </pc:spChg>
        <pc:graphicFrameChg chg="mod">
          <ac:chgData name=" ＦＡＮＧ Ｘｉｎｔａｏ" userId="f5a69607-3c73-4172-a63e-2f8eff800f7d" providerId="ADAL" clId="{88E1C888-ABAC-E846-8A43-BD191F8DF39F}" dt="2021-09-21T06:18:06.662" v="3471" actId="1076"/>
          <ac:graphicFrameMkLst>
            <pc:docMk/>
            <pc:sldMk cId="2689981119" sldId="321"/>
            <ac:graphicFrameMk id="7" creationId="{BC435127-E38C-2B49-AC42-BDACDBAD73AB}"/>
          </ac:graphicFrameMkLst>
        </pc:graphicFrameChg>
      </pc:sldChg>
      <pc:sldChg chg="delSp modSp del mod">
        <pc:chgData name=" ＦＡＮＧ Ｘｉｎｔａｏ" userId="f5a69607-3c73-4172-a63e-2f8eff800f7d" providerId="ADAL" clId="{88E1C888-ABAC-E846-8A43-BD191F8DF39F}" dt="2021-09-21T06:16:38.332" v="3464" actId="2696"/>
        <pc:sldMkLst>
          <pc:docMk/>
          <pc:sldMk cId="4088641167" sldId="338"/>
        </pc:sldMkLst>
        <pc:spChg chg="del">
          <ac:chgData name=" ＦＡＮＧ Ｘｉｎｔａｏ" userId="f5a69607-3c73-4172-a63e-2f8eff800f7d" providerId="ADAL" clId="{88E1C888-ABAC-E846-8A43-BD191F8DF39F}" dt="2021-09-21T06:16:20.598" v="3462" actId="478"/>
          <ac:spMkLst>
            <pc:docMk/>
            <pc:sldMk cId="4088641167" sldId="338"/>
            <ac:spMk id="6" creationId="{2CAC900B-3F7F-A048-9A6B-6CED9D8D3D79}"/>
          </ac:spMkLst>
        </pc:spChg>
        <pc:graphicFrameChg chg="mod">
          <ac:chgData name=" ＦＡＮＧ Ｘｉｎｔａｏ" userId="f5a69607-3c73-4172-a63e-2f8eff800f7d" providerId="ADAL" clId="{88E1C888-ABAC-E846-8A43-BD191F8DF39F}" dt="2021-09-21T06:16:30.733" v="3463" actId="1076"/>
          <ac:graphicFrameMkLst>
            <pc:docMk/>
            <pc:sldMk cId="4088641167" sldId="338"/>
            <ac:graphicFrameMk id="4" creationId="{D226A5CC-C41C-6740-8DEF-6B011F4B3669}"/>
          </ac:graphicFrameMkLst>
        </pc:graphicFrameChg>
      </pc:sldChg>
      <pc:sldChg chg="del">
        <pc:chgData name=" ＦＡＮＧ Ｘｉｎｔａｏ" userId="f5a69607-3c73-4172-a63e-2f8eff800f7d" providerId="ADAL" clId="{88E1C888-ABAC-E846-8A43-BD191F8DF39F}" dt="2021-09-13T02:48:59.473" v="785" actId="2696"/>
        <pc:sldMkLst>
          <pc:docMk/>
          <pc:sldMk cId="3765152966" sldId="346"/>
        </pc:sldMkLst>
      </pc:sldChg>
      <pc:sldChg chg="del">
        <pc:chgData name=" ＦＡＮＧ Ｘｉｎｔａｏ" userId="f5a69607-3c73-4172-a63e-2f8eff800f7d" providerId="ADAL" clId="{88E1C888-ABAC-E846-8A43-BD191F8DF39F}" dt="2021-09-13T02:48:41.924" v="784" actId="2696"/>
        <pc:sldMkLst>
          <pc:docMk/>
          <pc:sldMk cId="4237916444" sldId="348"/>
        </pc:sldMkLst>
      </pc:sldChg>
      <pc:sldChg chg="del">
        <pc:chgData name=" ＦＡＮＧ Ｘｉｎｔａｏ" userId="f5a69607-3c73-4172-a63e-2f8eff800f7d" providerId="ADAL" clId="{88E1C888-ABAC-E846-8A43-BD191F8DF39F}" dt="2021-09-13T02:48:32.640" v="783" actId="2696"/>
        <pc:sldMkLst>
          <pc:docMk/>
          <pc:sldMk cId="4270133082" sldId="349"/>
        </pc:sldMkLst>
      </pc:sldChg>
      <pc:sldChg chg="del">
        <pc:chgData name=" ＦＡＮＧ Ｘｉｎｔａｏ" userId="f5a69607-3c73-4172-a63e-2f8eff800f7d" providerId="ADAL" clId="{88E1C888-ABAC-E846-8A43-BD191F8DF39F}" dt="2021-09-13T02:50:32.296" v="786" actId="2696"/>
        <pc:sldMkLst>
          <pc:docMk/>
          <pc:sldMk cId="4195309637" sldId="350"/>
        </pc:sldMkLst>
      </pc:sldChg>
      <pc:sldChg chg="delSp mod">
        <pc:chgData name=" ＦＡＮＧ Ｘｉｎｔａｏ" userId="f5a69607-3c73-4172-a63e-2f8eff800f7d" providerId="ADAL" clId="{88E1C888-ABAC-E846-8A43-BD191F8DF39F}" dt="2021-09-21T06:19:26.358" v="3476" actId="478"/>
        <pc:sldMkLst>
          <pc:docMk/>
          <pc:sldMk cId="2784970241" sldId="351"/>
        </pc:sldMkLst>
        <pc:spChg chg="del">
          <ac:chgData name=" ＦＡＮＧ Ｘｉｎｔａｏ" userId="f5a69607-3c73-4172-a63e-2f8eff800f7d" providerId="ADAL" clId="{88E1C888-ABAC-E846-8A43-BD191F8DF39F}" dt="2021-09-21T06:19:26.358" v="3476" actId="478"/>
          <ac:spMkLst>
            <pc:docMk/>
            <pc:sldMk cId="2784970241" sldId="351"/>
            <ac:spMk id="8" creationId="{982C8486-D1DB-E446-85A1-F3FEE59A87A1}"/>
          </ac:spMkLst>
        </pc:spChg>
        <pc:spChg chg="del">
          <ac:chgData name=" ＦＡＮＧ Ｘｉｎｔａｏ" userId="f5a69607-3c73-4172-a63e-2f8eff800f7d" providerId="ADAL" clId="{88E1C888-ABAC-E846-8A43-BD191F8DF39F}" dt="2021-09-21T06:19:24.478" v="3475" actId="478"/>
          <ac:spMkLst>
            <pc:docMk/>
            <pc:sldMk cId="2784970241" sldId="351"/>
            <ac:spMk id="9" creationId="{BFD5C99C-5DEE-684D-A048-37A7817B705E}"/>
          </ac:spMkLst>
        </pc:spChg>
      </pc:sldChg>
      <pc:sldChg chg="delSp modSp mod">
        <pc:chgData name=" ＦＡＮＧ Ｘｉｎｔａｏ" userId="f5a69607-3c73-4172-a63e-2f8eff800f7d" providerId="ADAL" clId="{88E1C888-ABAC-E846-8A43-BD191F8DF39F}" dt="2021-09-21T06:19:50.436" v="3478" actId="1076"/>
        <pc:sldMkLst>
          <pc:docMk/>
          <pc:sldMk cId="3992963441" sldId="353"/>
        </pc:sldMkLst>
        <pc:spChg chg="del">
          <ac:chgData name=" ＦＡＮＧ Ｘｉｎｔａｏ" userId="f5a69607-3c73-4172-a63e-2f8eff800f7d" providerId="ADAL" clId="{88E1C888-ABAC-E846-8A43-BD191F8DF39F}" dt="2021-09-21T06:19:40.365" v="3477" actId="478"/>
          <ac:spMkLst>
            <pc:docMk/>
            <pc:sldMk cId="3992963441" sldId="353"/>
            <ac:spMk id="5" creationId="{1B302267-90C3-4749-BEA8-E42493AC0CB8}"/>
          </ac:spMkLst>
        </pc:spChg>
        <pc:graphicFrameChg chg="mod">
          <ac:chgData name=" ＦＡＮＧ Ｘｉｎｔａｏ" userId="f5a69607-3c73-4172-a63e-2f8eff800f7d" providerId="ADAL" clId="{88E1C888-ABAC-E846-8A43-BD191F8DF39F}" dt="2021-09-21T06:19:50.436" v="3478" actId="1076"/>
          <ac:graphicFrameMkLst>
            <pc:docMk/>
            <pc:sldMk cId="3992963441" sldId="353"/>
            <ac:graphicFrameMk id="6" creationId="{36A3B942-A982-3D43-B6E0-BD82A5F50883}"/>
          </ac:graphicFrameMkLst>
        </pc:graphicFrameChg>
      </pc:sldChg>
      <pc:sldChg chg="del">
        <pc:chgData name=" ＦＡＮＧ Ｘｉｎｔａｏ" userId="f5a69607-3c73-4172-a63e-2f8eff800f7d" providerId="ADAL" clId="{88E1C888-ABAC-E846-8A43-BD191F8DF39F}" dt="2021-09-13T02:50:32.296" v="786" actId="2696"/>
        <pc:sldMkLst>
          <pc:docMk/>
          <pc:sldMk cId="2019343375" sldId="354"/>
        </pc:sldMkLst>
      </pc:sldChg>
      <pc:sldChg chg="del">
        <pc:chgData name=" ＦＡＮＧ Ｘｉｎｔａｏ" userId="f5a69607-3c73-4172-a63e-2f8eff800f7d" providerId="ADAL" clId="{88E1C888-ABAC-E846-8A43-BD191F8DF39F}" dt="2021-09-13T02:50:32.296" v="786" actId="2696"/>
        <pc:sldMkLst>
          <pc:docMk/>
          <pc:sldMk cId="24888095" sldId="355"/>
        </pc:sldMkLst>
      </pc:sldChg>
      <pc:sldChg chg="del">
        <pc:chgData name=" ＦＡＮＧ Ｘｉｎｔａｏ" userId="f5a69607-3c73-4172-a63e-2f8eff800f7d" providerId="ADAL" clId="{88E1C888-ABAC-E846-8A43-BD191F8DF39F}" dt="2021-09-13T02:50:32.296" v="786" actId="2696"/>
        <pc:sldMkLst>
          <pc:docMk/>
          <pc:sldMk cId="1873579372" sldId="356"/>
        </pc:sldMkLst>
      </pc:sldChg>
      <pc:sldChg chg="addSp delSp modSp mod ord">
        <pc:chgData name=" ＦＡＮＧ Ｘｉｎｔａｏ" userId="f5a69607-3c73-4172-a63e-2f8eff800f7d" providerId="ADAL" clId="{88E1C888-ABAC-E846-8A43-BD191F8DF39F}" dt="2021-09-22T07:48:56.292" v="3973" actId="20577"/>
        <pc:sldMkLst>
          <pc:docMk/>
          <pc:sldMk cId="3834671899" sldId="358"/>
        </pc:sldMkLst>
        <pc:spChg chg="mod">
          <ac:chgData name=" ＦＡＮＧ Ｘｉｎｔａｏ" userId="f5a69607-3c73-4172-a63e-2f8eff800f7d" providerId="ADAL" clId="{88E1C888-ABAC-E846-8A43-BD191F8DF39F}" dt="2021-09-22T07:48:56.292" v="3973" actId="20577"/>
          <ac:spMkLst>
            <pc:docMk/>
            <pc:sldMk cId="3834671899" sldId="358"/>
            <ac:spMk id="2" creationId="{6CA51CBF-1CF7-2C4E-A052-82A87C20A5B8}"/>
          </ac:spMkLst>
        </pc:spChg>
        <pc:spChg chg="del mod">
          <ac:chgData name=" ＦＡＮＧ Ｘｉｎｔａｏ" userId="f5a69607-3c73-4172-a63e-2f8eff800f7d" providerId="ADAL" clId="{88E1C888-ABAC-E846-8A43-BD191F8DF39F}" dt="2021-09-20T07:29:56.775" v="2777" actId="478"/>
          <ac:spMkLst>
            <pc:docMk/>
            <pc:sldMk cId="3834671899" sldId="358"/>
            <ac:spMk id="4" creationId="{97966FBB-5165-C84B-9FC8-90AED0C944FD}"/>
          </ac:spMkLst>
        </pc:spChg>
        <pc:spChg chg="del">
          <ac:chgData name=" ＦＡＮＧ Ｘｉｎｔａｏ" userId="f5a69607-3c73-4172-a63e-2f8eff800f7d" providerId="ADAL" clId="{88E1C888-ABAC-E846-8A43-BD191F8DF39F}" dt="2021-09-13T03:01:04.807" v="1106" actId="478"/>
          <ac:spMkLst>
            <pc:docMk/>
            <pc:sldMk cId="3834671899" sldId="358"/>
            <ac:spMk id="5" creationId="{A01F4C86-2415-5A4D-95A2-B235D706340B}"/>
          </ac:spMkLst>
        </pc:spChg>
        <pc:spChg chg="del mod">
          <ac:chgData name=" ＦＡＮＧ Ｘｉｎｔａｏ" userId="f5a69607-3c73-4172-a63e-2f8eff800f7d" providerId="ADAL" clId="{88E1C888-ABAC-E846-8A43-BD191F8DF39F}" dt="2021-09-13T03:01:03.401" v="1105" actId="478"/>
          <ac:spMkLst>
            <pc:docMk/>
            <pc:sldMk cId="3834671899" sldId="358"/>
            <ac:spMk id="6" creationId="{61D934CC-5552-EA41-ABE3-DDEFA14D3247}"/>
          </ac:spMkLst>
        </pc:spChg>
        <pc:spChg chg="add mod">
          <ac:chgData name=" ＦＡＮＧ Ｘｉｎｔａｏ" userId="f5a69607-3c73-4172-a63e-2f8eff800f7d" providerId="ADAL" clId="{88E1C888-ABAC-E846-8A43-BD191F8DF39F}" dt="2021-09-20T07:41:25.734" v="2988" actId="1076"/>
          <ac:spMkLst>
            <pc:docMk/>
            <pc:sldMk cId="3834671899" sldId="358"/>
            <ac:spMk id="7" creationId="{33EC558A-B455-0B4F-821C-A6F11D4520ED}"/>
          </ac:spMkLst>
        </pc:spChg>
        <pc:graphicFrameChg chg="add mod modGraphic">
          <ac:chgData name=" ＦＡＮＧ Ｘｉｎｔａｏ" userId="f5a69607-3c73-4172-a63e-2f8eff800f7d" providerId="ADAL" clId="{88E1C888-ABAC-E846-8A43-BD191F8DF39F}" dt="2021-09-20T07:33:23.848" v="2867" actId="20577"/>
          <ac:graphicFrameMkLst>
            <pc:docMk/>
            <pc:sldMk cId="3834671899" sldId="358"/>
            <ac:graphicFrameMk id="5" creationId="{D7D488F2-1652-114A-89B8-1003660C10B4}"/>
          </ac:graphicFrameMkLst>
        </pc:graphicFrameChg>
        <pc:graphicFrameChg chg="add mod modGraphic">
          <ac:chgData name=" ＦＡＮＧ Ｘｉｎｔａｏ" userId="f5a69607-3c73-4172-a63e-2f8eff800f7d" providerId="ADAL" clId="{88E1C888-ABAC-E846-8A43-BD191F8DF39F}" dt="2021-09-20T07:42:18.988" v="2994" actId="20577"/>
          <ac:graphicFrameMkLst>
            <pc:docMk/>
            <pc:sldMk cId="3834671899" sldId="358"/>
            <ac:graphicFrameMk id="6" creationId="{3B7EDF5C-D8F3-DB40-970C-777559DFA37B}"/>
          </ac:graphicFrameMkLst>
        </pc:graphicFrameChg>
      </pc:sldChg>
      <pc:sldChg chg="addSp modSp add del mod">
        <pc:chgData name=" ＦＡＮＧ Ｘｉｎｔａｏ" userId="f5a69607-3c73-4172-a63e-2f8eff800f7d" providerId="ADAL" clId="{88E1C888-ABAC-E846-8A43-BD191F8DF39F}" dt="2021-09-15T05:10:07.702" v="1295" actId="2696"/>
        <pc:sldMkLst>
          <pc:docMk/>
          <pc:sldMk cId="1528863379" sldId="359"/>
        </pc:sldMkLst>
        <pc:spChg chg="add mod">
          <ac:chgData name=" ＦＡＮＧ Ｘｉｎｔａｏ" userId="f5a69607-3c73-4172-a63e-2f8eff800f7d" providerId="ADAL" clId="{88E1C888-ABAC-E846-8A43-BD191F8DF39F}" dt="2021-09-13T02:59:40.952" v="1077" actId="20577"/>
          <ac:spMkLst>
            <pc:docMk/>
            <pc:sldMk cId="1528863379" sldId="359"/>
            <ac:spMk id="4" creationId="{8459C0A1-41DB-144D-96B2-9B3C811024FD}"/>
          </ac:spMkLst>
        </pc:spChg>
      </pc:sldChg>
      <pc:sldChg chg="add del">
        <pc:chgData name=" ＦＡＮＧ Ｘｉｎｔａｏ" userId="f5a69607-3c73-4172-a63e-2f8eff800f7d" providerId="ADAL" clId="{88E1C888-ABAC-E846-8A43-BD191F8DF39F}" dt="2021-09-15T05:10:07.702" v="1295" actId="2696"/>
        <pc:sldMkLst>
          <pc:docMk/>
          <pc:sldMk cId="4166453159" sldId="360"/>
        </pc:sldMkLst>
      </pc:sldChg>
      <pc:sldChg chg="addSp delSp modSp mod">
        <pc:chgData name=" ＦＡＮＧ Ｘｉｎｔａｏ" userId="f5a69607-3c73-4172-a63e-2f8eff800f7d" providerId="ADAL" clId="{88E1C888-ABAC-E846-8A43-BD191F8DF39F}" dt="2021-09-22T07:51:07.982" v="3974" actId="404"/>
        <pc:sldMkLst>
          <pc:docMk/>
          <pc:sldMk cId="455829792" sldId="361"/>
        </pc:sldMkLst>
        <pc:spChg chg="mod">
          <ac:chgData name=" ＦＡＮＧ Ｘｉｎｔａｏ" userId="f5a69607-3c73-4172-a63e-2f8eff800f7d" providerId="ADAL" clId="{88E1C888-ABAC-E846-8A43-BD191F8DF39F}" dt="2021-09-22T06:34:25.262" v="3808" actId="20577"/>
          <ac:spMkLst>
            <pc:docMk/>
            <pc:sldMk cId="455829792" sldId="361"/>
            <ac:spMk id="2" creationId="{6CA51CBF-1CF7-2C4E-A052-82A87C20A5B8}"/>
          </ac:spMkLst>
        </pc:spChg>
        <pc:spChg chg="mod">
          <ac:chgData name=" ＦＡＮＧ Ｘｉｎｔａｏ" userId="f5a69607-3c73-4172-a63e-2f8eff800f7d" providerId="ADAL" clId="{88E1C888-ABAC-E846-8A43-BD191F8DF39F}" dt="2021-09-22T07:51:07.982" v="3974" actId="404"/>
          <ac:spMkLst>
            <pc:docMk/>
            <pc:sldMk cId="455829792" sldId="361"/>
            <ac:spMk id="4" creationId="{3C8F1BE0-FCA2-8C47-A9C4-BA3AA37FA064}"/>
          </ac:spMkLst>
        </pc:spChg>
        <pc:spChg chg="add del mod">
          <ac:chgData name=" ＦＡＮＧ Ｘｉｎｔａｏ" userId="f5a69607-3c73-4172-a63e-2f8eff800f7d" providerId="ADAL" clId="{88E1C888-ABAC-E846-8A43-BD191F8DF39F}" dt="2021-09-22T06:34:50.619" v="3814" actId="478"/>
          <ac:spMkLst>
            <pc:docMk/>
            <pc:sldMk cId="455829792" sldId="361"/>
            <ac:spMk id="5" creationId="{E584C05F-044A-1B41-A95C-E2C14DCC0C76}"/>
          </ac:spMkLst>
        </pc:spChg>
      </pc:sldChg>
      <pc:sldChg chg="delSp modSp mod">
        <pc:chgData name=" ＦＡＮＧ Ｘｉｎｔａｏ" userId="f5a69607-3c73-4172-a63e-2f8eff800f7d" providerId="ADAL" clId="{88E1C888-ABAC-E846-8A43-BD191F8DF39F}" dt="2021-09-21T06:19:18.702" v="3474" actId="478"/>
        <pc:sldMkLst>
          <pc:docMk/>
          <pc:sldMk cId="1831318354" sldId="362"/>
        </pc:sldMkLst>
        <pc:spChg chg="del mod">
          <ac:chgData name=" ＦＡＮＧ Ｘｉｎｔａｏ" userId="f5a69607-3c73-4172-a63e-2f8eff800f7d" providerId="ADAL" clId="{88E1C888-ABAC-E846-8A43-BD191F8DF39F}" dt="2021-09-21T06:19:18.702" v="3474" actId="478"/>
          <ac:spMkLst>
            <pc:docMk/>
            <pc:sldMk cId="1831318354" sldId="362"/>
            <ac:spMk id="8" creationId="{982C8486-D1DB-E446-85A1-F3FEE59A87A1}"/>
          </ac:spMkLst>
        </pc:spChg>
        <pc:spChg chg="del">
          <ac:chgData name=" ＦＡＮＧ Ｘｉｎｔａｏ" userId="f5a69607-3c73-4172-a63e-2f8eff800f7d" providerId="ADAL" clId="{88E1C888-ABAC-E846-8A43-BD191F8DF39F}" dt="2021-09-21T06:19:11.703" v="3472" actId="478"/>
          <ac:spMkLst>
            <pc:docMk/>
            <pc:sldMk cId="1831318354" sldId="362"/>
            <ac:spMk id="9" creationId="{BFD5C99C-5DEE-684D-A048-37A7817B705E}"/>
          </ac:spMkLst>
        </pc:spChg>
      </pc:sldChg>
      <pc:sldChg chg="del">
        <pc:chgData name=" ＦＡＮＧ Ｘｉｎｔａｏ" userId="f5a69607-3c73-4172-a63e-2f8eff800f7d" providerId="ADAL" clId="{88E1C888-ABAC-E846-8A43-BD191F8DF39F}" dt="2021-09-13T02:50:32.296" v="786" actId="2696"/>
        <pc:sldMkLst>
          <pc:docMk/>
          <pc:sldMk cId="139462902" sldId="363"/>
        </pc:sldMkLst>
      </pc:sldChg>
      <pc:sldChg chg="addSp delSp modSp add mod">
        <pc:chgData name=" ＦＡＮＧ Ｘｉｎｔａｏ" userId="f5a69607-3c73-4172-a63e-2f8eff800f7d" providerId="ADAL" clId="{88E1C888-ABAC-E846-8A43-BD191F8DF39F}" dt="2021-09-21T06:15:14.284" v="3451" actId="20577"/>
        <pc:sldMkLst>
          <pc:docMk/>
          <pc:sldMk cId="1548533103" sldId="364"/>
        </pc:sldMkLst>
        <pc:spChg chg="mod">
          <ac:chgData name=" ＦＡＮＧ Ｘｉｎｔａｏ" userId="f5a69607-3c73-4172-a63e-2f8eff800f7d" providerId="ADAL" clId="{88E1C888-ABAC-E846-8A43-BD191F8DF39F}" dt="2021-09-21T06:15:14.284" v="3451" actId="20577"/>
          <ac:spMkLst>
            <pc:docMk/>
            <pc:sldMk cId="1548533103" sldId="364"/>
            <ac:spMk id="4" creationId="{2997FBF3-6EF5-DC40-877E-84100D32EBD5}"/>
          </ac:spMkLst>
        </pc:spChg>
        <pc:spChg chg="add del mod">
          <ac:chgData name=" ＦＡＮＧ Ｘｉｎｔａｏ" userId="f5a69607-3c73-4172-a63e-2f8eff800f7d" providerId="ADAL" clId="{88E1C888-ABAC-E846-8A43-BD191F8DF39F}" dt="2021-09-13T02:07:33.447" v="143" actId="767"/>
          <ac:spMkLst>
            <pc:docMk/>
            <pc:sldMk cId="1548533103" sldId="364"/>
            <ac:spMk id="5" creationId="{99415151-C4BE-3E4D-B622-1CA0A365CA51}"/>
          </ac:spMkLst>
        </pc:spChg>
      </pc:sldChg>
      <pc:sldChg chg="addSp delSp modSp add mod">
        <pc:chgData name=" ＦＡＮＧ Ｘｉｎｔａｏ" userId="f5a69607-3c73-4172-a63e-2f8eff800f7d" providerId="ADAL" clId="{88E1C888-ABAC-E846-8A43-BD191F8DF39F}" dt="2021-09-21T06:15:48.962" v="3461" actId="20577"/>
        <pc:sldMkLst>
          <pc:docMk/>
          <pc:sldMk cId="2858168365" sldId="365"/>
        </pc:sldMkLst>
        <pc:spChg chg="mod">
          <ac:chgData name=" ＦＡＮＧ Ｘｉｎｔａｏ" userId="f5a69607-3c73-4172-a63e-2f8eff800f7d" providerId="ADAL" clId="{88E1C888-ABAC-E846-8A43-BD191F8DF39F}" dt="2021-09-21T06:15:48.962" v="3461" actId="20577"/>
          <ac:spMkLst>
            <pc:docMk/>
            <pc:sldMk cId="2858168365" sldId="365"/>
            <ac:spMk id="2" creationId="{2AC1705E-C8DA-3149-B89F-04BEE44E2988}"/>
          </ac:spMkLst>
        </pc:spChg>
        <pc:spChg chg="del mod">
          <ac:chgData name=" ＦＡＮＧ Ｘｉｎｔａｏ" userId="f5a69607-3c73-4172-a63e-2f8eff800f7d" providerId="ADAL" clId="{88E1C888-ABAC-E846-8A43-BD191F8DF39F}" dt="2021-09-15T05:06:39.839" v="1285" actId="478"/>
          <ac:spMkLst>
            <pc:docMk/>
            <pc:sldMk cId="2858168365" sldId="365"/>
            <ac:spMk id="4" creationId="{FD3D7DB2-EAC8-0C40-ADD9-53382626B816}"/>
          </ac:spMkLst>
        </pc:spChg>
        <pc:spChg chg="mod">
          <ac:chgData name=" ＦＡＮＧ Ｘｉｎｔａｏ" userId="f5a69607-3c73-4172-a63e-2f8eff800f7d" providerId="ADAL" clId="{88E1C888-ABAC-E846-8A43-BD191F8DF39F}" dt="2021-09-20T06:34:43.050" v="1805" actId="1076"/>
          <ac:spMkLst>
            <pc:docMk/>
            <pc:sldMk cId="2858168365" sldId="365"/>
            <ac:spMk id="5" creationId="{03785E71-BBE2-5A4D-9119-5CC04DC556F2}"/>
          </ac:spMkLst>
        </pc:spChg>
        <pc:spChg chg="add del mod">
          <ac:chgData name=" ＦＡＮＧ Ｘｉｎｔａｏ" userId="f5a69607-3c73-4172-a63e-2f8eff800f7d" providerId="ADAL" clId="{88E1C888-ABAC-E846-8A43-BD191F8DF39F}" dt="2021-09-20T06:45:47.862" v="2128" actId="478"/>
          <ac:spMkLst>
            <pc:docMk/>
            <pc:sldMk cId="2858168365" sldId="365"/>
            <ac:spMk id="6" creationId="{0676D7DC-5740-8A40-87EE-9BB4AE965F42}"/>
          </ac:spMkLst>
        </pc:spChg>
        <pc:spChg chg="add mod">
          <ac:chgData name=" ＦＡＮＧ Ｘｉｎｔａｏ" userId="f5a69607-3c73-4172-a63e-2f8eff800f7d" providerId="ADAL" clId="{88E1C888-ABAC-E846-8A43-BD191F8DF39F}" dt="2021-09-20T06:59:54.970" v="2537"/>
          <ac:spMkLst>
            <pc:docMk/>
            <pc:sldMk cId="2858168365" sldId="365"/>
            <ac:spMk id="7" creationId="{10F8300C-22C3-8D45-A6F1-3C828EC56649}"/>
          </ac:spMkLst>
        </pc:spChg>
      </pc:sldChg>
      <pc:sldChg chg="modSp add del mod">
        <pc:chgData name=" ＦＡＮＧ Ｘｉｎｔａｏ" userId="f5a69607-3c73-4172-a63e-2f8eff800f7d" providerId="ADAL" clId="{88E1C888-ABAC-E846-8A43-BD191F8DF39F}" dt="2021-09-20T04:09:14.207" v="1780" actId="2696"/>
        <pc:sldMkLst>
          <pc:docMk/>
          <pc:sldMk cId="2607059124" sldId="366"/>
        </pc:sldMkLst>
        <pc:spChg chg="mod">
          <ac:chgData name=" ＦＡＮＧ Ｘｉｎｔａｏ" userId="f5a69607-3c73-4172-a63e-2f8eff800f7d" providerId="ADAL" clId="{88E1C888-ABAC-E846-8A43-BD191F8DF39F}" dt="2021-09-13T02:53:41.864" v="793" actId="2711"/>
          <ac:spMkLst>
            <pc:docMk/>
            <pc:sldMk cId="2607059124" sldId="366"/>
            <ac:spMk id="2" creationId="{7105C60E-B07C-584A-8B67-F96D786A43A7}"/>
          </ac:spMkLst>
        </pc:spChg>
        <pc:spChg chg="mod">
          <ac:chgData name=" ＦＡＮＧ Ｘｉｎｔａｏ" userId="f5a69607-3c73-4172-a63e-2f8eff800f7d" providerId="ADAL" clId="{88E1C888-ABAC-E846-8A43-BD191F8DF39F}" dt="2021-09-13T03:35:14.418" v="1258" actId="20577"/>
          <ac:spMkLst>
            <pc:docMk/>
            <pc:sldMk cId="2607059124" sldId="366"/>
            <ac:spMk id="6" creationId="{C3525BE1-F252-204A-8337-643E1CB397AC}"/>
          </ac:spMkLst>
        </pc:spChg>
      </pc:sldChg>
      <pc:sldChg chg="add del">
        <pc:chgData name=" ＦＡＮＧ Ｘｉｎｔａｏ" userId="f5a69607-3c73-4172-a63e-2f8eff800f7d" providerId="ADAL" clId="{88E1C888-ABAC-E846-8A43-BD191F8DF39F}" dt="2021-09-21T04:51:25.296" v="3426" actId="2696"/>
        <pc:sldMkLst>
          <pc:docMk/>
          <pc:sldMk cId="594860291" sldId="367"/>
        </pc:sldMkLst>
      </pc:sldChg>
    </pc:docChg>
  </pc:docChgLst>
  <pc:docChgLst>
    <pc:chgData name="ＦＡＮＧ Ｘｉｎｔａｏ(gr0475vx)" userId="f5a69607-3c73-4172-a63e-2f8eff800f7d" providerId="ADAL" clId="{0D9D6DBB-D594-1141-B98C-4026FB761057}"/>
    <pc:docChg chg="modSld">
      <pc:chgData name="ＦＡＮＧ Ｘｉｎｔａｏ(gr0475vx)" userId="f5a69607-3c73-4172-a63e-2f8eff800f7d" providerId="ADAL" clId="{0D9D6DBB-D594-1141-B98C-4026FB761057}" dt="2021-04-16T03:10:23.016" v="6" actId="404"/>
      <pc:docMkLst>
        <pc:docMk/>
      </pc:docMkLst>
      <pc:sldChg chg="modSp mod">
        <pc:chgData name="ＦＡＮＧ Ｘｉｎｔａｏ(gr0475vx)" userId="f5a69607-3c73-4172-a63e-2f8eff800f7d" providerId="ADAL" clId="{0D9D6DBB-D594-1141-B98C-4026FB761057}" dt="2021-04-16T03:07:14.007" v="3" actId="20577"/>
        <pc:sldMkLst>
          <pc:docMk/>
          <pc:sldMk cId="3527916796" sldId="256"/>
        </pc:sldMkLst>
        <pc:spChg chg="mod">
          <ac:chgData name="ＦＡＮＧ Ｘｉｎｔａｏ(gr0475vx)" userId="f5a69607-3c73-4172-a63e-2f8eff800f7d" providerId="ADAL" clId="{0D9D6DBB-D594-1141-B98C-4026FB761057}" dt="2021-04-16T03:07:14.007" v="3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modSp mod">
        <pc:chgData name="ＦＡＮＧ Ｘｉｎｔａｏ(gr0475vx)" userId="f5a69607-3c73-4172-a63e-2f8eff800f7d" providerId="ADAL" clId="{0D9D6DBB-D594-1141-B98C-4026FB761057}" dt="2021-04-16T03:10:23.016" v="6" actId="404"/>
        <pc:sldMkLst>
          <pc:docMk/>
          <pc:sldMk cId="1625447358" sldId="301"/>
        </pc:sldMkLst>
        <pc:spChg chg="mod">
          <ac:chgData name="ＦＡＮＧ Ｘｉｎｔａｏ(gr0475vx)" userId="f5a69607-3c73-4172-a63e-2f8eff800f7d" providerId="ADAL" clId="{0D9D6DBB-D594-1141-B98C-4026FB761057}" dt="2021-04-16T03:10:23.016" v="6" actId="404"/>
          <ac:spMkLst>
            <pc:docMk/>
            <pc:sldMk cId="1625447358" sldId="301"/>
            <ac:spMk id="4" creationId="{E79A4B64-359A-2446-8677-4C29C8F213EB}"/>
          </ac:spMkLst>
        </pc:spChg>
      </pc:sldChg>
    </pc:docChg>
  </pc:docChgLst>
  <pc:docChgLst>
    <pc:chgData name="FANG Xintao(gr0475vx)" userId="f5a69607-3c73-4172-a63e-2f8eff800f7d" providerId="ADAL" clId="{232000C0-B5D4-E34B-9802-84834EE76E74}"/>
    <pc:docChg chg="undo custSel addSld modSld sldOrd">
      <pc:chgData name="FANG Xintao(gr0475vx)" userId="f5a69607-3c73-4172-a63e-2f8eff800f7d" providerId="ADAL" clId="{232000C0-B5D4-E34B-9802-84834EE76E74}" dt="2021-02-26T02:46:03.745" v="2422" actId="27918"/>
      <pc:docMkLst>
        <pc:docMk/>
      </pc:docMkLst>
      <pc:sldChg chg="addSp modSp mod">
        <pc:chgData name="FANG Xintao(gr0475vx)" userId="f5a69607-3c73-4172-a63e-2f8eff800f7d" providerId="ADAL" clId="{232000C0-B5D4-E34B-9802-84834EE76E74}" dt="2021-02-26T01:43:44.505" v="1576" actId="1076"/>
        <pc:sldMkLst>
          <pc:docMk/>
          <pc:sldMk cId="3527916796" sldId="256"/>
        </pc:sldMkLst>
        <pc:spChg chg="mod">
          <ac:chgData name="FANG Xintao(gr0475vx)" userId="f5a69607-3c73-4172-a63e-2f8eff800f7d" providerId="ADAL" clId="{232000C0-B5D4-E34B-9802-84834EE76E74}" dt="2021-02-26T01:43:44.505" v="1576" actId="1076"/>
          <ac:spMkLst>
            <pc:docMk/>
            <pc:sldMk cId="3527916796" sldId="256"/>
            <ac:spMk id="2" creationId="{C09F0BFF-3663-0E4B-A023-6B2E72947AE0}"/>
          </ac:spMkLst>
        </pc:spChg>
        <pc:spChg chg="add mod">
          <ac:chgData name="FANG Xintao(gr0475vx)" userId="f5a69607-3c73-4172-a63e-2f8eff800f7d" providerId="ADAL" clId="{232000C0-B5D4-E34B-9802-84834EE76E74}" dt="2021-02-24T04:50:47.613" v="1022" actId="1076"/>
          <ac:spMkLst>
            <pc:docMk/>
            <pc:sldMk cId="3527916796" sldId="256"/>
            <ac:spMk id="3" creationId="{46A281A4-4538-8A49-85CB-2AF8BE1E5BE8}"/>
          </ac:spMkLst>
        </pc:spChg>
        <pc:spChg chg="mod">
          <ac:chgData name="FANG Xintao(gr0475vx)" userId="f5a69607-3c73-4172-a63e-2f8eff800f7d" providerId="ADAL" clId="{232000C0-B5D4-E34B-9802-84834EE76E74}" dt="2021-02-24T04:56:34.861" v="1144" actId="1076"/>
          <ac:spMkLst>
            <pc:docMk/>
            <pc:sldMk cId="3527916796" sldId="256"/>
            <ac:spMk id="6" creationId="{F71AFA9A-5AFD-7E41-B85A-4618D969194B}"/>
          </ac:spMkLst>
        </pc:spChg>
      </pc:sldChg>
      <pc:sldChg chg="addSp delSp modSp mod modAnim">
        <pc:chgData name="FANG Xintao(gr0475vx)" userId="f5a69607-3c73-4172-a63e-2f8eff800f7d" providerId="ADAL" clId="{232000C0-B5D4-E34B-9802-84834EE76E74}" dt="2021-02-26T02:11:55.441" v="1883" actId="478"/>
        <pc:sldMkLst>
          <pc:docMk/>
          <pc:sldMk cId="4172746188" sldId="266"/>
        </pc:sldMkLst>
        <pc:spChg chg="mod">
          <ac:chgData name="FANG Xintao(gr0475vx)" userId="f5a69607-3c73-4172-a63e-2f8eff800f7d" providerId="ADAL" clId="{232000C0-B5D4-E34B-9802-84834EE76E74}" dt="2021-02-26T01:49:48.607" v="1630"/>
          <ac:spMkLst>
            <pc:docMk/>
            <pc:sldMk cId="4172746188" sldId="266"/>
            <ac:spMk id="3" creationId="{3823974B-B879-6840-84FA-D2B376E8F416}"/>
          </ac:spMkLst>
        </pc:spChg>
        <pc:spChg chg="add mod">
          <ac:chgData name="FANG Xintao(gr0475vx)" userId="f5a69607-3c73-4172-a63e-2f8eff800f7d" providerId="ADAL" clId="{232000C0-B5D4-E34B-9802-84834EE76E74}" dt="2021-02-24T05:21:00.052" v="1269" actId="692"/>
          <ac:spMkLst>
            <pc:docMk/>
            <pc:sldMk cId="4172746188" sldId="266"/>
            <ac:spMk id="5" creationId="{1E03C9B4-6751-8F43-9BA7-275FA0D8D2D5}"/>
          </ac:spMkLst>
        </pc:spChg>
        <pc:spChg chg="del">
          <ac:chgData name="FANG Xintao(gr0475vx)" userId="f5a69607-3c73-4172-a63e-2f8eff800f7d" providerId="ADAL" clId="{232000C0-B5D4-E34B-9802-84834EE76E74}" dt="2021-02-26T02:11:55.441" v="1883" actId="478"/>
          <ac:spMkLst>
            <pc:docMk/>
            <pc:sldMk cId="4172746188" sldId="266"/>
            <ac:spMk id="7" creationId="{EDDD6456-B2AF-4F49-AD32-F92D8267DA3E}"/>
          </ac:spMkLst>
        </pc:spChg>
        <pc:spChg chg="del mod">
          <ac:chgData name="FANG Xintao(gr0475vx)" userId="f5a69607-3c73-4172-a63e-2f8eff800f7d" providerId="ADAL" clId="{232000C0-B5D4-E34B-9802-84834EE76E74}" dt="2021-02-26T02:11:53.283" v="1882" actId="478"/>
          <ac:spMkLst>
            <pc:docMk/>
            <pc:sldMk cId="4172746188" sldId="266"/>
            <ac:spMk id="11" creationId="{CF14B76C-7C46-3B4F-9CCE-8148C6129AF7}"/>
          </ac:spMkLst>
        </pc:spChg>
        <pc:spChg chg="add mod">
          <ac:chgData name="FANG Xintao(gr0475vx)" userId="f5a69607-3c73-4172-a63e-2f8eff800f7d" providerId="ADAL" clId="{232000C0-B5D4-E34B-9802-84834EE76E74}" dt="2021-02-26T01:47:22.562" v="1623"/>
          <ac:spMkLst>
            <pc:docMk/>
            <pc:sldMk cId="4172746188" sldId="266"/>
            <ac:spMk id="13" creationId="{5D79B86F-8589-5E4E-B524-C0EE7C3830F6}"/>
          </ac:spMkLst>
        </pc:spChg>
        <pc:spChg chg="add mod">
          <ac:chgData name="FANG Xintao(gr0475vx)" userId="f5a69607-3c73-4172-a63e-2f8eff800f7d" providerId="ADAL" clId="{232000C0-B5D4-E34B-9802-84834EE76E74}" dt="2021-02-26T01:47:22.562" v="1623"/>
          <ac:spMkLst>
            <pc:docMk/>
            <pc:sldMk cId="4172746188" sldId="266"/>
            <ac:spMk id="14" creationId="{22BA49A3-542A-7147-BA31-81BA67DC8FB1}"/>
          </ac:spMkLst>
        </pc:spChg>
        <pc:spChg chg="add mod">
          <ac:chgData name="FANG Xintao(gr0475vx)" userId="f5a69607-3c73-4172-a63e-2f8eff800f7d" providerId="ADAL" clId="{232000C0-B5D4-E34B-9802-84834EE76E74}" dt="2021-02-26T01:49:50.197" v="1631"/>
          <ac:spMkLst>
            <pc:docMk/>
            <pc:sldMk cId="4172746188" sldId="266"/>
            <ac:spMk id="16" creationId="{5F178D2F-2611-8548-B196-29A755718160}"/>
          </ac:spMkLst>
        </pc:spChg>
        <pc:spChg chg="add mod">
          <ac:chgData name="FANG Xintao(gr0475vx)" userId="f5a69607-3c73-4172-a63e-2f8eff800f7d" providerId="ADAL" clId="{232000C0-B5D4-E34B-9802-84834EE76E74}" dt="2021-02-26T01:49:50.197" v="1631"/>
          <ac:spMkLst>
            <pc:docMk/>
            <pc:sldMk cId="4172746188" sldId="266"/>
            <ac:spMk id="17" creationId="{9FF7AFA2-1327-1C46-AEBA-3835432F0C52}"/>
          </ac:spMkLst>
        </pc:spChg>
        <pc:spChg chg="add mod">
          <ac:chgData name="FANG Xintao(gr0475vx)" userId="f5a69607-3c73-4172-a63e-2f8eff800f7d" providerId="ADAL" clId="{232000C0-B5D4-E34B-9802-84834EE76E74}" dt="2021-02-26T01:50:00.584" v="1634"/>
          <ac:spMkLst>
            <pc:docMk/>
            <pc:sldMk cId="4172746188" sldId="266"/>
            <ac:spMk id="20" creationId="{4ED2FBE4-A814-B346-BF59-70781EB73BFA}"/>
          </ac:spMkLst>
        </pc:spChg>
        <pc:spChg chg="add mod">
          <ac:chgData name="FANG Xintao(gr0475vx)" userId="f5a69607-3c73-4172-a63e-2f8eff800f7d" providerId="ADAL" clId="{232000C0-B5D4-E34B-9802-84834EE76E74}" dt="2021-02-26T01:50:00.584" v="1634"/>
          <ac:spMkLst>
            <pc:docMk/>
            <pc:sldMk cId="4172746188" sldId="266"/>
            <ac:spMk id="21" creationId="{04E1DCCB-31C3-5347-AE10-F341E6094B54}"/>
          </ac:spMkLst>
        </pc:spChg>
        <pc:grpChg chg="add del mod">
          <ac:chgData name="FANG Xintao(gr0475vx)" userId="f5a69607-3c73-4172-a63e-2f8eff800f7d" providerId="ADAL" clId="{232000C0-B5D4-E34B-9802-84834EE76E74}" dt="2021-02-26T02:05:06.926" v="1848" actId="478"/>
          <ac:grpSpMkLst>
            <pc:docMk/>
            <pc:sldMk cId="4172746188" sldId="266"/>
            <ac:grpSpMk id="12" creationId="{8A7D96E3-9043-1F4C-A97E-919F495A9D08}"/>
          </ac:grpSpMkLst>
        </pc:grpChg>
        <pc:grpChg chg="add del mod">
          <ac:chgData name="FANG Xintao(gr0475vx)" userId="f5a69607-3c73-4172-a63e-2f8eff800f7d" providerId="ADAL" clId="{232000C0-B5D4-E34B-9802-84834EE76E74}" dt="2021-02-26T01:49:53.066" v="1632" actId="478"/>
          <ac:grpSpMkLst>
            <pc:docMk/>
            <pc:sldMk cId="4172746188" sldId="266"/>
            <ac:grpSpMk id="15" creationId="{3B7A8D67-6E32-F344-9B04-5A27625A208E}"/>
          </ac:grpSpMkLst>
        </pc:grpChg>
        <pc:grpChg chg="add mod">
          <ac:chgData name="FANG Xintao(gr0475vx)" userId="f5a69607-3c73-4172-a63e-2f8eff800f7d" providerId="ADAL" clId="{232000C0-B5D4-E34B-9802-84834EE76E74}" dt="2021-02-26T01:50:00.584" v="1634"/>
          <ac:grpSpMkLst>
            <pc:docMk/>
            <pc:sldMk cId="4172746188" sldId="266"/>
            <ac:grpSpMk id="19" creationId="{F364E50A-3D4A-784F-AA58-A9A1FB0B456B}"/>
          </ac:grpSpMkLst>
        </pc:grpChg>
        <pc:graphicFrameChg chg="mod">
          <ac:chgData name="FANG Xintao(gr0475vx)" userId="f5a69607-3c73-4172-a63e-2f8eff800f7d" providerId="ADAL" clId="{232000C0-B5D4-E34B-9802-84834EE76E74}" dt="2021-02-26T02:11:36.648" v="1879" actId="207"/>
          <ac:graphicFrameMkLst>
            <pc:docMk/>
            <pc:sldMk cId="4172746188" sldId="266"/>
            <ac:graphicFrameMk id="4" creationId="{761D0E18-CDF9-3247-B69C-431881553A92}"/>
          </ac:graphicFrameMkLst>
        </pc:graphicFrameChg>
        <pc:graphicFrameChg chg="add del mod modGraphic">
          <ac:chgData name="FANG Xintao(gr0475vx)" userId="f5a69607-3c73-4172-a63e-2f8eff800f7d" providerId="ADAL" clId="{232000C0-B5D4-E34B-9802-84834EE76E74}" dt="2021-02-26T01:50:53.665" v="1643" actId="1032"/>
          <ac:graphicFrameMkLst>
            <pc:docMk/>
            <pc:sldMk cId="4172746188" sldId="266"/>
            <ac:graphicFrameMk id="8" creationId="{57367BD9-959D-964A-AC2F-420E2501427E}"/>
          </ac:graphicFrameMkLst>
        </pc:graphicFrameChg>
        <pc:graphicFrameChg chg="add del mod modGraphic">
          <ac:chgData name="FANG Xintao(gr0475vx)" userId="f5a69607-3c73-4172-a63e-2f8eff800f7d" providerId="ADAL" clId="{232000C0-B5D4-E34B-9802-84834EE76E74}" dt="2021-02-26T02:02:58.186" v="1810" actId="478"/>
          <ac:graphicFrameMkLst>
            <pc:docMk/>
            <pc:sldMk cId="4172746188" sldId="266"/>
            <ac:graphicFrameMk id="22" creationId="{856D7A10-364A-5642-8B04-21505A09F0BE}"/>
          </ac:graphicFrameMkLst>
        </pc:graphicFrameChg>
        <pc:graphicFrameChg chg="add del mod">
          <ac:chgData name="FANG Xintao(gr0475vx)" userId="f5a69607-3c73-4172-a63e-2f8eff800f7d" providerId="ADAL" clId="{232000C0-B5D4-E34B-9802-84834EE76E74}" dt="2021-02-26T02:04:33.928" v="1844" actId="478"/>
          <ac:graphicFrameMkLst>
            <pc:docMk/>
            <pc:sldMk cId="4172746188" sldId="266"/>
            <ac:graphicFrameMk id="23" creationId="{C755A817-D0B1-7B4E-93B3-2A8C12F9938F}"/>
          </ac:graphicFrameMkLst>
        </pc:graphicFrameChg>
        <pc:graphicFrameChg chg="add mod">
          <ac:chgData name="FANG Xintao(gr0475vx)" userId="f5a69607-3c73-4172-a63e-2f8eff800f7d" providerId="ADAL" clId="{232000C0-B5D4-E34B-9802-84834EE76E74}" dt="2021-02-26T02:11:42.598" v="1881" actId="207"/>
          <ac:graphicFrameMkLst>
            <pc:docMk/>
            <pc:sldMk cId="4172746188" sldId="266"/>
            <ac:graphicFrameMk id="24" creationId="{D0260258-20F5-1449-84B0-FB3BD5A829A9}"/>
          </ac:graphicFrameMkLst>
        </pc:graphicFrameChg>
        <pc:graphicFrameChg chg="del mod">
          <ac:chgData name="FANG Xintao(gr0475vx)" userId="f5a69607-3c73-4172-a63e-2f8eff800f7d" providerId="ADAL" clId="{232000C0-B5D4-E34B-9802-84834EE76E74}" dt="2021-02-26T01:53:48.338" v="1715" actId="478"/>
          <ac:graphicFrameMkLst>
            <pc:docMk/>
            <pc:sldMk cId="4172746188" sldId="266"/>
            <ac:graphicFrameMk id="675" creationId="{8AE43E77-B1E0-4A32-93A0-52A3DA5A48D3}"/>
          </ac:graphicFrameMkLst>
        </pc:graphicFrameChg>
      </pc:sldChg>
      <pc:sldChg chg="modSp mod ord">
        <pc:chgData name="FANG Xintao(gr0475vx)" userId="f5a69607-3c73-4172-a63e-2f8eff800f7d" providerId="ADAL" clId="{232000C0-B5D4-E34B-9802-84834EE76E74}" dt="2021-02-26T02:38:00.008" v="2414" actId="15"/>
        <pc:sldMkLst>
          <pc:docMk/>
          <pc:sldMk cId="1075561700" sldId="267"/>
        </pc:sldMkLst>
        <pc:spChg chg="mod">
          <ac:chgData name="FANG Xintao(gr0475vx)" userId="f5a69607-3c73-4172-a63e-2f8eff800f7d" providerId="ADAL" clId="{232000C0-B5D4-E34B-9802-84834EE76E74}" dt="2021-02-24T05:34:15.160" v="1362" actId="20577"/>
          <ac:spMkLst>
            <pc:docMk/>
            <pc:sldMk cId="1075561700" sldId="267"/>
            <ac:spMk id="2" creationId="{A389842B-C2BB-43EA-B7F5-9C669D69D790}"/>
          </ac:spMkLst>
        </pc:spChg>
        <pc:spChg chg="mod">
          <ac:chgData name="FANG Xintao(gr0475vx)" userId="f5a69607-3c73-4172-a63e-2f8eff800f7d" providerId="ADAL" clId="{232000C0-B5D4-E34B-9802-84834EE76E74}" dt="2021-02-26T02:38:00.008" v="2414" actId="15"/>
          <ac:spMkLst>
            <pc:docMk/>
            <pc:sldMk cId="1075561700" sldId="267"/>
            <ac:spMk id="3" creationId="{80DD6DD9-4DED-43D1-B8A0-AC78CFD0096E}"/>
          </ac:spMkLst>
        </pc:spChg>
      </pc:sldChg>
      <pc:sldChg chg="addSp delSp modSp mod ord">
        <pc:chgData name="FANG Xintao(gr0475vx)" userId="f5a69607-3c73-4172-a63e-2f8eff800f7d" providerId="ADAL" clId="{232000C0-B5D4-E34B-9802-84834EE76E74}" dt="2021-02-24T05:39:17.648" v="1450" actId="1076"/>
        <pc:sldMkLst>
          <pc:docMk/>
          <pc:sldMk cId="4232215722" sldId="274"/>
        </pc:sldMkLst>
        <pc:spChg chg="mod">
          <ac:chgData name="FANG Xintao(gr0475vx)" userId="f5a69607-3c73-4172-a63e-2f8eff800f7d" providerId="ADAL" clId="{232000C0-B5D4-E34B-9802-84834EE76E74}" dt="2021-02-24T05:34:26.461" v="1372" actId="20577"/>
          <ac:spMkLst>
            <pc:docMk/>
            <pc:sldMk cId="4232215722" sldId="274"/>
            <ac:spMk id="2" creationId="{E2B7CAD7-184F-9148-B9B0-45037D6301D8}"/>
          </ac:spMkLst>
        </pc:spChg>
        <pc:spChg chg="del">
          <ac:chgData name="FANG Xintao(gr0475vx)" userId="f5a69607-3c73-4172-a63e-2f8eff800f7d" providerId="ADAL" clId="{232000C0-B5D4-E34B-9802-84834EE76E74}" dt="2021-02-24T05:35:27.913" v="1373" actId="478"/>
          <ac:spMkLst>
            <pc:docMk/>
            <pc:sldMk cId="4232215722" sldId="274"/>
            <ac:spMk id="4" creationId="{12EC22DA-9E8F-0142-AECF-44A8D33BFC10}"/>
          </ac:spMkLst>
        </pc:spChg>
        <pc:spChg chg="del">
          <ac:chgData name="FANG Xintao(gr0475vx)" userId="f5a69607-3c73-4172-a63e-2f8eff800f7d" providerId="ADAL" clId="{232000C0-B5D4-E34B-9802-84834EE76E74}" dt="2021-02-24T05:35:30.287" v="1374" actId="478"/>
          <ac:spMkLst>
            <pc:docMk/>
            <pc:sldMk cId="4232215722" sldId="274"/>
            <ac:spMk id="5" creationId="{B29A853F-FBD3-413C-A4E2-1CCDCF0510D5}"/>
          </ac:spMkLst>
        </pc:spChg>
        <pc:spChg chg="add mod">
          <ac:chgData name="FANG Xintao(gr0475vx)" userId="f5a69607-3c73-4172-a63e-2f8eff800f7d" providerId="ADAL" clId="{232000C0-B5D4-E34B-9802-84834EE76E74}" dt="2021-02-24T05:39:06.888" v="1448" actId="403"/>
          <ac:spMkLst>
            <pc:docMk/>
            <pc:sldMk cId="4232215722" sldId="274"/>
            <ac:spMk id="11" creationId="{3A90F6D7-FC91-DC40-B2B0-B6B9273E7BEE}"/>
          </ac:spMkLst>
        </pc:spChg>
        <pc:spChg chg="add mod">
          <ac:chgData name="FANG Xintao(gr0475vx)" userId="f5a69607-3c73-4172-a63e-2f8eff800f7d" providerId="ADAL" clId="{232000C0-B5D4-E34B-9802-84834EE76E74}" dt="2021-02-24T05:39:13.871" v="1449" actId="403"/>
          <ac:spMkLst>
            <pc:docMk/>
            <pc:sldMk cId="4232215722" sldId="274"/>
            <ac:spMk id="12" creationId="{B0C53BA9-6515-E644-A38B-A0B538B63980}"/>
          </ac:spMkLst>
        </pc:spChg>
        <pc:picChg chg="add mod">
          <ac:chgData name="FANG Xintao(gr0475vx)" userId="f5a69607-3c73-4172-a63e-2f8eff800f7d" providerId="ADAL" clId="{232000C0-B5D4-E34B-9802-84834EE76E74}" dt="2021-02-24T05:39:17.648" v="1450" actId="1076"/>
          <ac:picMkLst>
            <pc:docMk/>
            <pc:sldMk cId="4232215722" sldId="274"/>
            <ac:picMk id="7" creationId="{1EBBE143-46A5-EF4C-A590-508869F214F8}"/>
          </ac:picMkLst>
        </pc:picChg>
        <pc:picChg chg="add mod">
          <ac:chgData name="FANG Xintao(gr0475vx)" userId="f5a69607-3c73-4172-a63e-2f8eff800f7d" providerId="ADAL" clId="{232000C0-B5D4-E34B-9802-84834EE76E74}" dt="2021-02-24T05:37:18.299" v="1389" actId="1076"/>
          <ac:picMkLst>
            <pc:docMk/>
            <pc:sldMk cId="4232215722" sldId="274"/>
            <ac:picMk id="10" creationId="{6EFEF7D1-EC8A-F241-9D02-2C2B5F7D6E89}"/>
          </ac:picMkLst>
        </pc:picChg>
      </pc:sldChg>
      <pc:sldChg chg="addSp delSp modSp mod">
        <pc:chgData name="FANG Xintao(gr0475vx)" userId="f5a69607-3c73-4172-a63e-2f8eff800f7d" providerId="ADAL" clId="{232000C0-B5D4-E34B-9802-84834EE76E74}" dt="2021-02-26T02:33:46.771" v="2410" actId="2711"/>
        <pc:sldMkLst>
          <pc:docMk/>
          <pc:sldMk cId="2827441140" sldId="277"/>
        </pc:sldMkLst>
        <pc:spChg chg="mod">
          <ac:chgData name="FANG Xintao(gr0475vx)" userId="f5a69607-3c73-4172-a63e-2f8eff800f7d" providerId="ADAL" clId="{232000C0-B5D4-E34B-9802-84834EE76E74}" dt="2021-02-24T05:27:10.362" v="1311" actId="1038"/>
          <ac:spMkLst>
            <pc:docMk/>
            <pc:sldMk cId="2827441140" sldId="277"/>
            <ac:spMk id="2" creationId="{B98017F1-A404-4248-8654-8B41360FEE5C}"/>
          </ac:spMkLst>
        </pc:spChg>
        <pc:spChg chg="mod">
          <ac:chgData name="FANG Xintao(gr0475vx)" userId="f5a69607-3c73-4172-a63e-2f8eff800f7d" providerId="ADAL" clId="{232000C0-B5D4-E34B-9802-84834EE76E74}" dt="2021-02-26T02:33:46.771" v="2410" actId="2711"/>
          <ac:spMkLst>
            <pc:docMk/>
            <pc:sldMk cId="2827441140" sldId="277"/>
            <ac:spMk id="3" creationId="{A8147F66-0148-C54B-9DE9-1A310E62E13F}"/>
          </ac:spMkLst>
        </pc:spChg>
        <pc:spChg chg="mod">
          <ac:chgData name="FANG Xintao(gr0475vx)" userId="f5a69607-3c73-4172-a63e-2f8eff800f7d" providerId="ADAL" clId="{232000C0-B5D4-E34B-9802-84834EE76E74}" dt="2021-02-24T05:23:57.209" v="1280" actId="14100"/>
          <ac:spMkLst>
            <pc:docMk/>
            <pc:sldMk cId="2827441140" sldId="277"/>
            <ac:spMk id="4" creationId="{F2762A8D-D9B0-5749-B06A-761331AEA256}"/>
          </ac:spMkLst>
        </pc:spChg>
        <pc:spChg chg="mod">
          <ac:chgData name="FANG Xintao(gr0475vx)" userId="f5a69607-3c73-4172-a63e-2f8eff800f7d" providerId="ADAL" clId="{232000C0-B5D4-E34B-9802-84834EE76E74}" dt="2021-02-24T05:24:15.685" v="1284" actId="1076"/>
          <ac:spMkLst>
            <pc:docMk/>
            <pc:sldMk cId="2827441140" sldId="277"/>
            <ac:spMk id="7" creationId="{32E154E4-542E-5B4B-8827-50FD7812F08E}"/>
          </ac:spMkLst>
        </pc:spChg>
        <pc:spChg chg="mod">
          <ac:chgData name="FANG Xintao(gr0475vx)" userId="f5a69607-3c73-4172-a63e-2f8eff800f7d" providerId="ADAL" clId="{232000C0-B5D4-E34B-9802-84834EE76E74}" dt="2021-02-24T05:24:19.175" v="1285" actId="1076"/>
          <ac:spMkLst>
            <pc:docMk/>
            <pc:sldMk cId="2827441140" sldId="277"/>
            <ac:spMk id="8" creationId="{84F9345E-30AC-6B48-8296-BE28C212BD40}"/>
          </ac:spMkLst>
        </pc:spChg>
        <pc:spChg chg="mod">
          <ac:chgData name="FANG Xintao(gr0475vx)" userId="f5a69607-3c73-4172-a63e-2f8eff800f7d" providerId="ADAL" clId="{232000C0-B5D4-E34B-9802-84834EE76E74}" dt="2021-02-24T05:24:12.412" v="1283" actId="14100"/>
          <ac:spMkLst>
            <pc:docMk/>
            <pc:sldMk cId="2827441140" sldId="277"/>
            <ac:spMk id="9" creationId="{2339C30F-C379-0345-8421-F82D04E2C08B}"/>
          </ac:spMkLst>
        </pc:spChg>
        <pc:picChg chg="del mod">
          <ac:chgData name="FANG Xintao(gr0475vx)" userId="f5a69607-3c73-4172-a63e-2f8eff800f7d" providerId="ADAL" clId="{232000C0-B5D4-E34B-9802-84834EE76E74}" dt="2021-02-24T05:24:41.846" v="1288" actId="478"/>
          <ac:picMkLst>
            <pc:docMk/>
            <pc:sldMk cId="2827441140" sldId="277"/>
            <ac:picMk id="5" creationId="{3EEBD783-83FB-0D4D-B3BA-DA729FCEACA2}"/>
          </ac:picMkLst>
        </pc:picChg>
        <pc:picChg chg="add mod">
          <ac:chgData name="FANG Xintao(gr0475vx)" userId="f5a69607-3c73-4172-a63e-2f8eff800f7d" providerId="ADAL" clId="{232000C0-B5D4-E34B-9802-84834EE76E74}" dt="2021-02-24T05:26:33.085" v="1295" actId="1076"/>
          <ac:picMkLst>
            <pc:docMk/>
            <pc:sldMk cId="2827441140" sldId="277"/>
            <ac:picMk id="11" creationId="{63003A03-D832-744F-B1FF-07718BABBDB2}"/>
          </ac:picMkLst>
        </pc:picChg>
      </pc:sldChg>
      <pc:sldChg chg="addSp delSp modSp mod setBg">
        <pc:chgData name="FANG Xintao(gr0475vx)" userId="f5a69607-3c73-4172-a63e-2f8eff800f7d" providerId="ADAL" clId="{232000C0-B5D4-E34B-9802-84834EE76E74}" dt="2021-02-24T05:06:37.480" v="1216" actId="2711"/>
        <pc:sldMkLst>
          <pc:docMk/>
          <pc:sldMk cId="2675568392" sldId="283"/>
        </pc:sldMkLst>
        <pc:spChg chg="mod">
          <ac:chgData name="FANG Xintao(gr0475vx)" userId="f5a69607-3c73-4172-a63e-2f8eff800f7d" providerId="ADAL" clId="{232000C0-B5D4-E34B-9802-84834EE76E74}" dt="2021-02-22T12:20:10.553" v="22" actId="1076"/>
          <ac:spMkLst>
            <pc:docMk/>
            <pc:sldMk cId="2675568392" sldId="283"/>
            <ac:spMk id="5" creationId="{9CD3746F-DFE5-3441-9421-5F22E4FD9D4B}"/>
          </ac:spMkLst>
        </pc:spChg>
        <pc:spChg chg="add del mod">
          <ac:chgData name="FANG Xintao(gr0475vx)" userId="f5a69607-3c73-4172-a63e-2f8eff800f7d" providerId="ADAL" clId="{232000C0-B5D4-E34B-9802-84834EE76E74}" dt="2021-02-24T05:03:22.699" v="1153" actId="478"/>
          <ac:spMkLst>
            <pc:docMk/>
            <pc:sldMk cId="2675568392" sldId="283"/>
            <ac:spMk id="8" creationId="{14A8FD53-B7DD-9441-9785-9A881F2D01CE}"/>
          </ac:spMkLst>
        </pc:spChg>
        <pc:spChg chg="mod">
          <ac:chgData name="FANG Xintao(gr0475vx)" userId="f5a69607-3c73-4172-a63e-2f8eff800f7d" providerId="ADAL" clId="{232000C0-B5D4-E34B-9802-84834EE76E74}" dt="2021-02-24T05:06:22.659" v="1213" actId="2711"/>
          <ac:spMkLst>
            <pc:docMk/>
            <pc:sldMk cId="2675568392" sldId="283"/>
            <ac:spMk id="10" creationId="{E36CC6CA-D1E5-AE43-9638-D8B1B94609A8}"/>
          </ac:spMkLst>
        </pc:spChg>
        <pc:spChg chg="mod">
          <ac:chgData name="FANG Xintao(gr0475vx)" userId="f5a69607-3c73-4172-a63e-2f8eff800f7d" providerId="ADAL" clId="{232000C0-B5D4-E34B-9802-84834EE76E74}" dt="2021-02-24T05:05:40.295" v="1199" actId="20577"/>
          <ac:spMkLst>
            <pc:docMk/>
            <pc:sldMk cId="2675568392" sldId="283"/>
            <ac:spMk id="11" creationId="{1F43357B-B462-D847-BDC3-79AB9AA4B4E4}"/>
          </ac:spMkLst>
        </pc:spChg>
        <pc:spChg chg="del mod">
          <ac:chgData name="FANG Xintao(gr0475vx)" userId="f5a69607-3c73-4172-a63e-2f8eff800f7d" providerId="ADAL" clId="{232000C0-B5D4-E34B-9802-84834EE76E74}" dt="2021-02-22T12:26:29.718" v="135" actId="478"/>
          <ac:spMkLst>
            <pc:docMk/>
            <pc:sldMk cId="2675568392" sldId="283"/>
            <ac:spMk id="12" creationId="{77CF6180-3881-3C46-B05A-50852BAB367F}"/>
          </ac:spMkLst>
        </pc:spChg>
        <pc:spChg chg="add del mod">
          <ac:chgData name="FANG Xintao(gr0475vx)" userId="f5a69607-3c73-4172-a63e-2f8eff800f7d" providerId="ADAL" clId="{232000C0-B5D4-E34B-9802-84834EE76E74}" dt="2021-02-24T05:03:46.958" v="1159"/>
          <ac:spMkLst>
            <pc:docMk/>
            <pc:sldMk cId="2675568392" sldId="283"/>
            <ac:spMk id="12" creationId="{C3156B15-0879-D64B-8F9A-5A22AF283663}"/>
          </ac:spMkLst>
        </pc:spChg>
        <pc:spChg chg="add mod">
          <ac:chgData name="FANG Xintao(gr0475vx)" userId="f5a69607-3c73-4172-a63e-2f8eff800f7d" providerId="ADAL" clId="{232000C0-B5D4-E34B-9802-84834EE76E74}" dt="2021-02-24T05:06:37.480" v="1216" actId="2711"/>
          <ac:spMkLst>
            <pc:docMk/>
            <pc:sldMk cId="2675568392" sldId="283"/>
            <ac:spMk id="13" creationId="{2A0D2F2A-7CE0-7040-9E10-6779814A9E25}"/>
          </ac:spMkLst>
        </pc:spChg>
        <pc:graphicFrameChg chg="mod modGraphic">
          <ac:chgData name="FANG Xintao(gr0475vx)" userId="f5a69607-3c73-4172-a63e-2f8eff800f7d" providerId="ADAL" clId="{232000C0-B5D4-E34B-9802-84834EE76E74}" dt="2021-02-22T12:31:34.896" v="239" actId="20577"/>
          <ac:graphicFrameMkLst>
            <pc:docMk/>
            <pc:sldMk cId="2675568392" sldId="283"/>
            <ac:graphicFrameMk id="4" creationId="{D226A5CC-C41C-6740-8DEF-6B011F4B3669}"/>
          </ac:graphicFrameMkLst>
        </pc:graphicFrameChg>
        <pc:cxnChg chg="add mod">
          <ac:chgData name="FANG Xintao(gr0475vx)" userId="f5a69607-3c73-4172-a63e-2f8eff800f7d" providerId="ADAL" clId="{232000C0-B5D4-E34B-9802-84834EE76E74}" dt="2021-02-24T05:03:37.482" v="1155" actId="1076"/>
          <ac:cxnSpMkLst>
            <pc:docMk/>
            <pc:sldMk cId="2675568392" sldId="283"/>
            <ac:cxnSpMk id="6" creationId="{EEB53D4F-26B0-E646-B590-79580EF5B243}"/>
          </ac:cxnSpMkLst>
        </pc:cxnChg>
      </pc:sldChg>
      <pc:sldChg chg="modSp mod ord">
        <pc:chgData name="FANG Xintao(gr0475vx)" userId="f5a69607-3c73-4172-a63e-2f8eff800f7d" providerId="ADAL" clId="{232000C0-B5D4-E34B-9802-84834EE76E74}" dt="2021-02-26T02:23:57.250" v="2170" actId="20577"/>
        <pc:sldMkLst>
          <pc:docMk/>
          <pc:sldMk cId="243735020" sldId="291"/>
        </pc:sldMkLst>
        <pc:spChg chg="mod">
          <ac:chgData name="FANG Xintao(gr0475vx)" userId="f5a69607-3c73-4172-a63e-2f8eff800f7d" providerId="ADAL" clId="{232000C0-B5D4-E34B-9802-84834EE76E74}" dt="2021-02-26T02:23:57.250" v="2170" actId="20577"/>
          <ac:spMkLst>
            <pc:docMk/>
            <pc:sldMk cId="243735020" sldId="291"/>
            <ac:spMk id="3" creationId="{A351A24A-04F4-1143-A692-8A7106A7659B}"/>
          </ac:spMkLst>
        </pc:spChg>
      </pc:sldChg>
      <pc:sldChg chg="modSp mod">
        <pc:chgData name="FANG Xintao(gr0475vx)" userId="f5a69607-3c73-4172-a63e-2f8eff800f7d" providerId="ADAL" clId="{232000C0-B5D4-E34B-9802-84834EE76E74}" dt="2021-02-24T05:32:44.587" v="1331" actId="1076"/>
        <pc:sldMkLst>
          <pc:docMk/>
          <pc:sldMk cId="1854875444" sldId="292"/>
        </pc:sldMkLst>
        <pc:spChg chg="mod">
          <ac:chgData name="FANG Xintao(gr0475vx)" userId="f5a69607-3c73-4172-a63e-2f8eff800f7d" providerId="ADAL" clId="{232000C0-B5D4-E34B-9802-84834EE76E74}" dt="2021-02-24T05:32:44.587" v="1331" actId="1076"/>
          <ac:spMkLst>
            <pc:docMk/>
            <pc:sldMk cId="1854875444" sldId="292"/>
            <ac:spMk id="3" creationId="{1EA9E5FF-7BBC-FF4A-B1E1-EA6150DFD3FC}"/>
          </ac:spMkLst>
        </pc:spChg>
        <pc:spChg chg="mod">
          <ac:chgData name="FANG Xintao(gr0475vx)" userId="f5a69607-3c73-4172-a63e-2f8eff800f7d" providerId="ADAL" clId="{232000C0-B5D4-E34B-9802-84834EE76E74}" dt="2021-02-24T05:31:52.656" v="1321" actId="1076"/>
          <ac:spMkLst>
            <pc:docMk/>
            <pc:sldMk cId="1854875444" sldId="292"/>
            <ac:spMk id="8" creationId="{92FC31B9-34AB-164C-9280-3956E4E848E4}"/>
          </ac:spMkLst>
        </pc:spChg>
        <pc:picChg chg="mod">
          <ac:chgData name="FANG Xintao(gr0475vx)" userId="f5a69607-3c73-4172-a63e-2f8eff800f7d" providerId="ADAL" clId="{232000C0-B5D4-E34B-9802-84834EE76E74}" dt="2021-02-24T05:31:58.605" v="1322" actId="1076"/>
          <ac:picMkLst>
            <pc:docMk/>
            <pc:sldMk cId="1854875444" sldId="292"/>
            <ac:picMk id="4" creationId="{3DA4A822-8933-C44D-B72D-0066BE9D1C46}"/>
          </ac:picMkLst>
        </pc:picChg>
      </pc:sldChg>
      <pc:sldChg chg="modSp mod">
        <pc:chgData name="FANG Xintao(gr0475vx)" userId="f5a69607-3c73-4172-a63e-2f8eff800f7d" providerId="ADAL" clId="{232000C0-B5D4-E34B-9802-84834EE76E74}" dt="2021-02-24T05:17:27.490" v="1257" actId="20577"/>
        <pc:sldMkLst>
          <pc:docMk/>
          <pc:sldMk cId="2621240240" sldId="295"/>
        </pc:sldMkLst>
        <pc:spChg chg="mod">
          <ac:chgData name="FANG Xintao(gr0475vx)" userId="f5a69607-3c73-4172-a63e-2f8eff800f7d" providerId="ADAL" clId="{232000C0-B5D4-E34B-9802-84834EE76E74}" dt="2021-02-24T05:17:27.490" v="1257" actId="20577"/>
          <ac:spMkLst>
            <pc:docMk/>
            <pc:sldMk cId="2621240240" sldId="295"/>
            <ac:spMk id="4" creationId="{3C8F1BE0-FCA2-8C47-A9C4-BA3AA37FA064}"/>
          </ac:spMkLst>
        </pc:spChg>
      </pc:sldChg>
      <pc:sldChg chg="delSp modSp mod">
        <pc:chgData name="FANG Xintao(gr0475vx)" userId="f5a69607-3c73-4172-a63e-2f8eff800f7d" providerId="ADAL" clId="{232000C0-B5D4-E34B-9802-84834EE76E74}" dt="2021-02-26T02:31:11.918" v="2409" actId="478"/>
        <pc:sldMkLst>
          <pc:docMk/>
          <pc:sldMk cId="843165136" sldId="296"/>
        </pc:sldMkLst>
        <pc:spChg chg="mod">
          <ac:chgData name="FANG Xintao(gr0475vx)" userId="f5a69607-3c73-4172-a63e-2f8eff800f7d" providerId="ADAL" clId="{232000C0-B5D4-E34B-9802-84834EE76E74}" dt="2021-02-26T02:31:05.018" v="2407" actId="2711"/>
          <ac:spMkLst>
            <pc:docMk/>
            <pc:sldMk cId="843165136" sldId="296"/>
            <ac:spMk id="4" creationId="{E79A4B64-359A-2446-8677-4C29C8F213EB}"/>
          </ac:spMkLst>
        </pc:spChg>
        <pc:spChg chg="del mod">
          <ac:chgData name="FANG Xintao(gr0475vx)" userId="f5a69607-3c73-4172-a63e-2f8eff800f7d" providerId="ADAL" clId="{232000C0-B5D4-E34B-9802-84834EE76E74}" dt="2021-02-26T02:31:11.918" v="2409" actId="478"/>
          <ac:spMkLst>
            <pc:docMk/>
            <pc:sldMk cId="843165136" sldId="296"/>
            <ac:spMk id="5" creationId="{532A69F9-9F79-AB4F-A86B-5FDBEE7B2860}"/>
          </ac:spMkLst>
        </pc:spChg>
      </pc:sldChg>
      <pc:sldChg chg="modSp mod">
        <pc:chgData name="FANG Xintao(gr0475vx)" userId="f5a69607-3c73-4172-a63e-2f8eff800f7d" providerId="ADAL" clId="{232000C0-B5D4-E34B-9802-84834EE76E74}" dt="2021-02-26T01:44:27.929" v="1577" actId="1076"/>
        <pc:sldMkLst>
          <pc:docMk/>
          <pc:sldMk cId="3536378391" sldId="297"/>
        </pc:sldMkLst>
        <pc:grpChg chg="mod">
          <ac:chgData name="FANG Xintao(gr0475vx)" userId="f5a69607-3c73-4172-a63e-2f8eff800f7d" providerId="ADAL" clId="{232000C0-B5D4-E34B-9802-84834EE76E74}" dt="2021-02-26T01:44:27.929" v="1577" actId="1076"/>
          <ac:grpSpMkLst>
            <pc:docMk/>
            <pc:sldMk cId="3536378391" sldId="297"/>
            <ac:grpSpMk id="23" creationId="{83C8DEEB-E232-A147-BA41-8C4562D09408}"/>
          </ac:grpSpMkLst>
        </pc:grpChg>
      </pc:sldChg>
      <pc:sldChg chg="modSp mod">
        <pc:chgData name="FANG Xintao(gr0475vx)" userId="f5a69607-3c73-4172-a63e-2f8eff800f7d" providerId="ADAL" clId="{232000C0-B5D4-E34B-9802-84834EE76E74}" dt="2021-02-24T05:02:11.472" v="1146" actId="20577"/>
        <pc:sldMkLst>
          <pc:docMk/>
          <pc:sldMk cId="1134940727" sldId="298"/>
        </pc:sldMkLst>
        <pc:spChg chg="mod">
          <ac:chgData name="FANG Xintao(gr0475vx)" userId="f5a69607-3c73-4172-a63e-2f8eff800f7d" providerId="ADAL" clId="{232000C0-B5D4-E34B-9802-84834EE76E74}" dt="2021-02-24T05:02:11.472" v="1146" actId="20577"/>
          <ac:spMkLst>
            <pc:docMk/>
            <pc:sldMk cId="1134940727" sldId="298"/>
            <ac:spMk id="4" creationId="{FD3D7DB2-EAC8-0C40-ADD9-53382626B816}"/>
          </ac:spMkLst>
        </pc:spChg>
      </pc:sldChg>
      <pc:sldChg chg="addSp modSp add mod ord">
        <pc:chgData name="FANG Xintao(gr0475vx)" userId="f5a69607-3c73-4172-a63e-2f8eff800f7d" providerId="ADAL" clId="{232000C0-B5D4-E34B-9802-84834EE76E74}" dt="2021-02-24T05:15:16.454" v="1253" actId="1076"/>
        <pc:sldMkLst>
          <pc:docMk/>
          <pc:sldMk cId="3577078846" sldId="299"/>
        </pc:sldMkLst>
        <pc:spChg chg="mod">
          <ac:chgData name="FANG Xintao(gr0475vx)" userId="f5a69607-3c73-4172-a63e-2f8eff800f7d" providerId="ADAL" clId="{232000C0-B5D4-E34B-9802-84834EE76E74}" dt="2021-02-24T05:07:20.082" v="1234" actId="20577"/>
          <ac:spMkLst>
            <pc:docMk/>
            <pc:sldMk cId="3577078846" sldId="299"/>
            <ac:spMk id="2" creationId="{911C7F6F-A8E5-5B43-8F37-88567D9FB993}"/>
          </ac:spMkLst>
        </pc:spChg>
        <pc:spChg chg="mod">
          <ac:chgData name="FANG Xintao(gr0475vx)" userId="f5a69607-3c73-4172-a63e-2f8eff800f7d" providerId="ADAL" clId="{232000C0-B5D4-E34B-9802-84834EE76E74}" dt="2021-02-24T05:15:10.282" v="1252" actId="20577"/>
          <ac:spMkLst>
            <pc:docMk/>
            <pc:sldMk cId="3577078846" sldId="299"/>
            <ac:spMk id="4" creationId="{E79A4B64-359A-2446-8677-4C29C8F213EB}"/>
          </ac:spMkLst>
        </pc:spChg>
        <pc:picChg chg="add mod">
          <ac:chgData name="FANG Xintao(gr0475vx)" userId="f5a69607-3c73-4172-a63e-2f8eff800f7d" providerId="ADAL" clId="{232000C0-B5D4-E34B-9802-84834EE76E74}" dt="2021-02-24T05:15:16.454" v="1253" actId="1076"/>
          <ac:picMkLst>
            <pc:docMk/>
            <pc:sldMk cId="3577078846" sldId="299"/>
            <ac:picMk id="6" creationId="{0B1AB7D9-9291-B24E-BAF3-768A3E571398}"/>
          </ac:picMkLst>
        </pc:picChg>
      </pc:sldChg>
      <pc:sldChg chg="addSp modSp new mod">
        <pc:chgData name="FANG Xintao(gr0475vx)" userId="f5a69607-3c73-4172-a63e-2f8eff800f7d" providerId="ADAL" clId="{232000C0-B5D4-E34B-9802-84834EE76E74}" dt="2021-02-26T02:46:03.745" v="2422" actId="27918"/>
        <pc:sldMkLst>
          <pc:docMk/>
          <pc:sldMk cId="485281360" sldId="300"/>
        </pc:sldMkLst>
        <pc:spChg chg="add mod">
          <ac:chgData name="FANG Xintao(gr0475vx)" userId="f5a69607-3c73-4172-a63e-2f8eff800f7d" providerId="ADAL" clId="{232000C0-B5D4-E34B-9802-84834EE76E74}" dt="2021-02-26T02:44:04.461" v="2416"/>
          <ac:spMkLst>
            <pc:docMk/>
            <pc:sldMk cId="485281360" sldId="300"/>
            <ac:spMk id="3" creationId="{7E69E5BB-F88B-E346-9F1A-0CD86245EACB}"/>
          </ac:spMkLst>
        </pc:spChg>
        <pc:graphicFrameChg chg="add mod">
          <ac:chgData name="FANG Xintao(gr0475vx)" userId="f5a69607-3c73-4172-a63e-2f8eff800f7d" providerId="ADAL" clId="{232000C0-B5D4-E34B-9802-84834EE76E74}" dt="2021-02-26T02:45:35.023" v="2421" actId="1076"/>
          <ac:graphicFrameMkLst>
            <pc:docMk/>
            <pc:sldMk cId="485281360" sldId="300"/>
            <ac:graphicFrameMk id="4" creationId="{064C84C0-1888-104F-A5E7-3E444E4B007B}"/>
          </ac:graphicFrameMkLst>
        </pc:graphicFrameChg>
      </pc:sldChg>
    </pc:docChg>
  </pc:docChgLst>
  <pc:docChgLst>
    <pc:chgData name="FANG Xintao(gr0475vx)" userId="f5a69607-3c73-4172-a63e-2f8eff800f7d" providerId="ADAL" clId="{CE79B3F5-C41C-6442-81FE-39EB3A903450}"/>
    <pc:docChg chg="custSel addSld delSld modSld">
      <pc:chgData name="FANG Xintao(gr0475vx)" userId="f5a69607-3c73-4172-a63e-2f8eff800f7d" providerId="ADAL" clId="{CE79B3F5-C41C-6442-81FE-39EB3A903450}" dt="2020-11-24T05:02:28.893" v="479" actId="478"/>
      <pc:docMkLst>
        <pc:docMk/>
      </pc:docMkLst>
      <pc:sldChg chg="modSp mod">
        <pc:chgData name="FANG Xintao(gr0475vx)" userId="f5a69607-3c73-4172-a63e-2f8eff800f7d" providerId="ADAL" clId="{CE79B3F5-C41C-6442-81FE-39EB3A903450}" dt="2020-11-15T05:56:59.732" v="27" actId="20577"/>
        <pc:sldMkLst>
          <pc:docMk/>
          <pc:sldMk cId="3527916796" sldId="256"/>
        </pc:sldMkLst>
        <pc:spChg chg="mod">
          <ac:chgData name="FANG Xintao(gr0475vx)" userId="f5a69607-3c73-4172-a63e-2f8eff800f7d" providerId="ADAL" clId="{CE79B3F5-C41C-6442-81FE-39EB3A903450}" dt="2020-11-15T05:56:59.732" v="27" actId="20577"/>
          <ac:spMkLst>
            <pc:docMk/>
            <pc:sldMk cId="3527916796" sldId="256"/>
            <ac:spMk id="6" creationId="{F71AFA9A-5AFD-7E41-B85A-4618D969194B}"/>
          </ac:spMkLst>
        </pc:spChg>
      </pc:sldChg>
      <pc:sldChg chg="del">
        <pc:chgData name="FANG Xintao(gr0475vx)" userId="f5a69607-3c73-4172-a63e-2f8eff800f7d" providerId="ADAL" clId="{CE79B3F5-C41C-6442-81FE-39EB3A903450}" dt="2020-11-15T05:55:47.095" v="2" actId="2696"/>
        <pc:sldMkLst>
          <pc:docMk/>
          <pc:sldMk cId="778778503" sldId="257"/>
        </pc:sldMkLst>
      </pc:sldChg>
      <pc:sldChg chg="del">
        <pc:chgData name="FANG Xintao(gr0475vx)" userId="f5a69607-3c73-4172-a63e-2f8eff800f7d" providerId="ADAL" clId="{CE79B3F5-C41C-6442-81FE-39EB3A903450}" dt="2020-11-15T05:55:35.578" v="0" actId="2696"/>
        <pc:sldMkLst>
          <pc:docMk/>
          <pc:sldMk cId="3181406686" sldId="264"/>
        </pc:sldMkLst>
      </pc:sldChg>
      <pc:sldChg chg="del">
        <pc:chgData name="FANG Xintao(gr0475vx)" userId="f5a69607-3c73-4172-a63e-2f8eff800f7d" providerId="ADAL" clId="{CE79B3F5-C41C-6442-81FE-39EB3A903450}" dt="2020-11-15T05:55:35.578" v="0" actId="2696"/>
        <pc:sldMkLst>
          <pc:docMk/>
          <pc:sldMk cId="3107564537" sldId="269"/>
        </pc:sldMkLst>
      </pc:sldChg>
      <pc:sldChg chg="del">
        <pc:chgData name="FANG Xintao(gr0475vx)" userId="f5a69607-3c73-4172-a63e-2f8eff800f7d" providerId="ADAL" clId="{CE79B3F5-C41C-6442-81FE-39EB3A903450}" dt="2020-11-15T05:55:35.578" v="0" actId="2696"/>
        <pc:sldMkLst>
          <pc:docMk/>
          <pc:sldMk cId="3019901147" sldId="270"/>
        </pc:sldMkLst>
      </pc:sldChg>
      <pc:sldChg chg="del">
        <pc:chgData name="FANG Xintao(gr0475vx)" userId="f5a69607-3c73-4172-a63e-2f8eff800f7d" providerId="ADAL" clId="{CE79B3F5-C41C-6442-81FE-39EB3A903450}" dt="2020-11-15T05:55:35.578" v="0" actId="2696"/>
        <pc:sldMkLst>
          <pc:docMk/>
          <pc:sldMk cId="2864661428" sldId="274"/>
        </pc:sldMkLst>
      </pc:sldChg>
      <pc:sldChg chg="addSp delSp modSp mod">
        <pc:chgData name="FANG Xintao(gr0475vx)" userId="f5a69607-3c73-4172-a63e-2f8eff800f7d" providerId="ADAL" clId="{CE79B3F5-C41C-6442-81FE-39EB3A903450}" dt="2020-11-24T05:02:28.893" v="479" actId="478"/>
        <pc:sldMkLst>
          <pc:docMk/>
          <pc:sldMk cId="3981267561" sldId="275"/>
        </pc:sldMkLst>
        <pc:spChg chg="add del mod">
          <ac:chgData name="FANG Xintao(gr0475vx)" userId="f5a69607-3c73-4172-a63e-2f8eff800f7d" providerId="ADAL" clId="{CE79B3F5-C41C-6442-81FE-39EB3A903450}" dt="2020-11-24T05:02:28.893" v="479" actId="478"/>
          <ac:spMkLst>
            <pc:docMk/>
            <pc:sldMk cId="3981267561" sldId="275"/>
            <ac:spMk id="4" creationId="{C5F8D750-687A-1F45-8402-06FF742EF155}"/>
          </ac:spMkLst>
        </pc:spChg>
      </pc:sldChg>
      <pc:sldChg chg="addSp modSp new mod">
        <pc:chgData name="FANG Xintao(gr0475vx)" userId="f5a69607-3c73-4172-a63e-2f8eff800f7d" providerId="ADAL" clId="{CE79B3F5-C41C-6442-81FE-39EB3A903450}" dt="2020-11-15T06:49:59.906" v="436" actId="20577"/>
        <pc:sldMkLst>
          <pc:docMk/>
          <pc:sldMk cId="1102153239" sldId="276"/>
        </pc:sldMkLst>
        <pc:spChg chg="mod">
          <ac:chgData name="FANG Xintao(gr0475vx)" userId="f5a69607-3c73-4172-a63e-2f8eff800f7d" providerId="ADAL" clId="{CE79B3F5-C41C-6442-81FE-39EB3A903450}" dt="2020-11-15T06:35:49.116" v="135" actId="20577"/>
          <ac:spMkLst>
            <pc:docMk/>
            <pc:sldMk cId="1102153239" sldId="276"/>
            <ac:spMk id="2" creationId="{8DBEF838-40C3-6A4B-B1A5-D1589F59EC31}"/>
          </ac:spMkLst>
        </pc:spChg>
        <pc:spChg chg="add mod">
          <ac:chgData name="FANG Xintao(gr0475vx)" userId="f5a69607-3c73-4172-a63e-2f8eff800f7d" providerId="ADAL" clId="{CE79B3F5-C41C-6442-81FE-39EB3A903450}" dt="2020-11-15T06:41:04.278" v="239" actId="20577"/>
          <ac:spMkLst>
            <pc:docMk/>
            <pc:sldMk cId="1102153239" sldId="276"/>
            <ac:spMk id="4" creationId="{64D62981-B65F-0F46-A31D-D354DA5CDF89}"/>
          </ac:spMkLst>
        </pc:spChg>
        <pc:spChg chg="add mod">
          <ac:chgData name="FANG Xintao(gr0475vx)" userId="f5a69607-3c73-4172-a63e-2f8eff800f7d" providerId="ADAL" clId="{CE79B3F5-C41C-6442-81FE-39EB3A903450}" dt="2020-11-15T06:49:59.906" v="436" actId="20577"/>
          <ac:spMkLst>
            <pc:docMk/>
            <pc:sldMk cId="1102153239" sldId="276"/>
            <ac:spMk id="5" creationId="{90C7CF60-D5D5-FE4F-8203-6D23895B6191}"/>
          </ac:spMkLst>
        </pc:spChg>
      </pc:sldChg>
      <pc:sldChg chg="del">
        <pc:chgData name="FANG Xintao(gr0475vx)" userId="f5a69607-3c73-4172-a63e-2f8eff800f7d" providerId="ADAL" clId="{CE79B3F5-C41C-6442-81FE-39EB3A903450}" dt="2020-11-15T05:55:35.578" v="0" actId="2696"/>
        <pc:sldMkLst>
          <pc:docMk/>
          <pc:sldMk cId="77351836" sldId="278"/>
        </pc:sldMkLst>
      </pc:sldChg>
      <pc:sldChg chg="del">
        <pc:chgData name="FANG Xintao(gr0475vx)" userId="f5a69607-3c73-4172-a63e-2f8eff800f7d" providerId="ADAL" clId="{CE79B3F5-C41C-6442-81FE-39EB3A903450}" dt="2020-11-15T05:55:35.578" v="0" actId="2696"/>
        <pc:sldMkLst>
          <pc:docMk/>
          <pc:sldMk cId="4248345663" sldId="279"/>
        </pc:sldMkLst>
      </pc:sldChg>
      <pc:sldChg chg="del">
        <pc:chgData name="FANG Xintao(gr0475vx)" userId="f5a69607-3c73-4172-a63e-2f8eff800f7d" providerId="ADAL" clId="{CE79B3F5-C41C-6442-81FE-39EB3A903450}" dt="2020-11-15T05:55:35.578" v="0" actId="2696"/>
        <pc:sldMkLst>
          <pc:docMk/>
          <pc:sldMk cId="556910320" sldId="280"/>
        </pc:sldMkLst>
      </pc:sldChg>
      <pc:sldChg chg="del">
        <pc:chgData name="FANG Xintao(gr0475vx)" userId="f5a69607-3c73-4172-a63e-2f8eff800f7d" providerId="ADAL" clId="{CE79B3F5-C41C-6442-81FE-39EB3A903450}" dt="2020-11-15T05:55:42.277" v="1" actId="2696"/>
        <pc:sldMkLst>
          <pc:docMk/>
          <pc:sldMk cId="4133787392" sldId="282"/>
        </pc:sldMkLst>
      </pc:sldChg>
      <pc:sldChg chg="del">
        <pc:chgData name="FANG Xintao(gr0475vx)" userId="f5a69607-3c73-4172-a63e-2f8eff800f7d" providerId="ADAL" clId="{CE79B3F5-C41C-6442-81FE-39EB3A903450}" dt="2020-11-15T05:55:42.277" v="1" actId="2696"/>
        <pc:sldMkLst>
          <pc:docMk/>
          <pc:sldMk cId="3842349217" sldId="283"/>
        </pc:sldMkLst>
      </pc:sldChg>
      <pc:sldChg chg="del">
        <pc:chgData name="FANG Xintao(gr0475vx)" userId="f5a69607-3c73-4172-a63e-2f8eff800f7d" providerId="ADAL" clId="{CE79B3F5-C41C-6442-81FE-39EB3A903450}" dt="2020-11-15T05:55:42.277" v="1" actId="2696"/>
        <pc:sldMkLst>
          <pc:docMk/>
          <pc:sldMk cId="3777663921" sldId="285"/>
        </pc:sldMkLst>
      </pc:sldChg>
      <pc:sldChg chg="del">
        <pc:chgData name="FANG Xintao(gr0475vx)" userId="f5a69607-3c73-4172-a63e-2f8eff800f7d" providerId="ADAL" clId="{CE79B3F5-C41C-6442-81FE-39EB3A903450}" dt="2020-11-15T05:55:42.277" v="1" actId="2696"/>
        <pc:sldMkLst>
          <pc:docMk/>
          <pc:sldMk cId="406818831" sldId="288"/>
        </pc:sldMkLst>
      </pc:sldChg>
      <pc:sldChg chg="del">
        <pc:chgData name="FANG Xintao(gr0475vx)" userId="f5a69607-3c73-4172-a63e-2f8eff800f7d" providerId="ADAL" clId="{CE79B3F5-C41C-6442-81FE-39EB3A903450}" dt="2020-11-15T05:55:35.578" v="0" actId="2696"/>
        <pc:sldMkLst>
          <pc:docMk/>
          <pc:sldMk cId="2470619675" sldId="289"/>
        </pc:sldMkLst>
      </pc:sldChg>
      <pc:sldChg chg="del">
        <pc:chgData name="FANG Xintao(gr0475vx)" userId="f5a69607-3c73-4172-a63e-2f8eff800f7d" providerId="ADAL" clId="{CE79B3F5-C41C-6442-81FE-39EB3A903450}" dt="2020-11-15T05:55:42.277" v="1" actId="2696"/>
        <pc:sldMkLst>
          <pc:docMk/>
          <pc:sldMk cId="3965552190" sldId="290"/>
        </pc:sldMkLst>
      </pc:sldChg>
      <pc:sldChg chg="del">
        <pc:chgData name="FANG Xintao(gr0475vx)" userId="f5a69607-3c73-4172-a63e-2f8eff800f7d" providerId="ADAL" clId="{CE79B3F5-C41C-6442-81FE-39EB3A903450}" dt="2020-11-15T05:55:42.277" v="1" actId="2696"/>
        <pc:sldMkLst>
          <pc:docMk/>
          <pc:sldMk cId="2471142151" sldId="291"/>
        </pc:sldMkLst>
      </pc:sldChg>
      <pc:sldChg chg="del">
        <pc:chgData name="FANG Xintao(gr0475vx)" userId="f5a69607-3c73-4172-a63e-2f8eff800f7d" providerId="ADAL" clId="{CE79B3F5-C41C-6442-81FE-39EB3A903450}" dt="2020-11-15T05:55:42.277" v="1" actId="2696"/>
        <pc:sldMkLst>
          <pc:docMk/>
          <pc:sldMk cId="3597856325" sldId="292"/>
        </pc:sldMkLst>
      </pc:sldChg>
      <pc:sldChg chg="del">
        <pc:chgData name="FANG Xintao(gr0475vx)" userId="f5a69607-3c73-4172-a63e-2f8eff800f7d" providerId="ADAL" clId="{CE79B3F5-C41C-6442-81FE-39EB3A903450}" dt="2020-11-15T05:55:42.277" v="1" actId="2696"/>
        <pc:sldMkLst>
          <pc:docMk/>
          <pc:sldMk cId="27847503" sldId="293"/>
        </pc:sldMkLst>
      </pc:sldChg>
    </pc:docChg>
  </pc:docChgLst>
  <pc:docChgLst>
    <pc:chgData name="ＦＡＮＧ Ｘｉｎｔａｏ(gr0475vx)" userId="f5a69607-3c73-4172-a63e-2f8eff800f7d" providerId="ADAL" clId="{9CA4B79F-A9CD-474A-84E6-89F62CBCC57A}"/>
    <pc:docChg chg="undo custSel addSld delSld modSld sldOrd">
      <pc:chgData name="ＦＡＮＧ Ｘｉｎｔａｏ(gr0475vx)" userId="f5a69607-3c73-4172-a63e-2f8eff800f7d" providerId="ADAL" clId="{9CA4B79F-A9CD-474A-84E6-89F62CBCC57A}" dt="2021-06-11T06:45:55.301" v="3300" actId="20577"/>
      <pc:docMkLst>
        <pc:docMk/>
      </pc:docMkLst>
      <pc:sldChg chg="modSp mod">
        <pc:chgData name="ＦＡＮＧ Ｘｉｎｔａｏ(gr0475vx)" userId="f5a69607-3c73-4172-a63e-2f8eff800f7d" providerId="ADAL" clId="{9CA4B79F-A9CD-474A-84E6-89F62CBCC57A}" dt="2021-06-04T01:09:12.537" v="16" actId="20577"/>
        <pc:sldMkLst>
          <pc:docMk/>
          <pc:sldMk cId="3527916796" sldId="256"/>
        </pc:sldMkLst>
        <pc:spChg chg="mod">
          <ac:chgData name="ＦＡＮＧ Ｘｉｎｔａｏ(gr0475vx)" userId="f5a69607-3c73-4172-a63e-2f8eff800f7d" providerId="ADAL" clId="{9CA4B79F-A9CD-474A-84E6-89F62CBCC57A}" dt="2021-06-04T01:09:12.537" v="16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modSp add mod">
        <pc:chgData name="ＦＡＮＧ Ｘｉｎｔａｏ(gr0475vx)" userId="f5a69607-3c73-4172-a63e-2f8eff800f7d" providerId="ADAL" clId="{9CA4B79F-A9CD-474A-84E6-89F62CBCC57A}" dt="2021-06-09T04:48:57.630" v="3105" actId="1076"/>
        <pc:sldMkLst>
          <pc:docMk/>
          <pc:sldMk cId="2621240240" sldId="295"/>
        </pc:sldMkLst>
        <pc:spChg chg="mod">
          <ac:chgData name="ＦＡＮＧ Ｘｉｎｔａｏ(gr0475vx)" userId="f5a69607-3c73-4172-a63e-2f8eff800f7d" providerId="ADAL" clId="{9CA4B79F-A9CD-474A-84E6-89F62CBCC57A}" dt="2021-06-09T03:18:26.114" v="2802" actId="20577"/>
          <ac:spMkLst>
            <pc:docMk/>
            <pc:sldMk cId="2621240240" sldId="295"/>
            <ac:spMk id="2" creationId="{6CA51CBF-1CF7-2C4E-A052-82A87C20A5B8}"/>
          </ac:spMkLst>
        </pc:spChg>
        <pc:graphicFrameChg chg="mod modGraphic">
          <ac:chgData name="ＦＡＮＧ Ｘｉｎｔａｏ(gr0475vx)" userId="f5a69607-3c73-4172-a63e-2f8eff800f7d" providerId="ADAL" clId="{9CA4B79F-A9CD-474A-84E6-89F62CBCC57A}" dt="2021-06-09T04:48:57.630" v="3105" actId="1076"/>
          <ac:graphicFrameMkLst>
            <pc:docMk/>
            <pc:sldMk cId="2621240240" sldId="295"/>
            <ac:graphicFrameMk id="5" creationId="{C6C876F5-B5B6-924E-84A6-944A9518A9B1}"/>
          </ac:graphicFrameMkLst>
        </pc:graphicFrameChg>
      </pc:sldChg>
      <pc:sldChg chg="modSp mod">
        <pc:chgData name="ＦＡＮＧ Ｘｉｎｔａｏ(gr0475vx)" userId="f5a69607-3c73-4172-a63e-2f8eff800f7d" providerId="ADAL" clId="{9CA4B79F-A9CD-474A-84E6-89F62CBCC57A}" dt="2021-06-11T06:19:41.650" v="3257" actId="20577"/>
        <pc:sldMkLst>
          <pc:docMk/>
          <pc:sldMk cId="2301113523" sldId="318"/>
        </pc:sldMkLst>
        <pc:spChg chg="mod">
          <ac:chgData name="ＦＡＮＧ Ｘｉｎｔａｏ(gr0475vx)" userId="f5a69607-3c73-4172-a63e-2f8eff800f7d" providerId="ADAL" clId="{9CA4B79F-A9CD-474A-84E6-89F62CBCC57A}" dt="2021-06-11T06:19:41.650" v="3257" actId="20577"/>
          <ac:spMkLst>
            <pc:docMk/>
            <pc:sldMk cId="2301113523" sldId="318"/>
            <ac:spMk id="5" creationId="{19DFA765-B0E5-B548-B00F-52A085FBE5F2}"/>
          </ac:spMkLst>
        </pc:spChg>
      </pc:sldChg>
      <pc:sldChg chg="addSp delSp modSp mod ord">
        <pc:chgData name="ＦＡＮＧ Ｘｉｎｔａｏ(gr0475vx)" userId="f5a69607-3c73-4172-a63e-2f8eff800f7d" providerId="ADAL" clId="{9CA4B79F-A9CD-474A-84E6-89F62CBCC57A}" dt="2021-06-11T05:36:16.545" v="3120" actId="20577"/>
        <pc:sldMkLst>
          <pc:docMk/>
          <pc:sldMk cId="1198251673" sldId="319"/>
        </pc:sldMkLst>
        <pc:spChg chg="mod">
          <ac:chgData name="ＦＡＮＧ Ｘｉｎｔａｏ(gr0475vx)" userId="f5a69607-3c73-4172-a63e-2f8eff800f7d" providerId="ADAL" clId="{9CA4B79F-A9CD-474A-84E6-89F62CBCC57A}" dt="2021-06-11T05:36:16.545" v="3120" actId="20577"/>
          <ac:spMkLst>
            <pc:docMk/>
            <pc:sldMk cId="1198251673" sldId="319"/>
            <ac:spMk id="4" creationId="{D8FC8467-D496-224C-ACD4-8A35923A2352}"/>
          </ac:spMkLst>
        </pc:spChg>
        <pc:spChg chg="add mod">
          <ac:chgData name="ＦＡＮＧ Ｘｉｎｔａｏ(gr0475vx)" userId="f5a69607-3c73-4172-a63e-2f8eff800f7d" providerId="ADAL" clId="{9CA4B79F-A9CD-474A-84E6-89F62CBCC57A}" dt="2021-06-09T06:55:12.583" v="3113" actId="1035"/>
          <ac:spMkLst>
            <pc:docMk/>
            <pc:sldMk cId="1198251673" sldId="319"/>
            <ac:spMk id="7" creationId="{E6B35FBB-B860-D948-98D0-D792D3F234B0}"/>
          </ac:spMkLst>
        </pc:spChg>
        <pc:picChg chg="add del">
          <ac:chgData name="ＦＡＮＧ Ｘｉｎｔａｏ(gr0475vx)" userId="f5a69607-3c73-4172-a63e-2f8eff800f7d" providerId="ADAL" clId="{9CA4B79F-A9CD-474A-84E6-89F62CBCC57A}" dt="2021-06-09T06:54:29.396" v="3107"/>
          <ac:picMkLst>
            <pc:docMk/>
            <pc:sldMk cId="1198251673" sldId="319"/>
            <ac:picMk id="5" creationId="{31294FFD-BE92-1D44-941C-4C6514572340}"/>
          </ac:picMkLst>
        </pc:picChg>
        <pc:picChg chg="add del">
          <ac:chgData name="ＦＡＮＧ Ｘｉｎｔａｏ(gr0475vx)" userId="f5a69607-3c73-4172-a63e-2f8eff800f7d" providerId="ADAL" clId="{9CA4B79F-A9CD-474A-84E6-89F62CBCC57A}" dt="2021-06-09T06:54:43.537" v="3109"/>
          <ac:picMkLst>
            <pc:docMk/>
            <pc:sldMk cId="1198251673" sldId="319"/>
            <ac:picMk id="6" creationId="{CE7A36CA-56FE-5C45-812C-905E7E4711C9}"/>
          </ac:picMkLst>
        </pc:picChg>
      </pc:sldChg>
      <pc:sldChg chg="addSp modSp mod">
        <pc:chgData name="ＦＡＮＧ Ｘｉｎｔａｏ(gr0475vx)" userId="f5a69607-3c73-4172-a63e-2f8eff800f7d" providerId="ADAL" clId="{9CA4B79F-A9CD-474A-84E6-89F62CBCC57A}" dt="2021-06-11T05:40:31.610" v="3133" actId="14100"/>
        <pc:sldMkLst>
          <pc:docMk/>
          <pc:sldMk cId="950065305" sldId="327"/>
        </pc:sldMkLst>
        <pc:spChg chg="mod">
          <ac:chgData name="ＦＡＮＧ Ｘｉｎｔａｏ(gr0475vx)" userId="f5a69607-3c73-4172-a63e-2f8eff800f7d" providerId="ADAL" clId="{9CA4B79F-A9CD-474A-84E6-89F62CBCC57A}" dt="2021-06-04T03:13:46.438" v="1643" actId="20577"/>
          <ac:spMkLst>
            <pc:docMk/>
            <pc:sldMk cId="950065305" sldId="327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9CA4B79F-A9CD-474A-84E6-89F62CBCC57A}" dt="2021-06-09T04:44:38.068" v="3079" actId="15"/>
          <ac:spMkLst>
            <pc:docMk/>
            <pc:sldMk cId="950065305" sldId="327"/>
            <ac:spMk id="4" creationId="{3C8F1BE0-FCA2-8C47-A9C4-BA3AA37FA064}"/>
          </ac:spMkLst>
        </pc:spChg>
        <pc:spChg chg="add mod">
          <ac:chgData name="ＦＡＮＧ Ｘｉｎｔａｏ(gr0475vx)" userId="f5a69607-3c73-4172-a63e-2f8eff800f7d" providerId="ADAL" clId="{9CA4B79F-A9CD-474A-84E6-89F62CBCC57A}" dt="2021-06-09T03:59:48.756" v="3011" actId="14100"/>
          <ac:spMkLst>
            <pc:docMk/>
            <pc:sldMk cId="950065305" sldId="327"/>
            <ac:spMk id="5" creationId="{3385454A-3A97-A34C-96C5-BA1F008537D1}"/>
          </ac:spMkLst>
        </pc:spChg>
        <pc:picChg chg="add mod">
          <ac:chgData name="ＦＡＮＧ Ｘｉｎｔａｏ(gr0475vx)" userId="f5a69607-3c73-4172-a63e-2f8eff800f7d" providerId="ADAL" clId="{9CA4B79F-A9CD-474A-84E6-89F62CBCC57A}" dt="2021-06-09T04:44:46.643" v="3080" actId="1076"/>
          <ac:picMkLst>
            <pc:docMk/>
            <pc:sldMk cId="950065305" sldId="327"/>
            <ac:picMk id="7" creationId="{4B77F207-DC50-CB46-A1AF-A1BF5491EF6D}"/>
          </ac:picMkLst>
        </pc:picChg>
        <pc:cxnChg chg="add mod">
          <ac:chgData name="ＦＡＮＧ Ｘｉｎｔａｏ(gr0475vx)" userId="f5a69607-3c73-4172-a63e-2f8eff800f7d" providerId="ADAL" clId="{9CA4B79F-A9CD-474A-84E6-89F62CBCC57A}" dt="2021-06-11T05:40:31.610" v="3133" actId="14100"/>
          <ac:cxnSpMkLst>
            <pc:docMk/>
            <pc:sldMk cId="950065305" sldId="327"/>
            <ac:cxnSpMk id="8" creationId="{69675406-C68C-8048-970D-E84E4506C456}"/>
          </ac:cxnSpMkLst>
        </pc:cxnChg>
      </pc:sldChg>
      <pc:sldChg chg="ord">
        <pc:chgData name="ＦＡＮＧ Ｘｉｎｔａｏ(gr0475vx)" userId="f5a69607-3c73-4172-a63e-2f8eff800f7d" providerId="ADAL" clId="{9CA4B79F-A9CD-474A-84E6-89F62CBCC57A}" dt="2021-06-04T01:10:30.250" v="18" actId="20578"/>
        <pc:sldMkLst>
          <pc:docMk/>
          <pc:sldMk cId="106316595" sldId="328"/>
        </pc:sldMkLst>
      </pc:sldChg>
      <pc:sldChg chg="del">
        <pc:chgData name="ＦＡＮＧ Ｘｉｎｔａｏ(gr0475vx)" userId="f5a69607-3c73-4172-a63e-2f8eff800f7d" providerId="ADAL" clId="{9CA4B79F-A9CD-474A-84E6-89F62CBCC57A}" dt="2021-06-04T02:12:31.786" v="1087" actId="2696"/>
        <pc:sldMkLst>
          <pc:docMk/>
          <pc:sldMk cId="1526027703" sldId="329"/>
        </pc:sldMkLst>
      </pc:sldChg>
      <pc:sldChg chg="modSp mod ord">
        <pc:chgData name="ＦＡＮＧ Ｘｉｎｔａｏ(gr0475vx)" userId="f5a69607-3c73-4172-a63e-2f8eff800f7d" providerId="ADAL" clId="{9CA4B79F-A9CD-474A-84E6-89F62CBCC57A}" dt="2021-06-04T05:29:58.245" v="2716" actId="20577"/>
        <pc:sldMkLst>
          <pc:docMk/>
          <pc:sldMk cId="1236385652" sldId="330"/>
        </pc:sldMkLst>
        <pc:spChg chg="mod">
          <ac:chgData name="ＦＡＮＧ Ｘｉｎｔａｏ(gr0475vx)" userId="f5a69607-3c73-4172-a63e-2f8eff800f7d" providerId="ADAL" clId="{9CA4B79F-A9CD-474A-84E6-89F62CBCC57A}" dt="2021-06-04T05:29:58.245" v="2716" actId="20577"/>
          <ac:spMkLst>
            <pc:docMk/>
            <pc:sldMk cId="1236385652" sldId="330"/>
            <ac:spMk id="2" creationId="{E2B7CAD7-184F-9148-B9B0-45037D6301D8}"/>
          </ac:spMkLst>
        </pc:spChg>
      </pc:sldChg>
      <pc:sldChg chg="modSp mod">
        <pc:chgData name="ＦＡＮＧ Ｘｉｎｔａｏ(gr0475vx)" userId="f5a69607-3c73-4172-a63e-2f8eff800f7d" providerId="ADAL" clId="{9CA4B79F-A9CD-474A-84E6-89F62CBCC57A}" dt="2021-06-11T06:45:55.301" v="3300" actId="20577"/>
        <pc:sldMkLst>
          <pc:docMk/>
          <pc:sldMk cId="4122391955" sldId="331"/>
        </pc:sldMkLst>
        <pc:spChg chg="mod">
          <ac:chgData name="ＦＡＮＧ Ｘｉｎｔａｏ(gr0475vx)" userId="f5a69607-3c73-4172-a63e-2f8eff800f7d" providerId="ADAL" clId="{9CA4B79F-A9CD-474A-84E6-89F62CBCC57A}" dt="2021-06-11T06:45:55.301" v="3300" actId="20577"/>
          <ac:spMkLst>
            <pc:docMk/>
            <pc:sldMk cId="4122391955" sldId="331"/>
            <ac:spMk id="4" creationId="{3C8F1BE0-FCA2-8C47-A9C4-BA3AA37FA064}"/>
          </ac:spMkLst>
        </pc:spChg>
      </pc:sldChg>
      <pc:sldChg chg="del">
        <pc:chgData name="ＦＡＮＧ Ｘｉｎｔａｏ(gr0475vx)" userId="f5a69607-3c73-4172-a63e-2f8eff800f7d" providerId="ADAL" clId="{9CA4B79F-A9CD-474A-84E6-89F62CBCC57A}" dt="2021-06-04T02:12:31.786" v="1087" actId="2696"/>
        <pc:sldMkLst>
          <pc:docMk/>
          <pc:sldMk cId="1064902624" sldId="332"/>
        </pc:sldMkLst>
      </pc:sldChg>
      <pc:sldChg chg="del">
        <pc:chgData name="ＦＡＮＧ Ｘｉｎｔａｏ(gr0475vx)" userId="f5a69607-3c73-4172-a63e-2f8eff800f7d" providerId="ADAL" clId="{9CA4B79F-A9CD-474A-84E6-89F62CBCC57A}" dt="2021-06-04T02:12:31.786" v="1087" actId="2696"/>
        <pc:sldMkLst>
          <pc:docMk/>
          <pc:sldMk cId="4133727203" sldId="333"/>
        </pc:sldMkLst>
      </pc:sldChg>
      <pc:sldChg chg="del">
        <pc:chgData name="ＦＡＮＧ Ｘｉｎｔａｏ(gr0475vx)" userId="f5a69607-3c73-4172-a63e-2f8eff800f7d" providerId="ADAL" clId="{9CA4B79F-A9CD-474A-84E6-89F62CBCC57A}" dt="2021-06-04T02:12:31.786" v="1087" actId="2696"/>
        <pc:sldMkLst>
          <pc:docMk/>
          <pc:sldMk cId="2225774174" sldId="334"/>
        </pc:sldMkLst>
      </pc:sldChg>
      <pc:sldChg chg="modSp mod">
        <pc:chgData name="ＦＡＮＧ Ｘｉｎｔａｏ(gr0475vx)" userId="f5a69607-3c73-4172-a63e-2f8eff800f7d" providerId="ADAL" clId="{9CA4B79F-A9CD-474A-84E6-89F62CBCC57A}" dt="2021-06-11T05:43:54.305" v="3221" actId="20577"/>
        <pc:sldMkLst>
          <pc:docMk/>
          <pc:sldMk cId="2705950880" sldId="335"/>
        </pc:sldMkLst>
        <pc:spChg chg="mod">
          <ac:chgData name="ＦＡＮＧ Ｘｉｎｔａｏ(gr0475vx)" userId="f5a69607-3c73-4172-a63e-2f8eff800f7d" providerId="ADAL" clId="{9CA4B79F-A9CD-474A-84E6-89F62CBCC57A}" dt="2021-06-11T05:43:54.305" v="3221" actId="20577"/>
          <ac:spMkLst>
            <pc:docMk/>
            <pc:sldMk cId="2705950880" sldId="335"/>
            <ac:spMk id="4" creationId="{3C8F1BE0-FCA2-8C47-A9C4-BA3AA37FA064}"/>
          </ac:spMkLst>
        </pc:spChg>
      </pc:sldChg>
      <pc:sldChg chg="del">
        <pc:chgData name="ＦＡＮＧ Ｘｉｎｔａｏ(gr0475vx)" userId="f5a69607-3c73-4172-a63e-2f8eff800f7d" providerId="ADAL" clId="{9CA4B79F-A9CD-474A-84E6-89F62CBCC57A}" dt="2021-06-04T02:12:23.992" v="1086" actId="2696"/>
        <pc:sldMkLst>
          <pc:docMk/>
          <pc:sldMk cId="88555522" sldId="336"/>
        </pc:sldMkLst>
      </pc:sldChg>
      <pc:sldChg chg="del">
        <pc:chgData name="ＦＡＮＧ Ｘｉｎｔａｏ(gr0475vx)" userId="f5a69607-3c73-4172-a63e-2f8eff800f7d" providerId="ADAL" clId="{9CA4B79F-A9CD-474A-84E6-89F62CBCC57A}" dt="2021-06-04T02:11:45.531" v="1083" actId="2696"/>
        <pc:sldMkLst>
          <pc:docMk/>
          <pc:sldMk cId="366395552" sldId="337"/>
        </pc:sldMkLst>
      </pc:sldChg>
      <pc:sldChg chg="addSp delSp modSp add mod ord">
        <pc:chgData name="ＦＡＮＧ Ｘｉｎｔａｏ(gr0475vx)" userId="f5a69607-3c73-4172-a63e-2f8eff800f7d" providerId="ADAL" clId="{9CA4B79F-A9CD-474A-84E6-89F62CBCC57A}" dt="2021-06-11T05:56:18.618" v="3245" actId="20577"/>
        <pc:sldMkLst>
          <pc:docMk/>
          <pc:sldMk cId="4088641167" sldId="338"/>
        </pc:sldMkLst>
        <pc:spChg chg="mod">
          <ac:chgData name="ＦＡＮＧ Ｘｉｎｔａｏ(gr0475vx)" userId="f5a69607-3c73-4172-a63e-2f8eff800f7d" providerId="ADAL" clId="{9CA4B79F-A9CD-474A-84E6-89F62CBCC57A}" dt="2021-06-11T05:56:18.618" v="3245" actId="20577"/>
          <ac:spMkLst>
            <pc:docMk/>
            <pc:sldMk cId="4088641167" sldId="338"/>
            <ac:spMk id="2" creationId="{E2B7CAD7-184F-9148-B9B0-45037D6301D8}"/>
          </ac:spMkLst>
        </pc:spChg>
        <pc:spChg chg="add mod">
          <ac:chgData name="ＦＡＮＧ Ｘｉｎｔａｏ(gr0475vx)" userId="f5a69607-3c73-4172-a63e-2f8eff800f7d" providerId="ADAL" clId="{9CA4B79F-A9CD-474A-84E6-89F62CBCC57A}" dt="2021-06-04T01:51:16.960" v="627" actId="1076"/>
          <ac:spMkLst>
            <pc:docMk/>
            <pc:sldMk cId="4088641167" sldId="338"/>
            <ac:spMk id="6" creationId="{2CAC900B-3F7F-A048-9A6B-6CED9D8D3D79}"/>
          </ac:spMkLst>
        </pc:spChg>
        <pc:spChg chg="del mod">
          <ac:chgData name="ＦＡＮＧ Ｘｉｎｔａｏ(gr0475vx)" userId="f5a69607-3c73-4172-a63e-2f8eff800f7d" providerId="ADAL" clId="{9CA4B79F-A9CD-474A-84E6-89F62CBCC57A}" dt="2021-06-04T01:36:56.853" v="328" actId="478"/>
          <ac:spMkLst>
            <pc:docMk/>
            <pc:sldMk cId="4088641167" sldId="338"/>
            <ac:spMk id="11" creationId="{1F43357B-B462-D847-BDC3-79AB9AA4B4E4}"/>
          </ac:spMkLst>
        </pc:spChg>
        <pc:graphicFrameChg chg="mod modGraphic">
          <ac:chgData name="ＦＡＮＧ Ｘｉｎｔａｏ(gr0475vx)" userId="f5a69607-3c73-4172-a63e-2f8eff800f7d" providerId="ADAL" clId="{9CA4B79F-A9CD-474A-84E6-89F62CBCC57A}" dt="2021-06-04T02:07:48.224" v="1073" actId="20577"/>
          <ac:graphicFrameMkLst>
            <pc:docMk/>
            <pc:sldMk cId="4088641167" sldId="338"/>
            <ac:graphicFrameMk id="4" creationId="{D226A5CC-C41C-6740-8DEF-6B011F4B3669}"/>
          </ac:graphicFrameMkLst>
        </pc:graphicFrameChg>
      </pc:sldChg>
      <pc:sldChg chg="modSp add del mod ord">
        <pc:chgData name="ＦＡＮＧ Ｘｉｎｔａｏ(gr0475vx)" userId="f5a69607-3c73-4172-a63e-2f8eff800f7d" providerId="ADAL" clId="{9CA4B79F-A9CD-474A-84E6-89F62CBCC57A}" dt="2021-06-04T03:12:58.938" v="1623" actId="2696"/>
        <pc:sldMkLst>
          <pc:docMk/>
          <pc:sldMk cId="3518444720" sldId="339"/>
        </pc:sldMkLst>
        <pc:spChg chg="mod">
          <ac:chgData name="ＦＡＮＧ Ｘｉｎｔａｏ(gr0475vx)" userId="f5a69607-3c73-4172-a63e-2f8eff800f7d" providerId="ADAL" clId="{9CA4B79F-A9CD-474A-84E6-89F62CBCC57A}" dt="2021-06-04T02:20:23.572" v="1183" actId="2711"/>
          <ac:spMkLst>
            <pc:docMk/>
            <pc:sldMk cId="3518444720" sldId="339"/>
            <ac:spMk id="2" creationId="{E2B7CAD7-184F-9148-B9B0-45037D6301D8}"/>
          </ac:spMkLst>
        </pc:spChg>
        <pc:graphicFrameChg chg="modGraphic">
          <ac:chgData name="ＦＡＮＧ Ｘｉｎｔａｏ(gr0475vx)" userId="f5a69607-3c73-4172-a63e-2f8eff800f7d" providerId="ADAL" clId="{9CA4B79F-A9CD-474A-84E6-89F62CBCC57A}" dt="2021-06-04T02:22:14.014" v="1193" actId="798"/>
          <ac:graphicFrameMkLst>
            <pc:docMk/>
            <pc:sldMk cId="3518444720" sldId="339"/>
            <ac:graphicFrameMk id="4" creationId="{D226A5CC-C41C-6740-8DEF-6B011F4B3669}"/>
          </ac:graphicFrameMkLst>
        </pc:graphicFrameChg>
      </pc:sldChg>
      <pc:sldChg chg="addSp delSp modSp add del mod">
        <pc:chgData name="ＦＡＮＧ Ｘｉｎｔａｏ(gr0475vx)" userId="f5a69607-3c73-4172-a63e-2f8eff800f7d" providerId="ADAL" clId="{9CA4B79F-A9CD-474A-84E6-89F62CBCC57A}" dt="2021-06-09T03:36:15.379" v="2921" actId="2696"/>
        <pc:sldMkLst>
          <pc:docMk/>
          <pc:sldMk cId="2384221962" sldId="340"/>
        </pc:sldMkLst>
        <pc:spChg chg="mod">
          <ac:chgData name="ＦＡＮＧ Ｘｉｎｔａｏ(gr0475vx)" userId="f5a69607-3c73-4172-a63e-2f8eff800f7d" providerId="ADAL" clId="{9CA4B79F-A9CD-474A-84E6-89F62CBCC57A}" dt="2021-06-04T02:50:26.845" v="1236" actId="2711"/>
          <ac:spMkLst>
            <pc:docMk/>
            <pc:sldMk cId="2384221962" sldId="340"/>
            <ac:spMk id="2" creationId="{6CA51CBF-1CF7-2C4E-A052-82A87C20A5B8}"/>
          </ac:spMkLst>
        </pc:spChg>
        <pc:graphicFrameChg chg="del modGraphic">
          <ac:chgData name="ＦＡＮＧ Ｘｉｎｔａｏ(gr0475vx)" userId="f5a69607-3c73-4172-a63e-2f8eff800f7d" providerId="ADAL" clId="{9CA4B79F-A9CD-474A-84E6-89F62CBCC57A}" dt="2021-06-04T02:54:34.283" v="1299" actId="478"/>
          <ac:graphicFrameMkLst>
            <pc:docMk/>
            <pc:sldMk cId="2384221962" sldId="340"/>
            <ac:graphicFrameMk id="5" creationId="{C6C876F5-B5B6-924E-84A6-944A9518A9B1}"/>
          </ac:graphicFrameMkLst>
        </pc:graphicFrameChg>
        <pc:graphicFrameChg chg="add mod modGraphic">
          <ac:chgData name="ＦＡＮＧ Ｘｉｎｔａｏ(gr0475vx)" userId="f5a69607-3c73-4172-a63e-2f8eff800f7d" providerId="ADAL" clId="{9CA4B79F-A9CD-474A-84E6-89F62CBCC57A}" dt="2021-06-04T03:10:42.645" v="1622" actId="20577"/>
          <ac:graphicFrameMkLst>
            <pc:docMk/>
            <pc:sldMk cId="2384221962" sldId="340"/>
            <ac:graphicFrameMk id="6" creationId="{D1567B54-F28C-D046-B151-9536C3C3157E}"/>
          </ac:graphicFrameMkLst>
        </pc:graphicFrameChg>
      </pc:sldChg>
      <pc:sldChg chg="addSp delSp modSp add mod ord">
        <pc:chgData name="ＦＡＮＧ Ｘｉｎｔａｏ(gr0475vx)" userId="f5a69607-3c73-4172-a63e-2f8eff800f7d" providerId="ADAL" clId="{9CA4B79F-A9CD-474A-84E6-89F62CBCC57A}" dt="2021-06-09T03:53:42.283" v="2993" actId="20577"/>
        <pc:sldMkLst>
          <pc:docMk/>
          <pc:sldMk cId="1142364531" sldId="341"/>
        </pc:sldMkLst>
        <pc:spChg chg="mod">
          <ac:chgData name="ＦＡＮＧ Ｘｉｎｔａｏ(gr0475vx)" userId="f5a69607-3c73-4172-a63e-2f8eff800f7d" providerId="ADAL" clId="{9CA4B79F-A9CD-474A-84E6-89F62CBCC57A}" dt="2021-06-09T03:53:22.437" v="2989" actId="20577"/>
          <ac:spMkLst>
            <pc:docMk/>
            <pc:sldMk cId="1142364531" sldId="341"/>
            <ac:spMk id="2" creationId="{6CA51CBF-1CF7-2C4E-A052-82A87C20A5B8}"/>
          </ac:spMkLst>
        </pc:spChg>
        <pc:spChg chg="add mod">
          <ac:chgData name="ＦＡＮＧ Ｘｉｎｔａｏ(gr0475vx)" userId="f5a69607-3c73-4172-a63e-2f8eff800f7d" providerId="ADAL" clId="{9CA4B79F-A9CD-474A-84E6-89F62CBCC57A}" dt="2021-06-09T03:26:21.399" v="2851" actId="1076"/>
          <ac:spMkLst>
            <pc:docMk/>
            <pc:sldMk cId="1142364531" sldId="341"/>
            <ac:spMk id="4" creationId="{88150419-74B7-754C-B94E-B5A69CDA063B}"/>
          </ac:spMkLst>
        </pc:spChg>
        <pc:spChg chg="add del mod">
          <ac:chgData name="ＦＡＮＧ Ｘｉｎｔａｏ(gr0475vx)" userId="f5a69607-3c73-4172-a63e-2f8eff800f7d" providerId="ADAL" clId="{9CA4B79F-A9CD-474A-84E6-89F62CBCC57A}" dt="2021-06-04T03:06:05.059" v="1497"/>
          <ac:spMkLst>
            <pc:docMk/>
            <pc:sldMk cId="1142364531" sldId="341"/>
            <ac:spMk id="4" creationId="{F396C8A7-B4B1-6646-B6FA-B6BB0B827AEE}"/>
          </ac:spMkLst>
        </pc:spChg>
        <pc:spChg chg="add mod">
          <ac:chgData name="ＦＡＮＧ Ｘｉｎｔａｏ(gr0475vx)" userId="f5a69607-3c73-4172-a63e-2f8eff800f7d" providerId="ADAL" clId="{9CA4B79F-A9CD-474A-84E6-89F62CBCC57A}" dt="2021-06-09T03:53:42.283" v="2993" actId="20577"/>
          <ac:spMkLst>
            <pc:docMk/>
            <pc:sldMk cId="1142364531" sldId="341"/>
            <ac:spMk id="6" creationId="{6112E09A-689B-7348-B590-56B72D681156}"/>
          </ac:spMkLst>
        </pc:spChg>
        <pc:spChg chg="add del mod">
          <ac:chgData name="ＦＡＮＧ Ｘｉｎｔａｏ(gr0475vx)" userId="f5a69607-3c73-4172-a63e-2f8eff800f7d" providerId="ADAL" clId="{9CA4B79F-A9CD-474A-84E6-89F62CBCC57A}" dt="2021-06-09T03:25:39.140" v="2835" actId="478"/>
          <ac:spMkLst>
            <pc:docMk/>
            <pc:sldMk cId="1142364531" sldId="341"/>
            <ac:spMk id="7" creationId="{0051A691-ED35-9445-BE32-50CE7B30478F}"/>
          </ac:spMkLst>
        </pc:spChg>
        <pc:spChg chg="add del mod">
          <ac:chgData name="ＦＡＮＧ Ｘｉｎｔａｏ(gr0475vx)" userId="f5a69607-3c73-4172-a63e-2f8eff800f7d" providerId="ADAL" clId="{9CA4B79F-A9CD-474A-84E6-89F62CBCC57A}" dt="2021-06-09T03:25:45.944" v="2838" actId="478"/>
          <ac:spMkLst>
            <pc:docMk/>
            <pc:sldMk cId="1142364531" sldId="341"/>
            <ac:spMk id="8" creationId="{4198280E-09BF-D040-9204-DFF82809A031}"/>
          </ac:spMkLst>
        </pc:spChg>
        <pc:spChg chg="add mod">
          <ac:chgData name="ＦＡＮＧ Ｘｉｎｔａｏ(gr0475vx)" userId="f5a69607-3c73-4172-a63e-2f8eff800f7d" providerId="ADAL" clId="{9CA4B79F-A9CD-474A-84E6-89F62CBCC57A}" dt="2021-06-09T03:26:50.101" v="2876" actId="2711"/>
          <ac:spMkLst>
            <pc:docMk/>
            <pc:sldMk cId="1142364531" sldId="341"/>
            <ac:spMk id="9" creationId="{11305457-F194-5E45-B9F2-F748780651EC}"/>
          </ac:spMkLst>
        </pc:spChg>
        <pc:spChg chg="add mod">
          <ac:chgData name="ＦＡＮＧ Ｘｉｎｔａｏ(gr0475vx)" userId="f5a69607-3c73-4172-a63e-2f8eff800f7d" providerId="ADAL" clId="{9CA4B79F-A9CD-474A-84E6-89F62CBCC57A}" dt="2021-06-09T03:28:04.161" v="2896" actId="20577"/>
          <ac:spMkLst>
            <pc:docMk/>
            <pc:sldMk cId="1142364531" sldId="341"/>
            <ac:spMk id="10" creationId="{EA44155F-CA33-8D4E-A6E7-F574A1128A99}"/>
          </ac:spMkLst>
        </pc:spChg>
        <pc:spChg chg="add del mod">
          <ac:chgData name="ＦＡＮＧ Ｘｉｎｔａｏ(gr0475vx)" userId="f5a69607-3c73-4172-a63e-2f8eff800f7d" providerId="ADAL" clId="{9CA4B79F-A9CD-474A-84E6-89F62CBCC57A}" dt="2021-06-09T03:25:40.498" v="2836" actId="478"/>
          <ac:spMkLst>
            <pc:docMk/>
            <pc:sldMk cId="1142364531" sldId="341"/>
            <ac:spMk id="11" creationId="{BA921288-3FDE-AF4F-9E8C-E9DEA90236C0}"/>
          </ac:spMkLst>
        </pc:spChg>
        <pc:graphicFrameChg chg="del modGraphic">
          <ac:chgData name="ＦＡＮＧ Ｘｉｎｔａｏ(gr0475vx)" userId="f5a69607-3c73-4172-a63e-2f8eff800f7d" providerId="ADAL" clId="{9CA4B79F-A9CD-474A-84E6-89F62CBCC57A}" dt="2021-06-04T03:05:47.977" v="1494" actId="478"/>
          <ac:graphicFrameMkLst>
            <pc:docMk/>
            <pc:sldMk cId="1142364531" sldId="341"/>
            <ac:graphicFrameMk id="5" creationId="{C6C876F5-B5B6-924E-84A6-944A9518A9B1}"/>
          </ac:graphicFrameMkLst>
        </pc:graphicFrameChg>
        <pc:graphicFrameChg chg="add del mod">
          <ac:chgData name="ＦＡＮＧ Ｘｉｎｔａｏ(gr0475vx)" userId="f5a69607-3c73-4172-a63e-2f8eff800f7d" providerId="ADAL" clId="{9CA4B79F-A9CD-474A-84E6-89F62CBCC57A}" dt="2021-06-04T03:08:13.933" v="1580"/>
          <ac:graphicFrameMkLst>
            <pc:docMk/>
            <pc:sldMk cId="1142364531" sldId="341"/>
            <ac:graphicFrameMk id="7" creationId="{9EE034EB-159E-3E43-8011-5EE63A18F680}"/>
          </ac:graphicFrameMkLst>
        </pc:graphicFrameChg>
        <pc:picChg chg="add mod">
          <ac:chgData name="ＦＡＮＧ Ｘｉｎｔａｏ(gr0475vx)" userId="f5a69607-3c73-4172-a63e-2f8eff800f7d" providerId="ADAL" clId="{9CA4B79F-A9CD-474A-84E6-89F62CBCC57A}" dt="2021-06-09T03:25:52.595" v="2841" actId="1076"/>
          <ac:picMkLst>
            <pc:docMk/>
            <pc:sldMk cId="1142364531" sldId="341"/>
            <ac:picMk id="12" creationId="{F4151BCF-E34A-EE48-BA18-C9F7B155AA72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26:13.245" v="2849" actId="1076"/>
          <ac:picMkLst>
            <pc:docMk/>
            <pc:sldMk cId="1142364531" sldId="341"/>
            <ac:picMk id="14" creationId="{53A498F0-920C-4447-8A9F-99C8A4CD5AE8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27:25.026" v="2882" actId="1076"/>
          <ac:picMkLst>
            <pc:docMk/>
            <pc:sldMk cId="1142364531" sldId="341"/>
            <ac:picMk id="16" creationId="{DF3BE79E-DB6F-1049-81B1-3B5B698E959C}"/>
          </ac:picMkLst>
        </pc:picChg>
      </pc:sldChg>
      <pc:sldChg chg="addSp modSp add del mod">
        <pc:chgData name="ＦＡＮＧ Ｘｉｎｔａｏ(gr0475vx)" userId="f5a69607-3c73-4172-a63e-2f8eff800f7d" providerId="ADAL" clId="{9CA4B79F-A9CD-474A-84E6-89F62CBCC57A}" dt="2021-06-09T03:34:06.258" v="2905" actId="2696"/>
        <pc:sldMkLst>
          <pc:docMk/>
          <pc:sldMk cId="284462558" sldId="342"/>
        </pc:sldMkLst>
        <pc:spChg chg="mod">
          <ac:chgData name="ＦＡＮＧ Ｘｉｎｔａｏ(gr0475vx)" userId="f5a69607-3c73-4172-a63e-2f8eff800f7d" providerId="ADAL" clId="{9CA4B79F-A9CD-474A-84E6-89F62CBCC57A}" dt="2021-06-04T03:08:45.082" v="1590" actId="20577"/>
          <ac:spMkLst>
            <pc:docMk/>
            <pc:sldMk cId="284462558" sldId="342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9CA4B79F-A9CD-474A-84E6-89F62CBCC57A}" dt="2021-06-04T05:19:34.428" v="2459" actId="20577"/>
          <ac:spMkLst>
            <pc:docMk/>
            <pc:sldMk cId="284462558" sldId="342"/>
            <ac:spMk id="6" creationId="{6112E09A-689B-7348-B590-56B72D681156}"/>
          </ac:spMkLst>
        </pc:spChg>
        <pc:spChg chg="add mod">
          <ac:chgData name="ＦＡＮＧ Ｘｉｎｔａｏ(gr0475vx)" userId="f5a69607-3c73-4172-a63e-2f8eff800f7d" providerId="ADAL" clId="{9CA4B79F-A9CD-474A-84E6-89F62CBCC57A}" dt="2021-06-04T05:20:49.078" v="2486" actId="1076"/>
          <ac:spMkLst>
            <pc:docMk/>
            <pc:sldMk cId="284462558" sldId="342"/>
            <ac:spMk id="7" creationId="{F75F489C-4730-4642-9AE1-065ED8B92DF1}"/>
          </ac:spMkLst>
        </pc:spChg>
        <pc:spChg chg="mod">
          <ac:chgData name="ＦＡＮＧ Ｘｉｎｔａｏ(gr0475vx)" userId="f5a69607-3c73-4172-a63e-2f8eff800f7d" providerId="ADAL" clId="{9CA4B79F-A9CD-474A-84E6-89F62CBCC57A}" dt="2021-06-04T03:09:07.420" v="1600" actId="20577"/>
          <ac:spMkLst>
            <pc:docMk/>
            <pc:sldMk cId="284462558" sldId="342"/>
            <ac:spMk id="8" creationId="{4198280E-09BF-D040-9204-DFF82809A031}"/>
          </ac:spMkLst>
        </pc:spChg>
        <pc:spChg chg="add mod">
          <ac:chgData name="ＦＡＮＧ Ｘｉｎｔａｏ(gr0475vx)" userId="f5a69607-3c73-4172-a63e-2f8eff800f7d" providerId="ADAL" clId="{9CA4B79F-A9CD-474A-84E6-89F62CBCC57A}" dt="2021-06-04T05:20:46.039" v="2485" actId="1076"/>
          <ac:spMkLst>
            <pc:docMk/>
            <pc:sldMk cId="284462558" sldId="342"/>
            <ac:spMk id="9" creationId="{3C4CE1D4-3FCB-D249-8E05-D214F33F5A99}"/>
          </ac:spMkLst>
        </pc:spChg>
        <pc:spChg chg="add mod">
          <ac:chgData name="ＦＡＮＧ Ｘｉｎｔａｏ(gr0475vx)" userId="f5a69607-3c73-4172-a63e-2f8eff800f7d" providerId="ADAL" clId="{9CA4B79F-A9CD-474A-84E6-89F62CBCC57A}" dt="2021-06-04T05:21:16.334" v="2498" actId="1076"/>
          <ac:spMkLst>
            <pc:docMk/>
            <pc:sldMk cId="284462558" sldId="342"/>
            <ac:spMk id="10" creationId="{98585468-5C41-524D-9CCF-B31EECB1BC7C}"/>
          </ac:spMkLst>
        </pc:spChg>
        <pc:spChg chg="add mod">
          <ac:chgData name="ＦＡＮＧ Ｘｉｎｔａｏ(gr0475vx)" userId="f5a69607-3c73-4172-a63e-2f8eff800f7d" providerId="ADAL" clId="{9CA4B79F-A9CD-474A-84E6-89F62CBCC57A}" dt="2021-06-04T05:21:20.033" v="2500" actId="1076"/>
          <ac:spMkLst>
            <pc:docMk/>
            <pc:sldMk cId="284462558" sldId="342"/>
            <ac:spMk id="11" creationId="{4E77B0C8-5948-514D-9F38-6F45C2BACC12}"/>
          </ac:spMkLst>
        </pc:spChg>
      </pc:sldChg>
      <pc:sldChg chg="addSp delSp modSp add del mod">
        <pc:chgData name="ＦＡＮＧ Ｘｉｎｔａｏ(gr0475vx)" userId="f5a69607-3c73-4172-a63e-2f8eff800f7d" providerId="ADAL" clId="{9CA4B79F-A9CD-474A-84E6-89F62CBCC57A}" dt="2021-06-09T03:34:06.258" v="2905" actId="2696"/>
        <pc:sldMkLst>
          <pc:docMk/>
          <pc:sldMk cId="3122429451" sldId="343"/>
        </pc:sldMkLst>
        <pc:spChg chg="mod">
          <ac:chgData name="ＦＡＮＧ Ｘｉｎｔａｏ(gr0475vx)" userId="f5a69607-3c73-4172-a63e-2f8eff800f7d" providerId="ADAL" clId="{9CA4B79F-A9CD-474A-84E6-89F62CBCC57A}" dt="2021-06-04T03:08:51.882" v="1593" actId="20577"/>
          <ac:spMkLst>
            <pc:docMk/>
            <pc:sldMk cId="3122429451" sldId="343"/>
            <ac:spMk id="2" creationId="{6CA51CBF-1CF7-2C4E-A052-82A87C20A5B8}"/>
          </ac:spMkLst>
        </pc:spChg>
        <pc:spChg chg="add mod">
          <ac:chgData name="ＦＡＮＧ Ｘｉｎｔａｏ(gr0475vx)" userId="f5a69607-3c73-4172-a63e-2f8eff800f7d" providerId="ADAL" clId="{9CA4B79F-A9CD-474A-84E6-89F62CBCC57A}" dt="2021-06-04T05:20:55.320" v="2488" actId="1076"/>
          <ac:spMkLst>
            <pc:docMk/>
            <pc:sldMk cId="3122429451" sldId="343"/>
            <ac:spMk id="5" creationId="{9585483F-582E-3D4F-975E-941DCA8D036D}"/>
          </ac:spMkLst>
        </pc:spChg>
        <pc:spChg chg="mod">
          <ac:chgData name="ＦＡＮＧ Ｘｉｎｔａｏ(gr0475vx)" userId="f5a69607-3c73-4172-a63e-2f8eff800f7d" providerId="ADAL" clId="{9CA4B79F-A9CD-474A-84E6-89F62CBCC57A}" dt="2021-06-04T05:19:51.504" v="2461" actId="1076"/>
          <ac:spMkLst>
            <pc:docMk/>
            <pc:sldMk cId="3122429451" sldId="343"/>
            <ac:spMk id="6" creationId="{6112E09A-689B-7348-B590-56B72D681156}"/>
          </ac:spMkLst>
        </pc:spChg>
        <pc:spChg chg="add mod">
          <ac:chgData name="ＦＡＮＧ Ｘｉｎｔａｏ(gr0475vx)" userId="f5a69607-3c73-4172-a63e-2f8eff800f7d" providerId="ADAL" clId="{9CA4B79F-A9CD-474A-84E6-89F62CBCC57A}" dt="2021-06-04T05:21:09.709" v="2496" actId="20577"/>
          <ac:spMkLst>
            <pc:docMk/>
            <pc:sldMk cId="3122429451" sldId="343"/>
            <ac:spMk id="7" creationId="{1BA0BAF6-FBC7-FF43-8DFC-17A48CFC8CC7}"/>
          </ac:spMkLst>
        </pc:spChg>
        <pc:spChg chg="del">
          <ac:chgData name="ＦＡＮＧ Ｘｉｎｔａｏ(gr0475vx)" userId="f5a69607-3c73-4172-a63e-2f8eff800f7d" providerId="ADAL" clId="{9CA4B79F-A9CD-474A-84E6-89F62CBCC57A}" dt="2021-06-04T03:09:18.765" v="1605" actId="478"/>
          <ac:spMkLst>
            <pc:docMk/>
            <pc:sldMk cId="3122429451" sldId="343"/>
            <ac:spMk id="8" creationId="{4198280E-09BF-D040-9204-DFF82809A031}"/>
          </ac:spMkLst>
        </pc:spChg>
      </pc:sldChg>
      <pc:sldChg chg="addSp delSp modSp add mod">
        <pc:chgData name="ＦＡＮＧ Ｘｉｎｔａｏ(gr0475vx)" userId="f5a69607-3c73-4172-a63e-2f8eff800f7d" providerId="ADAL" clId="{9CA4B79F-A9CD-474A-84E6-89F62CBCC57A}" dt="2021-06-11T05:41:15.988" v="3135" actId="20577"/>
        <pc:sldMkLst>
          <pc:docMk/>
          <pc:sldMk cId="1702204824" sldId="344"/>
        </pc:sldMkLst>
        <pc:spChg chg="del">
          <ac:chgData name="ＦＡＮＧ Ｘｉｎｔａｏ(gr0475vx)" userId="f5a69607-3c73-4172-a63e-2f8eff800f7d" providerId="ADAL" clId="{9CA4B79F-A9CD-474A-84E6-89F62CBCC57A}" dt="2021-06-04T03:24:24.378" v="1855" actId="478"/>
          <ac:spMkLst>
            <pc:docMk/>
            <pc:sldMk cId="1702204824" sldId="344"/>
            <ac:spMk id="4" creationId="{3C8F1BE0-FCA2-8C47-A9C4-BA3AA37FA064}"/>
          </ac:spMkLst>
        </pc:spChg>
        <pc:spChg chg="mod">
          <ac:chgData name="ＦＡＮＧ Ｘｉｎｔａｏ(gr0475vx)" userId="f5a69607-3c73-4172-a63e-2f8eff800f7d" providerId="ADAL" clId="{9CA4B79F-A9CD-474A-84E6-89F62CBCC57A}" dt="2021-06-04T03:42:48.556" v="2222" actId="1076"/>
          <ac:spMkLst>
            <pc:docMk/>
            <pc:sldMk cId="1702204824" sldId="344"/>
            <ac:spMk id="5" creationId="{3385454A-3A97-A34C-96C5-BA1F008537D1}"/>
          </ac:spMkLst>
        </pc:spChg>
        <pc:spChg chg="add mod">
          <ac:chgData name="ＦＡＮＧ Ｘｉｎｔａｏ(gr0475vx)" userId="f5a69607-3c73-4172-a63e-2f8eff800f7d" providerId="ADAL" clId="{9CA4B79F-A9CD-474A-84E6-89F62CBCC57A}" dt="2021-06-04T03:44:08.395" v="2228" actId="2711"/>
          <ac:spMkLst>
            <pc:docMk/>
            <pc:sldMk cId="1702204824" sldId="344"/>
            <ac:spMk id="8" creationId="{0F3B5D66-24B9-2B48-9A89-CDD15BD2D8D2}"/>
          </ac:spMkLst>
        </pc:spChg>
        <pc:spChg chg="add mod">
          <ac:chgData name="ＦＡＮＧ Ｘｉｎｔａｏ(gr0475vx)" userId="f5a69607-3c73-4172-a63e-2f8eff800f7d" providerId="ADAL" clId="{9CA4B79F-A9CD-474A-84E6-89F62CBCC57A}" dt="2021-06-11T05:41:15.988" v="3135" actId="20577"/>
          <ac:spMkLst>
            <pc:docMk/>
            <pc:sldMk cId="1702204824" sldId="344"/>
            <ac:spMk id="9" creationId="{C78F706B-4B08-DD40-B667-461288115CFD}"/>
          </ac:spMkLst>
        </pc:spChg>
        <pc:picChg chg="add mod">
          <ac:chgData name="ＦＡＮＧ Ｘｉｎｔａｏ(gr0475vx)" userId="f5a69607-3c73-4172-a63e-2f8eff800f7d" providerId="ADAL" clId="{9CA4B79F-A9CD-474A-84E6-89F62CBCC57A}" dt="2021-06-04T03:26:18.401" v="1931" actId="1076"/>
          <ac:picMkLst>
            <pc:docMk/>
            <pc:sldMk cId="1702204824" sldId="344"/>
            <ac:picMk id="7" creationId="{A26345AC-25FF-C840-A8AE-5F75669AD94E}"/>
          </ac:picMkLst>
        </pc:picChg>
        <pc:cxnChg chg="add mod">
          <ac:chgData name="ＦＡＮＧ Ｘｉｎｔａｏ(gr0475vx)" userId="f5a69607-3c73-4172-a63e-2f8eff800f7d" providerId="ADAL" clId="{9CA4B79F-A9CD-474A-84E6-89F62CBCC57A}" dt="2021-06-04T05:24:34.279" v="2540" actId="692"/>
          <ac:cxnSpMkLst>
            <pc:docMk/>
            <pc:sldMk cId="1702204824" sldId="344"/>
            <ac:cxnSpMk id="6" creationId="{E2676D83-99DA-E349-A305-F98A41A5A394}"/>
          </ac:cxnSpMkLst>
        </pc:cxnChg>
        <pc:cxnChg chg="add mod">
          <ac:chgData name="ＦＡＮＧ Ｘｉｎｔａｏ(gr0475vx)" userId="f5a69607-3c73-4172-a63e-2f8eff800f7d" providerId="ADAL" clId="{9CA4B79F-A9CD-474A-84E6-89F62CBCC57A}" dt="2021-06-04T05:24:48.802" v="2542" actId="1035"/>
          <ac:cxnSpMkLst>
            <pc:docMk/>
            <pc:sldMk cId="1702204824" sldId="344"/>
            <ac:cxnSpMk id="11" creationId="{EACD44B4-2488-2845-A0BE-A3D78DFE4DD0}"/>
          </ac:cxnSpMkLst>
        </pc:cxnChg>
      </pc:sldChg>
      <pc:sldChg chg="addSp delSp modSp add mod">
        <pc:chgData name="ＦＡＮＧ Ｘｉｎｔａｏ(gr0475vx)" userId="f5a69607-3c73-4172-a63e-2f8eff800f7d" providerId="ADAL" clId="{9CA4B79F-A9CD-474A-84E6-89F62CBCC57A}" dt="2021-06-09T03:45:26.023" v="2967" actId="1076"/>
        <pc:sldMkLst>
          <pc:docMk/>
          <pc:sldMk cId="3339696787" sldId="345"/>
        </pc:sldMkLst>
        <pc:spChg chg="mod">
          <ac:chgData name="ＦＡＮＧ Ｘｉｎｔａｏ(gr0475vx)" userId="f5a69607-3c73-4172-a63e-2f8eff800f7d" providerId="ADAL" clId="{9CA4B79F-A9CD-474A-84E6-89F62CBCC57A}" dt="2021-06-09T03:33:51.510" v="2899" actId="20577"/>
          <ac:spMkLst>
            <pc:docMk/>
            <pc:sldMk cId="3339696787" sldId="345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9CA4B79F-A9CD-474A-84E6-89F62CBCC57A}" dt="2021-06-09T03:33:56.263" v="2901" actId="20577"/>
          <ac:spMkLst>
            <pc:docMk/>
            <pc:sldMk cId="3339696787" sldId="345"/>
            <ac:spMk id="6" creationId="{6112E09A-689B-7348-B590-56B72D681156}"/>
          </ac:spMkLst>
        </pc:spChg>
        <pc:picChg chg="add mod">
          <ac:chgData name="ＦＡＮＧ Ｘｉｎｔａｏ(gr0475vx)" userId="f5a69607-3c73-4172-a63e-2f8eff800f7d" providerId="ADAL" clId="{9CA4B79F-A9CD-474A-84E6-89F62CBCC57A}" dt="2021-06-09T03:45:26.023" v="2967" actId="1076"/>
          <ac:picMkLst>
            <pc:docMk/>
            <pc:sldMk cId="3339696787" sldId="345"/>
            <ac:picMk id="7" creationId="{28A577F1-BD6C-404D-B80D-5FBF136FEFAB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45:22.900" v="2966" actId="1076"/>
          <ac:picMkLst>
            <pc:docMk/>
            <pc:sldMk cId="3339696787" sldId="345"/>
            <ac:picMk id="11" creationId="{3C103DC2-964B-5D43-86CA-4B296BF59877}"/>
          </ac:picMkLst>
        </pc:picChg>
        <pc:picChg chg="del">
          <ac:chgData name="ＦＡＮＧ Ｘｉｎｔａｏ(gr0475vx)" userId="f5a69607-3c73-4172-a63e-2f8eff800f7d" providerId="ADAL" clId="{9CA4B79F-A9CD-474A-84E6-89F62CBCC57A}" dt="2021-06-09T03:33:58.505" v="2902" actId="478"/>
          <ac:picMkLst>
            <pc:docMk/>
            <pc:sldMk cId="3339696787" sldId="345"/>
            <ac:picMk id="12" creationId="{F4151BCF-E34A-EE48-BA18-C9F7B155AA72}"/>
          </ac:picMkLst>
        </pc:picChg>
        <pc:picChg chg="del">
          <ac:chgData name="ＦＡＮＧ Ｘｉｎｔａｏ(gr0475vx)" userId="f5a69607-3c73-4172-a63e-2f8eff800f7d" providerId="ADAL" clId="{9CA4B79F-A9CD-474A-84E6-89F62CBCC57A}" dt="2021-06-09T03:33:59.073" v="2903" actId="478"/>
          <ac:picMkLst>
            <pc:docMk/>
            <pc:sldMk cId="3339696787" sldId="345"/>
            <ac:picMk id="14" creationId="{53A498F0-920C-4447-8A9F-99C8A4CD5AE8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45:19.337" v="2965" actId="1076"/>
          <ac:picMkLst>
            <pc:docMk/>
            <pc:sldMk cId="3339696787" sldId="345"/>
            <ac:picMk id="15" creationId="{D57D54DC-7152-304C-9771-B26C374D36E5}"/>
          </ac:picMkLst>
        </pc:picChg>
        <pc:picChg chg="del">
          <ac:chgData name="ＦＡＮＧ Ｘｉｎｔａｏ(gr0475vx)" userId="f5a69607-3c73-4172-a63e-2f8eff800f7d" providerId="ADAL" clId="{9CA4B79F-A9CD-474A-84E6-89F62CBCC57A}" dt="2021-06-09T03:33:59.542" v="2904" actId="478"/>
          <ac:picMkLst>
            <pc:docMk/>
            <pc:sldMk cId="3339696787" sldId="345"/>
            <ac:picMk id="16" creationId="{DF3BE79E-DB6F-1049-81B1-3B5B698E959C}"/>
          </ac:picMkLst>
        </pc:picChg>
      </pc:sldChg>
      <pc:sldChg chg="addSp modSp add mod">
        <pc:chgData name="ＦＡＮＧ Ｘｉｎｔａｏ(gr0475vx)" userId="f5a69607-3c73-4172-a63e-2f8eff800f7d" providerId="ADAL" clId="{9CA4B79F-A9CD-474A-84E6-89F62CBCC57A}" dt="2021-06-09T03:52:48.430" v="2987" actId="1076"/>
        <pc:sldMkLst>
          <pc:docMk/>
          <pc:sldMk cId="1820155129" sldId="346"/>
        </pc:sldMkLst>
        <pc:spChg chg="mod">
          <ac:chgData name="ＦＡＮＧ Ｘｉｎｔａｏ(gr0475vx)" userId="f5a69607-3c73-4172-a63e-2f8eff800f7d" providerId="ADAL" clId="{9CA4B79F-A9CD-474A-84E6-89F62CBCC57A}" dt="2021-06-09T03:34:22.044" v="2908" actId="20577"/>
          <ac:spMkLst>
            <pc:docMk/>
            <pc:sldMk cId="1820155129" sldId="346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9CA4B79F-A9CD-474A-84E6-89F62CBCC57A}" dt="2021-06-09T03:34:27.987" v="2911" actId="20577"/>
          <ac:spMkLst>
            <pc:docMk/>
            <pc:sldMk cId="1820155129" sldId="346"/>
            <ac:spMk id="6" creationId="{6112E09A-689B-7348-B590-56B72D681156}"/>
          </ac:spMkLst>
        </pc:spChg>
        <pc:picChg chg="add mod">
          <ac:chgData name="ＦＡＮＧ Ｘｉｎｔａｏ(gr0475vx)" userId="f5a69607-3c73-4172-a63e-2f8eff800f7d" providerId="ADAL" clId="{9CA4B79F-A9CD-474A-84E6-89F62CBCC57A}" dt="2021-06-09T03:52:48.430" v="2987" actId="1076"/>
          <ac:picMkLst>
            <pc:docMk/>
            <pc:sldMk cId="1820155129" sldId="346"/>
            <ac:picMk id="7" creationId="{C6D407AB-BEC5-054B-992A-43011F6FB094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52:48.430" v="2987" actId="1076"/>
          <ac:picMkLst>
            <pc:docMk/>
            <pc:sldMk cId="1820155129" sldId="346"/>
            <ac:picMk id="11" creationId="{BF620B4A-5FD3-5647-AB7F-0121B662AFC6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52:48.430" v="2987" actId="1076"/>
          <ac:picMkLst>
            <pc:docMk/>
            <pc:sldMk cId="1820155129" sldId="346"/>
            <ac:picMk id="13" creationId="{A874DF5B-4AAC-8A45-937C-15FEEB17E4D5}"/>
          </ac:picMkLst>
        </pc:picChg>
      </pc:sldChg>
      <pc:sldChg chg="addSp modSp add mod ord">
        <pc:chgData name="ＦＡＮＧ Ｘｉｎｔａｏ(gr0475vx)" userId="f5a69607-3c73-4172-a63e-2f8eff800f7d" providerId="ADAL" clId="{9CA4B79F-A9CD-474A-84E6-89F62CBCC57A}" dt="2021-06-09T04:45:34.537" v="3084" actId="20577"/>
        <pc:sldMkLst>
          <pc:docMk/>
          <pc:sldMk cId="4246334356" sldId="347"/>
        </pc:sldMkLst>
        <pc:spChg chg="mod">
          <ac:chgData name="ＦＡＮＧ Ｘｉｎｔａｏ(gr0475vx)" userId="f5a69607-3c73-4172-a63e-2f8eff800f7d" providerId="ADAL" clId="{9CA4B79F-A9CD-474A-84E6-89F62CBCC57A}" dt="2021-06-09T04:45:34.537" v="3084" actId="20577"/>
          <ac:spMkLst>
            <pc:docMk/>
            <pc:sldMk cId="4246334356" sldId="347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9CA4B79F-A9CD-474A-84E6-89F62CBCC57A}" dt="2021-06-09T03:37:37.195" v="2928" actId="20577"/>
          <ac:spMkLst>
            <pc:docMk/>
            <pc:sldMk cId="4246334356" sldId="347"/>
            <ac:spMk id="6" creationId="{6112E09A-689B-7348-B590-56B72D681156}"/>
          </ac:spMkLst>
        </pc:spChg>
        <pc:picChg chg="add mod">
          <ac:chgData name="ＦＡＮＧ Ｘｉｎｔａｏ(gr0475vx)" userId="f5a69607-3c73-4172-a63e-2f8eff800f7d" providerId="ADAL" clId="{9CA4B79F-A9CD-474A-84E6-89F62CBCC57A}" dt="2021-06-09T03:41:52.574" v="2949" actId="1076"/>
          <ac:picMkLst>
            <pc:docMk/>
            <pc:sldMk cId="4246334356" sldId="347"/>
            <ac:picMk id="7" creationId="{41F4E611-3A41-7943-87B6-B80DC8410F49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41:55.752" v="2950" actId="1076"/>
          <ac:picMkLst>
            <pc:docMk/>
            <pc:sldMk cId="4246334356" sldId="347"/>
            <ac:picMk id="11" creationId="{CC287D95-59E5-8240-8EDC-BE224A5B8A40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41:58.033" v="2951" actId="1076"/>
          <ac:picMkLst>
            <pc:docMk/>
            <pc:sldMk cId="4246334356" sldId="347"/>
            <ac:picMk id="13" creationId="{A421B374-E6B1-D045-BBB6-EC214FEBD85C}"/>
          </ac:picMkLst>
        </pc:picChg>
      </pc:sldChg>
      <pc:sldChg chg="addSp modSp add mod">
        <pc:chgData name="ＦＡＮＧ Ｘｉｎｔａｏ(gr0475vx)" userId="f5a69607-3c73-4172-a63e-2f8eff800f7d" providerId="ADAL" clId="{9CA4B79F-A9CD-474A-84E6-89F62CBCC57A}" dt="2021-06-09T03:58:51.553" v="3010" actId="1076"/>
        <pc:sldMkLst>
          <pc:docMk/>
          <pc:sldMk cId="33651134" sldId="348"/>
        </pc:sldMkLst>
        <pc:spChg chg="mod">
          <ac:chgData name="ＦＡＮＧ Ｘｉｎｔａｏ(gr0475vx)" userId="f5a69607-3c73-4172-a63e-2f8eff800f7d" providerId="ADAL" clId="{9CA4B79F-A9CD-474A-84E6-89F62CBCC57A}" dt="2021-06-09T03:34:52.571" v="2918" actId="20577"/>
          <ac:spMkLst>
            <pc:docMk/>
            <pc:sldMk cId="33651134" sldId="348"/>
            <ac:spMk id="2" creationId="{6CA51CBF-1CF7-2C4E-A052-82A87C20A5B8}"/>
          </ac:spMkLst>
        </pc:spChg>
        <pc:picChg chg="add mod">
          <ac:chgData name="ＦＡＮＧ Ｘｉｎｔａｏ(gr0475vx)" userId="f5a69607-3c73-4172-a63e-2f8eff800f7d" providerId="ADAL" clId="{9CA4B79F-A9CD-474A-84E6-89F62CBCC57A}" dt="2021-06-09T03:58:48.371" v="3009" actId="1076"/>
          <ac:picMkLst>
            <pc:docMk/>
            <pc:sldMk cId="33651134" sldId="348"/>
            <ac:picMk id="7" creationId="{9FAD1E22-DF2C-6143-B5FD-81A33156F7DF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58:43.175" v="3008" actId="1076"/>
          <ac:picMkLst>
            <pc:docMk/>
            <pc:sldMk cId="33651134" sldId="348"/>
            <ac:picMk id="11" creationId="{91462697-BF25-A148-9CF2-874D341AA48B}"/>
          </ac:picMkLst>
        </pc:picChg>
        <pc:picChg chg="add mod">
          <ac:chgData name="ＦＡＮＧ Ｘｉｎｔａｏ(gr0475vx)" userId="f5a69607-3c73-4172-a63e-2f8eff800f7d" providerId="ADAL" clId="{9CA4B79F-A9CD-474A-84E6-89F62CBCC57A}" dt="2021-06-09T03:58:51.553" v="3010" actId="1076"/>
          <ac:picMkLst>
            <pc:docMk/>
            <pc:sldMk cId="33651134" sldId="348"/>
            <ac:picMk id="13" creationId="{603E9BDF-BA8C-CF48-9FF1-47EE0ADC6924}"/>
          </ac:picMkLst>
        </pc:picChg>
      </pc:sldChg>
    </pc:docChg>
  </pc:docChgLst>
  <pc:docChgLst>
    <pc:chgData name="ＦＡＮＧ Ｘｉｎｔａｏ(gr0475vx)" userId="f5a69607-3c73-4172-a63e-2f8eff800f7d" providerId="ADAL" clId="{B5FB9DA7-C7DE-6F43-AEDA-3466870C1D96}"/>
    <pc:docChg chg="undo custSel modSld">
      <pc:chgData name="ＦＡＮＧ Ｘｉｎｔａｏ(gr0475vx)" userId="f5a69607-3c73-4172-a63e-2f8eff800f7d" providerId="ADAL" clId="{B5FB9DA7-C7DE-6F43-AEDA-3466870C1D96}" dt="2021-04-15T01:17:00.649" v="3" actId="1076"/>
      <pc:docMkLst>
        <pc:docMk/>
      </pc:docMkLst>
      <pc:sldChg chg="modSp mod">
        <pc:chgData name="ＦＡＮＧ Ｘｉｎｔａｏ(gr0475vx)" userId="f5a69607-3c73-4172-a63e-2f8eff800f7d" providerId="ADAL" clId="{B5FB9DA7-C7DE-6F43-AEDA-3466870C1D96}" dt="2021-04-15T01:17:00.649" v="3" actId="1076"/>
        <pc:sldMkLst>
          <pc:docMk/>
          <pc:sldMk cId="3527916796" sldId="256"/>
        </pc:sldMkLst>
        <pc:spChg chg="mod">
          <ac:chgData name="ＦＡＮＧ Ｘｉｎｔａｏ(gr0475vx)" userId="f5a69607-3c73-4172-a63e-2f8eff800f7d" providerId="ADAL" clId="{B5FB9DA7-C7DE-6F43-AEDA-3466870C1D96}" dt="2021-04-15T01:16:42.644" v="2" actId="2711"/>
          <ac:spMkLst>
            <pc:docMk/>
            <pc:sldMk cId="3527916796" sldId="256"/>
            <ac:spMk id="2" creationId="{C09F0BFF-3663-0E4B-A023-6B2E72947AE0}"/>
          </ac:spMkLst>
        </pc:spChg>
        <pc:spChg chg="mod">
          <ac:chgData name="ＦＡＮＧ Ｘｉｎｔａｏ(gr0475vx)" userId="f5a69607-3c73-4172-a63e-2f8eff800f7d" providerId="ADAL" clId="{B5FB9DA7-C7DE-6F43-AEDA-3466870C1D96}" dt="2021-04-15T01:17:00.649" v="3" actId="1076"/>
          <ac:spMkLst>
            <pc:docMk/>
            <pc:sldMk cId="3527916796" sldId="256"/>
            <ac:spMk id="8" creationId="{B013F1E0-8EFF-3D49-B889-08681EED31DD}"/>
          </ac:spMkLst>
        </pc:spChg>
      </pc:sldChg>
    </pc:docChg>
  </pc:docChgLst>
  <pc:docChgLst>
    <pc:chgData name="ＦＡＮＧ Ｘｉｎｔａｏ(gr0475vx)" userId="f5a69607-3c73-4172-a63e-2f8eff800f7d" providerId="ADAL" clId="{C1936CA9-F825-D646-A90F-590E633DA5EC}"/>
    <pc:docChg chg="undo custSel addSld delSld modSld sldOrd">
      <pc:chgData name="ＦＡＮＧ Ｘｉｎｔａｏ(gr0475vx)" userId="f5a69607-3c73-4172-a63e-2f8eff800f7d" providerId="ADAL" clId="{C1936CA9-F825-D646-A90F-590E633DA5EC}" dt="2021-05-14T02:45:02.454" v="6877" actId="20577"/>
      <pc:docMkLst>
        <pc:docMk/>
      </pc:docMkLst>
      <pc:sldChg chg="modSp mod">
        <pc:chgData name="ＦＡＮＧ Ｘｉｎｔａｏ(gr0475vx)" userId="f5a69607-3c73-4172-a63e-2f8eff800f7d" providerId="ADAL" clId="{C1936CA9-F825-D646-A90F-590E633DA5EC}" dt="2021-05-07T07:17:57.582" v="1512" actId="20577"/>
        <pc:sldMkLst>
          <pc:docMk/>
          <pc:sldMk cId="3527916796" sldId="256"/>
        </pc:sldMkLst>
        <pc:spChg chg="mod">
          <ac:chgData name="ＦＡＮＧ Ｘｉｎｔａｏ(gr0475vx)" userId="f5a69607-3c73-4172-a63e-2f8eff800f7d" providerId="ADAL" clId="{C1936CA9-F825-D646-A90F-590E633DA5EC}" dt="2021-05-07T07:17:57.582" v="1512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modSp mod">
        <pc:chgData name="ＦＡＮＧ Ｘｉｎｔａｏ(gr0475vx)" userId="f5a69607-3c73-4172-a63e-2f8eff800f7d" providerId="ADAL" clId="{C1936CA9-F825-D646-A90F-590E633DA5EC}" dt="2021-05-13T11:26:29.366" v="6437" actId="2711"/>
        <pc:sldMkLst>
          <pc:docMk/>
          <pc:sldMk cId="2675568392" sldId="283"/>
        </pc:sldMkLst>
        <pc:spChg chg="mod">
          <ac:chgData name="ＦＡＮＧ Ｘｉｎｔａｏ(gr0475vx)" userId="f5a69607-3c73-4172-a63e-2f8eff800f7d" providerId="ADAL" clId="{C1936CA9-F825-D646-A90F-590E633DA5EC}" dt="2021-05-13T11:26:29.366" v="6437" actId="2711"/>
          <ac:spMkLst>
            <pc:docMk/>
            <pc:sldMk cId="2675568392" sldId="283"/>
            <ac:spMk id="2" creationId="{E2B7CAD7-184F-9148-B9B0-45037D6301D8}"/>
          </ac:spMkLst>
        </pc:spChg>
        <pc:spChg chg="mod">
          <ac:chgData name="ＦＡＮＧ Ｘｉｎｔａｏ(gr0475vx)" userId="f5a69607-3c73-4172-a63e-2f8eff800f7d" providerId="ADAL" clId="{C1936CA9-F825-D646-A90F-590E633DA5EC}" dt="2021-05-13T02:14:27.581" v="4270" actId="1076"/>
          <ac:spMkLst>
            <pc:docMk/>
            <pc:sldMk cId="2675568392" sldId="283"/>
            <ac:spMk id="14" creationId="{988CE1AC-59AF-5F41-BDC7-D1090B540A84}"/>
          </ac:spMkLst>
        </pc:spChg>
      </pc:sldChg>
      <pc:sldChg chg="modSp mod">
        <pc:chgData name="ＦＡＮＧ Ｘｉｎｔａｏ(gr0475vx)" userId="f5a69607-3c73-4172-a63e-2f8eff800f7d" providerId="ADAL" clId="{C1936CA9-F825-D646-A90F-590E633DA5EC}" dt="2021-05-14T02:43:36.149" v="6828" actId="20577"/>
        <pc:sldMkLst>
          <pc:docMk/>
          <pc:sldMk cId="2621240240" sldId="295"/>
        </pc:sldMkLst>
        <pc:spChg chg="mod">
          <ac:chgData name="ＦＡＮＧ Ｘｉｎｔａｏ(gr0475vx)" userId="f5a69607-3c73-4172-a63e-2f8eff800f7d" providerId="ADAL" clId="{C1936CA9-F825-D646-A90F-590E633DA5EC}" dt="2021-05-11T07:28:28.228" v="3099" actId="20577"/>
          <ac:spMkLst>
            <pc:docMk/>
            <pc:sldMk cId="2621240240" sldId="295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C1936CA9-F825-D646-A90F-590E633DA5EC}" dt="2021-05-14T02:43:36.149" v="6828" actId="20577"/>
          <ac:spMkLst>
            <pc:docMk/>
            <pc:sldMk cId="2621240240" sldId="295"/>
            <ac:spMk id="4" creationId="{3C8F1BE0-FCA2-8C47-A9C4-BA3AA37FA064}"/>
          </ac:spMkLst>
        </pc:spChg>
      </pc:sldChg>
      <pc:sldChg chg="modSp mod">
        <pc:chgData name="ＦＡＮＧ Ｘｉｎｔａｏ(gr0475vx)" userId="f5a69607-3c73-4172-a63e-2f8eff800f7d" providerId="ADAL" clId="{C1936CA9-F825-D646-A90F-590E633DA5EC}" dt="2021-05-13T11:26:19.836" v="6436" actId="2711"/>
        <pc:sldMkLst>
          <pc:docMk/>
          <pc:sldMk cId="485281360" sldId="300"/>
        </pc:sldMkLst>
        <pc:spChg chg="mod">
          <ac:chgData name="ＦＡＮＧ Ｘｉｎｔａｏ(gr0475vx)" userId="f5a69607-3c73-4172-a63e-2f8eff800f7d" providerId="ADAL" clId="{C1936CA9-F825-D646-A90F-590E633DA5EC}" dt="2021-05-13T11:26:19.836" v="6436" actId="2711"/>
          <ac:spMkLst>
            <pc:docMk/>
            <pc:sldMk cId="485281360" sldId="300"/>
            <ac:spMk id="3" creationId="{7E69E5BB-F88B-E346-9F1A-0CD86245EACB}"/>
          </ac:spMkLst>
        </pc:spChg>
      </pc:sldChg>
      <pc:sldChg chg="del">
        <pc:chgData name="ＦＡＮＧ Ｘｉｎｔａｏ(gr0475vx)" userId="f5a69607-3c73-4172-a63e-2f8eff800f7d" providerId="ADAL" clId="{C1936CA9-F825-D646-A90F-590E633DA5EC}" dt="2021-05-07T04:10:08.843" v="1" actId="2696"/>
        <pc:sldMkLst>
          <pc:docMk/>
          <pc:sldMk cId="1762799392" sldId="306"/>
        </pc:sldMkLst>
      </pc:sldChg>
      <pc:sldChg chg="del">
        <pc:chgData name="ＦＡＮＧ Ｘｉｎｔａｏ(gr0475vx)" userId="f5a69607-3c73-4172-a63e-2f8eff800f7d" providerId="ADAL" clId="{C1936CA9-F825-D646-A90F-590E633DA5EC}" dt="2021-05-07T04:10:08.843" v="1" actId="2696"/>
        <pc:sldMkLst>
          <pc:docMk/>
          <pc:sldMk cId="2121512752" sldId="307"/>
        </pc:sldMkLst>
      </pc:sldChg>
      <pc:sldChg chg="del">
        <pc:chgData name="ＦＡＮＧ Ｘｉｎｔａｏ(gr0475vx)" userId="f5a69607-3c73-4172-a63e-2f8eff800f7d" providerId="ADAL" clId="{C1936CA9-F825-D646-A90F-590E633DA5EC}" dt="2021-05-07T04:10:08.843" v="1" actId="2696"/>
        <pc:sldMkLst>
          <pc:docMk/>
          <pc:sldMk cId="3830767493" sldId="308"/>
        </pc:sldMkLst>
      </pc:sldChg>
      <pc:sldChg chg="del">
        <pc:chgData name="ＦＡＮＧ Ｘｉｎｔａｏ(gr0475vx)" userId="f5a69607-3c73-4172-a63e-2f8eff800f7d" providerId="ADAL" clId="{C1936CA9-F825-D646-A90F-590E633DA5EC}" dt="2021-05-07T04:10:08.843" v="1" actId="2696"/>
        <pc:sldMkLst>
          <pc:docMk/>
          <pc:sldMk cId="4201324017" sldId="309"/>
        </pc:sldMkLst>
      </pc:sldChg>
      <pc:sldChg chg="del">
        <pc:chgData name="ＦＡＮＧ Ｘｉｎｔａｏ(gr0475vx)" userId="f5a69607-3c73-4172-a63e-2f8eff800f7d" providerId="ADAL" clId="{C1936CA9-F825-D646-A90F-590E633DA5EC}" dt="2021-05-07T04:10:08.843" v="1" actId="2696"/>
        <pc:sldMkLst>
          <pc:docMk/>
          <pc:sldMk cId="1880286570" sldId="310"/>
        </pc:sldMkLst>
      </pc:sldChg>
      <pc:sldChg chg="del">
        <pc:chgData name="ＦＡＮＧ Ｘｉｎｔａｏ(gr0475vx)" userId="f5a69607-3c73-4172-a63e-2f8eff800f7d" providerId="ADAL" clId="{C1936CA9-F825-D646-A90F-590E633DA5EC}" dt="2021-05-07T04:10:08.843" v="1" actId="2696"/>
        <pc:sldMkLst>
          <pc:docMk/>
          <pc:sldMk cId="1380849006" sldId="311"/>
        </pc:sldMkLst>
      </pc:sldChg>
      <pc:sldChg chg="ord">
        <pc:chgData name="ＦＡＮＧ Ｘｉｎｔａｏ(gr0475vx)" userId="f5a69607-3c73-4172-a63e-2f8eff800f7d" providerId="ADAL" clId="{C1936CA9-F825-D646-A90F-590E633DA5EC}" dt="2021-05-07T04:09:51.458" v="0" actId="20578"/>
        <pc:sldMkLst>
          <pc:docMk/>
          <pc:sldMk cId="2290584944" sldId="313"/>
        </pc:sldMkLst>
      </pc:sldChg>
      <pc:sldChg chg="ord">
        <pc:chgData name="ＦＡＮＧ Ｘｉｎｔａｏ(gr0475vx)" userId="f5a69607-3c73-4172-a63e-2f8eff800f7d" providerId="ADAL" clId="{C1936CA9-F825-D646-A90F-590E633DA5EC}" dt="2021-05-07T04:09:51.458" v="0" actId="20578"/>
        <pc:sldMkLst>
          <pc:docMk/>
          <pc:sldMk cId="1596815898" sldId="314"/>
        </pc:sldMkLst>
      </pc:sldChg>
      <pc:sldChg chg="ord">
        <pc:chgData name="ＦＡＮＧ Ｘｉｎｔａｏ(gr0475vx)" userId="f5a69607-3c73-4172-a63e-2f8eff800f7d" providerId="ADAL" clId="{C1936CA9-F825-D646-A90F-590E633DA5EC}" dt="2021-05-07T04:09:51.458" v="0" actId="20578"/>
        <pc:sldMkLst>
          <pc:docMk/>
          <pc:sldMk cId="3604128280" sldId="315"/>
        </pc:sldMkLst>
      </pc:sldChg>
      <pc:sldChg chg="ord">
        <pc:chgData name="ＦＡＮＧ Ｘｉｎｔａｏ(gr0475vx)" userId="f5a69607-3c73-4172-a63e-2f8eff800f7d" providerId="ADAL" clId="{C1936CA9-F825-D646-A90F-590E633DA5EC}" dt="2021-05-07T04:09:51.458" v="0" actId="20578"/>
        <pc:sldMkLst>
          <pc:docMk/>
          <pc:sldMk cId="1709266927" sldId="316"/>
        </pc:sldMkLst>
      </pc:sldChg>
      <pc:sldChg chg="del">
        <pc:chgData name="ＦＡＮＧ Ｘｉｎｔａｏ(gr0475vx)" userId="f5a69607-3c73-4172-a63e-2f8eff800f7d" providerId="ADAL" clId="{C1936CA9-F825-D646-A90F-590E633DA5EC}" dt="2021-05-07T04:10:08.843" v="1" actId="2696"/>
        <pc:sldMkLst>
          <pc:docMk/>
          <pc:sldMk cId="1545246540" sldId="317"/>
        </pc:sldMkLst>
      </pc:sldChg>
      <pc:sldChg chg="addSp delSp modSp mod">
        <pc:chgData name="ＦＡＮＧ Ｘｉｎｔａｏ(gr0475vx)" userId="f5a69607-3c73-4172-a63e-2f8eff800f7d" providerId="ADAL" clId="{C1936CA9-F825-D646-A90F-590E633DA5EC}" dt="2021-05-10T12:01:32.062" v="1517" actId="20577"/>
        <pc:sldMkLst>
          <pc:docMk/>
          <pc:sldMk cId="2301113523" sldId="318"/>
        </pc:sldMkLst>
        <pc:spChg chg="mod">
          <ac:chgData name="ＦＡＮＧ Ｘｉｎｔａｏ(gr0475vx)" userId="f5a69607-3c73-4172-a63e-2f8eff800f7d" providerId="ADAL" clId="{C1936CA9-F825-D646-A90F-590E633DA5EC}" dt="2021-05-07T04:36:28.916" v="653" actId="1076"/>
          <ac:spMkLst>
            <pc:docMk/>
            <pc:sldMk cId="2301113523" sldId="318"/>
            <ac:spMk id="5" creationId="{19DFA765-B0E5-B548-B00F-52A085FBE5F2}"/>
          </ac:spMkLst>
        </pc:spChg>
        <pc:spChg chg="del">
          <ac:chgData name="ＦＡＮＧ Ｘｉｎｔａｏ(gr0475vx)" userId="f5a69607-3c73-4172-a63e-2f8eff800f7d" providerId="ADAL" clId="{C1936CA9-F825-D646-A90F-590E633DA5EC}" dt="2021-05-07T04:13:08.490" v="32" actId="478"/>
          <ac:spMkLst>
            <pc:docMk/>
            <pc:sldMk cId="2301113523" sldId="318"/>
            <ac:spMk id="6" creationId="{6E706BD5-F131-7E44-9DB0-BB14F8D49803}"/>
          </ac:spMkLst>
        </pc:spChg>
        <pc:spChg chg="add mod">
          <ac:chgData name="ＦＡＮＧ Ｘｉｎｔａｏ(gr0475vx)" userId="f5a69607-3c73-4172-a63e-2f8eff800f7d" providerId="ADAL" clId="{C1936CA9-F825-D646-A90F-590E633DA5EC}" dt="2021-05-10T12:01:32.062" v="1517" actId="20577"/>
          <ac:spMkLst>
            <pc:docMk/>
            <pc:sldMk cId="2301113523" sldId="318"/>
            <ac:spMk id="7" creationId="{82C8EDC8-00B5-FC4C-B40D-4DEB7539405B}"/>
          </ac:spMkLst>
        </pc:spChg>
      </pc:sldChg>
      <pc:sldChg chg="addSp delSp modSp mod">
        <pc:chgData name="ＦＡＮＧ Ｘｉｎｔａｏ(gr0475vx)" userId="f5a69607-3c73-4172-a63e-2f8eff800f7d" providerId="ADAL" clId="{C1936CA9-F825-D646-A90F-590E633DA5EC}" dt="2021-05-13T02:18:59.632" v="4385" actId="20577"/>
        <pc:sldMkLst>
          <pc:docMk/>
          <pc:sldMk cId="1198251673" sldId="319"/>
        </pc:sldMkLst>
        <pc:spChg chg="mod">
          <ac:chgData name="ＦＡＮＧ Ｘｉｎｔａｏ(gr0475vx)" userId="f5a69607-3c73-4172-a63e-2f8eff800f7d" providerId="ADAL" clId="{C1936CA9-F825-D646-A90F-590E633DA5EC}" dt="2021-05-07T04:49:35.806" v="984" actId="207"/>
          <ac:spMkLst>
            <pc:docMk/>
            <pc:sldMk cId="1198251673" sldId="319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2:18:59.632" v="4385" actId="20577"/>
          <ac:spMkLst>
            <pc:docMk/>
            <pc:sldMk cId="1198251673" sldId="319"/>
            <ac:spMk id="4" creationId="{D8FC8467-D496-224C-ACD4-8A35923A2352}"/>
          </ac:spMkLst>
        </pc:spChg>
        <pc:spChg chg="add mod">
          <ac:chgData name="ＦＡＮＧ Ｘｉｎｔａｏ(gr0475vx)" userId="f5a69607-3c73-4172-a63e-2f8eff800f7d" providerId="ADAL" clId="{C1936CA9-F825-D646-A90F-590E633DA5EC}" dt="2021-05-10T12:02:18.346" v="1522" actId="20577"/>
          <ac:spMkLst>
            <pc:docMk/>
            <pc:sldMk cId="1198251673" sldId="319"/>
            <ac:spMk id="5" creationId="{71F8B700-2D08-7241-A986-D15CCD32A508}"/>
          </ac:spMkLst>
        </pc:spChg>
        <pc:spChg chg="del">
          <ac:chgData name="ＦＡＮＧ Ｘｉｎｔａｏ(gr0475vx)" userId="f5a69607-3c73-4172-a63e-2f8eff800f7d" providerId="ADAL" clId="{C1936CA9-F825-D646-A90F-590E633DA5EC}" dt="2021-05-07T04:42:21.179" v="655" actId="478"/>
          <ac:spMkLst>
            <pc:docMk/>
            <pc:sldMk cId="1198251673" sldId="319"/>
            <ac:spMk id="5" creationId="{A00F84FC-60DA-384A-A9C0-379D8C651B04}"/>
          </ac:spMkLst>
        </pc:spChg>
      </pc:sldChg>
      <pc:sldChg chg="addSp delSp modSp add mod">
        <pc:chgData name="ＦＡＮＧ Ｘｉｎｔａｏ(gr0475vx)" userId="f5a69607-3c73-4172-a63e-2f8eff800f7d" providerId="ADAL" clId="{C1936CA9-F825-D646-A90F-590E633DA5EC}" dt="2021-05-12T02:14:32.084" v="3617" actId="1076"/>
        <pc:sldMkLst>
          <pc:docMk/>
          <pc:sldMk cId="4132248360" sldId="320"/>
        </pc:sldMkLst>
        <pc:spChg chg="mod">
          <ac:chgData name="ＦＡＮＧ Ｘｉｎｔａｏ(gr0475vx)" userId="f5a69607-3c73-4172-a63e-2f8eff800f7d" providerId="ADAL" clId="{C1936CA9-F825-D646-A90F-590E633DA5EC}" dt="2021-05-12T02:14:13.139" v="3606" actId="20577"/>
          <ac:spMkLst>
            <pc:docMk/>
            <pc:sldMk cId="4132248360" sldId="320"/>
            <ac:spMk id="2" creationId="{0A8EF776-B10C-7643-A77C-B44AEC1D6DBA}"/>
          </ac:spMkLst>
        </pc:spChg>
        <pc:spChg chg="del mod">
          <ac:chgData name="ＦＡＮＧ Ｘｉｎｔａｏ(gr0475vx)" userId="f5a69607-3c73-4172-a63e-2f8eff800f7d" providerId="ADAL" clId="{C1936CA9-F825-D646-A90F-590E633DA5EC}" dt="2021-05-07T04:52:16.609" v="1045" actId="478"/>
          <ac:spMkLst>
            <pc:docMk/>
            <pc:sldMk cId="4132248360" sldId="320"/>
            <ac:spMk id="4" creationId="{D8FC8467-D496-224C-ACD4-8A35923A2352}"/>
          </ac:spMkLst>
        </pc:spChg>
        <pc:spChg chg="add mod">
          <ac:chgData name="ＦＡＮＧ Ｘｉｎｔａｏ(gr0475vx)" userId="f5a69607-3c73-4172-a63e-2f8eff800f7d" providerId="ADAL" clId="{C1936CA9-F825-D646-A90F-590E633DA5EC}" dt="2021-05-12T02:14:05.227" v="3598" actId="20577"/>
          <ac:spMkLst>
            <pc:docMk/>
            <pc:sldMk cId="4132248360" sldId="320"/>
            <ac:spMk id="4" creationId="{E228FF40-723B-7449-9594-0AC9AE897C25}"/>
          </ac:spMkLst>
        </pc:spChg>
        <pc:spChg chg="add mod">
          <ac:chgData name="ＦＡＮＧ Ｘｉｎｔａｏ(gr0475vx)" userId="f5a69607-3c73-4172-a63e-2f8eff800f7d" providerId="ADAL" clId="{C1936CA9-F825-D646-A90F-590E633DA5EC}" dt="2021-05-07T05:00:53.816" v="1127" actId="1038"/>
          <ac:spMkLst>
            <pc:docMk/>
            <pc:sldMk cId="4132248360" sldId="320"/>
            <ac:spMk id="11" creationId="{4752D398-968C-E040-8D22-E7A3C55AE999}"/>
          </ac:spMkLst>
        </pc:spChg>
        <pc:spChg chg="add mod">
          <ac:chgData name="ＦＡＮＧ Ｘｉｎｔａｏ(gr0475vx)" userId="f5a69607-3c73-4172-a63e-2f8eff800f7d" providerId="ADAL" clId="{C1936CA9-F825-D646-A90F-590E633DA5EC}" dt="2021-05-07T05:01:09.049" v="1130" actId="14100"/>
          <ac:spMkLst>
            <pc:docMk/>
            <pc:sldMk cId="4132248360" sldId="320"/>
            <ac:spMk id="12" creationId="{07B7FF55-A442-414A-A618-5FA320F52F83}"/>
          </ac:spMkLst>
        </pc:spChg>
        <pc:spChg chg="add mod">
          <ac:chgData name="ＦＡＮＧ Ｘｉｎｔａｏ(gr0475vx)" userId="f5a69607-3c73-4172-a63e-2f8eff800f7d" providerId="ADAL" clId="{C1936CA9-F825-D646-A90F-590E633DA5EC}" dt="2021-05-12T02:14:32.084" v="3617" actId="1076"/>
          <ac:spMkLst>
            <pc:docMk/>
            <pc:sldMk cId="4132248360" sldId="320"/>
            <ac:spMk id="13" creationId="{676BEE8F-351B-CF45-9AD0-A89CAD61F26B}"/>
          </ac:spMkLst>
        </pc:spChg>
        <pc:picChg chg="add mod">
          <ac:chgData name="ＦＡＮＧ Ｘｉｎｔａｏ(gr0475vx)" userId="f5a69607-3c73-4172-a63e-2f8eff800f7d" providerId="ADAL" clId="{C1936CA9-F825-D646-A90F-590E633DA5EC}" dt="2021-05-07T04:57:44.861" v="1060" actId="1076"/>
          <ac:picMkLst>
            <pc:docMk/>
            <pc:sldMk cId="4132248360" sldId="320"/>
            <ac:picMk id="6" creationId="{CB78676B-87A2-1E4C-BB52-D8C0952C6A7A}"/>
          </ac:picMkLst>
        </pc:picChg>
        <pc:picChg chg="add mod">
          <ac:chgData name="ＦＡＮＧ Ｘｉｎｔａｏ(gr0475vx)" userId="f5a69607-3c73-4172-a63e-2f8eff800f7d" providerId="ADAL" clId="{C1936CA9-F825-D646-A90F-590E633DA5EC}" dt="2021-05-07T04:57:28.841" v="1057" actId="1076"/>
          <ac:picMkLst>
            <pc:docMk/>
            <pc:sldMk cId="4132248360" sldId="320"/>
            <ac:picMk id="8" creationId="{8A3A6B67-0DDE-4642-B5D0-EB1BAAF9B986}"/>
          </ac:picMkLst>
        </pc:picChg>
        <pc:cxnChg chg="add mod">
          <ac:chgData name="ＦＡＮＧ Ｘｉｎｔａｏ(gr0475vx)" userId="f5a69607-3c73-4172-a63e-2f8eff800f7d" providerId="ADAL" clId="{C1936CA9-F825-D646-A90F-590E633DA5EC}" dt="2021-05-07T05:00:02.061" v="1092" actId="1037"/>
          <ac:cxnSpMkLst>
            <pc:docMk/>
            <pc:sldMk cId="4132248360" sldId="320"/>
            <ac:cxnSpMk id="10" creationId="{8175699A-ECC7-0247-B07A-2662F636D81D}"/>
          </ac:cxnSpMkLst>
        </pc:cxnChg>
      </pc:sldChg>
      <pc:sldChg chg="del">
        <pc:chgData name="ＦＡＮＧ Ｘｉｎｔａｏ(gr0475vx)" userId="f5a69607-3c73-4172-a63e-2f8eff800f7d" providerId="ADAL" clId="{C1936CA9-F825-D646-A90F-590E633DA5EC}" dt="2021-05-07T04:10:08.843" v="1" actId="2696"/>
        <pc:sldMkLst>
          <pc:docMk/>
          <pc:sldMk cId="4206928298" sldId="320"/>
        </pc:sldMkLst>
      </pc:sldChg>
      <pc:sldChg chg="delSp modSp add mod setBg delAnim">
        <pc:chgData name="ＦＡＮＧ Ｘｉｎｔａｏ(gr0475vx)" userId="f5a69607-3c73-4172-a63e-2f8eff800f7d" providerId="ADAL" clId="{C1936CA9-F825-D646-A90F-590E633DA5EC}" dt="2021-05-13T02:38:25.289" v="4664" actId="113"/>
        <pc:sldMkLst>
          <pc:docMk/>
          <pc:sldMk cId="2689981119" sldId="321"/>
        </pc:sldMkLst>
        <pc:spChg chg="mod">
          <ac:chgData name="ＦＡＮＧ Ｘｉｎｔａｏ(gr0475vx)" userId="f5a69607-3c73-4172-a63e-2f8eff800f7d" providerId="ADAL" clId="{C1936CA9-F825-D646-A90F-590E633DA5EC}" dt="2021-05-07T05:23:43.074" v="1460" actId="2711"/>
          <ac:spMkLst>
            <pc:docMk/>
            <pc:sldMk cId="2689981119" sldId="321"/>
            <ac:spMk id="2" creationId="{E2B7CAD7-184F-9148-B9B0-45037D6301D8}"/>
          </ac:spMkLst>
        </pc:spChg>
        <pc:spChg chg="del">
          <ac:chgData name="ＦＡＮＧ Ｘｉｎｔａｏ(gr0475vx)" userId="f5a69607-3c73-4172-a63e-2f8eff800f7d" providerId="ADAL" clId="{C1936CA9-F825-D646-A90F-590E633DA5EC}" dt="2021-05-11T02:02:37.065" v="1555" actId="478"/>
          <ac:spMkLst>
            <pc:docMk/>
            <pc:sldMk cId="2689981119" sldId="321"/>
            <ac:spMk id="5" creationId="{9CD3746F-DFE5-3441-9421-5F22E4FD9D4B}"/>
          </ac:spMkLst>
        </pc:spChg>
        <pc:spChg chg="del">
          <ac:chgData name="ＦＡＮＧ Ｘｉｎｔａｏ(gr0475vx)" userId="f5a69607-3c73-4172-a63e-2f8eff800f7d" providerId="ADAL" clId="{C1936CA9-F825-D646-A90F-590E633DA5EC}" dt="2021-05-07T05:08:52.927" v="1311" actId="478"/>
          <ac:spMkLst>
            <pc:docMk/>
            <pc:sldMk cId="2689981119" sldId="321"/>
            <ac:spMk id="7" creationId="{88781A53-9243-7241-A35E-7AEEB24B83E0}"/>
          </ac:spMkLst>
        </pc:spChg>
        <pc:spChg chg="del">
          <ac:chgData name="ＦＡＮＧ Ｘｉｎｔａｏ(gr0475vx)" userId="f5a69607-3c73-4172-a63e-2f8eff800f7d" providerId="ADAL" clId="{C1936CA9-F825-D646-A90F-590E633DA5EC}" dt="2021-05-11T02:02:36.102" v="1554" actId="478"/>
          <ac:spMkLst>
            <pc:docMk/>
            <pc:sldMk cId="2689981119" sldId="321"/>
            <ac:spMk id="10" creationId="{E36CC6CA-D1E5-AE43-9638-D8B1B94609A8}"/>
          </ac:spMkLst>
        </pc:spChg>
        <pc:spChg chg="mod">
          <ac:chgData name="ＦＡＮＧ Ｘｉｎｔａｏ(gr0475vx)" userId="f5a69607-3c73-4172-a63e-2f8eff800f7d" providerId="ADAL" clId="{C1936CA9-F825-D646-A90F-590E633DA5EC}" dt="2021-05-13T02:38:25.289" v="4664" actId="113"/>
          <ac:spMkLst>
            <pc:docMk/>
            <pc:sldMk cId="2689981119" sldId="321"/>
            <ac:spMk id="11" creationId="{1F43357B-B462-D847-BDC3-79AB9AA4B4E4}"/>
          </ac:spMkLst>
        </pc:spChg>
        <pc:spChg chg="del">
          <ac:chgData name="ＦＡＮＧ Ｘｉｎｔａｏ(gr0475vx)" userId="f5a69607-3c73-4172-a63e-2f8eff800f7d" providerId="ADAL" clId="{C1936CA9-F825-D646-A90F-590E633DA5EC}" dt="2021-05-11T02:02:33.086" v="1552" actId="478"/>
          <ac:spMkLst>
            <pc:docMk/>
            <pc:sldMk cId="2689981119" sldId="321"/>
            <ac:spMk id="13" creationId="{2A0D2F2A-7CE0-7040-9E10-6779814A9E25}"/>
          </ac:spMkLst>
        </pc:spChg>
        <pc:spChg chg="del">
          <ac:chgData name="ＦＡＮＧ Ｘｉｎｔａｏ(gr0475vx)" userId="f5a69607-3c73-4172-a63e-2f8eff800f7d" providerId="ADAL" clId="{C1936CA9-F825-D646-A90F-590E633DA5EC}" dt="2021-05-07T05:08:47.814" v="1309" actId="478"/>
          <ac:spMkLst>
            <pc:docMk/>
            <pc:sldMk cId="2689981119" sldId="321"/>
            <ac:spMk id="14" creationId="{988CE1AC-59AF-5F41-BDC7-D1090B540A84}"/>
          </ac:spMkLst>
        </pc:spChg>
        <pc:graphicFrameChg chg="mod modGraphic">
          <ac:chgData name="ＦＡＮＧ Ｘｉｎｔａｏ(gr0475vx)" userId="f5a69607-3c73-4172-a63e-2f8eff800f7d" providerId="ADAL" clId="{C1936CA9-F825-D646-A90F-590E633DA5EC}" dt="2021-05-13T02:34:53.301" v="4649" actId="20577"/>
          <ac:graphicFrameMkLst>
            <pc:docMk/>
            <pc:sldMk cId="2689981119" sldId="321"/>
            <ac:graphicFrameMk id="4" creationId="{D226A5CC-C41C-6740-8DEF-6B011F4B3669}"/>
          </ac:graphicFrameMkLst>
        </pc:graphicFrameChg>
        <pc:cxnChg chg="del">
          <ac:chgData name="ＦＡＮＧ Ｘｉｎｔａｏ(gr0475vx)" userId="f5a69607-3c73-4172-a63e-2f8eff800f7d" providerId="ADAL" clId="{C1936CA9-F825-D646-A90F-590E633DA5EC}" dt="2021-05-11T02:02:34.452" v="1553" actId="478"/>
          <ac:cxnSpMkLst>
            <pc:docMk/>
            <pc:sldMk cId="2689981119" sldId="321"/>
            <ac:cxnSpMk id="6" creationId="{EEB53D4F-26B0-E646-B590-79580EF5B243}"/>
          </ac:cxnSpMkLst>
        </pc:cxnChg>
        <pc:cxnChg chg="del">
          <ac:chgData name="ＦＡＮＧ Ｘｉｎｔａｏ(gr0475vx)" userId="f5a69607-3c73-4172-a63e-2f8eff800f7d" providerId="ADAL" clId="{C1936CA9-F825-D646-A90F-590E633DA5EC}" dt="2021-05-07T05:08:49.294" v="1310" actId="478"/>
          <ac:cxnSpMkLst>
            <pc:docMk/>
            <pc:sldMk cId="2689981119" sldId="321"/>
            <ac:cxnSpMk id="12" creationId="{5BDD8BE1-7675-0141-BC39-3C11A8A8C471}"/>
          </ac:cxnSpMkLst>
        </pc:cxnChg>
      </pc:sldChg>
      <pc:sldChg chg="modSp add mod ord">
        <pc:chgData name="ＦＡＮＧ Ｘｉｎｔａｏ(gr0475vx)" userId="f5a69607-3c73-4172-a63e-2f8eff800f7d" providerId="ADAL" clId="{C1936CA9-F825-D646-A90F-590E633DA5EC}" dt="2021-05-13T03:47:55.755" v="5135" actId="20577"/>
        <pc:sldMkLst>
          <pc:docMk/>
          <pc:sldMk cId="3966724241" sldId="322"/>
        </pc:sldMkLst>
        <pc:spChg chg="mod">
          <ac:chgData name="ＦＡＮＧ Ｘｉｎｔａｏ(gr0475vx)" userId="f5a69607-3c73-4172-a63e-2f8eff800f7d" providerId="ADAL" clId="{C1936CA9-F825-D646-A90F-590E633DA5EC}" dt="2021-05-13T03:05:01.209" v="4717" actId="20577"/>
          <ac:spMkLst>
            <pc:docMk/>
            <pc:sldMk cId="3966724241" sldId="322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3:47:55.755" v="5135" actId="20577"/>
          <ac:spMkLst>
            <pc:docMk/>
            <pc:sldMk cId="3966724241" sldId="322"/>
            <ac:spMk id="4" creationId="{D8FC8467-D496-224C-ACD4-8A35923A2352}"/>
          </ac:spMkLst>
        </pc:spChg>
      </pc:sldChg>
      <pc:sldChg chg="modSp add mod">
        <pc:chgData name="ＦＡＮＧ Ｘｉｎｔａｏ(gr0475vx)" userId="f5a69607-3c73-4172-a63e-2f8eff800f7d" providerId="ADAL" clId="{C1936CA9-F825-D646-A90F-590E633DA5EC}" dt="2021-05-13T05:46:25.186" v="5802" actId="207"/>
        <pc:sldMkLst>
          <pc:docMk/>
          <pc:sldMk cId="3763776787" sldId="323"/>
        </pc:sldMkLst>
        <pc:spChg chg="mod">
          <ac:chgData name="ＦＡＮＧ Ｘｉｎｔａｏ(gr0475vx)" userId="f5a69607-3c73-4172-a63e-2f8eff800f7d" providerId="ADAL" clId="{C1936CA9-F825-D646-A90F-590E633DA5EC}" dt="2021-05-11T06:13:36.811" v="2724" actId="20577"/>
          <ac:spMkLst>
            <pc:docMk/>
            <pc:sldMk cId="3763776787" sldId="323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5:46:25.186" v="5802" actId="207"/>
          <ac:spMkLst>
            <pc:docMk/>
            <pc:sldMk cId="3763776787" sldId="323"/>
            <ac:spMk id="4" creationId="{D8FC8467-D496-224C-ACD4-8A35923A2352}"/>
          </ac:spMkLst>
        </pc:spChg>
      </pc:sldChg>
      <pc:sldChg chg="modSp add mod ord">
        <pc:chgData name="ＦＡＮＧ Ｘｉｎｔａｏ(gr0475vx)" userId="f5a69607-3c73-4172-a63e-2f8eff800f7d" providerId="ADAL" clId="{C1936CA9-F825-D646-A90F-590E633DA5EC}" dt="2021-05-13T03:34:27.623" v="5064" actId="20577"/>
        <pc:sldMkLst>
          <pc:docMk/>
          <pc:sldMk cId="1241118005" sldId="324"/>
        </pc:sldMkLst>
        <pc:spChg chg="mod">
          <ac:chgData name="ＦＡＮＧ Ｘｉｎｔａｏ(gr0475vx)" userId="f5a69607-3c73-4172-a63e-2f8eff800f7d" providerId="ADAL" clId="{C1936CA9-F825-D646-A90F-590E633DA5EC}" dt="2021-05-11T06:09:49.980" v="2685" actId="20577"/>
          <ac:spMkLst>
            <pc:docMk/>
            <pc:sldMk cId="1241118005" sldId="324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3:34:27.623" v="5064" actId="20577"/>
          <ac:spMkLst>
            <pc:docMk/>
            <pc:sldMk cId="1241118005" sldId="324"/>
            <ac:spMk id="4" creationId="{D8FC8467-D496-224C-ACD4-8A35923A2352}"/>
          </ac:spMkLst>
        </pc:spChg>
      </pc:sldChg>
      <pc:sldChg chg="modSp add mod ord">
        <pc:chgData name="ＦＡＮＧ Ｘｉｎｔａｏ(gr0475vx)" userId="f5a69607-3c73-4172-a63e-2f8eff800f7d" providerId="ADAL" clId="{C1936CA9-F825-D646-A90F-590E633DA5EC}" dt="2021-05-13T02:42:19.742" v="4670" actId="20577"/>
        <pc:sldMkLst>
          <pc:docMk/>
          <pc:sldMk cId="885702887" sldId="325"/>
        </pc:sldMkLst>
        <pc:spChg chg="mod">
          <ac:chgData name="ＦＡＮＧ Ｘｉｎｔａｏ(gr0475vx)" userId="f5a69607-3c73-4172-a63e-2f8eff800f7d" providerId="ADAL" clId="{C1936CA9-F825-D646-A90F-590E633DA5EC}" dt="2021-05-11T07:34:32.410" v="3283" actId="20577"/>
          <ac:spMkLst>
            <pc:docMk/>
            <pc:sldMk cId="885702887" sldId="325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2:42:19.742" v="4670" actId="20577"/>
          <ac:spMkLst>
            <pc:docMk/>
            <pc:sldMk cId="885702887" sldId="325"/>
            <ac:spMk id="4" creationId="{D8FC8467-D496-224C-ACD4-8A35923A2352}"/>
          </ac:spMkLst>
        </pc:spChg>
      </pc:sldChg>
      <pc:sldChg chg="addSp delSp modSp add del mod modTransition delAnim modAnim">
        <pc:chgData name="ＦＡＮＧ Ｘｉｎｔａｏ(gr0475vx)" userId="f5a69607-3c73-4172-a63e-2f8eff800f7d" providerId="ADAL" clId="{C1936CA9-F825-D646-A90F-590E633DA5EC}" dt="2021-05-13T06:06:03.543" v="6009" actId="2696"/>
        <pc:sldMkLst>
          <pc:docMk/>
          <pc:sldMk cId="3094307341" sldId="326"/>
        </pc:sldMkLst>
        <pc:spChg chg="mod">
          <ac:chgData name="ＦＡＮＧ Ｘｉｎｔａｏ(gr0475vx)" userId="f5a69607-3c73-4172-a63e-2f8eff800f7d" providerId="ADAL" clId="{C1936CA9-F825-D646-A90F-590E633DA5EC}" dt="2021-05-13T05:47:22.879" v="5806" actId="20577"/>
          <ac:spMkLst>
            <pc:docMk/>
            <pc:sldMk cId="3094307341" sldId="326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5:03:52.085" v="5580" actId="1076"/>
          <ac:spMkLst>
            <pc:docMk/>
            <pc:sldMk cId="3094307341" sldId="326"/>
            <ac:spMk id="4" creationId="{D8FC8467-D496-224C-ACD4-8A35923A2352}"/>
          </ac:spMkLst>
        </pc:spChg>
        <pc:spChg chg="add del mod">
          <ac:chgData name="ＦＡＮＧ Ｘｉｎｔａｏ(gr0475vx)" userId="f5a69607-3c73-4172-a63e-2f8eff800f7d" providerId="ADAL" clId="{C1936CA9-F825-D646-A90F-590E633DA5EC}" dt="2021-05-12T14:32:25.756" v="3956" actId="478"/>
          <ac:spMkLst>
            <pc:docMk/>
            <pc:sldMk cId="3094307341" sldId="326"/>
            <ac:spMk id="5" creationId="{F67B69E0-D168-7B43-81A8-545F77D027CB}"/>
          </ac:spMkLst>
        </pc:spChg>
        <pc:spChg chg="add del mod">
          <ac:chgData name="ＦＡＮＧ Ｘｉｎｔａｏ(gr0475vx)" userId="f5a69607-3c73-4172-a63e-2f8eff800f7d" providerId="ADAL" clId="{C1936CA9-F825-D646-A90F-590E633DA5EC}" dt="2021-05-12T15:00:51.645" v="4175" actId="478"/>
          <ac:spMkLst>
            <pc:docMk/>
            <pc:sldMk cId="3094307341" sldId="326"/>
            <ac:spMk id="6" creationId="{C0AD6553-58DE-884A-BE86-079A5CB4D6D1}"/>
          </ac:spMkLst>
        </pc:spChg>
      </pc:sldChg>
      <pc:sldChg chg="modSp add mod">
        <pc:chgData name="ＦＡＮＧ Ｘｉｎｔａｏ(gr0475vx)" userId="f5a69607-3c73-4172-a63e-2f8eff800f7d" providerId="ADAL" clId="{C1936CA9-F825-D646-A90F-590E633DA5EC}" dt="2021-05-14T02:45:02.454" v="6877" actId="20577"/>
        <pc:sldMkLst>
          <pc:docMk/>
          <pc:sldMk cId="950065305" sldId="327"/>
        </pc:sldMkLst>
        <pc:spChg chg="mod">
          <ac:chgData name="ＦＡＮＧ Ｘｉｎｔａｏ(gr0475vx)" userId="f5a69607-3c73-4172-a63e-2f8eff800f7d" providerId="ADAL" clId="{C1936CA9-F825-D646-A90F-590E633DA5EC}" dt="2021-05-14T02:45:02.454" v="6877" actId="20577"/>
          <ac:spMkLst>
            <pc:docMk/>
            <pc:sldMk cId="950065305" sldId="327"/>
            <ac:spMk id="4" creationId="{3C8F1BE0-FCA2-8C47-A9C4-BA3AA37FA064}"/>
          </ac:spMkLst>
        </pc:spChg>
      </pc:sldChg>
      <pc:sldChg chg="modSp add mod">
        <pc:chgData name="ＦＡＮＧ Ｘｉｎｔａｏ(gr0475vx)" userId="f5a69607-3c73-4172-a63e-2f8eff800f7d" providerId="ADAL" clId="{C1936CA9-F825-D646-A90F-590E633DA5EC}" dt="2021-05-13T02:37:52.176" v="4663" actId="27918"/>
        <pc:sldMkLst>
          <pc:docMk/>
          <pc:sldMk cId="106316595" sldId="328"/>
        </pc:sldMkLst>
        <pc:graphicFrameChg chg="mod">
          <ac:chgData name="ＦＡＮＧ Ｘｉｎｔａｏ(gr0475vx)" userId="f5a69607-3c73-4172-a63e-2f8eff800f7d" providerId="ADAL" clId="{C1936CA9-F825-D646-A90F-590E633DA5EC}" dt="2021-05-13T02:35:43.330" v="4653" actId="1076"/>
          <ac:graphicFrameMkLst>
            <pc:docMk/>
            <pc:sldMk cId="106316595" sldId="328"/>
            <ac:graphicFrameMk id="5" creationId="{1CD97CEC-5F2A-FF4D-A9FC-3F13A314CD4F}"/>
          </ac:graphicFrameMkLst>
        </pc:graphicFrameChg>
      </pc:sldChg>
      <pc:sldChg chg="delSp modSp add mod delAnim">
        <pc:chgData name="ＦＡＮＧ Ｘｉｎｔａｏ(gr0475vx)" userId="f5a69607-3c73-4172-a63e-2f8eff800f7d" providerId="ADAL" clId="{C1936CA9-F825-D646-A90F-590E633DA5EC}" dt="2021-05-13T06:04:49.486" v="6008" actId="207"/>
        <pc:sldMkLst>
          <pc:docMk/>
          <pc:sldMk cId="2581704180" sldId="329"/>
        </pc:sldMkLst>
        <pc:spChg chg="mod">
          <ac:chgData name="ＦＡＮＧ Ｘｉｎｔａｏ(gr0475vx)" userId="f5a69607-3c73-4172-a63e-2f8eff800f7d" providerId="ADAL" clId="{C1936CA9-F825-D646-A90F-590E633DA5EC}" dt="2021-05-12T14:37:26.705" v="4043" actId="20577"/>
          <ac:spMkLst>
            <pc:docMk/>
            <pc:sldMk cId="2581704180" sldId="329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6:04:49.486" v="6008" actId="207"/>
          <ac:spMkLst>
            <pc:docMk/>
            <pc:sldMk cId="2581704180" sldId="329"/>
            <ac:spMk id="4" creationId="{D8FC8467-D496-224C-ACD4-8A35923A2352}"/>
          </ac:spMkLst>
        </pc:spChg>
        <pc:spChg chg="del">
          <ac:chgData name="ＦＡＮＧ Ｘｉｎｔａｏ(gr0475vx)" userId="f5a69607-3c73-4172-a63e-2f8eff800f7d" providerId="ADAL" clId="{C1936CA9-F825-D646-A90F-590E633DA5EC}" dt="2021-05-12T15:01:42.964" v="4181" actId="478"/>
          <ac:spMkLst>
            <pc:docMk/>
            <pc:sldMk cId="2581704180" sldId="329"/>
            <ac:spMk id="6" creationId="{C0AD6553-58DE-884A-BE86-079A5CB4D6D1}"/>
          </ac:spMkLst>
        </pc:spChg>
      </pc:sldChg>
      <pc:sldChg chg="modSp add mod">
        <pc:chgData name="ＦＡＮＧ Ｘｉｎｔａｏ(gr0475vx)" userId="f5a69607-3c73-4172-a63e-2f8eff800f7d" providerId="ADAL" clId="{C1936CA9-F825-D646-A90F-590E633DA5EC}" dt="2021-05-13T04:45:26.978" v="5432" actId="113"/>
        <pc:sldMkLst>
          <pc:docMk/>
          <pc:sldMk cId="31403985" sldId="330"/>
        </pc:sldMkLst>
        <pc:spChg chg="mod">
          <ac:chgData name="ＦＡＮＧ Ｘｉｎｔａｏ(gr0475vx)" userId="f5a69607-3c73-4172-a63e-2f8eff800f7d" providerId="ADAL" clId="{C1936CA9-F825-D646-A90F-590E633DA5EC}" dt="2021-05-12T14:37:45.710" v="4046" actId="20577"/>
          <ac:spMkLst>
            <pc:docMk/>
            <pc:sldMk cId="31403985" sldId="330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4:45:26.978" v="5432" actId="113"/>
          <ac:spMkLst>
            <pc:docMk/>
            <pc:sldMk cId="31403985" sldId="330"/>
            <ac:spMk id="4" creationId="{D8FC8467-D496-224C-ACD4-8A35923A2352}"/>
          </ac:spMkLst>
        </pc:spChg>
      </pc:sldChg>
      <pc:sldChg chg="modSp add del mod">
        <pc:chgData name="ＦＡＮＧ Ｘｉｎｔａｏ(gr0475vx)" userId="f5a69607-3c73-4172-a63e-2f8eff800f7d" providerId="ADAL" clId="{C1936CA9-F825-D646-A90F-590E633DA5EC}" dt="2021-05-13T05:00:27.677" v="5556" actId="2696"/>
        <pc:sldMkLst>
          <pc:docMk/>
          <pc:sldMk cId="1483621062" sldId="331"/>
        </pc:sldMkLst>
        <pc:spChg chg="mod">
          <ac:chgData name="ＦＡＮＧ Ｘｉｎｔａｏ(gr0475vx)" userId="f5a69607-3c73-4172-a63e-2f8eff800f7d" providerId="ADAL" clId="{C1936CA9-F825-D646-A90F-590E633DA5EC}" dt="2021-05-13T04:53:28.326" v="5444" actId="20577"/>
          <ac:spMkLst>
            <pc:docMk/>
            <pc:sldMk cId="1483621062" sldId="331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2T14:49:24.221" v="4082" actId="20577"/>
          <ac:spMkLst>
            <pc:docMk/>
            <pc:sldMk cId="1483621062" sldId="331"/>
            <ac:spMk id="4" creationId="{D8FC8467-D496-224C-ACD4-8A35923A2352}"/>
          </ac:spMkLst>
        </pc:spChg>
      </pc:sldChg>
      <pc:sldChg chg="delSp modSp add mod delAnim">
        <pc:chgData name="ＦＡＮＧ Ｘｉｎｔａｏ(gr0475vx)" userId="f5a69607-3c73-4172-a63e-2f8eff800f7d" providerId="ADAL" clId="{C1936CA9-F825-D646-A90F-590E633DA5EC}" dt="2021-05-12T15:04:02.293" v="4267" actId="20577"/>
        <pc:sldMkLst>
          <pc:docMk/>
          <pc:sldMk cId="2534842842" sldId="332"/>
        </pc:sldMkLst>
        <pc:spChg chg="mod">
          <ac:chgData name="ＦＡＮＧ Ｘｉｎｔａｏ(gr0475vx)" userId="f5a69607-3c73-4172-a63e-2f8eff800f7d" providerId="ADAL" clId="{C1936CA9-F825-D646-A90F-590E633DA5EC}" dt="2021-05-12T15:01:34.778" v="4180" actId="20577"/>
          <ac:spMkLst>
            <pc:docMk/>
            <pc:sldMk cId="2534842842" sldId="332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2T15:04:02.293" v="4267" actId="20577"/>
          <ac:spMkLst>
            <pc:docMk/>
            <pc:sldMk cId="2534842842" sldId="332"/>
            <ac:spMk id="4" creationId="{D8FC8467-D496-224C-ACD4-8A35923A2352}"/>
          </ac:spMkLst>
        </pc:spChg>
        <pc:spChg chg="del">
          <ac:chgData name="ＦＡＮＧ Ｘｉｎｔａｏ(gr0475vx)" userId="f5a69607-3c73-4172-a63e-2f8eff800f7d" providerId="ADAL" clId="{C1936CA9-F825-D646-A90F-590E633DA5EC}" dt="2021-05-12T15:03:12.295" v="4247" actId="478"/>
          <ac:spMkLst>
            <pc:docMk/>
            <pc:sldMk cId="2534842842" sldId="332"/>
            <ac:spMk id="6" creationId="{C0AD6553-58DE-884A-BE86-079A5CB4D6D1}"/>
          </ac:spMkLst>
        </pc:spChg>
      </pc:sldChg>
      <pc:sldChg chg="modSp add mod">
        <pc:chgData name="ＦＡＮＧ Ｘｉｎｔａｏ(gr0475vx)" userId="f5a69607-3c73-4172-a63e-2f8eff800f7d" providerId="ADAL" clId="{C1936CA9-F825-D646-A90F-590E633DA5EC}" dt="2021-05-13T04:50:23.345" v="5442" actId="1076"/>
        <pc:sldMkLst>
          <pc:docMk/>
          <pc:sldMk cId="461812253" sldId="333"/>
        </pc:sldMkLst>
        <pc:spChg chg="mod">
          <ac:chgData name="ＦＡＮＧ Ｘｉｎｔａｏ(gr0475vx)" userId="f5a69607-3c73-4172-a63e-2f8eff800f7d" providerId="ADAL" clId="{C1936CA9-F825-D646-A90F-590E633DA5EC}" dt="2021-05-13T04:37:42.223" v="5354" actId="20577"/>
          <ac:spMkLst>
            <pc:docMk/>
            <pc:sldMk cId="461812253" sldId="333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4:50:23.345" v="5442" actId="1076"/>
          <ac:spMkLst>
            <pc:docMk/>
            <pc:sldMk cId="461812253" sldId="333"/>
            <ac:spMk id="4" creationId="{D8FC8467-D496-224C-ACD4-8A35923A2352}"/>
          </ac:spMkLst>
        </pc:spChg>
      </pc:sldChg>
      <pc:sldChg chg="modSp add mod ord">
        <pc:chgData name="ＦＡＮＧ Ｘｉｎｔａｏ(gr0475vx)" userId="f5a69607-3c73-4172-a63e-2f8eff800f7d" providerId="ADAL" clId="{C1936CA9-F825-D646-A90F-590E633DA5EC}" dt="2021-05-13T13:54:30.990" v="6438" actId="404"/>
        <pc:sldMkLst>
          <pc:docMk/>
          <pc:sldMk cId="172406544" sldId="334"/>
        </pc:sldMkLst>
        <pc:spChg chg="mod">
          <ac:chgData name="ＦＡＮＧ Ｘｉｎｔａｏ(gr0475vx)" userId="f5a69607-3c73-4172-a63e-2f8eff800f7d" providerId="ADAL" clId="{C1936CA9-F825-D646-A90F-590E633DA5EC}" dt="2021-05-13T04:44:26.226" v="5431" actId="20577"/>
          <ac:spMkLst>
            <pc:docMk/>
            <pc:sldMk cId="172406544" sldId="334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13:54:30.990" v="6438" actId="404"/>
          <ac:spMkLst>
            <pc:docMk/>
            <pc:sldMk cId="172406544" sldId="334"/>
            <ac:spMk id="4" creationId="{D8FC8467-D496-224C-ACD4-8A35923A2352}"/>
          </ac:spMkLst>
        </pc:spChg>
      </pc:sldChg>
      <pc:sldChg chg="modSp add mod">
        <pc:chgData name="ＦＡＮＧ Ｘｉｎｔａｏ(gr0475vx)" userId="f5a69607-3c73-4172-a63e-2f8eff800f7d" providerId="ADAL" clId="{C1936CA9-F825-D646-A90F-590E633DA5EC}" dt="2021-05-13T05:02:25.746" v="5576" actId="403"/>
        <pc:sldMkLst>
          <pc:docMk/>
          <pc:sldMk cId="4257029170" sldId="335"/>
        </pc:sldMkLst>
        <pc:spChg chg="mod">
          <ac:chgData name="ＦＡＮＧ Ｘｉｎｔａｏ(gr0475vx)" userId="f5a69607-3c73-4172-a63e-2f8eff800f7d" providerId="ADAL" clId="{C1936CA9-F825-D646-A90F-590E633DA5EC}" dt="2021-05-13T05:00:33.114" v="5559" actId="20577"/>
          <ac:spMkLst>
            <pc:docMk/>
            <pc:sldMk cId="4257029170" sldId="335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5:02:25.746" v="5576" actId="403"/>
          <ac:spMkLst>
            <pc:docMk/>
            <pc:sldMk cId="4257029170" sldId="335"/>
            <ac:spMk id="4" creationId="{D8FC8467-D496-224C-ACD4-8A35923A2352}"/>
          </ac:spMkLst>
        </pc:spChg>
      </pc:sldChg>
      <pc:sldChg chg="modSp add mod">
        <pc:chgData name="ＦＡＮＧ Ｘｉｎｔａｏ(gr0475vx)" userId="f5a69607-3c73-4172-a63e-2f8eff800f7d" providerId="ADAL" clId="{C1936CA9-F825-D646-A90F-590E633DA5EC}" dt="2021-05-14T01:11:43.295" v="6455" actId="20577"/>
        <pc:sldMkLst>
          <pc:docMk/>
          <pc:sldMk cId="1354515563" sldId="336"/>
        </pc:sldMkLst>
        <pc:spChg chg="mod">
          <ac:chgData name="ＦＡＮＧ Ｘｉｎｔａｏ(gr0475vx)" userId="f5a69607-3c73-4172-a63e-2f8eff800f7d" providerId="ADAL" clId="{C1936CA9-F825-D646-A90F-590E633DA5EC}" dt="2021-05-13T05:47:13.913" v="5805" actId="20577"/>
          <ac:spMkLst>
            <pc:docMk/>
            <pc:sldMk cId="1354515563" sldId="336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4T01:11:43.295" v="6455" actId="20577"/>
          <ac:spMkLst>
            <pc:docMk/>
            <pc:sldMk cId="1354515563" sldId="336"/>
            <ac:spMk id="4" creationId="{D8FC8467-D496-224C-ACD4-8A35923A2352}"/>
          </ac:spMkLst>
        </pc:spChg>
      </pc:sldChg>
      <pc:sldChg chg="modSp add mod ord">
        <pc:chgData name="ＦＡＮＧ Ｘｉｎｔａｏ(gr0475vx)" userId="f5a69607-3c73-4172-a63e-2f8eff800f7d" providerId="ADAL" clId="{C1936CA9-F825-D646-A90F-590E633DA5EC}" dt="2021-05-13T06:37:52.395" v="6405" actId="207"/>
        <pc:sldMkLst>
          <pc:docMk/>
          <pc:sldMk cId="360609262" sldId="337"/>
        </pc:sldMkLst>
        <pc:spChg chg="mod">
          <ac:chgData name="ＦＡＮＧ Ｘｉｎｔａｏ(gr0475vx)" userId="f5a69607-3c73-4172-a63e-2f8eff800f7d" providerId="ADAL" clId="{C1936CA9-F825-D646-A90F-590E633DA5EC}" dt="2021-05-13T06:06:38.816" v="6013" actId="20577"/>
          <ac:spMkLst>
            <pc:docMk/>
            <pc:sldMk cId="360609262" sldId="337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6:37:52.395" v="6405" actId="207"/>
          <ac:spMkLst>
            <pc:docMk/>
            <pc:sldMk cId="360609262" sldId="337"/>
            <ac:spMk id="4" creationId="{D8FC8467-D496-224C-ACD4-8A35923A2352}"/>
          </ac:spMkLst>
        </pc:spChg>
      </pc:sldChg>
      <pc:sldChg chg="modSp add mod ord">
        <pc:chgData name="ＦＡＮＧ Ｘｉｎｔａｏ(gr0475vx)" userId="f5a69607-3c73-4172-a63e-2f8eff800f7d" providerId="ADAL" clId="{C1936CA9-F825-D646-A90F-590E633DA5EC}" dt="2021-05-13T06:43:35.079" v="6435" actId="403"/>
        <pc:sldMkLst>
          <pc:docMk/>
          <pc:sldMk cId="2309004398" sldId="338"/>
        </pc:sldMkLst>
        <pc:spChg chg="mod">
          <ac:chgData name="ＦＡＮＧ Ｘｉｎｔａｏ(gr0475vx)" userId="f5a69607-3c73-4172-a63e-2f8eff800f7d" providerId="ADAL" clId="{C1936CA9-F825-D646-A90F-590E633DA5EC}" dt="2021-05-13T06:06:52.212" v="6017" actId="20577"/>
          <ac:spMkLst>
            <pc:docMk/>
            <pc:sldMk cId="2309004398" sldId="338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C1936CA9-F825-D646-A90F-590E633DA5EC}" dt="2021-05-13T06:43:35.079" v="6435" actId="403"/>
          <ac:spMkLst>
            <pc:docMk/>
            <pc:sldMk cId="2309004398" sldId="338"/>
            <ac:spMk id="4" creationId="{D8FC8467-D496-224C-ACD4-8A35923A2352}"/>
          </ac:spMkLst>
        </pc:spChg>
      </pc:sldChg>
    </pc:docChg>
  </pc:docChgLst>
  <pc:docChgLst>
    <pc:chgData name=" ＦＡＮＧ Ｘｉｎｔａｏ" userId="f5a69607-3c73-4172-a63e-2f8eff800f7d" providerId="ADAL" clId="{CFAD1D11-4567-5841-ACA4-7A23C80C4E03}"/>
    <pc:docChg chg="undo custSel addSld delSld modSld sldOrd">
      <pc:chgData name=" ＦＡＮＧ Ｘｉｎｔａｏ" userId="f5a69607-3c73-4172-a63e-2f8eff800f7d" providerId="ADAL" clId="{CFAD1D11-4567-5841-ACA4-7A23C80C4E03}" dt="2021-09-30T07:01:25.895" v="1141"/>
      <pc:docMkLst>
        <pc:docMk/>
      </pc:docMkLst>
      <pc:sldChg chg="modSp mod">
        <pc:chgData name=" ＦＡＮＧ Ｘｉｎｔａｏ" userId="f5a69607-3c73-4172-a63e-2f8eff800f7d" providerId="ADAL" clId="{CFAD1D11-4567-5841-ACA4-7A23C80C4E03}" dt="2021-09-28T09:25:33.413" v="482" actId="20577"/>
        <pc:sldMkLst>
          <pc:docMk/>
          <pc:sldMk cId="3527916796" sldId="256"/>
        </pc:sldMkLst>
        <pc:spChg chg="mod">
          <ac:chgData name=" ＦＡＮＧ Ｘｉｎｔａｏ" userId="f5a69607-3c73-4172-a63e-2f8eff800f7d" providerId="ADAL" clId="{CFAD1D11-4567-5841-ACA4-7A23C80C4E03}" dt="2021-09-28T09:25:33.413" v="482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modSp mod">
        <pc:chgData name=" ＦＡＮＧ Ｘｉｎｔａｏ" userId="f5a69607-3c73-4172-a63e-2f8eff800f7d" providerId="ADAL" clId="{CFAD1D11-4567-5841-ACA4-7A23C80C4E03}" dt="2021-09-29T08:39:31.903" v="816" actId="404"/>
        <pc:sldMkLst>
          <pc:docMk/>
          <pc:sldMk cId="1075561700" sldId="267"/>
        </pc:sldMkLst>
        <pc:spChg chg="mod">
          <ac:chgData name=" ＦＡＮＧ Ｘｉｎｔａｏ" userId="f5a69607-3c73-4172-a63e-2f8eff800f7d" providerId="ADAL" clId="{CFAD1D11-4567-5841-ACA4-7A23C80C4E03}" dt="2021-09-29T08:39:31.903" v="816" actId="404"/>
          <ac:spMkLst>
            <pc:docMk/>
            <pc:sldMk cId="1075561700" sldId="267"/>
            <ac:spMk id="3" creationId="{80DD6DD9-4DED-43D1-B8A0-AC78CFD0096E}"/>
          </ac:spMkLst>
        </pc:spChg>
      </pc:sldChg>
      <pc:sldChg chg="del ord">
        <pc:chgData name=" ＦＡＮＧ Ｘｉｎｔａｏ" userId="f5a69607-3c73-4172-a63e-2f8eff800f7d" providerId="ADAL" clId="{CFAD1D11-4567-5841-ACA4-7A23C80C4E03}" dt="2021-09-30T02:28:31.534" v="856" actId="2696"/>
        <pc:sldMkLst>
          <pc:docMk/>
          <pc:sldMk cId="2827441140" sldId="277"/>
        </pc:sldMkLst>
      </pc:sldChg>
      <pc:sldChg chg="addSp modSp mod ord modAnim">
        <pc:chgData name=" ＦＡＮＧ Ｘｉｎｔａｏ" userId="f5a69607-3c73-4172-a63e-2f8eff800f7d" providerId="ADAL" clId="{CFAD1D11-4567-5841-ACA4-7A23C80C4E03}" dt="2021-09-30T07:01:25.895" v="1141"/>
        <pc:sldMkLst>
          <pc:docMk/>
          <pc:sldMk cId="1854875444" sldId="292"/>
        </pc:sldMkLst>
        <pc:spChg chg="mod">
          <ac:chgData name=" ＦＡＮＧ Ｘｉｎｔａｏ" userId="f5a69607-3c73-4172-a63e-2f8eff800f7d" providerId="ADAL" clId="{CFAD1D11-4567-5841-ACA4-7A23C80C4E03}" dt="2021-09-28T09:46:51.561" v="690" actId="20577"/>
          <ac:spMkLst>
            <pc:docMk/>
            <pc:sldMk cId="1854875444" sldId="292"/>
            <ac:spMk id="3" creationId="{1EA9E5FF-7BBC-FF4A-B1E1-EA6150DFD3FC}"/>
          </ac:spMkLst>
        </pc:spChg>
        <pc:spChg chg="add mod">
          <ac:chgData name=" ＦＡＮＧ Ｘｉｎｔａｏ" userId="f5a69607-3c73-4172-a63e-2f8eff800f7d" providerId="ADAL" clId="{CFAD1D11-4567-5841-ACA4-7A23C80C4E03}" dt="2021-09-29T08:41:23.045" v="852" actId="1076"/>
          <ac:spMkLst>
            <pc:docMk/>
            <pc:sldMk cId="1854875444" sldId="292"/>
            <ac:spMk id="4" creationId="{21DA51EC-7301-0541-B686-B3806207D666}"/>
          </ac:spMkLst>
        </pc:spChg>
        <pc:spChg chg="add mod">
          <ac:chgData name=" ＦＡＮＧ Ｘｉｎｔａｏ" userId="f5a69607-3c73-4172-a63e-2f8eff800f7d" providerId="ADAL" clId="{CFAD1D11-4567-5841-ACA4-7A23C80C4E03}" dt="2021-09-29T08:41:32.444" v="853" actId="14100"/>
          <ac:spMkLst>
            <pc:docMk/>
            <pc:sldMk cId="1854875444" sldId="292"/>
            <ac:spMk id="7" creationId="{3629C7CD-C32D-C849-B4B8-C03521F34A89}"/>
          </ac:spMkLst>
        </pc:spChg>
        <pc:picChg chg="mod">
          <ac:chgData name=" ＦＡＮＧ Ｘｉｎｔａｏ" userId="f5a69607-3c73-4172-a63e-2f8eff800f7d" providerId="ADAL" clId="{CFAD1D11-4567-5841-ACA4-7A23C80C4E03}" dt="2021-09-29T08:40:36.126" v="818" actId="1076"/>
          <ac:picMkLst>
            <pc:docMk/>
            <pc:sldMk cId="1854875444" sldId="292"/>
            <ac:picMk id="9" creationId="{B6FCB7E2-814F-BD4B-8F39-F4D41A0A8321}"/>
          </ac:picMkLst>
        </pc:picChg>
      </pc:sldChg>
      <pc:sldChg chg="modSp mod">
        <pc:chgData name=" ＦＡＮＧ Ｘｉｎｔａｏ" userId="f5a69607-3c73-4172-a63e-2f8eff800f7d" providerId="ADAL" clId="{CFAD1D11-4567-5841-ACA4-7A23C80C4E03}" dt="2021-09-29T08:38:47.073" v="814" actId="5793"/>
        <pc:sldMkLst>
          <pc:docMk/>
          <pc:sldMk cId="2689981119" sldId="321"/>
        </pc:sldMkLst>
        <pc:graphicFrameChg chg="modGraphic">
          <ac:chgData name=" ＦＡＮＧ Ｘｉｎｔａｏ" userId="f5a69607-3c73-4172-a63e-2f8eff800f7d" providerId="ADAL" clId="{CFAD1D11-4567-5841-ACA4-7A23C80C4E03}" dt="2021-09-29T08:38:47.073" v="814" actId="5793"/>
          <ac:graphicFrameMkLst>
            <pc:docMk/>
            <pc:sldMk cId="2689981119" sldId="321"/>
            <ac:graphicFrameMk id="7" creationId="{BC435127-E38C-2B49-AC42-BDACDBAD73AB}"/>
          </ac:graphicFrameMkLst>
        </pc:graphicFrameChg>
      </pc:sldChg>
      <pc:sldChg chg="addSp modSp mod ord">
        <pc:chgData name=" ＦＡＮＧ Ｘｉｎｔａｏ" userId="f5a69607-3c73-4172-a63e-2f8eff800f7d" providerId="ADAL" clId="{CFAD1D11-4567-5841-ACA4-7A23C80C4E03}" dt="2021-09-29T08:38:16.077" v="800" actId="20577"/>
        <pc:sldMkLst>
          <pc:docMk/>
          <pc:sldMk cId="3992963441" sldId="353"/>
        </pc:sldMkLst>
        <pc:spChg chg="add mod">
          <ac:chgData name=" ＦＡＮＧ Ｘｉｎｔａｏ" userId="f5a69607-3c73-4172-a63e-2f8eff800f7d" providerId="ADAL" clId="{CFAD1D11-4567-5841-ACA4-7A23C80C4E03}" dt="2021-09-28T09:37:06.693" v="506" actId="1038"/>
          <ac:spMkLst>
            <pc:docMk/>
            <pc:sldMk cId="3992963441" sldId="353"/>
            <ac:spMk id="3" creationId="{427759DA-27D5-9B41-AD71-766A6A9FACDC}"/>
          </ac:spMkLst>
        </pc:spChg>
        <pc:spChg chg="add mod">
          <ac:chgData name=" ＦＡＮＧ Ｘｉｎｔａｏ" userId="f5a69607-3c73-4172-a63e-2f8eff800f7d" providerId="ADAL" clId="{CFAD1D11-4567-5841-ACA4-7A23C80C4E03}" dt="2021-09-28T09:37:39.292" v="525" actId="1076"/>
          <ac:spMkLst>
            <pc:docMk/>
            <pc:sldMk cId="3992963441" sldId="353"/>
            <ac:spMk id="4" creationId="{5F912746-16FB-6245-ADF9-696FB9C26436}"/>
          </ac:spMkLst>
        </pc:spChg>
        <pc:spChg chg="add mod">
          <ac:chgData name=" ＦＡＮＧ Ｘｉｎｔａｏ" userId="f5a69607-3c73-4172-a63e-2f8eff800f7d" providerId="ADAL" clId="{CFAD1D11-4567-5841-ACA4-7A23C80C4E03}" dt="2021-09-28T09:37:52.196" v="528" actId="14100"/>
          <ac:spMkLst>
            <pc:docMk/>
            <pc:sldMk cId="3992963441" sldId="353"/>
            <ac:spMk id="7" creationId="{2A09C0FE-30AF-034E-86E9-0BD35830C013}"/>
          </ac:spMkLst>
        </pc:spChg>
        <pc:spChg chg="add mod">
          <ac:chgData name=" ＦＡＮＧ Ｘｉｎｔａｏ" userId="f5a69607-3c73-4172-a63e-2f8eff800f7d" providerId="ADAL" clId="{CFAD1D11-4567-5841-ACA4-7A23C80C4E03}" dt="2021-09-28T09:38:51.198" v="589" actId="1076"/>
          <ac:spMkLst>
            <pc:docMk/>
            <pc:sldMk cId="3992963441" sldId="353"/>
            <ac:spMk id="8" creationId="{175185EC-E823-0F4E-B623-BF954E67D50D}"/>
          </ac:spMkLst>
        </pc:spChg>
        <pc:graphicFrameChg chg="mod modGraphic">
          <ac:chgData name=" ＦＡＮＧ Ｘｉｎｔａｏ" userId="f5a69607-3c73-4172-a63e-2f8eff800f7d" providerId="ADAL" clId="{CFAD1D11-4567-5841-ACA4-7A23C80C4E03}" dt="2021-09-29T08:38:16.077" v="800" actId="20577"/>
          <ac:graphicFrameMkLst>
            <pc:docMk/>
            <pc:sldMk cId="3992963441" sldId="353"/>
            <ac:graphicFrameMk id="6" creationId="{36A3B942-A982-3D43-B6E0-BD82A5F50883}"/>
          </ac:graphicFrameMkLst>
        </pc:graphicFrameChg>
      </pc:sldChg>
      <pc:sldChg chg="modSp mod">
        <pc:chgData name=" ＦＡＮＧ Ｘｉｎｔａｏ" userId="f5a69607-3c73-4172-a63e-2f8eff800f7d" providerId="ADAL" clId="{CFAD1D11-4567-5841-ACA4-7A23C80C4E03}" dt="2021-09-30T03:03:14.185" v="878" actId="20577"/>
        <pc:sldMkLst>
          <pc:docMk/>
          <pc:sldMk cId="3834671899" sldId="358"/>
        </pc:sldMkLst>
        <pc:spChg chg="mod">
          <ac:chgData name=" ＦＡＮＧ Ｘｉｎｔａｏ" userId="f5a69607-3c73-4172-a63e-2f8eff800f7d" providerId="ADAL" clId="{CFAD1D11-4567-5841-ACA4-7A23C80C4E03}" dt="2021-09-30T03:03:14.185" v="878" actId="20577"/>
          <ac:spMkLst>
            <pc:docMk/>
            <pc:sldMk cId="3834671899" sldId="358"/>
            <ac:spMk id="2" creationId="{6CA51CBF-1CF7-2C4E-A052-82A87C20A5B8}"/>
          </ac:spMkLst>
        </pc:spChg>
      </pc:sldChg>
      <pc:sldChg chg="modSp mod">
        <pc:chgData name=" ＦＡＮＧ Ｘｉｎｔａｏ" userId="f5a69607-3c73-4172-a63e-2f8eff800f7d" providerId="ADAL" clId="{CFAD1D11-4567-5841-ACA4-7A23C80C4E03}" dt="2021-09-30T03:13:03.777" v="885" actId="20577"/>
        <pc:sldMkLst>
          <pc:docMk/>
          <pc:sldMk cId="455829792" sldId="361"/>
        </pc:sldMkLst>
        <pc:spChg chg="mod">
          <ac:chgData name=" ＦＡＮＧ Ｘｉｎｔａｏ" userId="f5a69607-3c73-4172-a63e-2f8eff800f7d" providerId="ADAL" clId="{CFAD1D11-4567-5841-ACA4-7A23C80C4E03}" dt="2021-09-27T07:03:42.941" v="41" actId="20577"/>
          <ac:spMkLst>
            <pc:docMk/>
            <pc:sldMk cId="455829792" sldId="361"/>
            <ac:spMk id="2" creationId="{6CA51CBF-1CF7-2C4E-A052-82A87C20A5B8}"/>
          </ac:spMkLst>
        </pc:spChg>
        <pc:spChg chg="mod">
          <ac:chgData name=" ＦＡＮＧ Ｘｉｎｔａｏ" userId="f5a69607-3c73-4172-a63e-2f8eff800f7d" providerId="ADAL" clId="{CFAD1D11-4567-5841-ACA4-7A23C80C4E03}" dt="2021-09-30T03:13:03.777" v="885" actId="20577"/>
          <ac:spMkLst>
            <pc:docMk/>
            <pc:sldMk cId="455829792" sldId="361"/>
            <ac:spMk id="4" creationId="{3C8F1BE0-FCA2-8C47-A9C4-BA3AA37FA064}"/>
          </ac:spMkLst>
        </pc:spChg>
      </pc:sldChg>
      <pc:sldChg chg="ord">
        <pc:chgData name=" ＦＡＮＧ Ｘｉｎｔａｏ" userId="f5a69607-3c73-4172-a63e-2f8eff800f7d" providerId="ADAL" clId="{CFAD1D11-4567-5841-ACA4-7A23C80C4E03}" dt="2021-09-28T09:49:14.416" v="691" actId="20578"/>
        <pc:sldMkLst>
          <pc:docMk/>
          <pc:sldMk cId="1831318354" sldId="362"/>
        </pc:sldMkLst>
      </pc:sldChg>
      <pc:sldChg chg="modSp add mod">
        <pc:chgData name=" ＦＡＮＧ Ｘｉｎｔａｏ" userId="f5a69607-3c73-4172-a63e-2f8eff800f7d" providerId="ADAL" clId="{CFAD1D11-4567-5841-ACA4-7A23C80C4E03}" dt="2021-09-28T09:50:05.455" v="701" actId="20577"/>
        <pc:sldMkLst>
          <pc:docMk/>
          <pc:sldMk cId="2546845153" sldId="366"/>
        </pc:sldMkLst>
        <pc:spChg chg="mod">
          <ac:chgData name=" ＦＡＮＧ Ｘｉｎｔａｏ" userId="f5a69607-3c73-4172-a63e-2f8eff800f7d" providerId="ADAL" clId="{CFAD1D11-4567-5841-ACA4-7A23C80C4E03}" dt="2021-09-28T09:50:05.455" v="701" actId="20577"/>
          <ac:spMkLst>
            <pc:docMk/>
            <pc:sldMk cId="2546845153" sldId="366"/>
            <ac:spMk id="4" creationId="{3C8F1BE0-FCA2-8C47-A9C4-BA3AA37FA064}"/>
          </ac:spMkLst>
        </pc:spChg>
      </pc:sldChg>
      <pc:sldChg chg="modSp add mod">
        <pc:chgData name=" ＦＡＮＧ Ｘｉｎｔａｏ" userId="f5a69607-3c73-4172-a63e-2f8eff800f7d" providerId="ADAL" clId="{CFAD1D11-4567-5841-ACA4-7A23C80C4E03}" dt="2021-09-30T03:50:00.841" v="1139" actId="20577"/>
        <pc:sldMkLst>
          <pc:docMk/>
          <pc:sldMk cId="1643628781" sldId="367"/>
        </pc:sldMkLst>
        <pc:spChg chg="mod">
          <ac:chgData name=" ＦＡＮＧ Ｘｉｎｔａｏ" userId="f5a69607-3c73-4172-a63e-2f8eff800f7d" providerId="ADAL" clId="{CFAD1D11-4567-5841-ACA4-7A23C80C4E03}" dt="2021-09-29T08:44:37.285" v="855" actId="20577"/>
          <ac:spMkLst>
            <pc:docMk/>
            <pc:sldMk cId="1643628781" sldId="367"/>
            <ac:spMk id="2" creationId="{6CA51CBF-1CF7-2C4E-A052-82A87C20A5B8}"/>
          </ac:spMkLst>
        </pc:spChg>
        <pc:spChg chg="mod">
          <ac:chgData name=" ＦＡＮＧ Ｘｉｎｔａｏ" userId="f5a69607-3c73-4172-a63e-2f8eff800f7d" providerId="ADAL" clId="{CFAD1D11-4567-5841-ACA4-7A23C80C4E03}" dt="2021-09-30T03:50:00.841" v="1139" actId="20577"/>
          <ac:spMkLst>
            <pc:docMk/>
            <pc:sldMk cId="1643628781" sldId="367"/>
            <ac:spMk id="4" creationId="{3C8F1BE0-FCA2-8C47-A9C4-BA3AA37FA064}"/>
          </ac:spMkLst>
        </pc:spChg>
      </pc:sldChg>
    </pc:docChg>
  </pc:docChgLst>
  <pc:docChgLst>
    <pc:chgData name="ＦＡＮＧ Ｘｉｎｔａｏ(gr0475vx)" userId="f5a69607-3c73-4172-a63e-2f8eff800f7d" providerId="ADAL" clId="{232000C0-B5D4-E34B-9802-84834EE76E74}"/>
    <pc:docChg chg="undo custSel addSld delSld modSld sldOrd">
      <pc:chgData name="ＦＡＮＧ Ｘｉｎｔａｏ(gr0475vx)" userId="f5a69607-3c73-4172-a63e-2f8eff800f7d" providerId="ADAL" clId="{232000C0-B5D4-E34B-9802-84834EE76E74}" dt="2021-03-02T04:18:09.089" v="1077"/>
      <pc:docMkLst>
        <pc:docMk/>
      </pc:docMkLst>
      <pc:sldChg chg="modSp mod">
        <pc:chgData name="ＦＡＮＧ Ｘｉｎｔａｏ(gr0475vx)" userId="f5a69607-3c73-4172-a63e-2f8eff800f7d" providerId="ADAL" clId="{232000C0-B5D4-E34B-9802-84834EE76E74}" dt="2021-02-26T06:59:57.245" v="674" actId="255"/>
        <pc:sldMkLst>
          <pc:docMk/>
          <pc:sldMk cId="3527916796" sldId="256"/>
        </pc:sldMkLst>
        <pc:spChg chg="mod">
          <ac:chgData name="ＦＡＮＧ Ｘｉｎｔａｏ(gr0475vx)" userId="f5a69607-3c73-4172-a63e-2f8eff800f7d" providerId="ADAL" clId="{232000C0-B5D4-E34B-9802-84834EE76E74}" dt="2021-02-26T06:59:57.245" v="674" actId="255"/>
          <ac:spMkLst>
            <pc:docMk/>
            <pc:sldMk cId="3527916796" sldId="256"/>
            <ac:spMk id="2" creationId="{C09F0BFF-3663-0E4B-A023-6B2E72947AE0}"/>
          </ac:spMkLst>
        </pc:spChg>
        <pc:spChg chg="mod">
          <ac:chgData name="ＦＡＮＧ Ｘｉｎｔａｏ(gr0475vx)" userId="f5a69607-3c73-4172-a63e-2f8eff800f7d" providerId="ADAL" clId="{232000C0-B5D4-E34B-9802-84834EE76E74}" dt="2021-02-25T09:06:09.390" v="27" actId="20577"/>
          <ac:spMkLst>
            <pc:docMk/>
            <pc:sldMk cId="3527916796" sldId="256"/>
            <ac:spMk id="6" creationId="{F71AFA9A-5AFD-7E41-B85A-4618D969194B}"/>
          </ac:spMkLst>
        </pc:spChg>
      </pc:sldChg>
      <pc:sldChg chg="addSp modSp mod">
        <pc:chgData name="ＦＡＮＧ Ｘｉｎｔａｏ(gr0475vx)" userId="f5a69607-3c73-4172-a63e-2f8eff800f7d" providerId="ADAL" clId="{232000C0-B5D4-E34B-9802-84834EE76E74}" dt="2021-03-02T04:17:42.322" v="1063"/>
        <pc:sldMkLst>
          <pc:docMk/>
          <pc:sldMk cId="1944543615" sldId="265"/>
        </pc:sldMkLst>
        <pc:spChg chg="mod">
          <ac:chgData name="ＦＡＮＧ Ｘｉｎｔａｏ(gr0475vx)" userId="f5a69607-3c73-4172-a63e-2f8eff800f7d" providerId="ADAL" clId="{232000C0-B5D4-E34B-9802-84834EE76E74}" dt="2021-02-26T07:01:04.833" v="675" actId="20577"/>
          <ac:spMkLst>
            <pc:docMk/>
            <pc:sldMk cId="1944543615" sldId="265"/>
            <ac:spMk id="3" creationId="{80DD6DD9-4DED-43D1-B8A0-AC78CFD0096E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42.322" v="1063"/>
          <ac:spMkLst>
            <pc:docMk/>
            <pc:sldMk cId="1944543615" sldId="265"/>
            <ac:spMk id="5" creationId="{B3373FDA-799C-474B-8096-1ECDE4CD34C4}"/>
          </ac:spMkLst>
        </pc:spChg>
      </pc:sldChg>
      <pc:sldChg chg="addSp modSp mod">
        <pc:chgData name="ＦＡＮＧ Ｘｉｎｔａｏ(gr0475vx)" userId="f5a69607-3c73-4172-a63e-2f8eff800f7d" providerId="ADAL" clId="{232000C0-B5D4-E34B-9802-84834EE76E74}" dt="2021-03-02T04:17:45.921" v="1065"/>
        <pc:sldMkLst>
          <pc:docMk/>
          <pc:sldMk cId="4172746188" sldId="266"/>
        </pc:sldMkLst>
        <pc:spChg chg="mod">
          <ac:chgData name="ＦＡＮＧ Ｘｉｎｔａｏ(gr0475vx)" userId="f5a69607-3c73-4172-a63e-2f8eff800f7d" providerId="ADAL" clId="{232000C0-B5D4-E34B-9802-84834EE76E74}" dt="2021-02-26T07:04:38.460" v="711" actId="20577"/>
          <ac:spMkLst>
            <pc:docMk/>
            <pc:sldMk cId="4172746188" sldId="266"/>
            <ac:spMk id="3" creationId="{3823974B-B879-6840-84FA-D2B376E8F416}"/>
          </ac:spMkLst>
        </pc:spChg>
        <pc:spChg chg="add mod">
          <ac:chgData name="ＦＡＮＧ Ｘｉｎｔａｏ(gr0475vx)" userId="f5a69607-3c73-4172-a63e-2f8eff800f7d" providerId="ADAL" clId="{232000C0-B5D4-E34B-9802-84834EE76E74}" dt="2021-02-25T09:09:03.552" v="56" actId="1076"/>
          <ac:spMkLst>
            <pc:docMk/>
            <pc:sldMk cId="4172746188" sldId="266"/>
            <ac:spMk id="7" creationId="{EDDD6456-B2AF-4F49-AD32-F92D8267DA3E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45.921" v="1065"/>
          <ac:spMkLst>
            <pc:docMk/>
            <pc:sldMk cId="4172746188" sldId="266"/>
            <ac:spMk id="10" creationId="{7D03B2D8-57AD-784E-8B76-0481F8D44F60}"/>
          </ac:spMkLst>
        </pc:spChg>
        <pc:spChg chg="add mod">
          <ac:chgData name="ＦＡＮＧ Ｘｉｎｔａｏ(gr0475vx)" userId="f5a69607-3c73-4172-a63e-2f8eff800f7d" providerId="ADAL" clId="{232000C0-B5D4-E34B-9802-84834EE76E74}" dt="2021-02-25T09:09:34.263" v="73" actId="20577"/>
          <ac:spMkLst>
            <pc:docMk/>
            <pc:sldMk cId="4172746188" sldId="266"/>
            <ac:spMk id="11" creationId="{CF14B76C-7C46-3B4F-9CCE-8148C6129AF7}"/>
          </ac:spMkLst>
        </pc:spChg>
        <pc:graphicFrameChg chg="mod">
          <ac:chgData name="ＦＡＮＧ Ｘｉｎｔａｏ(gr0475vx)" userId="f5a69607-3c73-4172-a63e-2f8eff800f7d" providerId="ADAL" clId="{232000C0-B5D4-E34B-9802-84834EE76E74}" dt="2021-02-26T07:03:49.985" v="682" actId="20577"/>
          <ac:graphicFrameMkLst>
            <pc:docMk/>
            <pc:sldMk cId="4172746188" sldId="266"/>
            <ac:graphicFrameMk id="4" creationId="{761D0E18-CDF9-3247-B69C-431881553A92}"/>
          </ac:graphicFrameMkLst>
        </pc:graphicFrameChg>
        <pc:graphicFrameChg chg="mod">
          <ac:chgData name="ＦＡＮＧ Ｘｉｎｔａｏ(gr0475vx)" userId="f5a69607-3c73-4172-a63e-2f8eff800f7d" providerId="ADAL" clId="{232000C0-B5D4-E34B-9802-84834EE76E74}" dt="2021-02-27T07:51:08.558" v="1009"/>
          <ac:graphicFrameMkLst>
            <pc:docMk/>
            <pc:sldMk cId="4172746188" sldId="266"/>
            <ac:graphicFrameMk id="24" creationId="{D0260258-20F5-1449-84B0-FB3BD5A829A9}"/>
          </ac:graphicFrameMkLst>
        </pc:graphicFrameChg>
      </pc:sldChg>
      <pc:sldChg chg="addSp delSp modSp mod">
        <pc:chgData name="ＦＡＮＧ Ｘｉｎｔａｏ(gr0475vx)" userId="f5a69607-3c73-4172-a63e-2f8eff800f7d" providerId="ADAL" clId="{232000C0-B5D4-E34B-9802-84834EE76E74}" dt="2021-03-02T04:17:56.958" v="1071"/>
        <pc:sldMkLst>
          <pc:docMk/>
          <pc:sldMk cId="1075561700" sldId="267"/>
        </pc:sldMkLst>
        <pc:spChg chg="mod">
          <ac:chgData name="ＦＡＮＧ Ｘｉｎｔａｏ(gr0475vx)" userId="f5a69607-3c73-4172-a63e-2f8eff800f7d" providerId="ADAL" clId="{232000C0-B5D4-E34B-9802-84834EE76E74}" dt="2021-02-26T07:21:50.221" v="876" actId="20577"/>
          <ac:spMkLst>
            <pc:docMk/>
            <pc:sldMk cId="1075561700" sldId="267"/>
            <ac:spMk id="2" creationId="{A389842B-C2BB-43EA-B7F5-9C669D69D790}"/>
          </ac:spMkLst>
        </pc:spChg>
        <pc:spChg chg="mod">
          <ac:chgData name="ＦＡＮＧ Ｘｉｎｔａｏ(gr0475vx)" userId="f5a69607-3c73-4172-a63e-2f8eff800f7d" providerId="ADAL" clId="{232000C0-B5D4-E34B-9802-84834EE76E74}" dt="2021-02-26T06:36:45.436" v="667" actId="20577"/>
          <ac:spMkLst>
            <pc:docMk/>
            <pc:sldMk cId="1075561700" sldId="267"/>
            <ac:spMk id="3" creationId="{80DD6DD9-4DED-43D1-B8A0-AC78CFD0096E}"/>
          </ac:spMkLst>
        </pc:spChg>
        <pc:spChg chg="add del mod">
          <ac:chgData name="ＦＡＮＧ Ｘｉｎｔａｏ(gr0475vx)" userId="f5a69607-3c73-4172-a63e-2f8eff800f7d" providerId="ADAL" clId="{232000C0-B5D4-E34B-9802-84834EE76E74}" dt="2021-02-27T08:38:50.297" v="1010" actId="478"/>
          <ac:spMkLst>
            <pc:docMk/>
            <pc:sldMk cId="1075561700" sldId="267"/>
            <ac:spMk id="4" creationId="{2F2F1D8A-0AD0-EF4A-AC30-36DF58447F46}"/>
          </ac:spMkLst>
        </pc:spChg>
        <pc:spChg chg="add del mod">
          <ac:chgData name="ＦＡＮＧ Ｘｉｎｔａｏ(gr0475vx)" userId="f5a69607-3c73-4172-a63e-2f8eff800f7d" providerId="ADAL" clId="{232000C0-B5D4-E34B-9802-84834EE76E74}" dt="2021-02-26T06:15:26.953" v="614" actId="478"/>
          <ac:spMkLst>
            <pc:docMk/>
            <pc:sldMk cId="1075561700" sldId="267"/>
            <ac:spMk id="4" creationId="{DF1B8998-84CA-E342-9B1E-B6C53DA3EECD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56.958" v="1071"/>
          <ac:spMkLst>
            <pc:docMk/>
            <pc:sldMk cId="1075561700" sldId="267"/>
            <ac:spMk id="5" creationId="{76EA8FFF-4576-EE4A-8C1A-B7068863EC8B}"/>
          </ac:spMkLst>
        </pc:spChg>
      </pc:sldChg>
      <pc:sldChg chg="modSp">
        <pc:chgData name="ＦＡＮＧ Ｘｉｎｔａｏ(gr0475vx)" userId="f5a69607-3c73-4172-a63e-2f8eff800f7d" providerId="ADAL" clId="{232000C0-B5D4-E34B-9802-84834EE76E74}" dt="2021-02-25T09:23:48.849" v="388" actId="20578"/>
        <pc:sldMkLst>
          <pc:docMk/>
          <pc:sldMk cId="3685032386" sldId="270"/>
        </pc:sldMkLst>
        <pc:spChg chg="mod">
          <ac:chgData name="ＦＡＮＧ Ｘｉｎｔａｏ(gr0475vx)" userId="f5a69607-3c73-4172-a63e-2f8eff800f7d" providerId="ADAL" clId="{232000C0-B5D4-E34B-9802-84834EE76E74}" dt="2021-02-25T09:23:48.849" v="388" actId="20578"/>
          <ac:spMkLst>
            <pc:docMk/>
            <pc:sldMk cId="3685032386" sldId="270"/>
            <ac:spMk id="4" creationId="{34D5B7FB-CDCA-C946-9ED2-17AC670CC453}"/>
          </ac:spMkLst>
        </pc:spChg>
      </pc:sldChg>
      <pc:sldChg chg="addSp modSp mod">
        <pc:chgData name="ＦＡＮＧ Ｘｉｎｔａｏ(gr0475vx)" userId="f5a69607-3c73-4172-a63e-2f8eff800f7d" providerId="ADAL" clId="{232000C0-B5D4-E34B-9802-84834EE76E74}" dt="2021-03-02T04:17:59.109" v="1072"/>
        <pc:sldMkLst>
          <pc:docMk/>
          <pc:sldMk cId="4232215722" sldId="274"/>
        </pc:sldMkLst>
        <pc:spChg chg="mod">
          <ac:chgData name="ＦＡＮＧ Ｘｉｎｔａｏ(gr0475vx)" userId="f5a69607-3c73-4172-a63e-2f8eff800f7d" providerId="ADAL" clId="{232000C0-B5D4-E34B-9802-84834EE76E74}" dt="2021-02-26T07:21:53.684" v="879" actId="20577"/>
          <ac:spMkLst>
            <pc:docMk/>
            <pc:sldMk cId="4232215722" sldId="274"/>
            <ac:spMk id="2" creationId="{E2B7CAD7-184F-9148-B9B0-45037D6301D8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59.109" v="1072"/>
          <ac:spMkLst>
            <pc:docMk/>
            <pc:sldMk cId="4232215722" sldId="274"/>
            <ac:spMk id="13" creationId="{D91AA89F-34CE-3848-8D82-100BC240C9E3}"/>
          </ac:spMkLst>
        </pc:spChg>
      </pc:sldChg>
      <pc:sldChg chg="addSp delSp modSp mod">
        <pc:chgData name="ＦＡＮＧ Ｘｉｎｔａｏ(gr0475vx)" userId="f5a69607-3c73-4172-a63e-2f8eff800f7d" providerId="ADAL" clId="{232000C0-B5D4-E34B-9802-84834EE76E74}" dt="2021-03-02T04:17:49.880" v="1067"/>
        <pc:sldMkLst>
          <pc:docMk/>
          <pc:sldMk cId="2827441140" sldId="277"/>
        </pc:sldMkLst>
        <pc:spChg chg="mod">
          <ac:chgData name="ＦＡＮＧ Ｘｉｎｔａｏ(gr0475vx)" userId="f5a69607-3c73-4172-a63e-2f8eff800f7d" providerId="ADAL" clId="{232000C0-B5D4-E34B-9802-84834EE76E74}" dt="2021-02-25T09:11:51.080" v="96" actId="20577"/>
          <ac:spMkLst>
            <pc:docMk/>
            <pc:sldMk cId="2827441140" sldId="277"/>
            <ac:spMk id="2" creationId="{B98017F1-A404-4248-8654-8B41360FEE5C}"/>
          </ac:spMkLst>
        </pc:spChg>
        <pc:spChg chg="mod">
          <ac:chgData name="ＦＡＮＧ Ｘｉｎｔａｏ(gr0475vx)" userId="f5a69607-3c73-4172-a63e-2f8eff800f7d" providerId="ADAL" clId="{232000C0-B5D4-E34B-9802-84834EE76E74}" dt="2021-02-25T09:12:11.628" v="97" actId="15"/>
          <ac:spMkLst>
            <pc:docMk/>
            <pc:sldMk cId="2827441140" sldId="277"/>
            <ac:spMk id="3" creationId="{A8147F66-0148-C54B-9DE9-1A310E62E13F}"/>
          </ac:spMkLst>
        </pc:spChg>
        <pc:spChg chg="add del mod">
          <ac:chgData name="ＦＡＮＧ Ｘｉｎｔａｏ(gr0475vx)" userId="f5a69607-3c73-4172-a63e-2f8eff800f7d" providerId="ADAL" clId="{232000C0-B5D4-E34B-9802-84834EE76E74}" dt="2021-02-26T07:08:43.018" v="747" actId="478"/>
          <ac:spMkLst>
            <pc:docMk/>
            <pc:sldMk cId="2827441140" sldId="277"/>
            <ac:spMk id="5" creationId="{D65C4FD1-DE85-F943-8401-300E8054BEC0}"/>
          </ac:spMkLst>
        </pc:spChg>
        <pc:spChg chg="add del mod">
          <ac:chgData name="ＦＡＮＧ Ｘｉｎｔａｏ(gr0475vx)" userId="f5a69607-3c73-4172-a63e-2f8eff800f7d" providerId="ADAL" clId="{232000C0-B5D4-E34B-9802-84834EE76E74}" dt="2021-02-26T04:50:12.181" v="597" actId="478"/>
          <ac:spMkLst>
            <pc:docMk/>
            <pc:sldMk cId="2827441140" sldId="277"/>
            <ac:spMk id="5" creationId="{E4317C8E-473D-8D48-B703-DDE3F5C8CDF2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49.880" v="1067"/>
          <ac:spMkLst>
            <pc:docMk/>
            <pc:sldMk cId="2827441140" sldId="277"/>
            <ac:spMk id="10" creationId="{4F0B1EE3-2433-1647-A882-CD5B24DFC837}"/>
          </ac:spMkLst>
        </pc:spChg>
      </pc:sldChg>
      <pc:sldChg chg="addSp delSp modSp mod modAnim">
        <pc:chgData name="ＦＡＮＧ Ｘｉｎｔａｏ(gr0475vx)" userId="f5a69607-3c73-4172-a63e-2f8eff800f7d" providerId="ADAL" clId="{232000C0-B5D4-E34B-9802-84834EE76E74}" dt="2021-03-02T04:18:01.033" v="1073"/>
        <pc:sldMkLst>
          <pc:docMk/>
          <pc:sldMk cId="2675568392" sldId="283"/>
        </pc:sldMkLst>
        <pc:spChg chg="mod">
          <ac:chgData name="ＦＡＮＧ Ｘｉｎｔａｏ(gr0475vx)" userId="f5a69607-3c73-4172-a63e-2f8eff800f7d" providerId="ADAL" clId="{232000C0-B5D4-E34B-9802-84834EE76E74}" dt="2021-02-26T05:32:32.539" v="600" actId="20577"/>
          <ac:spMkLst>
            <pc:docMk/>
            <pc:sldMk cId="2675568392" sldId="283"/>
            <ac:spMk id="2" creationId="{E2B7CAD7-184F-9148-B9B0-45037D6301D8}"/>
          </ac:spMkLst>
        </pc:spChg>
        <pc:spChg chg="add del mod">
          <ac:chgData name="ＦＡＮＧ Ｘｉｎｔａｏ(gr0475vx)" userId="f5a69607-3c73-4172-a63e-2f8eff800f7d" providerId="ADAL" clId="{232000C0-B5D4-E34B-9802-84834EE76E74}" dt="2021-02-27T09:13:48.886" v="1058" actId="478"/>
          <ac:spMkLst>
            <pc:docMk/>
            <pc:sldMk cId="2675568392" sldId="283"/>
            <ac:spMk id="3" creationId="{2DDF28E6-A63E-614E-BC40-2D00224F5C22}"/>
          </ac:spMkLst>
        </pc:spChg>
        <pc:spChg chg="add del mod">
          <ac:chgData name="ＦＡＮＧ Ｘｉｎｔａｏ(gr0475vx)" userId="f5a69607-3c73-4172-a63e-2f8eff800f7d" providerId="ADAL" clId="{232000C0-B5D4-E34B-9802-84834EE76E74}" dt="2021-02-26T06:15:07.171" v="613" actId="478"/>
          <ac:spMkLst>
            <pc:docMk/>
            <pc:sldMk cId="2675568392" sldId="283"/>
            <ac:spMk id="3" creationId="{4B0D8450-9656-5644-9247-3889371CB1E4}"/>
          </ac:spMkLst>
        </pc:spChg>
        <pc:spChg chg="add del mod">
          <ac:chgData name="ＦＡＮＧ Ｘｉｎｔａｏ(gr0475vx)" userId="f5a69607-3c73-4172-a63e-2f8eff800f7d" providerId="ADAL" clId="{232000C0-B5D4-E34B-9802-84834EE76E74}" dt="2021-02-26T06:15:03.865" v="612" actId="478"/>
          <ac:spMkLst>
            <pc:docMk/>
            <pc:sldMk cId="2675568392" sldId="283"/>
            <ac:spMk id="7" creationId="{14554950-92C0-C94A-918F-1F5183737996}"/>
          </ac:spMkLst>
        </pc:spChg>
        <pc:spChg chg="add mod">
          <ac:chgData name="ＦＡＮＧ Ｘｉｎｔａｏ(gr0475vx)" userId="f5a69607-3c73-4172-a63e-2f8eff800f7d" providerId="ADAL" clId="{232000C0-B5D4-E34B-9802-84834EE76E74}" dt="2021-02-27T08:44:48.995" v="1027" actId="208"/>
          <ac:spMkLst>
            <pc:docMk/>
            <pc:sldMk cId="2675568392" sldId="283"/>
            <ac:spMk id="7" creationId="{88781A53-9243-7241-A35E-7AEEB24B83E0}"/>
          </ac:spMkLst>
        </pc:spChg>
        <pc:spChg chg="add mod">
          <ac:chgData name="ＦＡＮＧ Ｘｉｎｔａｏ(gr0475vx)" userId="f5a69607-3c73-4172-a63e-2f8eff800f7d" providerId="ADAL" clId="{232000C0-B5D4-E34B-9802-84834EE76E74}" dt="2021-02-27T09:13:42.599" v="1057" actId="113"/>
          <ac:spMkLst>
            <pc:docMk/>
            <pc:sldMk cId="2675568392" sldId="283"/>
            <ac:spMk id="14" creationId="{988CE1AC-59AF-5F41-BDC7-D1090B540A84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8:01.033" v="1073"/>
          <ac:spMkLst>
            <pc:docMk/>
            <pc:sldMk cId="2675568392" sldId="283"/>
            <ac:spMk id="15" creationId="{21F4F43E-3F90-9843-9B62-4F955F972D28}"/>
          </ac:spMkLst>
        </pc:spChg>
        <pc:graphicFrameChg chg="mod modGraphic">
          <ac:chgData name="ＦＡＮＧ Ｘｉｎｔａｏ(gr0475vx)" userId="f5a69607-3c73-4172-a63e-2f8eff800f7d" providerId="ADAL" clId="{232000C0-B5D4-E34B-9802-84834EE76E74}" dt="2021-02-27T11:05:47.377" v="1061" actId="113"/>
          <ac:graphicFrameMkLst>
            <pc:docMk/>
            <pc:sldMk cId="2675568392" sldId="283"/>
            <ac:graphicFrameMk id="4" creationId="{D226A5CC-C41C-6740-8DEF-6B011F4B3669}"/>
          </ac:graphicFrameMkLst>
        </pc:graphicFrameChg>
        <pc:cxnChg chg="add mod">
          <ac:chgData name="ＦＡＮＧ Ｘｉｎｔａｏ(gr0475vx)" userId="f5a69607-3c73-4172-a63e-2f8eff800f7d" providerId="ADAL" clId="{232000C0-B5D4-E34B-9802-84834EE76E74}" dt="2021-02-27T09:13:39.163" v="1056" actId="14100"/>
          <ac:cxnSpMkLst>
            <pc:docMk/>
            <pc:sldMk cId="2675568392" sldId="283"/>
            <ac:cxnSpMk id="12" creationId="{5BDD8BE1-7675-0141-BC39-3C11A8A8C471}"/>
          </ac:cxnSpMkLst>
        </pc:cxnChg>
      </pc:sldChg>
      <pc:sldChg chg="addSp modSp mod ord">
        <pc:chgData name="ＦＡＮＧ Ｘｉｎｔａｏ(gr0475vx)" userId="f5a69607-3c73-4172-a63e-2f8eff800f7d" providerId="ADAL" clId="{232000C0-B5D4-E34B-9802-84834EE76E74}" dt="2021-03-02T04:17:55.163" v="1070"/>
        <pc:sldMkLst>
          <pc:docMk/>
          <pc:sldMk cId="243735020" sldId="291"/>
        </pc:sldMkLst>
        <pc:spChg chg="mod">
          <ac:chgData name="ＦＡＮＧ Ｘｉｎｔａｏ(gr0475vx)" userId="f5a69607-3c73-4172-a63e-2f8eff800f7d" providerId="ADAL" clId="{232000C0-B5D4-E34B-9802-84834EE76E74}" dt="2021-02-26T07:21:46.878" v="873" actId="20577"/>
          <ac:spMkLst>
            <pc:docMk/>
            <pc:sldMk cId="243735020" sldId="291"/>
            <ac:spMk id="2" creationId="{B98017F1-A404-4248-8654-8B41360FEE5C}"/>
          </ac:spMkLst>
        </pc:spChg>
        <pc:spChg chg="mod">
          <ac:chgData name="ＦＡＮＧ Ｘｉｎｔａｏ(gr0475vx)" userId="f5a69607-3c73-4172-a63e-2f8eff800f7d" providerId="ADAL" clId="{232000C0-B5D4-E34B-9802-84834EE76E74}" dt="2021-02-26T07:20:28.521" v="864" actId="20577"/>
          <ac:spMkLst>
            <pc:docMk/>
            <pc:sldMk cId="243735020" sldId="291"/>
            <ac:spMk id="3" creationId="{A351A24A-04F4-1143-A692-8A7106A7659B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55.163" v="1070"/>
          <ac:spMkLst>
            <pc:docMk/>
            <pc:sldMk cId="243735020" sldId="291"/>
            <ac:spMk id="5" creationId="{DA471BBE-08BC-9D4E-8025-475EF087CECC}"/>
          </ac:spMkLst>
        </pc:spChg>
      </pc:sldChg>
      <pc:sldChg chg="addSp delSp modSp mod">
        <pc:chgData name="ＦＡＮＧ Ｘｉｎｔａｏ(gr0475vx)" userId="f5a69607-3c73-4172-a63e-2f8eff800f7d" providerId="ADAL" clId="{232000C0-B5D4-E34B-9802-84834EE76E74}" dt="2021-03-02T04:17:53.514" v="1069"/>
        <pc:sldMkLst>
          <pc:docMk/>
          <pc:sldMk cId="1854875444" sldId="292"/>
        </pc:sldMkLst>
        <pc:spChg chg="add del mod">
          <ac:chgData name="ＦＡＮＧ Ｘｉｎｔａｏ(gr0475vx)" userId="f5a69607-3c73-4172-a63e-2f8eff800f7d" providerId="ADAL" clId="{232000C0-B5D4-E34B-9802-84834EE76E74}" dt="2021-03-02T03:25:30.050" v="1062" actId="478"/>
          <ac:spMkLst>
            <pc:docMk/>
            <pc:sldMk cId="1854875444" sldId="292"/>
            <ac:spMk id="5" creationId="{6ACBECF1-5959-494C-A8B0-94B8E99C2D94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53.514" v="1069"/>
          <ac:spMkLst>
            <pc:docMk/>
            <pc:sldMk cId="1854875444" sldId="292"/>
            <ac:spMk id="9" creationId="{EFB87195-0952-5048-AB96-16D5D79915E1}"/>
          </ac:spMkLst>
        </pc:spChg>
      </pc:sldChg>
      <pc:sldChg chg="addSp modSp">
        <pc:chgData name="ＦＡＮＧ Ｘｉｎｔａｏ(gr0475vx)" userId="f5a69607-3c73-4172-a63e-2f8eff800f7d" providerId="ADAL" clId="{232000C0-B5D4-E34B-9802-84834EE76E74}" dt="2021-03-02T04:17:47.842" v="1066"/>
        <pc:sldMkLst>
          <pc:docMk/>
          <pc:sldMk cId="4174256957" sldId="294"/>
        </pc:sldMkLst>
        <pc:spChg chg="add mod">
          <ac:chgData name="ＦＡＮＧ Ｘｉｎｔａｏ(gr0475vx)" userId="f5a69607-3c73-4172-a63e-2f8eff800f7d" providerId="ADAL" clId="{232000C0-B5D4-E34B-9802-84834EE76E74}" dt="2021-03-02T04:17:47.842" v="1066"/>
          <ac:spMkLst>
            <pc:docMk/>
            <pc:sldMk cId="4174256957" sldId="294"/>
            <ac:spMk id="5" creationId="{48E47445-8B6A-F74A-8BF8-AF5C11786736}"/>
          </ac:spMkLst>
        </pc:spChg>
      </pc:sldChg>
      <pc:sldChg chg="addSp modSp mod">
        <pc:chgData name="ＦＡＮＧ Ｘｉｎｔａｏ(gr0475vx)" userId="f5a69607-3c73-4172-a63e-2f8eff800f7d" providerId="ADAL" clId="{232000C0-B5D4-E34B-9802-84834EE76E74}" dt="2021-03-02T04:18:09.089" v="1077"/>
        <pc:sldMkLst>
          <pc:docMk/>
          <pc:sldMk cId="2621240240" sldId="295"/>
        </pc:sldMkLst>
        <pc:spChg chg="mod">
          <ac:chgData name="ＦＡＮＧ Ｘｉｎｔａｏ(gr0475vx)" userId="f5a69607-3c73-4172-a63e-2f8eff800f7d" providerId="ADAL" clId="{232000C0-B5D4-E34B-9802-84834EE76E74}" dt="2021-02-26T05:40:29.927" v="611" actId="20577"/>
          <ac:spMkLst>
            <pc:docMk/>
            <pc:sldMk cId="2621240240" sldId="295"/>
            <ac:spMk id="4" creationId="{3C8F1BE0-FCA2-8C47-A9C4-BA3AA37FA064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8:09.089" v="1077"/>
          <ac:spMkLst>
            <pc:docMk/>
            <pc:sldMk cId="2621240240" sldId="295"/>
            <ac:spMk id="5" creationId="{43BF2522-A4E9-944B-807B-D33AAE8F7293}"/>
          </ac:spMkLst>
        </pc:spChg>
      </pc:sldChg>
      <pc:sldChg chg="addSp modSp mod">
        <pc:chgData name="ＦＡＮＧ Ｘｉｎｔａｏ(gr0475vx)" userId="f5a69607-3c73-4172-a63e-2f8eff800f7d" providerId="ADAL" clId="{232000C0-B5D4-E34B-9802-84834EE76E74}" dt="2021-03-02T04:18:06.345" v="1076"/>
        <pc:sldMkLst>
          <pc:docMk/>
          <pc:sldMk cId="843165136" sldId="296"/>
        </pc:sldMkLst>
        <pc:spChg chg="mod">
          <ac:chgData name="ＦＡＮＧ Ｘｉｎｔａｏ(gr0475vx)" userId="f5a69607-3c73-4172-a63e-2f8eff800f7d" providerId="ADAL" clId="{232000C0-B5D4-E34B-9802-84834EE76E74}" dt="2021-02-26T07:29:16.335" v="988" actId="20577"/>
          <ac:spMkLst>
            <pc:docMk/>
            <pc:sldMk cId="843165136" sldId="296"/>
            <ac:spMk id="4" creationId="{E79A4B64-359A-2446-8677-4C29C8F213EB}"/>
          </ac:spMkLst>
        </pc:spChg>
        <pc:spChg chg="add mod">
          <ac:chgData name="ＦＡＮＧ Ｘｉｎｔａｏ(gr0475vx)" userId="f5a69607-3c73-4172-a63e-2f8eff800f7d" providerId="ADAL" clId="{232000C0-B5D4-E34B-9802-84834EE76E74}" dt="2021-02-25T09:22:53.633" v="387" actId="1076"/>
          <ac:spMkLst>
            <pc:docMk/>
            <pc:sldMk cId="843165136" sldId="296"/>
            <ac:spMk id="5" creationId="{532A69F9-9F79-AB4F-A86B-5FDBEE7B2860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8:06.345" v="1076"/>
          <ac:spMkLst>
            <pc:docMk/>
            <pc:sldMk cId="843165136" sldId="296"/>
            <ac:spMk id="5" creationId="{9BBE94F7-5C49-8343-AE3B-E3F92D40517E}"/>
          </ac:spMkLst>
        </pc:spChg>
      </pc:sldChg>
      <pc:sldChg chg="addSp modSp mod">
        <pc:chgData name="ＦＡＮＧ Ｘｉｎｔａｏ(gr0475vx)" userId="f5a69607-3c73-4172-a63e-2f8eff800f7d" providerId="ADAL" clId="{232000C0-B5D4-E34B-9802-84834EE76E74}" dt="2021-03-02T04:17:44.342" v="1064"/>
        <pc:sldMkLst>
          <pc:docMk/>
          <pc:sldMk cId="3536378391" sldId="297"/>
        </pc:sldMkLst>
        <pc:spChg chg="mod">
          <ac:chgData name="ＦＡＮＧ Ｘｉｎｔａｏ(gr0475vx)" userId="f5a69607-3c73-4172-a63e-2f8eff800f7d" providerId="ADAL" clId="{232000C0-B5D4-E34B-9802-84834EE76E74}" dt="2021-02-25T09:07:37.461" v="43" actId="20577"/>
          <ac:spMkLst>
            <pc:docMk/>
            <pc:sldMk cId="3536378391" sldId="297"/>
            <ac:spMk id="4" creationId="{641B038D-EC1B-2344-B588-23BA2A8386AB}"/>
          </ac:spMkLst>
        </pc:spChg>
        <pc:spChg chg="mod">
          <ac:chgData name="ＦＡＮＧ Ｘｉｎｔａｏ(gr0475vx)" userId="f5a69607-3c73-4172-a63e-2f8eff800f7d" providerId="ADAL" clId="{232000C0-B5D4-E34B-9802-84834EE76E74}" dt="2021-02-25T09:07:58.156" v="44" actId="1076"/>
          <ac:spMkLst>
            <pc:docMk/>
            <pc:sldMk cId="3536378391" sldId="297"/>
            <ac:spMk id="5" creationId="{4264A503-7D63-4547-BDCB-7DD0FF600FE1}"/>
          </ac:spMkLst>
        </pc:spChg>
        <pc:spChg chg="mod">
          <ac:chgData name="ＦＡＮＧ Ｘｉｎｔａｏ(gr0475vx)" userId="f5a69607-3c73-4172-a63e-2f8eff800f7d" providerId="ADAL" clId="{232000C0-B5D4-E34B-9802-84834EE76E74}" dt="2021-02-26T07:01:35.307" v="678" actId="20577"/>
          <ac:spMkLst>
            <pc:docMk/>
            <pc:sldMk cId="3536378391" sldId="297"/>
            <ac:spMk id="6" creationId="{6AA830C0-F234-AF41-BAD3-29CA085043DC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44.342" v="1064"/>
          <ac:spMkLst>
            <pc:docMk/>
            <pc:sldMk cId="3536378391" sldId="297"/>
            <ac:spMk id="18" creationId="{41005F74-8E39-C340-9275-2F9E3173CDAA}"/>
          </ac:spMkLst>
        </pc:spChg>
        <pc:spChg chg="mod">
          <ac:chgData name="ＦＡＮＧ Ｘｉｎｔａｏ(gr0475vx)" userId="f5a69607-3c73-4172-a63e-2f8eff800f7d" providerId="ADAL" clId="{232000C0-B5D4-E34B-9802-84834EE76E74}" dt="2021-02-25T09:08:01.763" v="45" actId="1076"/>
          <ac:spMkLst>
            <pc:docMk/>
            <pc:sldMk cId="3536378391" sldId="297"/>
            <ac:spMk id="24" creationId="{27E2B359-3C4B-5749-A8EF-0B494E3A718A}"/>
          </ac:spMkLst>
        </pc:spChg>
        <pc:spChg chg="mod">
          <ac:chgData name="ＦＡＮＧ Ｘｉｎｔａｏ(gr0475vx)" userId="f5a69607-3c73-4172-a63e-2f8eff800f7d" providerId="ADAL" clId="{232000C0-B5D4-E34B-9802-84834EE76E74}" dt="2021-02-25T09:08:04.650" v="46" actId="1076"/>
          <ac:spMkLst>
            <pc:docMk/>
            <pc:sldMk cId="3536378391" sldId="297"/>
            <ac:spMk id="25" creationId="{C1C7B979-9066-224E-B511-70067487CE82}"/>
          </ac:spMkLst>
        </pc:spChg>
        <pc:spChg chg="mod">
          <ac:chgData name="ＦＡＮＧ Ｘｉｎｔａｏ(gr0475vx)" userId="f5a69607-3c73-4172-a63e-2f8eff800f7d" providerId="ADAL" clId="{232000C0-B5D4-E34B-9802-84834EE76E74}" dt="2021-02-26T07:02:10.899" v="679" actId="403"/>
          <ac:spMkLst>
            <pc:docMk/>
            <pc:sldMk cId="3536378391" sldId="297"/>
            <ac:spMk id="26" creationId="{26CB3C00-DDDD-2946-B381-E3366D1580B6}"/>
          </ac:spMkLst>
        </pc:spChg>
      </pc:sldChg>
      <pc:sldChg chg="addSp modSp mod">
        <pc:chgData name="ＦＡＮＧ Ｘｉｎｔａｏ(gr0475vx)" userId="f5a69607-3c73-4172-a63e-2f8eff800f7d" providerId="ADAL" clId="{232000C0-B5D4-E34B-9802-84834EE76E74}" dt="2021-03-02T04:17:51.755" v="1068"/>
        <pc:sldMkLst>
          <pc:docMk/>
          <pc:sldMk cId="1134940727" sldId="298"/>
        </pc:sldMkLst>
        <pc:spChg chg="mod">
          <ac:chgData name="ＦＡＮＧ Ｘｉｎｔａｏ(gr0475vx)" userId="f5a69607-3c73-4172-a63e-2f8eff800f7d" providerId="ADAL" clId="{232000C0-B5D4-E34B-9802-84834EE76E74}" dt="2021-02-26T07:09:57.031" v="773" actId="313"/>
          <ac:spMkLst>
            <pc:docMk/>
            <pc:sldMk cId="1134940727" sldId="298"/>
            <ac:spMk id="4" creationId="{FD3D7DB2-EAC8-0C40-ADD9-53382626B816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7:51.755" v="1068"/>
          <ac:spMkLst>
            <pc:docMk/>
            <pc:sldMk cId="1134940727" sldId="298"/>
            <ac:spMk id="6" creationId="{84FA511B-54F2-5242-8E5C-33AE3E5F0F53}"/>
          </ac:spMkLst>
        </pc:spChg>
      </pc:sldChg>
      <pc:sldChg chg="addSp modSp mod">
        <pc:chgData name="ＦＡＮＧ Ｘｉｎｔａｏ(gr0475vx)" userId="f5a69607-3c73-4172-a63e-2f8eff800f7d" providerId="ADAL" clId="{232000C0-B5D4-E34B-9802-84834EE76E74}" dt="2021-03-02T04:18:04.855" v="1075"/>
        <pc:sldMkLst>
          <pc:docMk/>
          <pc:sldMk cId="3577078846" sldId="299"/>
        </pc:sldMkLst>
        <pc:spChg chg="mod">
          <ac:chgData name="ＦＡＮＧ Ｘｉｎｔａｏ(gr0475vx)" userId="f5a69607-3c73-4172-a63e-2f8eff800f7d" providerId="ADAL" clId="{232000C0-B5D4-E34B-9802-84834EE76E74}" dt="2021-02-25T09:21:23.651" v="347" actId="20577"/>
          <ac:spMkLst>
            <pc:docMk/>
            <pc:sldMk cId="3577078846" sldId="299"/>
            <ac:spMk id="4" creationId="{E79A4B64-359A-2446-8677-4C29C8F213EB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8:04.855" v="1075"/>
          <ac:spMkLst>
            <pc:docMk/>
            <pc:sldMk cId="3577078846" sldId="299"/>
            <ac:spMk id="7" creationId="{2AB8325D-741C-F649-BAC7-59337B4B3094}"/>
          </ac:spMkLst>
        </pc:spChg>
      </pc:sldChg>
      <pc:sldChg chg="addSp delSp modSp mod">
        <pc:chgData name="ＦＡＮＧ Ｘｉｎｔａｏ(gr0475vx)" userId="f5a69607-3c73-4172-a63e-2f8eff800f7d" providerId="ADAL" clId="{232000C0-B5D4-E34B-9802-84834EE76E74}" dt="2021-03-02T04:18:03.082" v="1074"/>
        <pc:sldMkLst>
          <pc:docMk/>
          <pc:sldMk cId="485281360" sldId="300"/>
        </pc:sldMkLst>
        <pc:spChg chg="mod">
          <ac:chgData name="ＦＡＮＧ Ｘｉｎｔａｏ(gr0475vx)" userId="f5a69607-3c73-4172-a63e-2f8eff800f7d" providerId="ADAL" clId="{232000C0-B5D4-E34B-9802-84834EE76E74}" dt="2021-02-26T03:00:54.687" v="469" actId="20577"/>
          <ac:spMkLst>
            <pc:docMk/>
            <pc:sldMk cId="485281360" sldId="300"/>
            <ac:spMk id="3" creationId="{7E69E5BB-F88B-E346-9F1A-0CD86245EACB}"/>
          </ac:spMkLst>
        </pc:spChg>
        <pc:spChg chg="add mod">
          <ac:chgData name="ＦＡＮＧ Ｘｉｎｔａｏ(gr0475vx)" userId="f5a69607-3c73-4172-a63e-2f8eff800f7d" providerId="ADAL" clId="{232000C0-B5D4-E34B-9802-84834EE76E74}" dt="2021-02-26T03:58:51.117" v="596" actId="20577"/>
          <ac:spMkLst>
            <pc:docMk/>
            <pc:sldMk cId="485281360" sldId="300"/>
            <ac:spMk id="6" creationId="{75FD7AA4-A4B6-D64E-9E6C-FF1849E721A4}"/>
          </ac:spMkLst>
        </pc:spChg>
        <pc:spChg chg="add mod">
          <ac:chgData name="ＦＡＮＧ Ｘｉｎｔａｏ(gr0475vx)" userId="f5a69607-3c73-4172-a63e-2f8eff800f7d" providerId="ADAL" clId="{232000C0-B5D4-E34B-9802-84834EE76E74}" dt="2021-03-02T04:18:03.082" v="1074"/>
          <ac:spMkLst>
            <pc:docMk/>
            <pc:sldMk cId="485281360" sldId="300"/>
            <ac:spMk id="7" creationId="{E52F233E-61C5-2142-ACF9-CEE28DE359D6}"/>
          </ac:spMkLst>
        </pc:spChg>
        <pc:graphicFrameChg chg="del">
          <ac:chgData name="ＦＡＮＧ Ｘｉｎｔａｏ(gr0475vx)" userId="f5a69607-3c73-4172-a63e-2f8eff800f7d" providerId="ADAL" clId="{232000C0-B5D4-E34B-9802-84834EE76E74}" dt="2021-02-26T02:48:42.302" v="441" actId="478"/>
          <ac:graphicFrameMkLst>
            <pc:docMk/>
            <pc:sldMk cId="485281360" sldId="300"/>
            <ac:graphicFrameMk id="4" creationId="{064C84C0-1888-104F-A5E7-3E444E4B007B}"/>
          </ac:graphicFrameMkLst>
        </pc:graphicFrameChg>
        <pc:graphicFrameChg chg="add mod">
          <ac:chgData name="ＦＡＮＧ Ｘｉｎｔａｏ(gr0475vx)" userId="f5a69607-3c73-4172-a63e-2f8eff800f7d" providerId="ADAL" clId="{232000C0-B5D4-E34B-9802-84834EE76E74}" dt="2021-02-26T03:56:37.750" v="529" actId="1076"/>
          <ac:graphicFrameMkLst>
            <pc:docMk/>
            <pc:sldMk cId="485281360" sldId="300"/>
            <ac:graphicFrameMk id="5" creationId="{1CD97CEC-5F2A-FF4D-A9FC-3F13A314CD4F}"/>
          </ac:graphicFrameMkLst>
        </pc:graphicFrameChg>
      </pc:sldChg>
      <pc:sldChg chg="addSp delSp modSp new del mod">
        <pc:chgData name="ＦＡＮＧ Ｘｉｎｔａｏ(gr0475vx)" userId="f5a69607-3c73-4172-a63e-2f8eff800f7d" providerId="ADAL" clId="{232000C0-B5D4-E34B-9802-84834EE76E74}" dt="2021-02-26T02:53:30.925" v="445" actId="2696"/>
        <pc:sldMkLst>
          <pc:docMk/>
          <pc:sldMk cId="1888379333" sldId="301"/>
        </pc:sldMkLst>
        <pc:spChg chg="del">
          <ac:chgData name="ＦＡＮＧ Ｘｉｎｔａｏ(gr0475vx)" userId="f5a69607-3c73-4172-a63e-2f8eff800f7d" providerId="ADAL" clId="{232000C0-B5D4-E34B-9802-84834EE76E74}" dt="2021-02-26T02:50:21.234" v="443"/>
          <ac:spMkLst>
            <pc:docMk/>
            <pc:sldMk cId="1888379333" sldId="301"/>
            <ac:spMk id="3" creationId="{DDA7F23D-19F0-0B4F-B06C-46AF2A94D5C5}"/>
          </ac:spMkLst>
        </pc:spChg>
        <pc:graphicFrameChg chg="add mod">
          <ac:chgData name="ＦＡＮＧ Ｘｉｎｔａｏ(gr0475vx)" userId="f5a69607-3c73-4172-a63e-2f8eff800f7d" providerId="ADAL" clId="{232000C0-B5D4-E34B-9802-84834EE76E74}" dt="2021-02-26T02:53:06.545" v="444" actId="14100"/>
          <ac:graphicFrameMkLst>
            <pc:docMk/>
            <pc:sldMk cId="1888379333" sldId="301"/>
            <ac:graphicFrameMk id="5" creationId="{33DE8766-7AAF-DE4F-961D-0E7379FC95E8}"/>
          </ac:graphicFrameMkLst>
        </pc:graphicFrameChg>
      </pc:sldChg>
    </pc:docChg>
  </pc:docChgLst>
  <pc:docChgLst>
    <pc:chgData name="ＦＡＮＧ Ｘｉｎｔａｏ(gr0475vx)" userId="f5a69607-3c73-4172-a63e-2f8eff800f7d" providerId="ADAL" clId="{4EA0158F-6943-0B4F-91AA-5D223BF698F7}"/>
    <pc:docChg chg="undo custSel addSld delSld modSld sldOrd">
      <pc:chgData name="ＦＡＮＧ Ｘｉｎｔａｏ(gr0475vx)" userId="f5a69607-3c73-4172-a63e-2f8eff800f7d" providerId="ADAL" clId="{4EA0158F-6943-0B4F-91AA-5D223BF698F7}" dt="2021-05-28T09:14:48.888" v="4692" actId="20577"/>
      <pc:docMkLst>
        <pc:docMk/>
      </pc:docMkLst>
      <pc:sldChg chg="modSp mod">
        <pc:chgData name="ＦＡＮＧ Ｘｉｎｔａｏ(gr0475vx)" userId="f5a69607-3c73-4172-a63e-2f8eff800f7d" providerId="ADAL" clId="{4EA0158F-6943-0B4F-91AA-5D223BF698F7}" dt="2021-05-21T12:14:23.818" v="16" actId="20577"/>
        <pc:sldMkLst>
          <pc:docMk/>
          <pc:sldMk cId="3527916796" sldId="256"/>
        </pc:sldMkLst>
        <pc:spChg chg="mod">
          <ac:chgData name="ＦＡＮＧ Ｘｉｎｔａｏ(gr0475vx)" userId="f5a69607-3c73-4172-a63e-2f8eff800f7d" providerId="ADAL" clId="{4EA0158F-6943-0B4F-91AA-5D223BF698F7}" dt="2021-05-21T12:14:23.818" v="16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modSp mod">
        <pc:chgData name="ＦＡＮＧ Ｘｉｎｔａｏ(gr0475vx)" userId="f5a69607-3c73-4172-a63e-2f8eff800f7d" providerId="ADAL" clId="{4EA0158F-6943-0B4F-91AA-5D223BF698F7}" dt="2021-05-22T04:26:55.762" v="1303" actId="2711"/>
        <pc:sldMkLst>
          <pc:docMk/>
          <pc:sldMk cId="1075561700" sldId="267"/>
        </pc:sldMkLst>
        <pc:spChg chg="mod">
          <ac:chgData name="ＦＡＮＧ Ｘｉｎｔａｏ(gr0475vx)" userId="f5a69607-3c73-4172-a63e-2f8eff800f7d" providerId="ADAL" clId="{4EA0158F-6943-0B4F-91AA-5D223BF698F7}" dt="2021-05-22T04:26:55.762" v="1303" actId="2711"/>
          <ac:spMkLst>
            <pc:docMk/>
            <pc:sldMk cId="1075561700" sldId="267"/>
            <ac:spMk id="2" creationId="{A389842B-C2BB-43EA-B7F5-9C669D69D790}"/>
          </ac:spMkLst>
        </pc:spChg>
      </pc:sldChg>
      <pc:sldChg chg="modSp mod">
        <pc:chgData name="ＦＡＮＧ Ｘｉｎｔａｏ(gr0475vx)" userId="f5a69607-3c73-4172-a63e-2f8eff800f7d" providerId="ADAL" clId="{4EA0158F-6943-0B4F-91AA-5D223BF698F7}" dt="2021-05-22T04:27:09.282" v="1308" actId="2711"/>
        <pc:sldMkLst>
          <pc:docMk/>
          <pc:sldMk cId="4232215722" sldId="274"/>
        </pc:sldMkLst>
        <pc:spChg chg="mod">
          <ac:chgData name="ＦＡＮＧ Ｘｉｎｔａｏ(gr0475vx)" userId="f5a69607-3c73-4172-a63e-2f8eff800f7d" providerId="ADAL" clId="{4EA0158F-6943-0B4F-91AA-5D223BF698F7}" dt="2021-05-22T04:27:09.282" v="1308" actId="2711"/>
          <ac:spMkLst>
            <pc:docMk/>
            <pc:sldMk cId="4232215722" sldId="274"/>
            <ac:spMk id="2" creationId="{E2B7CAD7-184F-9148-B9B0-45037D6301D8}"/>
          </ac:spMkLst>
        </pc:spChg>
      </pc:sldChg>
      <pc:sldChg chg="del">
        <pc:chgData name="ＦＡＮＧ Ｘｉｎｔａｏ(gr0475vx)" userId="f5a69607-3c73-4172-a63e-2f8eff800f7d" providerId="ADAL" clId="{4EA0158F-6943-0B4F-91AA-5D223BF698F7}" dt="2021-05-21T12:14:53.651" v="17" actId="2696"/>
        <pc:sldMkLst>
          <pc:docMk/>
          <pc:sldMk cId="2675568392" sldId="283"/>
        </pc:sldMkLst>
      </pc:sldChg>
      <pc:sldChg chg="modSp mod">
        <pc:chgData name="ＦＡＮＧ Ｘｉｎｔａｏ(gr0475vx)" userId="f5a69607-3c73-4172-a63e-2f8eff800f7d" providerId="ADAL" clId="{4EA0158F-6943-0B4F-91AA-5D223BF698F7}" dt="2021-05-22T04:26:46.936" v="1298" actId="2711"/>
        <pc:sldMkLst>
          <pc:docMk/>
          <pc:sldMk cId="243735020" sldId="291"/>
        </pc:sldMkLst>
        <pc:spChg chg="mod">
          <ac:chgData name="ＦＡＮＧ Ｘｉｎｔａｏ(gr0475vx)" userId="f5a69607-3c73-4172-a63e-2f8eff800f7d" providerId="ADAL" clId="{4EA0158F-6943-0B4F-91AA-5D223BF698F7}" dt="2021-05-22T04:26:46.936" v="1298" actId="2711"/>
          <ac:spMkLst>
            <pc:docMk/>
            <pc:sldMk cId="243735020" sldId="291"/>
            <ac:spMk id="2" creationId="{B98017F1-A404-4248-8654-8B41360FEE5C}"/>
          </ac:spMkLst>
        </pc:spChg>
      </pc:sldChg>
      <pc:sldChg chg="addSp delSp modSp del mod">
        <pc:chgData name="ＦＡＮＧ Ｘｉｎｔａｏ(gr0475vx)" userId="f5a69607-3c73-4172-a63e-2f8eff800f7d" providerId="ADAL" clId="{4EA0158F-6943-0B4F-91AA-5D223BF698F7}" dt="2021-05-28T01:49:06.126" v="4516" actId="2696"/>
        <pc:sldMkLst>
          <pc:docMk/>
          <pc:sldMk cId="2621240240" sldId="295"/>
        </pc:sldMkLst>
        <pc:spChg chg="mod">
          <ac:chgData name="ＦＡＮＧ Ｘｉｎｔａｏ(gr0475vx)" userId="f5a69607-3c73-4172-a63e-2f8eff800f7d" providerId="ADAL" clId="{4EA0158F-6943-0B4F-91AA-5D223BF698F7}" dt="2021-05-22T03:08:53.876" v="1080" actId="2711"/>
          <ac:spMkLst>
            <pc:docMk/>
            <pc:sldMk cId="2621240240" sldId="295"/>
            <ac:spMk id="2" creationId="{6CA51CBF-1CF7-2C4E-A052-82A87C20A5B8}"/>
          </ac:spMkLst>
        </pc:spChg>
        <pc:spChg chg="del mod">
          <ac:chgData name="ＦＡＮＧ Ｘｉｎｔａｏ(gr0475vx)" userId="f5a69607-3c73-4172-a63e-2f8eff800f7d" providerId="ADAL" clId="{4EA0158F-6943-0B4F-91AA-5D223BF698F7}" dt="2021-05-22T03:09:11.875" v="1081" actId="478"/>
          <ac:spMkLst>
            <pc:docMk/>
            <pc:sldMk cId="2621240240" sldId="295"/>
            <ac:spMk id="4" creationId="{3C8F1BE0-FCA2-8C47-A9C4-BA3AA37FA064}"/>
          </ac:spMkLst>
        </pc:spChg>
        <pc:graphicFrameChg chg="add mod modGraphic">
          <ac:chgData name="ＦＡＮＧ Ｘｉｎｔａｏ(gr0475vx)" userId="f5a69607-3c73-4172-a63e-2f8eff800f7d" providerId="ADAL" clId="{4EA0158F-6943-0B4F-91AA-5D223BF698F7}" dt="2021-05-26T01:51:53.332" v="4098" actId="20577"/>
          <ac:graphicFrameMkLst>
            <pc:docMk/>
            <pc:sldMk cId="2621240240" sldId="295"/>
            <ac:graphicFrameMk id="5" creationId="{C6C876F5-B5B6-924E-84A6-944A9518A9B1}"/>
          </ac:graphicFrameMkLst>
        </pc:graphicFrameChg>
      </pc:sldChg>
      <pc:sldChg chg="del">
        <pc:chgData name="ＦＡＮＧ Ｘｉｎｔａｏ(gr0475vx)" userId="f5a69607-3c73-4172-a63e-2f8eff800f7d" providerId="ADAL" clId="{4EA0158F-6943-0B4F-91AA-5D223BF698F7}" dt="2021-05-21T12:14:53.651" v="17" actId="2696"/>
        <pc:sldMkLst>
          <pc:docMk/>
          <pc:sldMk cId="485281360" sldId="300"/>
        </pc:sldMkLst>
      </pc:sldChg>
      <pc:sldChg chg="delSp modSp mod">
        <pc:chgData name="ＦＡＮＧ Ｘｉｎｔａｏ(gr0475vx)" userId="f5a69607-3c73-4172-a63e-2f8eff800f7d" providerId="ADAL" clId="{4EA0158F-6943-0B4F-91AA-5D223BF698F7}" dt="2021-05-22T02:55:25.745" v="924" actId="5793"/>
        <pc:sldMkLst>
          <pc:docMk/>
          <pc:sldMk cId="2301113523" sldId="318"/>
        </pc:sldMkLst>
        <pc:spChg chg="mod">
          <ac:chgData name="ＦＡＮＧ Ｘｉｎｔａｏ(gr0475vx)" userId="f5a69607-3c73-4172-a63e-2f8eff800f7d" providerId="ADAL" clId="{4EA0158F-6943-0B4F-91AA-5D223BF698F7}" dt="2021-05-22T02:55:25.745" v="924" actId="5793"/>
          <ac:spMkLst>
            <pc:docMk/>
            <pc:sldMk cId="2301113523" sldId="318"/>
            <ac:spMk id="5" creationId="{19DFA765-B0E5-B548-B00F-52A085FBE5F2}"/>
          </ac:spMkLst>
        </pc:spChg>
        <pc:spChg chg="del">
          <ac:chgData name="ＦＡＮＧ Ｘｉｎｔａｏ(gr0475vx)" userId="f5a69607-3c73-4172-a63e-2f8eff800f7d" providerId="ADAL" clId="{4EA0158F-6943-0B4F-91AA-5D223BF698F7}" dt="2021-05-22T02:47:31.200" v="532" actId="478"/>
          <ac:spMkLst>
            <pc:docMk/>
            <pc:sldMk cId="2301113523" sldId="318"/>
            <ac:spMk id="7" creationId="{82C8EDC8-00B5-FC4C-B40D-4DEB7539405B}"/>
          </ac:spMkLst>
        </pc:spChg>
      </pc:sldChg>
      <pc:sldChg chg="delSp modSp mod">
        <pc:chgData name="ＦＡＮＧ Ｘｉｎｔａｏ(gr0475vx)" userId="f5a69607-3c73-4172-a63e-2f8eff800f7d" providerId="ADAL" clId="{4EA0158F-6943-0B4F-91AA-5D223BF698F7}" dt="2021-05-28T08:52:25.852" v="4659" actId="20577"/>
        <pc:sldMkLst>
          <pc:docMk/>
          <pc:sldMk cId="1198251673" sldId="319"/>
        </pc:sldMkLst>
        <pc:spChg chg="mod">
          <ac:chgData name="ＦＡＮＧ Ｘｉｎｔａｏ(gr0475vx)" userId="f5a69607-3c73-4172-a63e-2f8eff800f7d" providerId="ADAL" clId="{4EA0158F-6943-0B4F-91AA-5D223BF698F7}" dt="2021-05-28T08:52:25.852" v="4659" actId="20577"/>
          <ac:spMkLst>
            <pc:docMk/>
            <pc:sldMk cId="1198251673" sldId="319"/>
            <ac:spMk id="4" creationId="{D8FC8467-D496-224C-ACD4-8A35923A2352}"/>
          </ac:spMkLst>
        </pc:spChg>
        <pc:spChg chg="del">
          <ac:chgData name="ＦＡＮＧ Ｘｉｎｔａｏ(gr0475vx)" userId="f5a69607-3c73-4172-a63e-2f8eff800f7d" providerId="ADAL" clId="{4EA0158F-6943-0B4F-91AA-5D223BF698F7}" dt="2021-05-21T12:18:56.412" v="40" actId="21"/>
          <ac:spMkLst>
            <pc:docMk/>
            <pc:sldMk cId="1198251673" sldId="319"/>
            <ac:spMk id="5" creationId="{71F8B700-2D08-7241-A986-D15CCD32A508}"/>
          </ac:spMkLst>
        </pc:spChg>
      </pc:sldChg>
      <pc:sldChg chg="del">
        <pc:chgData name="ＦＡＮＧ Ｘｉｎｔａｏ(gr0475vx)" userId="f5a69607-3c73-4172-a63e-2f8eff800f7d" providerId="ADAL" clId="{4EA0158F-6943-0B4F-91AA-5D223BF698F7}" dt="2021-05-21T12:15:05.089" v="18" actId="2696"/>
        <pc:sldMkLst>
          <pc:docMk/>
          <pc:sldMk cId="4132248360" sldId="320"/>
        </pc:sldMkLst>
      </pc:sldChg>
      <pc:sldChg chg="modSp mod ord">
        <pc:chgData name="ＦＡＮＧ Ｘｉｎｔａｏ(gr0475vx)" userId="f5a69607-3c73-4172-a63e-2f8eff800f7d" providerId="ADAL" clId="{4EA0158F-6943-0B4F-91AA-5D223BF698F7}" dt="2021-05-26T00:55:42.103" v="3884" actId="113"/>
        <pc:sldMkLst>
          <pc:docMk/>
          <pc:sldMk cId="2689981119" sldId="321"/>
        </pc:sldMkLst>
        <pc:spChg chg="mod">
          <ac:chgData name="ＦＡＮＧ Ｘｉｎｔａｏ(gr0475vx)" userId="f5a69607-3c73-4172-a63e-2f8eff800f7d" providerId="ADAL" clId="{4EA0158F-6943-0B4F-91AA-5D223BF698F7}" dt="2021-05-21T12:16:58.655" v="30" actId="2711"/>
          <ac:spMkLst>
            <pc:docMk/>
            <pc:sldMk cId="2689981119" sldId="321"/>
            <ac:spMk id="2" creationId="{E2B7CAD7-184F-9148-B9B0-45037D6301D8}"/>
          </ac:spMkLst>
        </pc:spChg>
        <pc:spChg chg="mod">
          <ac:chgData name="ＦＡＮＧ Ｘｉｎｔａｏ(gr0475vx)" userId="f5a69607-3c73-4172-a63e-2f8eff800f7d" providerId="ADAL" clId="{4EA0158F-6943-0B4F-91AA-5D223BF698F7}" dt="2021-05-26T00:55:42.103" v="3884" actId="113"/>
          <ac:spMkLst>
            <pc:docMk/>
            <pc:sldMk cId="2689981119" sldId="321"/>
            <ac:spMk id="11" creationId="{1F43357B-B462-D847-BDC3-79AB9AA4B4E4}"/>
          </ac:spMkLst>
        </pc:spChg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3966724241" sldId="322"/>
        </pc:sldMkLst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3763776787" sldId="323"/>
        </pc:sldMkLst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1241118005" sldId="324"/>
        </pc:sldMkLst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885702887" sldId="325"/>
        </pc:sldMkLst>
      </pc:sldChg>
      <pc:sldChg chg="modSp mod">
        <pc:chgData name="ＦＡＮＧ Ｘｉｎｔａｏ(gr0475vx)" userId="f5a69607-3c73-4172-a63e-2f8eff800f7d" providerId="ADAL" clId="{4EA0158F-6943-0B4F-91AA-5D223BF698F7}" dt="2021-05-28T01:49:15.308" v="4520" actId="20577"/>
        <pc:sldMkLst>
          <pc:docMk/>
          <pc:sldMk cId="950065305" sldId="327"/>
        </pc:sldMkLst>
        <pc:spChg chg="mod">
          <ac:chgData name="ＦＡＮＧ Ｘｉｎｔａｏ(gr0475vx)" userId="f5a69607-3c73-4172-a63e-2f8eff800f7d" providerId="ADAL" clId="{4EA0158F-6943-0B4F-91AA-5D223BF698F7}" dt="2021-05-22T04:22:45.626" v="1232" actId="20577"/>
          <ac:spMkLst>
            <pc:docMk/>
            <pc:sldMk cId="950065305" sldId="327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4EA0158F-6943-0B4F-91AA-5D223BF698F7}" dt="2021-05-28T01:49:15.308" v="4520" actId="20577"/>
          <ac:spMkLst>
            <pc:docMk/>
            <pc:sldMk cId="950065305" sldId="327"/>
            <ac:spMk id="4" creationId="{3C8F1BE0-FCA2-8C47-A9C4-BA3AA37FA064}"/>
          </ac:spMkLst>
        </pc:spChg>
      </pc:sldChg>
      <pc:sldChg chg="modSp mod ord">
        <pc:chgData name="ＦＡＮＧ Ｘｉｎｔａｏ(gr0475vx)" userId="f5a69607-3c73-4172-a63e-2f8eff800f7d" providerId="ADAL" clId="{4EA0158F-6943-0B4F-91AA-5D223BF698F7}" dt="2021-05-21T12:17:40.130" v="39" actId="1076"/>
        <pc:sldMkLst>
          <pc:docMk/>
          <pc:sldMk cId="106316595" sldId="328"/>
        </pc:sldMkLst>
        <pc:spChg chg="mod">
          <ac:chgData name="ＦＡＮＧ Ｘｉｎｔａｏ(gr0475vx)" userId="f5a69607-3c73-4172-a63e-2f8eff800f7d" providerId="ADAL" clId="{4EA0158F-6943-0B4F-91AA-5D223BF698F7}" dt="2021-05-21T12:17:26.258" v="37" actId="1076"/>
          <ac:spMkLst>
            <pc:docMk/>
            <pc:sldMk cId="106316595" sldId="328"/>
            <ac:spMk id="3" creationId="{7E69E5BB-F88B-E346-9F1A-0CD86245EACB}"/>
          </ac:spMkLst>
        </pc:spChg>
        <pc:spChg chg="mod">
          <ac:chgData name="ＦＡＮＧ Ｘｉｎｔａｏ(gr0475vx)" userId="f5a69607-3c73-4172-a63e-2f8eff800f7d" providerId="ADAL" clId="{4EA0158F-6943-0B4F-91AA-5D223BF698F7}" dt="2021-05-21T12:17:23.798" v="36" actId="1076"/>
          <ac:spMkLst>
            <pc:docMk/>
            <pc:sldMk cId="106316595" sldId="328"/>
            <ac:spMk id="6" creationId="{75FD7AA4-A4B6-D64E-9E6C-FF1849E721A4}"/>
          </ac:spMkLst>
        </pc:spChg>
        <pc:graphicFrameChg chg="mod">
          <ac:chgData name="ＦＡＮＧ Ｘｉｎｔａｏ(gr0475vx)" userId="f5a69607-3c73-4172-a63e-2f8eff800f7d" providerId="ADAL" clId="{4EA0158F-6943-0B4F-91AA-5D223BF698F7}" dt="2021-05-21T12:17:40.130" v="39" actId="1076"/>
          <ac:graphicFrameMkLst>
            <pc:docMk/>
            <pc:sldMk cId="106316595" sldId="328"/>
            <ac:graphicFrameMk id="5" creationId="{1CD97CEC-5F2A-FF4D-A9FC-3F13A314CD4F}"/>
          </ac:graphicFrameMkLst>
        </pc:graphicFrameChg>
      </pc:sldChg>
      <pc:sldChg chg="addSp modSp add mod">
        <pc:chgData name="ＦＡＮＧ Ｘｉｎｔａｏ(gr0475vx)" userId="f5a69607-3c73-4172-a63e-2f8eff800f7d" providerId="ADAL" clId="{4EA0158F-6943-0B4F-91AA-5D223BF698F7}" dt="2021-05-28T02:02:04.465" v="4574" actId="20577"/>
        <pc:sldMkLst>
          <pc:docMk/>
          <pc:sldMk cId="1526027703" sldId="329"/>
        </pc:sldMkLst>
        <pc:spChg chg="mod">
          <ac:chgData name="ＦＡＮＧ Ｘｉｎｔａｏ(gr0475vx)" userId="f5a69607-3c73-4172-a63e-2f8eff800f7d" providerId="ADAL" clId="{4EA0158F-6943-0B4F-91AA-5D223BF698F7}" dt="2021-05-22T10:44:38.863" v="1872" actId="20577"/>
          <ac:spMkLst>
            <pc:docMk/>
            <pc:sldMk cId="1526027703" sldId="329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4EA0158F-6943-0B4F-91AA-5D223BF698F7}" dt="2021-05-28T02:02:04.465" v="4574" actId="20577"/>
          <ac:spMkLst>
            <pc:docMk/>
            <pc:sldMk cId="1526027703" sldId="329"/>
            <ac:spMk id="4" creationId="{3C8F1BE0-FCA2-8C47-A9C4-BA3AA37FA064}"/>
          </ac:spMkLst>
        </pc:spChg>
        <pc:picChg chg="add mod">
          <ac:chgData name="ＦＡＮＧ Ｘｉｎｔａｏ(gr0475vx)" userId="f5a69607-3c73-4172-a63e-2f8eff800f7d" providerId="ADAL" clId="{4EA0158F-6943-0B4F-91AA-5D223BF698F7}" dt="2021-05-25T04:49:40.538" v="3742" actId="14100"/>
          <ac:picMkLst>
            <pc:docMk/>
            <pc:sldMk cId="1526027703" sldId="329"/>
            <ac:picMk id="6" creationId="{6B2AC373-2D50-AD42-98FD-ECDE43CEED74}"/>
          </ac:picMkLst>
        </pc:picChg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2581704180" sldId="329"/>
        </pc:sldMkLst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31403985" sldId="330"/>
        </pc:sldMkLst>
      </pc:sldChg>
      <pc:sldChg chg="addSp delSp modSp add mod ord">
        <pc:chgData name="ＦＡＮＧ Ｘｉｎｔａｏ(gr0475vx)" userId="f5a69607-3c73-4172-a63e-2f8eff800f7d" providerId="ADAL" clId="{4EA0158F-6943-0B4F-91AA-5D223BF698F7}" dt="2021-05-28T09:14:48.888" v="4692" actId="20577"/>
        <pc:sldMkLst>
          <pc:docMk/>
          <pc:sldMk cId="1236385652" sldId="330"/>
        </pc:sldMkLst>
        <pc:spChg chg="mod">
          <ac:chgData name="ＦＡＮＧ Ｘｉｎｔａｏ(gr0475vx)" userId="f5a69607-3c73-4172-a63e-2f8eff800f7d" providerId="ADAL" clId="{4EA0158F-6943-0B4F-91AA-5D223BF698F7}" dt="2021-05-22T04:29:25.095" v="1348" actId="20577"/>
          <ac:spMkLst>
            <pc:docMk/>
            <pc:sldMk cId="1236385652" sldId="330"/>
            <ac:spMk id="2" creationId="{E2B7CAD7-184F-9148-B9B0-45037D6301D8}"/>
          </ac:spMkLst>
        </pc:spChg>
        <pc:spChg chg="add mod">
          <ac:chgData name="ＦＡＮＧ Ｘｉｎｔａｏ(gr0475vx)" userId="f5a69607-3c73-4172-a63e-2f8eff800f7d" providerId="ADAL" clId="{4EA0158F-6943-0B4F-91AA-5D223BF698F7}" dt="2021-05-22T04:36:39.468" v="1440" actId="1076"/>
          <ac:spMkLst>
            <pc:docMk/>
            <pc:sldMk cId="1236385652" sldId="330"/>
            <ac:spMk id="6" creationId="{5EE4525E-1D80-EA47-BC38-F66014C211C4}"/>
          </ac:spMkLst>
        </pc:spChg>
        <pc:spChg chg="del mod">
          <ac:chgData name="ＦＡＮＧ Ｘｉｎｔａｏ(gr0475vx)" userId="f5a69607-3c73-4172-a63e-2f8eff800f7d" providerId="ADAL" clId="{4EA0158F-6943-0B4F-91AA-5D223BF698F7}" dt="2021-05-22T04:35:25.585" v="1412" actId="478"/>
          <ac:spMkLst>
            <pc:docMk/>
            <pc:sldMk cId="1236385652" sldId="330"/>
            <ac:spMk id="11" creationId="{1F43357B-B462-D847-BDC3-79AB9AA4B4E4}"/>
          </ac:spMkLst>
        </pc:spChg>
        <pc:graphicFrameChg chg="mod modGraphic">
          <ac:chgData name="ＦＡＮＧ Ｘｉｎｔａｏ(gr0475vx)" userId="f5a69607-3c73-4172-a63e-2f8eff800f7d" providerId="ADAL" clId="{4EA0158F-6943-0B4F-91AA-5D223BF698F7}" dt="2021-05-28T09:14:48.888" v="4692" actId="20577"/>
          <ac:graphicFrameMkLst>
            <pc:docMk/>
            <pc:sldMk cId="1236385652" sldId="330"/>
            <ac:graphicFrameMk id="4" creationId="{D226A5CC-C41C-6740-8DEF-6B011F4B3669}"/>
          </ac:graphicFrameMkLst>
        </pc:graphicFrameChg>
      </pc:sldChg>
      <pc:sldChg chg="modSp add mod">
        <pc:chgData name="ＦＡＮＧ Ｘｉｎｔａｏ(gr0475vx)" userId="f5a69607-3c73-4172-a63e-2f8eff800f7d" providerId="ADAL" clId="{4EA0158F-6943-0B4F-91AA-5D223BF698F7}" dt="2021-05-22T11:34:20.865" v="2329"/>
        <pc:sldMkLst>
          <pc:docMk/>
          <pc:sldMk cId="4122391955" sldId="331"/>
        </pc:sldMkLst>
        <pc:spChg chg="mod">
          <ac:chgData name="ＦＡＮＧ Ｘｉｎｔａｏ(gr0475vx)" userId="f5a69607-3c73-4172-a63e-2f8eff800f7d" providerId="ADAL" clId="{4EA0158F-6943-0B4F-91AA-5D223BF698F7}" dt="2021-05-22T11:34:20.865" v="2329"/>
          <ac:spMkLst>
            <pc:docMk/>
            <pc:sldMk cId="4122391955" sldId="331"/>
            <ac:spMk id="4" creationId="{3C8F1BE0-FCA2-8C47-A9C4-BA3AA37FA064}"/>
          </ac:spMkLst>
        </pc:spChg>
      </pc:sldChg>
      <pc:sldChg chg="addSp delSp modSp add mod">
        <pc:chgData name="ＦＡＮＧ Ｘｉｎｔａｏ(gr0475vx)" userId="f5a69607-3c73-4172-a63e-2f8eff800f7d" providerId="ADAL" clId="{4EA0158F-6943-0B4F-91AA-5D223BF698F7}" dt="2021-05-25T06:27:47.580" v="3840" actId="20577"/>
        <pc:sldMkLst>
          <pc:docMk/>
          <pc:sldMk cId="1064902624" sldId="332"/>
        </pc:sldMkLst>
        <pc:spChg chg="mod">
          <ac:chgData name="ＦＡＮＧ Ｘｉｎｔａｏ(gr0475vx)" userId="f5a69607-3c73-4172-a63e-2f8eff800f7d" providerId="ADAL" clId="{4EA0158F-6943-0B4F-91AA-5D223BF698F7}" dt="2021-05-25T06:27:47.580" v="3840" actId="20577"/>
          <ac:spMkLst>
            <pc:docMk/>
            <pc:sldMk cId="1064902624" sldId="332"/>
            <ac:spMk id="4" creationId="{3C8F1BE0-FCA2-8C47-A9C4-BA3AA37FA064}"/>
          </ac:spMkLst>
        </pc:spChg>
        <pc:spChg chg="add mod">
          <ac:chgData name="ＦＡＮＧ Ｘｉｎｔａｏ(gr0475vx)" userId="f5a69607-3c73-4172-a63e-2f8eff800f7d" providerId="ADAL" clId="{4EA0158F-6943-0B4F-91AA-5D223BF698F7}" dt="2021-05-25T03:40:36.216" v="3165" actId="14100"/>
          <ac:spMkLst>
            <pc:docMk/>
            <pc:sldMk cId="1064902624" sldId="332"/>
            <ac:spMk id="5" creationId="{11CFE6A7-99E7-2045-AB68-0CF6F37AE052}"/>
          </ac:spMkLst>
        </pc:spChg>
        <pc:spChg chg="add del mod">
          <ac:chgData name="ＦＡＮＧ Ｘｉｎｔａｏ(gr0475vx)" userId="f5a69607-3c73-4172-a63e-2f8eff800f7d" providerId="ADAL" clId="{4EA0158F-6943-0B4F-91AA-5D223BF698F7}" dt="2021-05-25T03:39:56.688" v="3141" actId="478"/>
          <ac:spMkLst>
            <pc:docMk/>
            <pc:sldMk cId="1064902624" sldId="332"/>
            <ac:spMk id="7" creationId="{61B277A9-8C79-2841-B004-AA66AEFBEF76}"/>
          </ac:spMkLst>
        </pc:spChg>
        <pc:picChg chg="add mod">
          <ac:chgData name="ＦＡＮＧ Ｘｉｎｔａｏ(gr0475vx)" userId="f5a69607-3c73-4172-a63e-2f8eff800f7d" providerId="ADAL" clId="{4EA0158F-6943-0B4F-91AA-5D223BF698F7}" dt="2021-05-24T03:40:57.991" v="2527" actId="1076"/>
          <ac:picMkLst>
            <pc:docMk/>
            <pc:sldMk cId="1064902624" sldId="332"/>
            <ac:picMk id="6" creationId="{C1584AC9-D0DA-5647-A296-3C783D3767C1}"/>
          </ac:picMkLst>
        </pc:picChg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2534842842" sldId="332"/>
        </pc:sldMkLst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461812253" sldId="333"/>
        </pc:sldMkLst>
      </pc:sldChg>
      <pc:sldChg chg="addSp modSp add mod">
        <pc:chgData name="ＦＡＮＧ Ｘｉｎｔａｏ(gr0475vx)" userId="f5a69607-3c73-4172-a63e-2f8eff800f7d" providerId="ADAL" clId="{4EA0158F-6943-0B4F-91AA-5D223BF698F7}" dt="2021-05-25T06:28:03.924" v="3859" actId="20577"/>
        <pc:sldMkLst>
          <pc:docMk/>
          <pc:sldMk cId="4133727203" sldId="333"/>
        </pc:sldMkLst>
        <pc:spChg chg="mod">
          <ac:chgData name="ＦＡＮＧ Ｘｉｎｔａｏ(gr0475vx)" userId="f5a69607-3c73-4172-a63e-2f8eff800f7d" providerId="ADAL" clId="{4EA0158F-6943-0B4F-91AA-5D223BF698F7}" dt="2021-05-25T06:28:03.924" v="3859" actId="20577"/>
          <ac:spMkLst>
            <pc:docMk/>
            <pc:sldMk cId="4133727203" sldId="333"/>
            <ac:spMk id="4" creationId="{3C8F1BE0-FCA2-8C47-A9C4-BA3AA37FA064}"/>
          </ac:spMkLst>
        </pc:spChg>
        <pc:spChg chg="add mod">
          <ac:chgData name="ＦＡＮＧ Ｘｉｎｔａｏ(gr0475vx)" userId="f5a69607-3c73-4172-a63e-2f8eff800f7d" providerId="ADAL" clId="{4EA0158F-6943-0B4F-91AA-5D223BF698F7}" dt="2021-05-24T03:48:10.134" v="2597" actId="1036"/>
          <ac:spMkLst>
            <pc:docMk/>
            <pc:sldMk cId="4133727203" sldId="333"/>
            <ac:spMk id="7" creationId="{D4753E7F-14FC-CF44-B5E5-A6558F8C67BA}"/>
          </ac:spMkLst>
        </pc:spChg>
        <pc:spChg chg="add mod">
          <ac:chgData name="ＦＡＮＧ Ｘｉｎｔａｏ(gr0475vx)" userId="f5a69607-3c73-4172-a63e-2f8eff800f7d" providerId="ADAL" clId="{4EA0158F-6943-0B4F-91AA-5D223BF698F7}" dt="2021-05-24T03:47:53.585" v="2576" actId="1037"/>
          <ac:spMkLst>
            <pc:docMk/>
            <pc:sldMk cId="4133727203" sldId="333"/>
            <ac:spMk id="8" creationId="{8CA25C3E-CC9C-0A4B-9870-760C34C821BD}"/>
          </ac:spMkLst>
        </pc:spChg>
        <pc:spChg chg="add mod">
          <ac:chgData name="ＦＡＮＧ Ｘｉｎｔａｏ(gr0475vx)" userId="f5a69607-3c73-4172-a63e-2f8eff800f7d" providerId="ADAL" clId="{4EA0158F-6943-0B4F-91AA-5D223BF698F7}" dt="2021-05-24T05:13:51.886" v="3016" actId="1076"/>
          <ac:spMkLst>
            <pc:docMk/>
            <pc:sldMk cId="4133727203" sldId="333"/>
            <ac:spMk id="9" creationId="{9751A8C5-8996-4444-BED3-B243C61727AC}"/>
          </ac:spMkLst>
        </pc:spChg>
        <pc:picChg chg="add mod">
          <ac:chgData name="ＦＡＮＧ Ｘｉｎｔａｏ(gr0475vx)" userId="f5a69607-3c73-4172-a63e-2f8eff800f7d" providerId="ADAL" clId="{4EA0158F-6943-0B4F-91AA-5D223BF698F7}" dt="2021-05-24T03:46:24.171" v="2550" actId="1076"/>
          <ac:picMkLst>
            <pc:docMk/>
            <pc:sldMk cId="4133727203" sldId="333"/>
            <ac:picMk id="6" creationId="{DDF55081-48F0-F041-B702-7F479348D428}"/>
          </ac:picMkLst>
        </pc:picChg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172406544" sldId="334"/>
        </pc:sldMkLst>
      </pc:sldChg>
      <pc:sldChg chg="addSp modSp add mod">
        <pc:chgData name="ＦＡＮＧ Ｘｉｎｔａｏ(gr0475vx)" userId="f5a69607-3c73-4172-a63e-2f8eff800f7d" providerId="ADAL" clId="{4EA0158F-6943-0B4F-91AA-5D223BF698F7}" dt="2021-05-25T06:28:15.408" v="3880" actId="20577"/>
        <pc:sldMkLst>
          <pc:docMk/>
          <pc:sldMk cId="2225774174" sldId="334"/>
        </pc:sldMkLst>
        <pc:spChg chg="mod">
          <ac:chgData name="ＦＡＮＧ Ｘｉｎｔａｏ(gr0475vx)" userId="f5a69607-3c73-4172-a63e-2f8eff800f7d" providerId="ADAL" clId="{4EA0158F-6943-0B4F-91AA-5D223BF698F7}" dt="2021-05-25T06:28:15.408" v="3880" actId="20577"/>
          <ac:spMkLst>
            <pc:docMk/>
            <pc:sldMk cId="2225774174" sldId="334"/>
            <ac:spMk id="4" creationId="{3C8F1BE0-FCA2-8C47-A9C4-BA3AA37FA064}"/>
          </ac:spMkLst>
        </pc:spChg>
        <pc:spChg chg="add mod">
          <ac:chgData name="ＦＡＮＧ Ｘｉｎｔａｏ(gr0475vx)" userId="f5a69607-3c73-4172-a63e-2f8eff800f7d" providerId="ADAL" clId="{4EA0158F-6943-0B4F-91AA-5D223BF698F7}" dt="2021-05-25T03:07:42.882" v="3130" actId="14100"/>
          <ac:spMkLst>
            <pc:docMk/>
            <pc:sldMk cId="2225774174" sldId="334"/>
            <ac:spMk id="7" creationId="{34D35410-4A44-CD45-9DE8-BD37B1756D02}"/>
          </ac:spMkLst>
        </pc:spChg>
        <pc:spChg chg="add mod">
          <ac:chgData name="ＦＡＮＧ Ｘｉｎｔａｏ(gr0475vx)" userId="f5a69607-3c73-4172-a63e-2f8eff800f7d" providerId="ADAL" clId="{4EA0158F-6943-0B4F-91AA-5D223BF698F7}" dt="2021-05-25T03:07:36.239" v="3128" actId="14100"/>
          <ac:spMkLst>
            <pc:docMk/>
            <pc:sldMk cId="2225774174" sldId="334"/>
            <ac:spMk id="8" creationId="{6822C549-4F7B-F846-85AD-F5F20D11AF7B}"/>
          </ac:spMkLst>
        </pc:spChg>
        <pc:picChg chg="add mod">
          <ac:chgData name="ＦＡＮＧ Ｘｉｎｔａｏ(gr0475vx)" userId="f5a69607-3c73-4172-a63e-2f8eff800f7d" providerId="ADAL" clId="{4EA0158F-6943-0B4F-91AA-5D223BF698F7}" dt="2021-05-25T03:07:16.836" v="3123" actId="1076"/>
          <ac:picMkLst>
            <pc:docMk/>
            <pc:sldMk cId="2225774174" sldId="334"/>
            <ac:picMk id="6" creationId="{9B9201C8-ED78-AC4B-8082-FD135386175F}"/>
          </ac:picMkLst>
        </pc:picChg>
      </pc:sldChg>
      <pc:sldChg chg="modSp add mod">
        <pc:chgData name="ＦＡＮＧ Ｘｉｎｔａｏ(gr0475vx)" userId="f5a69607-3c73-4172-a63e-2f8eff800f7d" providerId="ADAL" clId="{4EA0158F-6943-0B4F-91AA-5D223BF698F7}" dt="2021-05-28T02:00:42.651" v="4568" actId="20577"/>
        <pc:sldMkLst>
          <pc:docMk/>
          <pc:sldMk cId="2705950880" sldId="335"/>
        </pc:sldMkLst>
        <pc:spChg chg="mod">
          <ac:chgData name="ＦＡＮＧ Ｘｉｎｔａｏ(gr0475vx)" userId="f5a69607-3c73-4172-a63e-2f8eff800f7d" providerId="ADAL" clId="{4EA0158F-6943-0B4F-91AA-5D223BF698F7}" dt="2021-05-22T11:29:34.282" v="2326" actId="20577"/>
          <ac:spMkLst>
            <pc:docMk/>
            <pc:sldMk cId="2705950880" sldId="335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4EA0158F-6943-0B4F-91AA-5D223BF698F7}" dt="2021-05-28T02:00:42.651" v="4568" actId="20577"/>
          <ac:spMkLst>
            <pc:docMk/>
            <pc:sldMk cId="2705950880" sldId="335"/>
            <ac:spMk id="4" creationId="{3C8F1BE0-FCA2-8C47-A9C4-BA3AA37FA064}"/>
          </ac:spMkLst>
        </pc:spChg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4257029170" sldId="335"/>
        </pc:sldMkLst>
      </pc:sldChg>
      <pc:sldChg chg="addSp modSp add mod">
        <pc:chgData name="ＦＡＮＧ Ｘｉｎｔａｏ(gr0475vx)" userId="f5a69607-3c73-4172-a63e-2f8eff800f7d" providerId="ADAL" clId="{4EA0158F-6943-0B4F-91AA-5D223BF698F7}" dt="2021-05-28T02:14:58.421" v="4596" actId="20577"/>
        <pc:sldMkLst>
          <pc:docMk/>
          <pc:sldMk cId="88555522" sldId="336"/>
        </pc:sldMkLst>
        <pc:spChg chg="mod">
          <ac:chgData name="ＦＡＮＧ Ｘｉｎｔａｏ(gr0475vx)" userId="f5a69607-3c73-4172-a63e-2f8eff800f7d" providerId="ADAL" clId="{4EA0158F-6943-0B4F-91AA-5D223BF698F7}" dt="2021-05-28T02:14:58.421" v="4596" actId="20577"/>
          <ac:spMkLst>
            <pc:docMk/>
            <pc:sldMk cId="88555522" sldId="336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4EA0158F-6943-0B4F-91AA-5D223BF698F7}" dt="2021-05-26T01:07:28.804" v="4093" actId="20577"/>
          <ac:spMkLst>
            <pc:docMk/>
            <pc:sldMk cId="88555522" sldId="336"/>
            <ac:spMk id="4" creationId="{D8FC8467-D496-224C-ACD4-8A35923A2352}"/>
          </ac:spMkLst>
        </pc:spChg>
        <pc:spChg chg="add mod">
          <ac:chgData name="ＦＡＮＧ Ｘｉｎｔａｏ(gr0475vx)" userId="f5a69607-3c73-4172-a63e-2f8eff800f7d" providerId="ADAL" clId="{4EA0158F-6943-0B4F-91AA-5D223BF698F7}" dt="2021-05-25T04:53:11.743" v="3809" actId="1076"/>
          <ac:spMkLst>
            <pc:docMk/>
            <pc:sldMk cId="88555522" sldId="336"/>
            <ac:spMk id="6" creationId="{A50F08B8-5D7B-B542-A88E-F1332EDAFDD0}"/>
          </ac:spMkLst>
        </pc:spChg>
        <pc:graphicFrameChg chg="add mod modGraphic">
          <ac:chgData name="ＦＡＮＧ Ｘｉｎｔａｏ(gr0475vx)" userId="f5a69607-3c73-4172-a63e-2f8eff800f7d" providerId="ADAL" clId="{4EA0158F-6943-0B4F-91AA-5D223BF698F7}" dt="2021-05-26T01:06:47.921" v="4070" actId="20577"/>
          <ac:graphicFrameMkLst>
            <pc:docMk/>
            <pc:sldMk cId="88555522" sldId="336"/>
            <ac:graphicFrameMk id="5" creationId="{AA883817-9FE2-C442-A03F-E8A6D5AA8206}"/>
          </ac:graphicFrameMkLst>
        </pc:graphicFrameChg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1354515563" sldId="336"/>
        </pc:sldMkLst>
      </pc:sldChg>
      <pc:sldChg chg="modSp add del mod">
        <pc:chgData name="ＦＡＮＧ Ｘｉｎｔａｏ(gr0475vx)" userId="f5a69607-3c73-4172-a63e-2f8eff800f7d" providerId="ADAL" clId="{4EA0158F-6943-0B4F-91AA-5D223BF698F7}" dt="2021-05-25T05:21:04.388" v="3823" actId="2696"/>
        <pc:sldMkLst>
          <pc:docMk/>
          <pc:sldMk cId="358321986" sldId="337"/>
        </pc:sldMkLst>
        <pc:spChg chg="mod">
          <ac:chgData name="ＦＡＮＧ Ｘｉｎｔａｏ(gr0475vx)" userId="f5a69607-3c73-4172-a63e-2f8eff800f7d" providerId="ADAL" clId="{4EA0158F-6943-0B4F-91AA-5D223BF698F7}" dt="2021-05-25T05:19:46.265" v="3822" actId="2711"/>
          <ac:spMkLst>
            <pc:docMk/>
            <pc:sldMk cId="358321986" sldId="337"/>
            <ac:spMk id="2" creationId="{0A8EF776-B10C-7643-A77C-B44AEC1D6DBA}"/>
          </ac:spMkLst>
        </pc:spChg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360609262" sldId="337"/>
        </pc:sldMkLst>
      </pc:sldChg>
      <pc:sldChg chg="modSp add mod">
        <pc:chgData name="ＦＡＮＧ Ｘｉｎｔａｏ(gr0475vx)" userId="f5a69607-3c73-4172-a63e-2f8eff800f7d" providerId="ADAL" clId="{4EA0158F-6943-0B4F-91AA-5D223BF698F7}" dt="2021-05-28T08:53:57.207" v="4665" actId="20577"/>
        <pc:sldMkLst>
          <pc:docMk/>
          <pc:sldMk cId="366395552" sldId="337"/>
        </pc:sldMkLst>
        <pc:spChg chg="mod">
          <ac:chgData name="ＦＡＮＧ Ｘｉｎｔａｏ(gr0475vx)" userId="f5a69607-3c73-4172-a63e-2f8eff800f7d" providerId="ADAL" clId="{4EA0158F-6943-0B4F-91AA-5D223BF698F7}" dt="2021-05-26T01:00:54.020" v="3957" actId="20577"/>
          <ac:spMkLst>
            <pc:docMk/>
            <pc:sldMk cId="366395552" sldId="337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4EA0158F-6943-0B4F-91AA-5D223BF698F7}" dt="2021-05-28T08:53:57.207" v="4665" actId="20577"/>
          <ac:spMkLst>
            <pc:docMk/>
            <pc:sldMk cId="366395552" sldId="337"/>
            <ac:spMk id="4" creationId="{D8FC8467-D496-224C-ACD4-8A35923A2352}"/>
          </ac:spMkLst>
        </pc:spChg>
      </pc:sldChg>
      <pc:sldChg chg="del">
        <pc:chgData name="ＦＡＮＧ Ｘｉｎｔａｏ(gr0475vx)" userId="f5a69607-3c73-4172-a63e-2f8eff800f7d" providerId="ADAL" clId="{4EA0158F-6943-0B4F-91AA-5D223BF698F7}" dt="2021-05-21T12:15:32.505" v="20" actId="2696"/>
        <pc:sldMkLst>
          <pc:docMk/>
          <pc:sldMk cId="2309004398" sldId="338"/>
        </pc:sldMkLst>
      </pc:sldChg>
    </pc:docChg>
  </pc:docChgLst>
  <pc:docChgLst>
    <pc:chgData name="ＦＡＮＧ Ｘｉｎｔａｏ(gr0475vx)" userId="f5a69607-3c73-4172-a63e-2f8eff800f7d" providerId="ADAL" clId="{E2D1AABB-76ED-A348-8DCB-25EE9949F3BB}"/>
    <pc:docChg chg="undo custSel delSld modSld">
      <pc:chgData name="ＦＡＮＧ Ｘｉｎｔａｏ(gr0475vx)" userId="f5a69607-3c73-4172-a63e-2f8eff800f7d" providerId="ADAL" clId="{E2D1AABB-76ED-A348-8DCB-25EE9949F3BB}" dt="2021-06-16T23:48:23.006" v="30" actId="2696"/>
      <pc:docMkLst>
        <pc:docMk/>
      </pc:docMkLst>
      <pc:sldChg chg="modSp mod">
        <pc:chgData name="ＦＡＮＧ Ｘｉｎｔａｏ(gr0475vx)" userId="f5a69607-3c73-4172-a63e-2f8eff800f7d" providerId="ADAL" clId="{E2D1AABB-76ED-A348-8DCB-25EE9949F3BB}" dt="2021-06-16T23:46:38.677" v="29" actId="20577"/>
        <pc:sldMkLst>
          <pc:docMk/>
          <pc:sldMk cId="3527916796" sldId="256"/>
        </pc:sldMkLst>
        <pc:spChg chg="mod">
          <ac:chgData name="ＦＡＮＧ Ｘｉｎｔａｏ(gr0475vx)" userId="f5a69607-3c73-4172-a63e-2f8eff800f7d" providerId="ADAL" clId="{E2D1AABB-76ED-A348-8DCB-25EE9949F3BB}" dt="2021-06-16T23:46:38.677" v="29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del">
        <pc:chgData name="ＦＡＮＧ Ｘｉｎｔａｏ(gr0475vx)" userId="f5a69607-3c73-4172-a63e-2f8eff800f7d" providerId="ADAL" clId="{E2D1AABB-76ED-A348-8DCB-25EE9949F3BB}" dt="2021-06-16T23:48:23.006" v="30" actId="2696"/>
        <pc:sldMkLst>
          <pc:docMk/>
          <pc:sldMk cId="2621240240" sldId="295"/>
        </pc:sldMkLst>
      </pc:sldChg>
      <pc:sldChg chg="del">
        <pc:chgData name="ＦＡＮＧ Ｘｉｎｔａｏ(gr0475vx)" userId="f5a69607-3c73-4172-a63e-2f8eff800f7d" providerId="ADAL" clId="{E2D1AABB-76ED-A348-8DCB-25EE9949F3BB}" dt="2021-06-16T23:48:23.006" v="30" actId="2696"/>
        <pc:sldMkLst>
          <pc:docMk/>
          <pc:sldMk cId="950065305" sldId="327"/>
        </pc:sldMkLst>
      </pc:sldChg>
      <pc:sldChg chg="del">
        <pc:chgData name="ＦＡＮＧ Ｘｉｎｔａｏ(gr0475vx)" userId="f5a69607-3c73-4172-a63e-2f8eff800f7d" providerId="ADAL" clId="{E2D1AABB-76ED-A348-8DCB-25EE9949F3BB}" dt="2021-06-16T23:48:23.006" v="30" actId="2696"/>
        <pc:sldMkLst>
          <pc:docMk/>
          <pc:sldMk cId="1142364531" sldId="341"/>
        </pc:sldMkLst>
      </pc:sldChg>
      <pc:sldChg chg="del">
        <pc:chgData name="ＦＡＮＧ Ｘｉｎｔａｏ(gr0475vx)" userId="f5a69607-3c73-4172-a63e-2f8eff800f7d" providerId="ADAL" clId="{E2D1AABB-76ED-A348-8DCB-25EE9949F3BB}" dt="2021-06-16T23:48:23.006" v="30" actId="2696"/>
        <pc:sldMkLst>
          <pc:docMk/>
          <pc:sldMk cId="1702204824" sldId="344"/>
        </pc:sldMkLst>
      </pc:sldChg>
      <pc:sldChg chg="del">
        <pc:chgData name="ＦＡＮＧ Ｘｉｎｔａｏ(gr0475vx)" userId="f5a69607-3c73-4172-a63e-2f8eff800f7d" providerId="ADAL" clId="{E2D1AABB-76ED-A348-8DCB-25EE9949F3BB}" dt="2021-06-16T23:48:23.006" v="30" actId="2696"/>
        <pc:sldMkLst>
          <pc:docMk/>
          <pc:sldMk cId="3339696787" sldId="345"/>
        </pc:sldMkLst>
      </pc:sldChg>
      <pc:sldChg chg="del">
        <pc:chgData name="ＦＡＮＧ Ｘｉｎｔａｏ(gr0475vx)" userId="f5a69607-3c73-4172-a63e-2f8eff800f7d" providerId="ADAL" clId="{E2D1AABB-76ED-A348-8DCB-25EE9949F3BB}" dt="2021-06-16T23:48:23.006" v="30" actId="2696"/>
        <pc:sldMkLst>
          <pc:docMk/>
          <pc:sldMk cId="1820155129" sldId="346"/>
        </pc:sldMkLst>
      </pc:sldChg>
      <pc:sldChg chg="del">
        <pc:chgData name="ＦＡＮＧ Ｘｉｎｔａｏ(gr0475vx)" userId="f5a69607-3c73-4172-a63e-2f8eff800f7d" providerId="ADAL" clId="{E2D1AABB-76ED-A348-8DCB-25EE9949F3BB}" dt="2021-06-16T23:48:23.006" v="30" actId="2696"/>
        <pc:sldMkLst>
          <pc:docMk/>
          <pc:sldMk cId="4246334356" sldId="347"/>
        </pc:sldMkLst>
      </pc:sldChg>
      <pc:sldChg chg="del">
        <pc:chgData name="ＦＡＮＧ Ｘｉｎｔａｏ(gr0475vx)" userId="f5a69607-3c73-4172-a63e-2f8eff800f7d" providerId="ADAL" clId="{E2D1AABB-76ED-A348-8DCB-25EE9949F3BB}" dt="2021-06-16T23:48:23.006" v="30" actId="2696"/>
        <pc:sldMkLst>
          <pc:docMk/>
          <pc:sldMk cId="33651134" sldId="348"/>
        </pc:sldMkLst>
      </pc:sldChg>
    </pc:docChg>
  </pc:docChgLst>
  <pc:docChgLst>
    <pc:chgData name="ＦＡＮＧ Ｘｉｎｔａｏ(gr0475vx)" userId="f5a69607-3c73-4172-a63e-2f8eff800f7d" providerId="ADAL" clId="{9C777AFD-D7C8-D64E-A4AB-A114ABFF386C}"/>
    <pc:docChg chg="undo custSel addSld delSld modSld">
      <pc:chgData name="ＦＡＮＧ Ｘｉｎｔａｏ(gr0475vx)" userId="f5a69607-3c73-4172-a63e-2f8eff800f7d" providerId="ADAL" clId="{9C777AFD-D7C8-D64E-A4AB-A114ABFF386C}" dt="2021-04-16T02:47:48.633" v="2100" actId="20577"/>
      <pc:docMkLst>
        <pc:docMk/>
      </pc:docMkLst>
      <pc:sldChg chg="modSp mod">
        <pc:chgData name="ＦＡＮＧ Ｘｉｎｔａｏ(gr0475vx)" userId="f5a69607-3c73-4172-a63e-2f8eff800f7d" providerId="ADAL" clId="{9C777AFD-D7C8-D64E-A4AB-A114ABFF386C}" dt="2021-04-15T14:44:17.331" v="1551" actId="20577"/>
        <pc:sldMkLst>
          <pc:docMk/>
          <pc:sldMk cId="2621240240" sldId="295"/>
        </pc:sldMkLst>
        <pc:spChg chg="mod">
          <ac:chgData name="ＦＡＮＧ Ｘｉｎｔａｏ(gr0475vx)" userId="f5a69607-3c73-4172-a63e-2f8eff800f7d" providerId="ADAL" clId="{9C777AFD-D7C8-D64E-A4AB-A114ABFF386C}" dt="2021-04-15T14:44:17.331" v="1551" actId="20577"/>
          <ac:spMkLst>
            <pc:docMk/>
            <pc:sldMk cId="2621240240" sldId="295"/>
            <ac:spMk id="4" creationId="{3C8F1BE0-FCA2-8C47-A9C4-BA3AA37FA064}"/>
          </ac:spMkLst>
        </pc:spChg>
      </pc:sldChg>
      <pc:sldChg chg="addSp delSp modSp mod">
        <pc:chgData name="ＦＡＮＧ Ｘｉｎｔａｏ(gr0475vx)" userId="f5a69607-3c73-4172-a63e-2f8eff800f7d" providerId="ADAL" clId="{9C777AFD-D7C8-D64E-A4AB-A114ABFF386C}" dt="2021-04-15T14:52:28.939" v="1741" actId="207"/>
        <pc:sldMkLst>
          <pc:docMk/>
          <pc:sldMk cId="1134940727" sldId="298"/>
        </pc:sldMkLst>
        <pc:spChg chg="mod">
          <ac:chgData name="ＦＡＮＧ Ｘｉｎｔａｏ(gr0475vx)" userId="f5a69607-3c73-4172-a63e-2f8eff800f7d" providerId="ADAL" clId="{9C777AFD-D7C8-D64E-A4AB-A114ABFF386C}" dt="2021-04-15T14:52:28.939" v="1741" actId="207"/>
          <ac:spMkLst>
            <pc:docMk/>
            <pc:sldMk cId="1134940727" sldId="298"/>
            <ac:spMk id="2" creationId="{2AC1705E-C8DA-3149-B89F-04BEE44E2988}"/>
          </ac:spMkLst>
        </pc:spChg>
        <pc:spChg chg="add del mod">
          <ac:chgData name="ＦＡＮＧ Ｘｉｎｔａｏ(gr0475vx)" userId="f5a69607-3c73-4172-a63e-2f8eff800f7d" providerId="ADAL" clId="{9C777AFD-D7C8-D64E-A4AB-A114ABFF386C}" dt="2021-04-15T14:46:32.740" v="1588" actId="767"/>
          <ac:spMkLst>
            <pc:docMk/>
            <pc:sldMk cId="1134940727" sldId="298"/>
            <ac:spMk id="6" creationId="{29C26504-DD78-E64A-B7FE-A9586DCD2E5F}"/>
          </ac:spMkLst>
        </pc:spChg>
      </pc:sldChg>
      <pc:sldChg chg="delSp modSp mod">
        <pc:chgData name="ＦＡＮＧ Ｘｉｎｔａｏ(gr0475vx)" userId="f5a69607-3c73-4172-a63e-2f8eff800f7d" providerId="ADAL" clId="{9C777AFD-D7C8-D64E-A4AB-A114ABFF386C}" dt="2021-04-15T05:13:14.833" v="645"/>
        <pc:sldMkLst>
          <pc:docMk/>
          <pc:sldMk cId="3577078846" sldId="299"/>
        </pc:sldMkLst>
        <pc:spChg chg="del mod">
          <ac:chgData name="ＦＡＮＧ Ｘｉｎｔａｏ(gr0475vx)" userId="f5a69607-3c73-4172-a63e-2f8eff800f7d" providerId="ADAL" clId="{9C777AFD-D7C8-D64E-A4AB-A114ABFF386C}" dt="2021-04-15T05:13:14.833" v="645"/>
          <ac:spMkLst>
            <pc:docMk/>
            <pc:sldMk cId="3577078846" sldId="299"/>
            <ac:spMk id="5" creationId="{765575DB-CD42-C046-88B6-1311D958A3D6}"/>
          </ac:spMkLst>
        </pc:spChg>
      </pc:sldChg>
      <pc:sldChg chg="delSp modSp mod">
        <pc:chgData name="ＦＡＮＧ Ｘｉｎｔａｏ(gr0475vx)" userId="f5a69607-3c73-4172-a63e-2f8eff800f7d" providerId="ADAL" clId="{9C777AFD-D7C8-D64E-A4AB-A114ABFF386C}" dt="2021-04-16T02:15:02.120" v="2087" actId="20577"/>
        <pc:sldMkLst>
          <pc:docMk/>
          <pc:sldMk cId="1625447358" sldId="301"/>
        </pc:sldMkLst>
        <pc:spChg chg="mod">
          <ac:chgData name="ＦＡＮＧ Ｘｉｎｔａｏ(gr0475vx)" userId="f5a69607-3c73-4172-a63e-2f8eff800f7d" providerId="ADAL" clId="{9C777AFD-D7C8-D64E-A4AB-A114ABFF386C}" dt="2021-04-16T02:15:02.120" v="2087" actId="20577"/>
          <ac:spMkLst>
            <pc:docMk/>
            <pc:sldMk cId="1625447358" sldId="301"/>
            <ac:spMk id="4" creationId="{E79A4B64-359A-2446-8677-4C29C8F213EB}"/>
          </ac:spMkLst>
        </pc:spChg>
        <pc:spChg chg="del mod">
          <ac:chgData name="ＦＡＮＧ Ｘｉｎｔａｏ(gr0475vx)" userId="f5a69607-3c73-4172-a63e-2f8eff800f7d" providerId="ADAL" clId="{9C777AFD-D7C8-D64E-A4AB-A114ABFF386C}" dt="2021-04-15T23:22:09.243" v="1940" actId="478"/>
          <ac:spMkLst>
            <pc:docMk/>
            <pc:sldMk cId="1625447358" sldId="301"/>
            <ac:spMk id="5" creationId="{4659B435-9D3B-1A4B-BF9C-459429A54EB9}"/>
          </ac:spMkLst>
        </pc:spChg>
      </pc:sldChg>
      <pc:sldChg chg="modSp del mod">
        <pc:chgData name="ＦＡＮＧ Ｘｉｎｔａｏ(gr0475vx)" userId="f5a69607-3c73-4172-a63e-2f8eff800f7d" providerId="ADAL" clId="{9C777AFD-D7C8-D64E-A4AB-A114ABFF386C}" dt="2021-04-15T14:22:48.737" v="1114" actId="2696"/>
        <pc:sldMkLst>
          <pc:docMk/>
          <pc:sldMk cId="471520858" sldId="302"/>
        </pc:sldMkLst>
        <pc:spChg chg="mod">
          <ac:chgData name="ＦＡＮＧ Ｘｉｎｔａｏ(gr0475vx)" userId="f5a69607-3c73-4172-a63e-2f8eff800f7d" providerId="ADAL" clId="{9C777AFD-D7C8-D64E-A4AB-A114ABFF386C}" dt="2021-04-15T14:18:58.439" v="1101" actId="1076"/>
          <ac:spMkLst>
            <pc:docMk/>
            <pc:sldMk cId="471520858" sldId="302"/>
            <ac:spMk id="4" creationId="{E79A4B64-359A-2446-8677-4C29C8F213EB}"/>
          </ac:spMkLst>
        </pc:spChg>
      </pc:sldChg>
      <pc:sldChg chg="del">
        <pc:chgData name="ＦＡＮＧ Ｘｉｎｔａｏ(gr0475vx)" userId="f5a69607-3c73-4172-a63e-2f8eff800f7d" providerId="ADAL" clId="{9C777AFD-D7C8-D64E-A4AB-A114ABFF386C}" dt="2021-04-15T14:18:37.421" v="1094" actId="2696"/>
        <pc:sldMkLst>
          <pc:docMk/>
          <pc:sldMk cId="2987729400" sldId="303"/>
        </pc:sldMkLst>
      </pc:sldChg>
      <pc:sldChg chg="addSp modSp new mod">
        <pc:chgData name="ＦＡＮＧ Ｘｉｎｔａｏ(gr0475vx)" userId="f5a69607-3c73-4172-a63e-2f8eff800f7d" providerId="ADAL" clId="{9C777AFD-D7C8-D64E-A4AB-A114ABFF386C}" dt="2021-04-15T23:27:52.963" v="2020" actId="20577"/>
        <pc:sldMkLst>
          <pc:docMk/>
          <pc:sldMk cId="364124817" sldId="304"/>
        </pc:sldMkLst>
        <pc:spChg chg="mod">
          <ac:chgData name="ＦＡＮＧ Ｘｉｎｔａｏ(gr0475vx)" userId="f5a69607-3c73-4172-a63e-2f8eff800f7d" providerId="ADAL" clId="{9C777AFD-D7C8-D64E-A4AB-A114ABFF386C}" dt="2021-04-15T14:52:17.959" v="1740" actId="207"/>
          <ac:spMkLst>
            <pc:docMk/>
            <pc:sldMk cId="364124817" sldId="304"/>
            <ac:spMk id="2" creationId="{BC799C47-1D9F-9B45-BF14-5E2C33F35C70}"/>
          </ac:spMkLst>
        </pc:spChg>
        <pc:spChg chg="add mod">
          <ac:chgData name="ＦＡＮＧ Ｘｉｎｔａｏ(gr0475vx)" userId="f5a69607-3c73-4172-a63e-2f8eff800f7d" providerId="ADAL" clId="{9C777AFD-D7C8-D64E-A4AB-A114ABFF386C}" dt="2021-04-15T23:27:52.963" v="2020" actId="20577"/>
          <ac:spMkLst>
            <pc:docMk/>
            <pc:sldMk cId="364124817" sldId="304"/>
            <ac:spMk id="4" creationId="{BCB39228-227B-034E-82CA-BEC5EFA9741C}"/>
          </ac:spMkLst>
        </pc:spChg>
        <pc:spChg chg="add mod">
          <ac:chgData name="ＦＡＮＧ Ｘｉｎｔａｏ(gr0475vx)" userId="f5a69607-3c73-4172-a63e-2f8eff800f7d" providerId="ADAL" clId="{9C777AFD-D7C8-D64E-A4AB-A114ABFF386C}" dt="2021-04-15T14:47:09.183" v="1594" actId="108"/>
          <ac:spMkLst>
            <pc:docMk/>
            <pc:sldMk cId="364124817" sldId="304"/>
            <ac:spMk id="5" creationId="{89989C8C-AA8D-4F47-A801-AA351DF310C7}"/>
          </ac:spMkLst>
        </pc:spChg>
        <pc:picChg chg="add mod">
          <ac:chgData name="ＦＡＮＧ Ｘｉｎｔａｏ(gr0475vx)" userId="f5a69607-3c73-4172-a63e-2f8eff800f7d" providerId="ADAL" clId="{9C777AFD-D7C8-D64E-A4AB-A114ABFF386C}" dt="2021-04-15T23:04:53.515" v="1846" actId="1076"/>
          <ac:picMkLst>
            <pc:docMk/>
            <pc:sldMk cId="364124817" sldId="304"/>
            <ac:picMk id="7" creationId="{7255D61A-2426-7B46-9321-7BBC52C63487}"/>
          </ac:picMkLst>
        </pc:picChg>
      </pc:sldChg>
      <pc:sldChg chg="modSp add mod">
        <pc:chgData name="ＦＡＮＧ Ｘｉｎｔａｏ(gr0475vx)" userId="f5a69607-3c73-4172-a63e-2f8eff800f7d" providerId="ADAL" clId="{9C777AFD-D7C8-D64E-A4AB-A114ABFF386C}" dt="2021-04-16T02:47:48.633" v="2100" actId="20577"/>
        <pc:sldMkLst>
          <pc:docMk/>
          <pc:sldMk cId="494960933" sldId="305"/>
        </pc:sldMkLst>
        <pc:spChg chg="mod">
          <ac:chgData name="ＦＡＮＧ Ｘｉｎｔａｏ(gr0475vx)" userId="f5a69607-3c73-4172-a63e-2f8eff800f7d" providerId="ADAL" clId="{9C777AFD-D7C8-D64E-A4AB-A114ABFF386C}" dt="2021-04-15T14:52:46.744" v="1745" actId="20577"/>
          <ac:spMkLst>
            <pc:docMk/>
            <pc:sldMk cId="494960933" sldId="305"/>
            <ac:spMk id="2" creationId="{BC799C47-1D9F-9B45-BF14-5E2C33F35C70}"/>
          </ac:spMkLst>
        </pc:spChg>
        <pc:spChg chg="mod">
          <ac:chgData name="ＦＡＮＧ Ｘｉｎｔａｏ(gr0475vx)" userId="f5a69607-3c73-4172-a63e-2f8eff800f7d" providerId="ADAL" clId="{9C777AFD-D7C8-D64E-A4AB-A114ABFF386C}" dt="2021-04-16T02:47:48.633" v="2100" actId="20577"/>
          <ac:spMkLst>
            <pc:docMk/>
            <pc:sldMk cId="494960933" sldId="305"/>
            <ac:spMk id="4" creationId="{BCB39228-227B-034E-82CA-BEC5EFA9741C}"/>
          </ac:spMkLst>
        </pc:spChg>
      </pc:sldChg>
    </pc:docChg>
  </pc:docChgLst>
  <pc:docChgLst>
    <pc:chgData name=" ＦＡＮＧ Ｘｉｎｔａｏ" userId="f5a69607-3c73-4172-a63e-2f8eff800f7d" providerId="ADAL" clId="{FDBF40AF-2534-6F4C-B8A6-E80D1576E21E}"/>
    <pc:docChg chg="undo custSel addSld delSld modSld sldOrd">
      <pc:chgData name=" ＦＡＮＧ Ｘｉｎｔａｏ" userId="f5a69607-3c73-4172-a63e-2f8eff800f7d" providerId="ADAL" clId="{FDBF40AF-2534-6F4C-B8A6-E80D1576E21E}" dt="2021-11-26T08:48:51.459" v="4290" actId="1038"/>
      <pc:docMkLst>
        <pc:docMk/>
      </pc:docMkLst>
      <pc:sldChg chg="modSp mod">
        <pc:chgData name=" ＦＡＮＧ Ｘｉｎｔａｏ" userId="f5a69607-3c73-4172-a63e-2f8eff800f7d" providerId="ADAL" clId="{FDBF40AF-2534-6F4C-B8A6-E80D1576E21E}" dt="2021-11-26T05:55:05.140" v="3563" actId="20577"/>
        <pc:sldMkLst>
          <pc:docMk/>
          <pc:sldMk cId="3527916796" sldId="256"/>
        </pc:sldMkLst>
        <pc:spChg chg="mod">
          <ac:chgData name=" ＦＡＮＧ Ｘｉｎｔａｏ" userId="f5a69607-3c73-4172-a63e-2f8eff800f7d" providerId="ADAL" clId="{FDBF40AF-2534-6F4C-B8A6-E80D1576E21E}" dt="2021-11-26T05:55:05.140" v="3563" actId="20577"/>
          <ac:spMkLst>
            <pc:docMk/>
            <pc:sldMk cId="3527916796" sldId="256"/>
            <ac:spMk id="8" creationId="{B013F1E0-8EFF-3D49-B889-08681EED31DD}"/>
          </ac:spMkLst>
        </pc:spChg>
      </pc:sldChg>
      <pc:sldChg chg="addSp delSp modSp del mod">
        <pc:chgData name=" ＦＡＮＧ Ｘｉｎｔａｏ" userId="f5a69607-3c73-4172-a63e-2f8eff800f7d" providerId="ADAL" clId="{FDBF40AF-2534-6F4C-B8A6-E80D1576E21E}" dt="2021-11-24T03:15:51.555" v="897" actId="2696"/>
        <pc:sldMkLst>
          <pc:docMk/>
          <pc:sldMk cId="1944543615" sldId="265"/>
        </pc:sldMkLst>
        <pc:spChg chg="mod">
          <ac:chgData name=" ＦＡＮＧ Ｘｉｎｔａｏ" userId="f5a69607-3c73-4172-a63e-2f8eff800f7d" providerId="ADAL" clId="{FDBF40AF-2534-6F4C-B8A6-E80D1576E21E}" dt="2021-11-24T03:12:25.151" v="812" actId="21"/>
          <ac:spMkLst>
            <pc:docMk/>
            <pc:sldMk cId="1944543615" sldId="265"/>
            <ac:spMk id="2" creationId="{A389842B-C2BB-43EA-B7F5-9C669D69D790}"/>
          </ac:spMkLst>
        </pc:spChg>
        <pc:spChg chg="add del mod">
          <ac:chgData name=" ＦＡＮＧ Ｘｉｎｔａｏ" userId="f5a69607-3c73-4172-a63e-2f8eff800f7d" providerId="ADAL" clId="{FDBF40AF-2534-6F4C-B8A6-E80D1576E21E}" dt="2021-11-24T03:12:36.781" v="815" actId="21"/>
          <ac:spMkLst>
            <pc:docMk/>
            <pc:sldMk cId="1944543615" sldId="265"/>
            <ac:spMk id="3" creationId="{80DD6DD9-4DED-43D1-B8A0-AC78CFD0096E}"/>
          </ac:spMkLst>
        </pc:spChg>
        <pc:graphicFrameChg chg="add del mod">
          <ac:chgData name=" ＦＡＮＧ Ｘｉｎｔａｏ" userId="f5a69607-3c73-4172-a63e-2f8eff800f7d" providerId="ADAL" clId="{FDBF40AF-2534-6F4C-B8A6-E80D1576E21E}" dt="2021-11-24T03:06:01.606" v="759" actId="478"/>
          <ac:graphicFrameMkLst>
            <pc:docMk/>
            <pc:sldMk cId="1944543615" sldId="265"/>
            <ac:graphicFrameMk id="5" creationId="{ABC063C3-C057-FC4C-B51A-C3BF63EFF3FF}"/>
          </ac:graphicFrameMkLst>
        </pc:graphicFrameChg>
      </pc:sldChg>
      <pc:sldChg chg="del">
        <pc:chgData name=" ＦＡＮＧ Ｘｉｎｔａｏ" userId="f5a69607-3c73-4172-a63e-2f8eff800f7d" providerId="ADAL" clId="{FDBF40AF-2534-6F4C-B8A6-E80D1576E21E}" dt="2021-11-24T01:48:35.039" v="265" actId="2696"/>
        <pc:sldMkLst>
          <pc:docMk/>
          <pc:sldMk cId="4172746188" sldId="266"/>
        </pc:sldMkLst>
      </pc:sldChg>
      <pc:sldChg chg="del">
        <pc:chgData name=" ＦＡＮＧ Ｘｉｎｔａｏ" userId="f5a69607-3c73-4172-a63e-2f8eff800f7d" providerId="ADAL" clId="{FDBF40AF-2534-6F4C-B8A6-E80D1576E21E}" dt="2021-11-24T07:19:11.827" v="2680" actId="2696"/>
        <pc:sldMkLst>
          <pc:docMk/>
          <pc:sldMk cId="1075561700" sldId="267"/>
        </pc:sldMkLst>
      </pc:sldChg>
      <pc:sldChg chg="add del">
        <pc:chgData name=" ＦＡＮＧ Ｘｉｎｔａｏ" userId="f5a69607-3c73-4172-a63e-2f8eff800f7d" providerId="ADAL" clId="{FDBF40AF-2534-6F4C-B8A6-E80D1576E21E}" dt="2021-11-24T07:24:47.887" v="2730" actId="2696"/>
        <pc:sldMkLst>
          <pc:docMk/>
          <pc:sldMk cId="1854875444" sldId="292"/>
        </pc:sldMkLst>
      </pc:sldChg>
      <pc:sldChg chg="del">
        <pc:chgData name=" ＦＡＮＧ Ｘｉｎｔａｏ" userId="f5a69607-3c73-4172-a63e-2f8eff800f7d" providerId="ADAL" clId="{FDBF40AF-2534-6F4C-B8A6-E80D1576E21E}" dt="2021-11-24T05:33:26.289" v="2098" actId="2696"/>
        <pc:sldMkLst>
          <pc:docMk/>
          <pc:sldMk cId="4174256957" sldId="294"/>
        </pc:sldMkLst>
      </pc:sldChg>
      <pc:sldChg chg="delSp modSp add del mod">
        <pc:chgData name=" ＦＡＮＧ Ｘｉｎｔａｏ" userId="f5a69607-3c73-4172-a63e-2f8eff800f7d" providerId="ADAL" clId="{FDBF40AF-2534-6F4C-B8A6-E80D1576E21E}" dt="2021-11-25T09:48:13.324" v="3344" actId="20577"/>
        <pc:sldMkLst>
          <pc:docMk/>
          <pc:sldMk cId="3536378391" sldId="297"/>
        </pc:sldMkLst>
        <pc:spChg chg="mod">
          <ac:chgData name=" ＦＡＮＧ Ｘｉｎｔａｏ" userId="f5a69607-3c73-4172-a63e-2f8eff800f7d" providerId="ADAL" clId="{FDBF40AF-2534-6F4C-B8A6-E80D1576E21E}" dt="2021-11-25T09:48:13.324" v="3344" actId="20577"/>
          <ac:spMkLst>
            <pc:docMk/>
            <pc:sldMk cId="3536378391" sldId="297"/>
            <ac:spMk id="2" creationId="{7C82F237-98EF-0448-B680-B512290B4F37}"/>
          </ac:spMkLst>
        </pc:spChg>
        <pc:spChg chg="mod">
          <ac:chgData name=" ＦＡＮＧ Ｘｉｎｔａｏ" userId="f5a69607-3c73-4172-a63e-2f8eff800f7d" providerId="ADAL" clId="{FDBF40AF-2534-6F4C-B8A6-E80D1576E21E}" dt="2021-11-25T02:19:00.594" v="3114" actId="20577"/>
          <ac:spMkLst>
            <pc:docMk/>
            <pc:sldMk cId="3536378391" sldId="297"/>
            <ac:spMk id="4" creationId="{641B038D-EC1B-2344-B588-23BA2A8386AB}"/>
          </ac:spMkLst>
        </pc:spChg>
        <pc:spChg chg="mod">
          <ac:chgData name=" ＦＡＮＧ Ｘｉｎｔａｏ" userId="f5a69607-3c73-4172-a63e-2f8eff800f7d" providerId="ADAL" clId="{FDBF40AF-2534-6F4C-B8A6-E80D1576E21E}" dt="2021-11-24T03:15:04.960" v="891" actId="1076"/>
          <ac:spMkLst>
            <pc:docMk/>
            <pc:sldMk cId="3536378391" sldId="297"/>
            <ac:spMk id="5" creationId="{4264A503-7D63-4547-BDCB-7DD0FF600FE1}"/>
          </ac:spMkLst>
        </pc:spChg>
        <pc:spChg chg="mod">
          <ac:chgData name=" ＦＡＮＧ Ｘｉｎｔａｏ" userId="f5a69607-3c73-4172-a63e-2f8eff800f7d" providerId="ADAL" clId="{FDBF40AF-2534-6F4C-B8A6-E80D1576E21E}" dt="2021-11-25T02:11:28.996" v="3084" actId="20577"/>
          <ac:spMkLst>
            <pc:docMk/>
            <pc:sldMk cId="3536378391" sldId="297"/>
            <ac:spMk id="6" creationId="{6AA830C0-F234-AF41-BAD3-29CA085043DC}"/>
          </ac:spMkLst>
        </pc:spChg>
        <pc:spChg chg="del mod">
          <ac:chgData name=" ＦＡＮＧ Ｘｉｎｔａｏ" userId="f5a69607-3c73-4172-a63e-2f8eff800f7d" providerId="ADAL" clId="{FDBF40AF-2534-6F4C-B8A6-E80D1576E21E}" dt="2021-11-24T03:14:20.579" v="883"/>
          <ac:spMkLst>
            <pc:docMk/>
            <pc:sldMk cId="3536378391" sldId="297"/>
            <ac:spMk id="24" creationId="{27E2B359-3C4B-5749-A8EF-0B494E3A718A}"/>
          </ac:spMkLst>
        </pc:spChg>
        <pc:spChg chg="del mod">
          <ac:chgData name=" ＦＡＮＧ Ｘｉｎｔａｏ" userId="f5a69607-3c73-4172-a63e-2f8eff800f7d" providerId="ADAL" clId="{FDBF40AF-2534-6F4C-B8A6-E80D1576E21E}" dt="2021-11-24T03:14:17.711" v="881" actId="478"/>
          <ac:spMkLst>
            <pc:docMk/>
            <pc:sldMk cId="3536378391" sldId="297"/>
            <ac:spMk id="25" creationId="{C1C7B979-9066-224E-B511-70067487CE82}"/>
          </ac:spMkLst>
        </pc:spChg>
        <pc:grpChg chg="mod">
          <ac:chgData name=" ＦＡＮＧ Ｘｉｎｔａｏ" userId="f5a69607-3c73-4172-a63e-2f8eff800f7d" providerId="ADAL" clId="{FDBF40AF-2534-6F4C-B8A6-E80D1576E21E}" dt="2021-11-24T03:14:32.093" v="886" actId="1076"/>
          <ac:grpSpMkLst>
            <pc:docMk/>
            <pc:sldMk cId="3536378391" sldId="297"/>
            <ac:grpSpMk id="23" creationId="{83C8DEEB-E232-A147-BA41-8C4562D09408}"/>
          </ac:grpSpMkLst>
        </pc:grpChg>
      </pc:sldChg>
      <pc:sldChg chg="del">
        <pc:chgData name=" ＦＡＮＧ Ｘｉｎｔａｏ" userId="f5a69607-3c73-4172-a63e-2f8eff800f7d" providerId="ADAL" clId="{FDBF40AF-2534-6F4C-B8A6-E80D1576E21E}" dt="2021-11-24T01:38:15.974" v="177" actId="2696"/>
        <pc:sldMkLst>
          <pc:docMk/>
          <pc:sldMk cId="1134940727" sldId="298"/>
        </pc:sldMkLst>
      </pc:sldChg>
      <pc:sldChg chg="addSp modSp mod ord">
        <pc:chgData name=" ＦＡＮＧ Ｘｉｎｔａｏ" userId="f5a69607-3c73-4172-a63e-2f8eff800f7d" providerId="ADAL" clId="{FDBF40AF-2534-6F4C-B8A6-E80D1576E21E}" dt="2021-11-26T06:03:50.879" v="3644" actId="20577"/>
        <pc:sldMkLst>
          <pc:docMk/>
          <pc:sldMk cId="2689981119" sldId="321"/>
        </pc:sldMkLst>
        <pc:spChg chg="mod">
          <ac:chgData name=" ＦＡＮＧ Ｘｉｎｔａｏ" userId="f5a69607-3c73-4172-a63e-2f8eff800f7d" providerId="ADAL" clId="{FDBF40AF-2534-6F4C-B8A6-E80D1576E21E}" dt="2021-11-25T09:58:03.858" v="3459" actId="20577"/>
          <ac:spMkLst>
            <pc:docMk/>
            <pc:sldMk cId="2689981119" sldId="321"/>
            <ac:spMk id="2" creationId="{E2B7CAD7-184F-9148-B9B0-45037D6301D8}"/>
          </ac:spMkLst>
        </pc:spChg>
        <pc:spChg chg="add mod">
          <ac:chgData name=" ＦＡＮＧ Ｘｉｎｔａｏ" userId="f5a69607-3c73-4172-a63e-2f8eff800f7d" providerId="ADAL" clId="{FDBF40AF-2534-6F4C-B8A6-E80D1576E21E}" dt="2021-11-26T06:03:50.879" v="3644" actId="20577"/>
          <ac:spMkLst>
            <pc:docMk/>
            <pc:sldMk cId="2689981119" sldId="321"/>
            <ac:spMk id="5" creationId="{CA248329-BE28-2E40-8782-32F2B1DDF2DC}"/>
          </ac:spMkLst>
        </pc:spChg>
        <pc:graphicFrameChg chg="mod modGraphic">
          <ac:chgData name=" ＦＡＮＧ Ｘｉｎｔａｏ" userId="f5a69607-3c73-4172-a63e-2f8eff800f7d" providerId="ADAL" clId="{FDBF40AF-2534-6F4C-B8A6-E80D1576E21E}" dt="2021-11-24T07:18:08.532" v="2666" actId="1076"/>
          <ac:graphicFrameMkLst>
            <pc:docMk/>
            <pc:sldMk cId="2689981119" sldId="321"/>
            <ac:graphicFrameMk id="7" creationId="{BC435127-E38C-2B49-AC42-BDACDBAD73AB}"/>
          </ac:graphicFrameMkLst>
        </pc:graphicFrameChg>
      </pc:sldChg>
      <pc:sldChg chg="modSp mod ord">
        <pc:chgData name=" ＦＡＮＧ Ｘｉｎｔａｏ" userId="f5a69607-3c73-4172-a63e-2f8eff800f7d" providerId="ADAL" clId="{FDBF40AF-2534-6F4C-B8A6-E80D1576E21E}" dt="2021-11-26T07:59:47.215" v="4276" actId="20577"/>
        <pc:sldMkLst>
          <pc:docMk/>
          <pc:sldMk cId="2784970241" sldId="351"/>
        </pc:sldMkLst>
        <pc:spChg chg="mod">
          <ac:chgData name=" ＦＡＮＧ Ｘｉｎｔａｏ" userId="f5a69607-3c73-4172-a63e-2f8eff800f7d" providerId="ADAL" clId="{FDBF40AF-2534-6F4C-B8A6-E80D1576E21E}" dt="2021-11-25T09:56:16.005" v="3450" actId="20577"/>
          <ac:spMkLst>
            <pc:docMk/>
            <pc:sldMk cId="2784970241" sldId="351"/>
            <ac:spMk id="2" creationId="{B98017F1-A404-4248-8654-8B41360FEE5C}"/>
          </ac:spMkLst>
        </pc:spChg>
        <pc:spChg chg="mod">
          <ac:chgData name=" ＦＡＮＧ Ｘｉｎｔａｏ" userId="f5a69607-3c73-4172-a63e-2f8eff800f7d" providerId="ADAL" clId="{FDBF40AF-2534-6F4C-B8A6-E80D1576E21E}" dt="2021-11-24T07:07:29.150" v="2403"/>
          <ac:spMkLst>
            <pc:docMk/>
            <pc:sldMk cId="2784970241" sldId="351"/>
            <ac:spMk id="3" creationId="{A351A24A-04F4-1143-A692-8A7106A7659B}"/>
          </ac:spMkLst>
        </pc:spChg>
        <pc:spChg chg="mod">
          <ac:chgData name=" ＦＡＮＧ Ｘｉｎｔａｏ" userId="f5a69607-3c73-4172-a63e-2f8eff800f7d" providerId="ADAL" clId="{FDBF40AF-2534-6F4C-B8A6-E80D1576E21E}" dt="2021-11-26T06:03:41.644" v="3642" actId="20577"/>
          <ac:spMkLst>
            <pc:docMk/>
            <pc:sldMk cId="2784970241" sldId="351"/>
            <ac:spMk id="5" creationId="{7F35E464-33E2-F247-8B5B-2F6F33A9883F}"/>
          </ac:spMkLst>
        </pc:spChg>
        <pc:graphicFrameChg chg="mod modGraphic">
          <ac:chgData name=" ＦＡＮＧ Ｘｉｎｔａｏ" userId="f5a69607-3c73-4172-a63e-2f8eff800f7d" providerId="ADAL" clId="{FDBF40AF-2534-6F4C-B8A6-E80D1576E21E}" dt="2021-11-26T07:59:47.215" v="4276" actId="20577"/>
          <ac:graphicFrameMkLst>
            <pc:docMk/>
            <pc:sldMk cId="2784970241" sldId="351"/>
            <ac:graphicFrameMk id="4" creationId="{E1291B69-2CE9-1B43-A2D2-AA64C2F66E8A}"/>
          </ac:graphicFrameMkLst>
        </pc:graphicFrameChg>
      </pc:sldChg>
      <pc:sldChg chg="addSp modSp mod ord">
        <pc:chgData name=" ＦＡＮＧ Ｘｉｎｔａｏ" userId="f5a69607-3c73-4172-a63e-2f8eff800f7d" providerId="ADAL" clId="{FDBF40AF-2534-6F4C-B8A6-E80D1576E21E}" dt="2021-11-26T06:03:05.806" v="3632" actId="20577"/>
        <pc:sldMkLst>
          <pc:docMk/>
          <pc:sldMk cId="3992963441" sldId="353"/>
        </pc:sldMkLst>
        <pc:spChg chg="mod">
          <ac:chgData name=" ＦＡＮＧ Ｘｉｎｔａｏ" userId="f5a69607-3c73-4172-a63e-2f8eff800f7d" providerId="ADAL" clId="{FDBF40AF-2534-6F4C-B8A6-E80D1576E21E}" dt="2021-11-25T09:55:43.209" v="3447" actId="20577"/>
          <ac:spMkLst>
            <pc:docMk/>
            <pc:sldMk cId="3992963441" sldId="353"/>
            <ac:spMk id="2" creationId="{E2B7CAD7-184F-9148-B9B0-45037D6301D8}"/>
          </ac:spMkLst>
        </pc:spChg>
        <pc:spChg chg="mod">
          <ac:chgData name=" ＦＡＮＧ Ｘｉｎｔａｏ" userId="f5a69607-3c73-4172-a63e-2f8eff800f7d" providerId="ADAL" clId="{FDBF40AF-2534-6F4C-B8A6-E80D1576E21E}" dt="2021-11-24T07:17:33.765" v="2635" actId="1076"/>
          <ac:spMkLst>
            <pc:docMk/>
            <pc:sldMk cId="3992963441" sldId="353"/>
            <ac:spMk id="3" creationId="{427759DA-27D5-9B41-AD71-766A6A9FACDC}"/>
          </ac:spMkLst>
        </pc:spChg>
        <pc:spChg chg="mod">
          <ac:chgData name=" ＦＡＮＧ Ｘｉｎｔａｏ" userId="f5a69607-3c73-4172-a63e-2f8eff800f7d" providerId="ADAL" clId="{FDBF40AF-2534-6F4C-B8A6-E80D1576E21E}" dt="2021-11-24T07:17:33.765" v="2635" actId="1076"/>
          <ac:spMkLst>
            <pc:docMk/>
            <pc:sldMk cId="3992963441" sldId="353"/>
            <ac:spMk id="4" creationId="{5F912746-16FB-6245-ADF9-696FB9C26436}"/>
          </ac:spMkLst>
        </pc:spChg>
        <pc:spChg chg="add mod">
          <ac:chgData name=" ＦＡＮＧ Ｘｉｎｔａｏ" userId="f5a69607-3c73-4172-a63e-2f8eff800f7d" providerId="ADAL" clId="{FDBF40AF-2534-6F4C-B8A6-E80D1576E21E}" dt="2021-11-26T06:03:05.806" v="3632" actId="20577"/>
          <ac:spMkLst>
            <pc:docMk/>
            <pc:sldMk cId="3992963441" sldId="353"/>
            <ac:spMk id="5" creationId="{983A7394-2AD2-374B-BA3E-565384B44338}"/>
          </ac:spMkLst>
        </pc:spChg>
        <pc:spChg chg="mod">
          <ac:chgData name=" ＦＡＮＧ Ｘｉｎｔａｏ" userId="f5a69607-3c73-4172-a63e-2f8eff800f7d" providerId="ADAL" clId="{FDBF40AF-2534-6F4C-B8A6-E80D1576E21E}" dt="2021-11-24T07:17:33.765" v="2635" actId="1076"/>
          <ac:spMkLst>
            <pc:docMk/>
            <pc:sldMk cId="3992963441" sldId="353"/>
            <ac:spMk id="7" creationId="{2A09C0FE-30AF-034E-86E9-0BD35830C013}"/>
          </ac:spMkLst>
        </pc:spChg>
        <pc:spChg chg="mod">
          <ac:chgData name=" ＦＡＮＧ Ｘｉｎｔａｏ" userId="f5a69607-3c73-4172-a63e-2f8eff800f7d" providerId="ADAL" clId="{FDBF40AF-2534-6F4C-B8A6-E80D1576E21E}" dt="2021-11-24T07:17:33.765" v="2635" actId="1076"/>
          <ac:spMkLst>
            <pc:docMk/>
            <pc:sldMk cId="3992963441" sldId="353"/>
            <ac:spMk id="8" creationId="{175185EC-E823-0F4E-B623-BF954E67D50D}"/>
          </ac:spMkLst>
        </pc:spChg>
        <pc:graphicFrameChg chg="mod modGraphic">
          <ac:chgData name=" ＦＡＮＧ Ｘｉｎｔａｏ" userId="f5a69607-3c73-4172-a63e-2f8eff800f7d" providerId="ADAL" clId="{FDBF40AF-2534-6F4C-B8A6-E80D1576E21E}" dt="2021-11-24T07:17:22.773" v="2634" actId="1076"/>
          <ac:graphicFrameMkLst>
            <pc:docMk/>
            <pc:sldMk cId="3992963441" sldId="353"/>
            <ac:graphicFrameMk id="6" creationId="{36A3B942-A982-3D43-B6E0-BD82A5F50883}"/>
          </ac:graphicFrameMkLst>
        </pc:graphicFrameChg>
      </pc:sldChg>
      <pc:sldChg chg="modSp mod ord">
        <pc:chgData name=" ＦＡＮＧ Ｘｉｎｔａｏ" userId="f5a69607-3c73-4172-a63e-2f8eff800f7d" providerId="ADAL" clId="{FDBF40AF-2534-6F4C-B8A6-E80D1576E21E}" dt="2021-11-26T06:20:00.726" v="3990" actId="20577"/>
        <pc:sldMkLst>
          <pc:docMk/>
          <pc:sldMk cId="3834671899" sldId="358"/>
        </pc:sldMkLst>
        <pc:spChg chg="mod">
          <ac:chgData name=" ＦＡＮＧ Ｘｉｎｔａｏ" userId="f5a69607-3c73-4172-a63e-2f8eff800f7d" providerId="ADAL" clId="{FDBF40AF-2534-6F4C-B8A6-E80D1576E21E}" dt="2021-11-25T09:59:31.912" v="3529" actId="20577"/>
          <ac:spMkLst>
            <pc:docMk/>
            <pc:sldMk cId="3834671899" sldId="358"/>
            <ac:spMk id="2" creationId="{6CA51CBF-1CF7-2C4E-A052-82A87C20A5B8}"/>
          </ac:spMkLst>
        </pc:spChg>
        <pc:spChg chg="mod">
          <ac:chgData name=" ＦＡＮＧ Ｘｉｎｔａｏ" userId="f5a69607-3c73-4172-a63e-2f8eff800f7d" providerId="ADAL" clId="{FDBF40AF-2534-6F4C-B8A6-E80D1576E21E}" dt="2021-11-26T06:04:51.692" v="3678" actId="20577"/>
          <ac:spMkLst>
            <pc:docMk/>
            <pc:sldMk cId="3834671899" sldId="358"/>
            <ac:spMk id="7" creationId="{33EC558A-B455-0B4F-821C-A6F11D4520ED}"/>
          </ac:spMkLst>
        </pc:spChg>
        <pc:graphicFrameChg chg="modGraphic">
          <ac:chgData name=" ＦＡＮＧ Ｘｉｎｔａｏ" userId="f5a69607-3c73-4172-a63e-2f8eff800f7d" providerId="ADAL" clId="{FDBF40AF-2534-6F4C-B8A6-E80D1576E21E}" dt="2021-11-25T09:59:43.420" v="3532" actId="20577"/>
          <ac:graphicFrameMkLst>
            <pc:docMk/>
            <pc:sldMk cId="3834671899" sldId="358"/>
            <ac:graphicFrameMk id="5" creationId="{D7D488F2-1652-114A-89B8-1003660C10B4}"/>
          </ac:graphicFrameMkLst>
        </pc:graphicFrameChg>
        <pc:graphicFrameChg chg="modGraphic">
          <ac:chgData name=" ＦＡＮＧ Ｘｉｎｔａｏ" userId="f5a69607-3c73-4172-a63e-2f8eff800f7d" providerId="ADAL" clId="{FDBF40AF-2534-6F4C-B8A6-E80D1576E21E}" dt="2021-11-26T06:20:00.726" v="3990" actId="20577"/>
          <ac:graphicFrameMkLst>
            <pc:docMk/>
            <pc:sldMk cId="3834671899" sldId="358"/>
            <ac:graphicFrameMk id="6" creationId="{3B7EDF5C-D8F3-DB40-970C-777559DFA37B}"/>
          </ac:graphicFrameMkLst>
        </pc:graphicFrameChg>
      </pc:sldChg>
      <pc:sldChg chg="del">
        <pc:chgData name=" ＦＡＮＧ Ｘｉｎｔａｏ" userId="f5a69607-3c73-4172-a63e-2f8eff800f7d" providerId="ADAL" clId="{FDBF40AF-2534-6F4C-B8A6-E80D1576E21E}" dt="2021-11-24T01:38:30.882" v="178" actId="2696"/>
        <pc:sldMkLst>
          <pc:docMk/>
          <pc:sldMk cId="455829792" sldId="361"/>
        </pc:sldMkLst>
      </pc:sldChg>
      <pc:sldChg chg="modSp mod ord">
        <pc:chgData name=" ＦＡＮＧ Ｘｉｎｔａｏ" userId="f5a69607-3c73-4172-a63e-2f8eff800f7d" providerId="ADAL" clId="{FDBF40AF-2534-6F4C-B8A6-E80D1576E21E}" dt="2021-11-25T09:54:09.984" v="3440" actId="20577"/>
        <pc:sldMkLst>
          <pc:docMk/>
          <pc:sldMk cId="1831318354" sldId="362"/>
        </pc:sldMkLst>
        <pc:spChg chg="mod">
          <ac:chgData name=" ＦＡＮＧ Ｘｉｎｔａｏ" userId="f5a69607-3c73-4172-a63e-2f8eff800f7d" providerId="ADAL" clId="{FDBF40AF-2534-6F4C-B8A6-E80D1576E21E}" dt="2021-11-25T09:54:09.984" v="3440" actId="20577"/>
          <ac:spMkLst>
            <pc:docMk/>
            <pc:sldMk cId="1831318354" sldId="362"/>
            <ac:spMk id="2" creationId="{B98017F1-A404-4248-8654-8B41360FEE5C}"/>
          </ac:spMkLst>
        </pc:spChg>
        <pc:spChg chg="mod">
          <ac:chgData name=" ＦＡＮＧ Ｘｉｎｔａｏ" userId="f5a69607-3c73-4172-a63e-2f8eff800f7d" providerId="ADAL" clId="{FDBF40AF-2534-6F4C-B8A6-E80D1576E21E}" dt="2021-11-24T07:40:53.425" v="3003" actId="404"/>
          <ac:spMkLst>
            <pc:docMk/>
            <pc:sldMk cId="1831318354" sldId="362"/>
            <ac:spMk id="3" creationId="{A351A24A-04F4-1143-A692-8A7106A7659B}"/>
          </ac:spMkLst>
        </pc:spChg>
        <pc:spChg chg="mod">
          <ac:chgData name=" ＦＡＮＧ Ｘｉｎｔａｏ" userId="f5a69607-3c73-4172-a63e-2f8eff800f7d" providerId="ADAL" clId="{FDBF40AF-2534-6F4C-B8A6-E80D1576E21E}" dt="2021-11-24T07:41:05.450" v="3006" actId="403"/>
          <ac:spMkLst>
            <pc:docMk/>
            <pc:sldMk cId="1831318354" sldId="362"/>
            <ac:spMk id="5" creationId="{7F35E464-33E2-F247-8B5B-2F6F33A9883F}"/>
          </ac:spMkLst>
        </pc:spChg>
        <pc:graphicFrameChg chg="mod modGraphic">
          <ac:chgData name=" ＦＡＮＧ Ｘｉｎｔａｏ" userId="f5a69607-3c73-4172-a63e-2f8eff800f7d" providerId="ADAL" clId="{FDBF40AF-2534-6F4C-B8A6-E80D1576E21E}" dt="2021-11-24T07:43:50.227" v="3009" actId="20577"/>
          <ac:graphicFrameMkLst>
            <pc:docMk/>
            <pc:sldMk cId="1831318354" sldId="362"/>
            <ac:graphicFrameMk id="10" creationId="{44E29D6A-AEF1-2844-B24A-28C048E305F7}"/>
          </ac:graphicFrameMkLst>
        </pc:graphicFrameChg>
        <pc:graphicFrameChg chg="mod">
          <ac:chgData name=" ＦＡＮＧ Ｘｉｎｔａｏ" userId="f5a69607-3c73-4172-a63e-2f8eff800f7d" providerId="ADAL" clId="{FDBF40AF-2534-6F4C-B8A6-E80D1576E21E}" dt="2021-11-24T07:40:57.583" v="3004" actId="1076"/>
          <ac:graphicFrameMkLst>
            <pc:docMk/>
            <pc:sldMk cId="1831318354" sldId="362"/>
            <ac:graphicFrameMk id="11" creationId="{71D51855-1AC0-4743-87F9-20C184D9EC95}"/>
          </ac:graphicFrameMkLst>
        </pc:graphicFrameChg>
      </pc:sldChg>
      <pc:sldChg chg="del">
        <pc:chgData name=" ＦＡＮＧ Ｘｉｎｔａｏ" userId="f5a69607-3c73-4172-a63e-2f8eff800f7d" providerId="ADAL" clId="{FDBF40AF-2534-6F4C-B8A6-E80D1576E21E}" dt="2021-11-24T01:38:15.974" v="177" actId="2696"/>
        <pc:sldMkLst>
          <pc:docMk/>
          <pc:sldMk cId="1548533103" sldId="364"/>
        </pc:sldMkLst>
      </pc:sldChg>
      <pc:sldChg chg="del">
        <pc:chgData name=" ＦＡＮＧ Ｘｉｎｔａｏ" userId="f5a69607-3c73-4172-a63e-2f8eff800f7d" providerId="ADAL" clId="{FDBF40AF-2534-6F4C-B8A6-E80D1576E21E}" dt="2021-11-24T01:38:15.974" v="177" actId="2696"/>
        <pc:sldMkLst>
          <pc:docMk/>
          <pc:sldMk cId="2858168365" sldId="365"/>
        </pc:sldMkLst>
      </pc:sldChg>
      <pc:sldChg chg="del">
        <pc:chgData name=" ＦＡＮＧ Ｘｉｎｔａｏ" userId="f5a69607-3c73-4172-a63e-2f8eff800f7d" providerId="ADAL" clId="{FDBF40AF-2534-6F4C-B8A6-E80D1576E21E}" dt="2021-11-24T01:38:38.246" v="179" actId="2696"/>
        <pc:sldMkLst>
          <pc:docMk/>
          <pc:sldMk cId="2546845153" sldId="366"/>
        </pc:sldMkLst>
      </pc:sldChg>
      <pc:sldChg chg="del">
        <pc:chgData name=" ＦＡＮＧ Ｘｉｎｔａｏ" userId="f5a69607-3c73-4172-a63e-2f8eff800f7d" providerId="ADAL" clId="{FDBF40AF-2534-6F4C-B8A6-E80D1576E21E}" dt="2021-11-24T01:38:38.246" v="179" actId="2696"/>
        <pc:sldMkLst>
          <pc:docMk/>
          <pc:sldMk cId="1643628781" sldId="367"/>
        </pc:sldMkLst>
      </pc:sldChg>
      <pc:sldChg chg="addSp delSp modSp add del mod ord">
        <pc:chgData name=" ＦＡＮＧ Ｘｉｎｔａｏ" userId="f5a69607-3c73-4172-a63e-2f8eff800f7d" providerId="ADAL" clId="{FDBF40AF-2534-6F4C-B8A6-E80D1576E21E}" dt="2021-11-26T06:00:33.853" v="3628" actId="2696"/>
        <pc:sldMkLst>
          <pc:docMk/>
          <pc:sldMk cId="1694656907" sldId="368"/>
        </pc:sldMkLst>
        <pc:spChg chg="mod">
          <ac:chgData name=" ＦＡＮＧ Ｘｉｎｔａｏ" userId="f5a69607-3c73-4172-a63e-2f8eff800f7d" providerId="ADAL" clId="{FDBF40AF-2534-6F4C-B8A6-E80D1576E21E}" dt="2021-11-25T09:49:56.449" v="3367" actId="20577"/>
          <ac:spMkLst>
            <pc:docMk/>
            <pc:sldMk cId="1694656907" sldId="368"/>
            <ac:spMk id="2" creationId="{A389842B-C2BB-43EA-B7F5-9C669D69D790}"/>
          </ac:spMkLst>
        </pc:spChg>
        <pc:spChg chg="del">
          <ac:chgData name=" ＦＡＮＧ Ｘｉｎｔａｏ" userId="f5a69607-3c73-4172-a63e-2f8eff800f7d" providerId="ADAL" clId="{FDBF40AF-2534-6F4C-B8A6-E80D1576E21E}" dt="2021-11-24T01:31:13.267" v="174" actId="478"/>
          <ac:spMkLst>
            <pc:docMk/>
            <pc:sldMk cId="1694656907" sldId="368"/>
            <ac:spMk id="3" creationId="{80DD6DD9-4DED-43D1-B8A0-AC78CFD0096E}"/>
          </ac:spMkLst>
        </pc:spChg>
        <pc:spChg chg="add mod">
          <ac:chgData name=" ＦＡＮＧ Ｘｉｎｔａｏ" userId="f5a69607-3c73-4172-a63e-2f8eff800f7d" providerId="ADAL" clId="{FDBF40AF-2534-6F4C-B8A6-E80D1576E21E}" dt="2021-11-24T05:12:02.005" v="1635" actId="20577"/>
          <ac:spMkLst>
            <pc:docMk/>
            <pc:sldMk cId="1694656907" sldId="368"/>
            <ac:spMk id="7" creationId="{4A5D5A99-3C2D-A848-AD9B-BF94B4099FD1}"/>
          </ac:spMkLst>
        </pc:spChg>
      </pc:sldChg>
      <pc:sldChg chg="addSp delSp modSp add mod ord">
        <pc:chgData name=" ＦＡＮＧ Ｘｉｎｔａｏ" userId="f5a69607-3c73-4172-a63e-2f8eff800f7d" providerId="ADAL" clId="{FDBF40AF-2534-6F4C-B8A6-E80D1576E21E}" dt="2021-11-26T06:01:01.824" v="3630" actId="20577"/>
        <pc:sldMkLst>
          <pc:docMk/>
          <pc:sldMk cId="847945478" sldId="369"/>
        </pc:sldMkLst>
        <pc:spChg chg="mod">
          <ac:chgData name=" ＦＡＮＧ Ｘｉｎｔａｏ" userId="f5a69607-3c73-4172-a63e-2f8eff800f7d" providerId="ADAL" clId="{FDBF40AF-2534-6F4C-B8A6-E80D1576E21E}" dt="2021-11-26T06:01:01.824" v="3630" actId="20577"/>
          <ac:spMkLst>
            <pc:docMk/>
            <pc:sldMk cId="847945478" sldId="369"/>
            <ac:spMk id="2" creationId="{A389842B-C2BB-43EA-B7F5-9C669D69D790}"/>
          </ac:spMkLst>
        </pc:spChg>
        <pc:spChg chg="del">
          <ac:chgData name=" ＦＡＮＧ Ｘｉｎｔａｏ" userId="f5a69607-3c73-4172-a63e-2f8eff800f7d" providerId="ADAL" clId="{FDBF40AF-2534-6F4C-B8A6-E80D1576E21E}" dt="2021-11-24T01:31:10.075" v="173" actId="478"/>
          <ac:spMkLst>
            <pc:docMk/>
            <pc:sldMk cId="847945478" sldId="369"/>
            <ac:spMk id="3" creationId="{80DD6DD9-4DED-43D1-B8A0-AC78CFD0096E}"/>
          </ac:spMkLst>
        </pc:spChg>
        <pc:spChg chg="add mod">
          <ac:chgData name=" ＦＡＮＧ Ｘｉｎｔａｏ" userId="f5a69607-3c73-4172-a63e-2f8eff800f7d" providerId="ADAL" clId="{FDBF40AF-2534-6F4C-B8A6-E80D1576E21E}" dt="2021-11-25T09:50:28.028" v="3370" actId="20577"/>
          <ac:spMkLst>
            <pc:docMk/>
            <pc:sldMk cId="847945478" sldId="369"/>
            <ac:spMk id="7" creationId="{190979F2-A551-A949-9959-8B3F2AF37D38}"/>
          </ac:spMkLst>
        </pc:spChg>
      </pc:sldChg>
      <pc:sldChg chg="addSp delSp modSp add mod delAnim modAnim">
        <pc:chgData name=" ＦＡＮＧ Ｘｉｎｔａｏ" userId="f5a69607-3c73-4172-a63e-2f8eff800f7d" providerId="ADAL" clId="{FDBF40AF-2534-6F4C-B8A6-E80D1576E21E}" dt="2021-11-26T08:48:51.459" v="4290" actId="1038"/>
        <pc:sldMkLst>
          <pc:docMk/>
          <pc:sldMk cId="3690040611" sldId="370"/>
        </pc:sldMkLst>
        <pc:spChg chg="mod">
          <ac:chgData name=" ＦＡＮＧ Ｘｉｎｔａｏ" userId="f5a69607-3c73-4172-a63e-2f8eff800f7d" providerId="ADAL" clId="{FDBF40AF-2534-6F4C-B8A6-E80D1576E21E}" dt="2021-11-24T01:39:26.062" v="203" actId="20577"/>
          <ac:spMkLst>
            <pc:docMk/>
            <pc:sldMk cId="3690040611" sldId="370"/>
            <ac:spMk id="2" creationId="{A389842B-C2BB-43EA-B7F5-9C669D69D790}"/>
          </ac:spMkLst>
        </pc:spChg>
        <pc:spChg chg="add del mod">
          <ac:chgData name=" ＦＡＮＧ Ｘｉｎｔａｏ" userId="f5a69607-3c73-4172-a63e-2f8eff800f7d" providerId="ADAL" clId="{FDBF40AF-2534-6F4C-B8A6-E80D1576E21E}" dt="2021-11-26T06:25:34.504" v="4047" actId="478"/>
          <ac:spMkLst>
            <pc:docMk/>
            <pc:sldMk cId="3690040611" sldId="370"/>
            <ac:spMk id="3" creationId="{8F5BCF1B-A370-654F-BB88-BAC91CD1FCD7}"/>
          </ac:spMkLst>
        </pc:spChg>
        <pc:spChg chg="add del mod">
          <ac:chgData name=" ＦＡＮＧ Ｘｉｎｔａｏ" userId="f5a69607-3c73-4172-a63e-2f8eff800f7d" providerId="ADAL" clId="{FDBF40AF-2534-6F4C-B8A6-E80D1576E21E}" dt="2021-11-26T06:27:43.089" v="4049" actId="478"/>
          <ac:spMkLst>
            <pc:docMk/>
            <pc:sldMk cId="3690040611" sldId="370"/>
            <ac:spMk id="5" creationId="{DD1AE90C-4392-7848-90DF-796902747CD3}"/>
          </ac:spMkLst>
        </pc:spChg>
        <pc:spChg chg="add del mod">
          <ac:chgData name=" ＦＡＮＧ Ｘｉｎｔａｏ" userId="f5a69607-3c73-4172-a63e-2f8eff800f7d" providerId="ADAL" clId="{FDBF40AF-2534-6F4C-B8A6-E80D1576E21E}" dt="2021-11-26T06:27:00.143" v="4048" actId="478"/>
          <ac:spMkLst>
            <pc:docMk/>
            <pc:sldMk cId="3690040611" sldId="370"/>
            <ac:spMk id="7" creationId="{A44BDC01-A9D2-984B-AB7F-3A53F47421A1}"/>
          </ac:spMkLst>
        </pc:spChg>
        <pc:spChg chg="add del mod">
          <ac:chgData name=" ＦＡＮＧ Ｘｉｎｔａｏ" userId="f5a69607-3c73-4172-a63e-2f8eff800f7d" providerId="ADAL" clId="{FDBF40AF-2534-6F4C-B8A6-E80D1576E21E}" dt="2021-11-24T07:40:18.676" v="2998" actId="478"/>
          <ac:spMkLst>
            <pc:docMk/>
            <pc:sldMk cId="3690040611" sldId="370"/>
            <ac:spMk id="8" creationId="{D0E897FD-B1C1-474A-B1E8-A4179475FCC4}"/>
          </ac:spMkLst>
        </pc:spChg>
        <pc:spChg chg="add mod">
          <ac:chgData name=" ＦＡＮＧ Ｘｉｎｔａｏ" userId="f5a69607-3c73-4172-a63e-2f8eff800f7d" providerId="ADAL" clId="{FDBF40AF-2534-6F4C-B8A6-E80D1576E21E}" dt="2021-11-26T06:40:15.082" v="4262" actId="207"/>
          <ac:spMkLst>
            <pc:docMk/>
            <pc:sldMk cId="3690040611" sldId="370"/>
            <ac:spMk id="8" creationId="{DBB8D3B1-3E04-6D4B-8FD7-836143D1BBE0}"/>
          </ac:spMkLst>
        </pc:spChg>
        <pc:spChg chg="add mod">
          <ac:chgData name=" ＦＡＮＧ Ｘｉｎｔａｏ" userId="f5a69607-3c73-4172-a63e-2f8eff800f7d" providerId="ADAL" clId="{FDBF40AF-2534-6F4C-B8A6-E80D1576E21E}" dt="2021-11-26T08:48:51.459" v="4290" actId="1038"/>
          <ac:spMkLst>
            <pc:docMk/>
            <pc:sldMk cId="3690040611" sldId="370"/>
            <ac:spMk id="9" creationId="{41421C71-BA39-7C45-9B4E-3FE1BD2AFAEE}"/>
          </ac:spMkLst>
        </pc:spChg>
        <pc:spChg chg="add mod">
          <ac:chgData name=" ＦＡＮＧ Ｘｉｎｔａｏ" userId="f5a69607-3c73-4172-a63e-2f8eff800f7d" providerId="ADAL" clId="{FDBF40AF-2534-6F4C-B8A6-E80D1576E21E}" dt="2021-11-26T06:42:34.168" v="4271" actId="14100"/>
          <ac:spMkLst>
            <pc:docMk/>
            <pc:sldMk cId="3690040611" sldId="370"/>
            <ac:spMk id="10" creationId="{D35B1FBA-D328-ED49-B503-AD2EE6CF9251}"/>
          </ac:spMkLst>
        </pc:spChg>
        <pc:picChg chg="add mod">
          <ac:chgData name=" ＦＡＮＧ Ｘｉｎｔａｏ" userId="f5a69607-3c73-4172-a63e-2f8eff800f7d" providerId="ADAL" clId="{FDBF40AF-2534-6F4C-B8A6-E80D1576E21E}" dt="2021-11-24T05:27:20.312" v="2055"/>
          <ac:picMkLst>
            <pc:docMk/>
            <pc:sldMk cId="3690040611" sldId="370"/>
            <ac:picMk id="4" creationId="{111C4177-5F6C-2848-A77E-321BA03DCC0A}"/>
          </ac:picMkLst>
        </pc:picChg>
      </pc:sldChg>
      <pc:sldChg chg="addSp modSp add mod">
        <pc:chgData name=" ＦＡＮＧ Ｘｉｎｔａｏ" userId="f5a69607-3c73-4172-a63e-2f8eff800f7d" providerId="ADAL" clId="{FDBF40AF-2534-6F4C-B8A6-E80D1576E21E}" dt="2021-11-26T06:03:15.700" v="3636" actId="20577"/>
        <pc:sldMkLst>
          <pc:docMk/>
          <pc:sldMk cId="4238487057" sldId="371"/>
        </pc:sldMkLst>
        <pc:spChg chg="mod">
          <ac:chgData name=" ＦＡＮＧ Ｘｉｎｔａｏ" userId="f5a69607-3c73-4172-a63e-2f8eff800f7d" providerId="ADAL" clId="{FDBF40AF-2534-6F4C-B8A6-E80D1576E21E}" dt="2021-11-25T09:53:07.010" v="3424" actId="20577"/>
          <ac:spMkLst>
            <pc:docMk/>
            <pc:sldMk cId="4238487057" sldId="371"/>
            <ac:spMk id="2" creationId="{A389842B-C2BB-43EA-B7F5-9C669D69D790}"/>
          </ac:spMkLst>
        </pc:spChg>
        <pc:spChg chg="add mod">
          <ac:chgData name=" ＦＡＮＧ Ｘｉｎｔａｏ" userId="f5a69607-3c73-4172-a63e-2f8eff800f7d" providerId="ADAL" clId="{FDBF40AF-2534-6F4C-B8A6-E80D1576E21E}" dt="2021-11-26T06:03:15.700" v="3636" actId="20577"/>
          <ac:spMkLst>
            <pc:docMk/>
            <pc:sldMk cId="4238487057" sldId="371"/>
            <ac:spMk id="4" creationId="{827BBE60-1EC5-254F-A938-E7916C47CCC0}"/>
          </ac:spMkLst>
        </pc:spChg>
      </pc:sldChg>
      <pc:sldChg chg="modSp add del mod">
        <pc:chgData name=" ＦＡＮＧ Ｘｉｎｔａｏ" userId="f5a69607-3c73-4172-a63e-2f8eff800f7d" providerId="ADAL" clId="{FDBF40AF-2534-6F4C-B8A6-E80D1576E21E}" dt="2021-11-24T07:06:21.430" v="2384" actId="2696"/>
        <pc:sldMkLst>
          <pc:docMk/>
          <pc:sldMk cId="1279422690" sldId="372"/>
        </pc:sldMkLst>
        <pc:spChg chg="mod">
          <ac:chgData name=" ＦＡＮＧ Ｘｉｎｔａｏ" userId="f5a69607-3c73-4172-a63e-2f8eff800f7d" providerId="ADAL" clId="{FDBF40AF-2534-6F4C-B8A6-E80D1576E21E}" dt="2021-11-24T07:06:16.522" v="2383" actId="21"/>
          <ac:spMkLst>
            <pc:docMk/>
            <pc:sldMk cId="1279422690" sldId="372"/>
            <ac:spMk id="2" creationId="{A389842B-C2BB-43EA-B7F5-9C669D69D790}"/>
          </ac:spMkLst>
        </pc:spChg>
      </pc:sldChg>
      <pc:sldChg chg="modSp add del mod">
        <pc:chgData name=" ＦＡＮＧ Ｘｉｎｔａｏ" userId="f5a69607-3c73-4172-a63e-2f8eff800f7d" providerId="ADAL" clId="{FDBF40AF-2534-6F4C-B8A6-E80D1576E21E}" dt="2021-11-24T07:06:24.216" v="2385" actId="2696"/>
        <pc:sldMkLst>
          <pc:docMk/>
          <pc:sldMk cId="2133963759" sldId="373"/>
        </pc:sldMkLst>
        <pc:spChg chg="mod">
          <ac:chgData name=" ＦＡＮＧ Ｘｉｎｔａｏ" userId="f5a69607-3c73-4172-a63e-2f8eff800f7d" providerId="ADAL" clId="{FDBF40AF-2534-6F4C-B8A6-E80D1576E21E}" dt="2021-11-24T01:41:43.170" v="237" actId="20577"/>
          <ac:spMkLst>
            <pc:docMk/>
            <pc:sldMk cId="2133963759" sldId="373"/>
            <ac:spMk id="2" creationId="{A389842B-C2BB-43EA-B7F5-9C669D69D790}"/>
          </ac:spMkLst>
        </pc:spChg>
      </pc:sldChg>
      <pc:sldChg chg="addSp delSp modSp add del mod">
        <pc:chgData name=" ＦＡＮＧ Ｘｉｎｔａｏ" userId="f5a69607-3c73-4172-a63e-2f8eff800f7d" providerId="ADAL" clId="{FDBF40AF-2534-6F4C-B8A6-E80D1576E21E}" dt="2021-11-26T06:19:46.833" v="3986" actId="2696"/>
        <pc:sldMkLst>
          <pc:docMk/>
          <pc:sldMk cId="1861055384" sldId="374"/>
        </pc:sldMkLst>
        <pc:spChg chg="mod">
          <ac:chgData name=" ＦＡＮＧ Ｘｉｎｔａｏ" userId="f5a69607-3c73-4172-a63e-2f8eff800f7d" providerId="ADAL" clId="{FDBF40AF-2534-6F4C-B8A6-E80D1576E21E}" dt="2021-11-24T07:24:11.231" v="2729" actId="20577"/>
          <ac:spMkLst>
            <pc:docMk/>
            <pc:sldMk cId="1861055384" sldId="374"/>
            <ac:spMk id="2" creationId="{A389842B-C2BB-43EA-B7F5-9C669D69D790}"/>
          </ac:spMkLst>
        </pc:spChg>
        <pc:spChg chg="add del mod">
          <ac:chgData name=" ＦＡＮＧ Ｘｉｎｔａｏ" userId="f5a69607-3c73-4172-a63e-2f8eff800f7d" providerId="ADAL" clId="{FDBF40AF-2534-6F4C-B8A6-E80D1576E21E}" dt="2021-11-26T06:19:18.680" v="3961"/>
          <ac:spMkLst>
            <pc:docMk/>
            <pc:sldMk cId="1861055384" sldId="374"/>
            <ac:spMk id="4" creationId="{C5A6B106-513A-3443-AEB3-A4A4A43E7589}"/>
          </ac:spMkLst>
        </pc:spChg>
      </pc:sldChg>
      <pc:sldChg chg="modSp add del mod">
        <pc:chgData name=" ＦＡＮＧ Ｘｉｎｔａｏ" userId="f5a69607-3c73-4172-a63e-2f8eff800f7d" providerId="ADAL" clId="{FDBF40AF-2534-6F4C-B8A6-E80D1576E21E}" dt="2021-11-24T07:23:56.121" v="2712" actId="2696"/>
        <pc:sldMkLst>
          <pc:docMk/>
          <pc:sldMk cId="932607482" sldId="375"/>
        </pc:sldMkLst>
        <pc:spChg chg="mod">
          <ac:chgData name=" ＦＡＮＧ Ｘｉｎｔａｏ" userId="f5a69607-3c73-4172-a63e-2f8eff800f7d" providerId="ADAL" clId="{FDBF40AF-2534-6F4C-B8A6-E80D1576E21E}" dt="2021-11-24T01:43:49.401" v="264" actId="20577"/>
          <ac:spMkLst>
            <pc:docMk/>
            <pc:sldMk cId="932607482" sldId="375"/>
            <ac:spMk id="2" creationId="{A389842B-C2BB-43EA-B7F5-9C669D69D790}"/>
          </ac:spMkLst>
        </pc:spChg>
      </pc:sldChg>
      <pc:sldChg chg="modSp add mod ord">
        <pc:chgData name=" ＦＡＮＧ Ｘｉｎｔａｏ" userId="f5a69607-3c73-4172-a63e-2f8eff800f7d" providerId="ADAL" clId="{FDBF40AF-2534-6F4C-B8A6-E80D1576E21E}" dt="2021-11-26T05:58:32.312" v="3627" actId="20577"/>
        <pc:sldMkLst>
          <pc:docMk/>
          <pc:sldMk cId="3767643296" sldId="376"/>
        </pc:sldMkLst>
        <pc:spChg chg="mod">
          <ac:chgData name=" ＦＡＮＧ Ｘｉｎｔａｏ" userId="f5a69607-3c73-4172-a63e-2f8eff800f7d" providerId="ADAL" clId="{FDBF40AF-2534-6F4C-B8A6-E80D1576E21E}" dt="2021-11-25T09:49:24.029" v="3366" actId="20577"/>
          <ac:spMkLst>
            <pc:docMk/>
            <pc:sldMk cId="3767643296" sldId="376"/>
            <ac:spMk id="2" creationId="{A389842B-C2BB-43EA-B7F5-9C669D69D790}"/>
          </ac:spMkLst>
        </pc:spChg>
        <pc:spChg chg="mod">
          <ac:chgData name=" ＦＡＮＧ Ｘｉｎｔａｏ" userId="f5a69607-3c73-4172-a63e-2f8eff800f7d" providerId="ADAL" clId="{FDBF40AF-2534-6F4C-B8A6-E80D1576E21E}" dt="2021-11-26T05:58:32.312" v="3627" actId="20577"/>
          <ac:spMkLst>
            <pc:docMk/>
            <pc:sldMk cId="3767643296" sldId="376"/>
            <ac:spMk id="3" creationId="{80DD6DD9-4DED-43D1-B8A0-AC78CFD0096E}"/>
          </ac:spMkLst>
        </pc:spChg>
      </pc:sldChg>
      <pc:sldChg chg="modSp add mod">
        <pc:chgData name=" ＦＡＮＧ Ｘｉｎｔａｏ" userId="f5a69607-3c73-4172-a63e-2f8eff800f7d" providerId="ADAL" clId="{FDBF40AF-2534-6F4C-B8A6-E80D1576E21E}" dt="2021-11-26T06:44:12.064" v="4273" actId="1076"/>
        <pc:sldMkLst>
          <pc:docMk/>
          <pc:sldMk cId="1428330341" sldId="377"/>
        </pc:sldMkLst>
        <pc:spChg chg="mod">
          <ac:chgData name=" ＦＡＮＧ Ｘｉｎｔａｏ" userId="f5a69607-3c73-4172-a63e-2f8eff800f7d" providerId="ADAL" clId="{FDBF40AF-2534-6F4C-B8A6-E80D1576E21E}" dt="2021-11-25T09:48:28.635" v="3345" actId="20577"/>
          <ac:spMkLst>
            <pc:docMk/>
            <pc:sldMk cId="1428330341" sldId="377"/>
            <ac:spMk id="2" creationId="{A389842B-C2BB-43EA-B7F5-9C669D69D790}"/>
          </ac:spMkLst>
        </pc:spChg>
        <pc:graphicFrameChg chg="mod modGraphic">
          <ac:chgData name=" ＦＡＮＧ Ｘｉｎｔａｏ" userId="f5a69607-3c73-4172-a63e-2f8eff800f7d" providerId="ADAL" clId="{FDBF40AF-2534-6F4C-B8A6-E80D1576E21E}" dt="2021-11-26T06:44:12.064" v="4273" actId="1076"/>
          <ac:graphicFrameMkLst>
            <pc:docMk/>
            <pc:sldMk cId="1428330341" sldId="377"/>
            <ac:graphicFrameMk id="5" creationId="{ABC063C3-C057-FC4C-B51A-C3BF63EFF3FF}"/>
          </ac:graphicFrameMkLst>
        </pc:graphicFrameChg>
      </pc:sldChg>
      <pc:sldChg chg="addSp delSp modSp new del mod">
        <pc:chgData name=" ＦＡＮＧ Ｘｉｎｔａｏ" userId="f5a69607-3c73-4172-a63e-2f8eff800f7d" providerId="ADAL" clId="{FDBF40AF-2534-6F4C-B8A6-E80D1576E21E}" dt="2021-11-26T06:05:04.732" v="3679" actId="2696"/>
        <pc:sldMkLst>
          <pc:docMk/>
          <pc:sldMk cId="3556959183" sldId="378"/>
        </pc:sldMkLst>
        <pc:spChg chg="add del mod">
          <ac:chgData name=" ＦＡＮＧ Ｘｉｎｔａｏ" userId="f5a69607-3c73-4172-a63e-2f8eff800f7d" providerId="ADAL" clId="{FDBF40AF-2534-6F4C-B8A6-E80D1576E21E}" dt="2021-11-25T03:10:43.959" v="3122"/>
          <ac:spMkLst>
            <pc:docMk/>
            <pc:sldMk cId="3556959183" sldId="378"/>
            <ac:spMk id="3" creationId="{DFAA6253-5C06-FD41-AA00-CA22859A4E7C}"/>
          </ac:spMkLst>
        </pc:spChg>
        <pc:spChg chg="add mod">
          <ac:chgData name=" ＦＡＮＧ Ｘｉｎｔａｏ" userId="f5a69607-3c73-4172-a63e-2f8eff800f7d" providerId="ADAL" clId="{FDBF40AF-2534-6F4C-B8A6-E80D1576E21E}" dt="2021-11-25T03:14:28.308" v="3193" actId="1076"/>
          <ac:spMkLst>
            <pc:docMk/>
            <pc:sldMk cId="3556959183" sldId="378"/>
            <ac:spMk id="4" creationId="{C9948D61-D408-C441-BFE1-17613CB5D375}"/>
          </ac:spMkLst>
        </pc:spChg>
        <pc:spChg chg="add mod">
          <ac:chgData name=" ＦＡＮＧ Ｘｉｎｔａｏ" userId="f5a69607-3c73-4172-a63e-2f8eff800f7d" providerId="ADAL" clId="{FDBF40AF-2534-6F4C-B8A6-E80D1576E21E}" dt="2021-11-25T03:14:25.502" v="3192" actId="1076"/>
          <ac:spMkLst>
            <pc:docMk/>
            <pc:sldMk cId="3556959183" sldId="378"/>
            <ac:spMk id="5" creationId="{E92BE2B6-729D-6942-8D05-923009DC8099}"/>
          </ac:spMkLst>
        </pc:spChg>
      </pc:sldChg>
      <pc:sldChg chg="addSp delSp modSp add mod ord">
        <pc:chgData name=" ＦＡＮＧ Ｘｉｎｔａｏ" userId="f5a69607-3c73-4172-a63e-2f8eff800f7d" providerId="ADAL" clId="{FDBF40AF-2534-6F4C-B8A6-E80D1576E21E}" dt="2021-11-26T06:19:40.613" v="3985" actId="20577"/>
        <pc:sldMkLst>
          <pc:docMk/>
          <pc:sldMk cId="539853143" sldId="379"/>
        </pc:sldMkLst>
        <pc:spChg chg="mod">
          <ac:chgData name=" ＦＡＮＧ Ｘｉｎｔａｏ" userId="f5a69607-3c73-4172-a63e-2f8eff800f7d" providerId="ADAL" clId="{FDBF40AF-2534-6F4C-B8A6-E80D1576E21E}" dt="2021-11-26T06:19:40.613" v="3985" actId="20577"/>
          <ac:spMkLst>
            <pc:docMk/>
            <pc:sldMk cId="539853143" sldId="379"/>
            <ac:spMk id="2" creationId="{A389842B-C2BB-43EA-B7F5-9C669D69D790}"/>
          </ac:spMkLst>
        </pc:spChg>
        <pc:spChg chg="add mod">
          <ac:chgData name=" ＦＡＮＧ Ｘｉｎｔａｏ" userId="f5a69607-3c73-4172-a63e-2f8eff800f7d" providerId="ADAL" clId="{FDBF40AF-2534-6F4C-B8A6-E80D1576E21E}" dt="2021-11-26T06:19:38.377" v="3984" actId="15"/>
          <ac:spMkLst>
            <pc:docMk/>
            <pc:sldMk cId="539853143" sldId="379"/>
            <ac:spMk id="4" creationId="{1F31592B-0520-2B44-AA6B-7FD2DA256C09}"/>
          </ac:spMkLst>
        </pc:spChg>
        <pc:spChg chg="del">
          <ac:chgData name=" ＦＡＮＧ Ｘｉｎｔａｏ" userId="f5a69607-3c73-4172-a63e-2f8eff800f7d" providerId="ADAL" clId="{FDBF40AF-2534-6F4C-B8A6-E80D1576E21E}" dt="2021-11-25T10:02:07.072" v="3537" actId="478"/>
          <ac:spMkLst>
            <pc:docMk/>
            <pc:sldMk cId="539853143" sldId="379"/>
            <ac:spMk id="4" creationId="{C5A6B106-513A-3443-AEB3-A4A4A43E7589}"/>
          </ac:spMkLst>
        </pc:spChg>
      </pc:sldChg>
    </pc:docChg>
  </pc:docChgLst>
  <pc:docChgLst>
    <pc:chgData name="ＦＡＮＧ Ｘｉｎｔａｏ(gr0475vx)" userId="f5a69607-3c73-4172-a63e-2f8eff800f7d" providerId="ADAL" clId="{8400153C-FE92-8146-8813-0B8EE3F5F82B}"/>
    <pc:docChg chg="custSel addSld delSld modSld sldOrd">
      <pc:chgData name="ＦＡＮＧ Ｘｉｎｔａｏ(gr0475vx)" userId="f5a69607-3c73-4172-a63e-2f8eff800f7d" providerId="ADAL" clId="{8400153C-FE92-8146-8813-0B8EE3F5F82B}" dt="2021-04-14T07:05:47.799" v="1655" actId="2696"/>
      <pc:docMkLst>
        <pc:docMk/>
      </pc:docMkLst>
      <pc:sldChg chg="addSp delSp modSp mod">
        <pc:chgData name="ＦＡＮＧ Ｘｉｎｔａｏ(gr0475vx)" userId="f5a69607-3c73-4172-a63e-2f8eff800f7d" providerId="ADAL" clId="{8400153C-FE92-8146-8813-0B8EE3F5F82B}" dt="2021-03-26T10:00:36.063" v="121" actId="2711"/>
        <pc:sldMkLst>
          <pc:docMk/>
          <pc:sldMk cId="3527916796" sldId="256"/>
        </pc:sldMkLst>
        <pc:spChg chg="del">
          <ac:chgData name="ＦＡＮＧ Ｘｉｎｔａｏ(gr0475vx)" userId="f5a69607-3c73-4172-a63e-2f8eff800f7d" providerId="ADAL" clId="{8400153C-FE92-8146-8813-0B8EE3F5F82B}" dt="2021-03-26T09:57:07.803" v="78" actId="478"/>
          <ac:spMkLst>
            <pc:docMk/>
            <pc:sldMk cId="3527916796" sldId="256"/>
            <ac:spMk id="3" creationId="{46A281A4-4538-8A49-85CB-2AF8BE1E5BE8}"/>
          </ac:spMkLst>
        </pc:spChg>
        <pc:spChg chg="del mod">
          <ac:chgData name="ＦＡＮＧ Ｘｉｎｔａｏ(gr0475vx)" userId="f5a69607-3c73-4172-a63e-2f8eff800f7d" providerId="ADAL" clId="{8400153C-FE92-8146-8813-0B8EE3F5F82B}" dt="2021-03-26T09:55:15.542" v="44" actId="478"/>
          <ac:spMkLst>
            <pc:docMk/>
            <pc:sldMk cId="3527916796" sldId="256"/>
            <ac:spMk id="6" creationId="{F71AFA9A-5AFD-7E41-B85A-4618D969194B}"/>
          </ac:spMkLst>
        </pc:spChg>
        <pc:spChg chg="add del mod">
          <ac:chgData name="ＦＡＮＧ Ｘｉｎｔａｏ(gr0475vx)" userId="f5a69607-3c73-4172-a63e-2f8eff800f7d" providerId="ADAL" clId="{8400153C-FE92-8146-8813-0B8EE3F5F82B}" dt="2021-03-26T09:56:30.454" v="49" actId="478"/>
          <ac:spMkLst>
            <pc:docMk/>
            <pc:sldMk cId="3527916796" sldId="256"/>
            <ac:spMk id="7" creationId="{FEED213B-1944-0145-A9A6-85D7BA2DA0F3}"/>
          </ac:spMkLst>
        </pc:spChg>
        <pc:spChg chg="add mod">
          <ac:chgData name="ＦＡＮＧ Ｘｉｎｔａｏ(gr0475vx)" userId="f5a69607-3c73-4172-a63e-2f8eff800f7d" providerId="ADAL" clId="{8400153C-FE92-8146-8813-0B8EE3F5F82B}" dt="2021-03-26T10:00:36.063" v="121" actId="2711"/>
          <ac:spMkLst>
            <pc:docMk/>
            <pc:sldMk cId="3527916796" sldId="256"/>
            <ac:spMk id="8" creationId="{B013F1E0-8EFF-3D49-B889-08681EED31DD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12.450" v="79" actId="478"/>
        <pc:sldMkLst>
          <pc:docMk/>
          <pc:sldMk cId="1944543615" sldId="265"/>
        </pc:sldMkLst>
        <pc:spChg chg="del">
          <ac:chgData name="ＦＡＮＧ Ｘｉｎｔａｏ(gr0475vx)" userId="f5a69607-3c73-4172-a63e-2f8eff800f7d" providerId="ADAL" clId="{8400153C-FE92-8146-8813-0B8EE3F5F82B}" dt="2021-03-26T09:57:12.450" v="79" actId="478"/>
          <ac:spMkLst>
            <pc:docMk/>
            <pc:sldMk cId="1944543615" sldId="265"/>
            <ac:spMk id="5" creationId="{B3373FDA-799C-474B-8096-1ECDE4CD34C4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19.120" v="81" actId="478"/>
        <pc:sldMkLst>
          <pc:docMk/>
          <pc:sldMk cId="4172746188" sldId="266"/>
        </pc:sldMkLst>
        <pc:spChg chg="del">
          <ac:chgData name="ＦＡＮＧ Ｘｉｎｔａｏ(gr0475vx)" userId="f5a69607-3c73-4172-a63e-2f8eff800f7d" providerId="ADAL" clId="{8400153C-FE92-8146-8813-0B8EE3F5F82B}" dt="2021-03-26T09:57:19.120" v="81" actId="478"/>
          <ac:spMkLst>
            <pc:docMk/>
            <pc:sldMk cId="4172746188" sldId="266"/>
            <ac:spMk id="10" creationId="{7D03B2D8-57AD-784E-8B76-0481F8D44F60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38.459" v="87" actId="478"/>
        <pc:sldMkLst>
          <pc:docMk/>
          <pc:sldMk cId="1075561700" sldId="267"/>
        </pc:sldMkLst>
        <pc:spChg chg="del">
          <ac:chgData name="ＦＡＮＧ Ｘｉｎｔａｏ(gr0475vx)" userId="f5a69607-3c73-4172-a63e-2f8eff800f7d" providerId="ADAL" clId="{8400153C-FE92-8146-8813-0B8EE3F5F82B}" dt="2021-03-26T09:57:38.459" v="87" actId="478"/>
          <ac:spMkLst>
            <pc:docMk/>
            <pc:sldMk cId="1075561700" sldId="267"/>
            <ac:spMk id="5" creationId="{76EA8FFF-4576-EE4A-8C1A-B7068863EC8B}"/>
          </ac:spMkLst>
        </pc:spChg>
      </pc:sldChg>
      <pc:sldChg chg="modSp mod">
        <pc:chgData name="ＦＡＮＧ Ｘｉｎｔａｏ(gr0475vx)" userId="f5a69607-3c73-4172-a63e-2f8eff800f7d" providerId="ADAL" clId="{8400153C-FE92-8146-8813-0B8EE3F5F82B}" dt="2021-04-03T01:50:50.697" v="1326" actId="1076"/>
        <pc:sldMkLst>
          <pc:docMk/>
          <pc:sldMk cId="3685032386" sldId="270"/>
        </pc:sldMkLst>
        <pc:spChg chg="mod">
          <ac:chgData name="ＦＡＮＧ Ｘｉｎｔａｏ(gr0475vx)" userId="f5a69607-3c73-4172-a63e-2f8eff800f7d" providerId="ADAL" clId="{8400153C-FE92-8146-8813-0B8EE3F5F82B}" dt="2021-04-03T01:50:50.697" v="1326" actId="1076"/>
          <ac:spMkLst>
            <pc:docMk/>
            <pc:sldMk cId="3685032386" sldId="270"/>
            <ac:spMk id="6" creationId="{01E301B7-E0BE-D04E-A6E7-BA7AD82E38C1}"/>
          </ac:spMkLst>
        </pc:spChg>
      </pc:sldChg>
      <pc:sldChg chg="addSp delSp modSp mod">
        <pc:chgData name="ＦＡＮＧ Ｘｉｎｔａｏ(gr0475vx)" userId="f5a69607-3c73-4172-a63e-2f8eff800f7d" providerId="ADAL" clId="{8400153C-FE92-8146-8813-0B8EE3F5F82B}" dt="2021-04-03T01:14:49.599" v="935" actId="1076"/>
        <pc:sldMkLst>
          <pc:docMk/>
          <pc:sldMk cId="4232215722" sldId="274"/>
        </pc:sldMkLst>
        <pc:spChg chg="add mod">
          <ac:chgData name="ＦＡＮＧ Ｘｉｎｔａｏ(gr0475vx)" userId="f5a69607-3c73-4172-a63e-2f8eff800f7d" providerId="ADAL" clId="{8400153C-FE92-8146-8813-0B8EE3F5F82B}" dt="2021-04-03T01:14:49.599" v="935" actId="1076"/>
          <ac:spMkLst>
            <pc:docMk/>
            <pc:sldMk cId="4232215722" sldId="274"/>
            <ac:spMk id="4" creationId="{A6E68455-ADAD-6F48-A2F9-44C73C5FF94C}"/>
          </ac:spMkLst>
        </pc:spChg>
        <pc:spChg chg="del">
          <ac:chgData name="ＦＡＮＧ Ｘｉｎｔａｏ(gr0475vx)" userId="f5a69607-3c73-4172-a63e-2f8eff800f7d" providerId="ADAL" clId="{8400153C-FE92-8146-8813-0B8EE3F5F82B}" dt="2021-03-26T09:57:41.247" v="88" actId="478"/>
          <ac:spMkLst>
            <pc:docMk/>
            <pc:sldMk cId="4232215722" sldId="274"/>
            <ac:spMk id="13" creationId="{D91AA89F-34CE-3848-8D82-100BC240C9E3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25.480" v="83" actId="478"/>
        <pc:sldMkLst>
          <pc:docMk/>
          <pc:sldMk cId="2827441140" sldId="277"/>
        </pc:sldMkLst>
        <pc:spChg chg="del">
          <ac:chgData name="ＦＡＮＧ Ｘｉｎｔａｏ(gr0475vx)" userId="f5a69607-3c73-4172-a63e-2f8eff800f7d" providerId="ADAL" clId="{8400153C-FE92-8146-8813-0B8EE3F5F82B}" dt="2021-03-26T09:57:25.480" v="83" actId="478"/>
          <ac:spMkLst>
            <pc:docMk/>
            <pc:sldMk cId="2827441140" sldId="277"/>
            <ac:spMk id="10" creationId="{4F0B1EE3-2433-1647-A882-CD5B24DFC837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44.553" v="89" actId="478"/>
        <pc:sldMkLst>
          <pc:docMk/>
          <pc:sldMk cId="2675568392" sldId="283"/>
        </pc:sldMkLst>
        <pc:spChg chg="del">
          <ac:chgData name="ＦＡＮＧ Ｘｉｎｔａｏ(gr0475vx)" userId="f5a69607-3c73-4172-a63e-2f8eff800f7d" providerId="ADAL" clId="{8400153C-FE92-8146-8813-0B8EE3F5F82B}" dt="2021-03-26T09:57:44.553" v="89" actId="478"/>
          <ac:spMkLst>
            <pc:docMk/>
            <pc:sldMk cId="2675568392" sldId="283"/>
            <ac:spMk id="15" creationId="{21F4F43E-3F90-9843-9B62-4F955F972D28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35.443" v="86" actId="478"/>
        <pc:sldMkLst>
          <pc:docMk/>
          <pc:sldMk cId="243735020" sldId="291"/>
        </pc:sldMkLst>
        <pc:spChg chg="del">
          <ac:chgData name="ＦＡＮＧ Ｘｉｎｔａｏ(gr0475vx)" userId="f5a69607-3c73-4172-a63e-2f8eff800f7d" providerId="ADAL" clId="{8400153C-FE92-8146-8813-0B8EE3F5F82B}" dt="2021-03-26T09:57:35.443" v="86" actId="478"/>
          <ac:spMkLst>
            <pc:docMk/>
            <pc:sldMk cId="243735020" sldId="291"/>
            <ac:spMk id="5" creationId="{DA471BBE-08BC-9D4E-8025-475EF087CECC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31.968" v="85" actId="478"/>
        <pc:sldMkLst>
          <pc:docMk/>
          <pc:sldMk cId="1854875444" sldId="292"/>
        </pc:sldMkLst>
        <pc:spChg chg="del">
          <ac:chgData name="ＦＡＮＧ Ｘｉｎｔａｏ(gr0475vx)" userId="f5a69607-3c73-4172-a63e-2f8eff800f7d" providerId="ADAL" clId="{8400153C-FE92-8146-8813-0B8EE3F5F82B}" dt="2021-03-26T09:57:31.968" v="85" actId="478"/>
          <ac:spMkLst>
            <pc:docMk/>
            <pc:sldMk cId="1854875444" sldId="292"/>
            <ac:spMk id="9" creationId="{EFB87195-0952-5048-AB96-16D5D79915E1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22.214" v="82" actId="478"/>
        <pc:sldMkLst>
          <pc:docMk/>
          <pc:sldMk cId="4174256957" sldId="294"/>
        </pc:sldMkLst>
        <pc:spChg chg="del">
          <ac:chgData name="ＦＡＮＧ Ｘｉｎｔａｏ(gr0475vx)" userId="f5a69607-3c73-4172-a63e-2f8eff800f7d" providerId="ADAL" clId="{8400153C-FE92-8146-8813-0B8EE3F5F82B}" dt="2021-03-26T09:57:22.214" v="82" actId="478"/>
          <ac:spMkLst>
            <pc:docMk/>
            <pc:sldMk cId="4174256957" sldId="294"/>
            <ac:spMk id="5" creationId="{48E47445-8B6A-F74A-8BF8-AF5C11786736}"/>
          </ac:spMkLst>
        </pc:spChg>
      </pc:sldChg>
      <pc:sldChg chg="delSp modSp mod ord">
        <pc:chgData name="ＦＡＮＧ Ｘｉｎｔａｏ(gr0475vx)" userId="f5a69607-3c73-4172-a63e-2f8eff800f7d" providerId="ADAL" clId="{8400153C-FE92-8146-8813-0B8EE3F5F82B}" dt="2021-04-03T10:51:47.780" v="1436" actId="2711"/>
        <pc:sldMkLst>
          <pc:docMk/>
          <pc:sldMk cId="2621240240" sldId="295"/>
        </pc:sldMkLst>
        <pc:spChg chg="mod">
          <ac:chgData name="ＦＡＮＧ Ｘｉｎｔａｏ(gr0475vx)" userId="f5a69607-3c73-4172-a63e-2f8eff800f7d" providerId="ADAL" clId="{8400153C-FE92-8146-8813-0B8EE3F5F82B}" dt="2021-04-03T10:51:47.780" v="1436" actId="2711"/>
          <ac:spMkLst>
            <pc:docMk/>
            <pc:sldMk cId="2621240240" sldId="295"/>
            <ac:spMk id="4" creationId="{3C8F1BE0-FCA2-8C47-A9C4-BA3AA37FA064}"/>
          </ac:spMkLst>
        </pc:spChg>
        <pc:spChg chg="del">
          <ac:chgData name="ＦＡＮＧ Ｘｉｎｔａｏ(gr0475vx)" userId="f5a69607-3c73-4172-a63e-2f8eff800f7d" providerId="ADAL" clId="{8400153C-FE92-8146-8813-0B8EE3F5F82B}" dt="2021-03-26T09:57:58.073" v="93" actId="478"/>
          <ac:spMkLst>
            <pc:docMk/>
            <pc:sldMk cId="2621240240" sldId="295"/>
            <ac:spMk id="5" creationId="{43BF2522-A4E9-944B-807B-D33AAE8F7293}"/>
          </ac:spMkLst>
        </pc:spChg>
      </pc:sldChg>
      <pc:sldChg chg="delSp modSp mod ord">
        <pc:chgData name="ＦＡＮＧ Ｘｉｎｔａｏ(gr0475vx)" userId="f5a69607-3c73-4172-a63e-2f8eff800f7d" providerId="ADAL" clId="{8400153C-FE92-8146-8813-0B8EE3F5F82B}" dt="2021-04-03T10:50:00.442" v="1328" actId="1076"/>
        <pc:sldMkLst>
          <pc:docMk/>
          <pc:sldMk cId="843165136" sldId="296"/>
        </pc:sldMkLst>
        <pc:spChg chg="mod">
          <ac:chgData name="ＦＡＮＧ Ｘｉｎｔａｏ(gr0475vx)" userId="f5a69607-3c73-4172-a63e-2f8eff800f7d" providerId="ADAL" clId="{8400153C-FE92-8146-8813-0B8EE3F5F82B}" dt="2021-04-03T10:50:00.442" v="1328" actId="1076"/>
          <ac:spMkLst>
            <pc:docMk/>
            <pc:sldMk cId="843165136" sldId="296"/>
            <ac:spMk id="4" creationId="{E79A4B64-359A-2446-8677-4C29C8F213EB}"/>
          </ac:spMkLst>
        </pc:spChg>
        <pc:spChg chg="del">
          <ac:chgData name="ＦＡＮＧ Ｘｉｎｔａｏ(gr0475vx)" userId="f5a69607-3c73-4172-a63e-2f8eff800f7d" providerId="ADAL" clId="{8400153C-FE92-8146-8813-0B8EE3F5F82B}" dt="2021-03-26T09:57:55.551" v="92" actId="478"/>
          <ac:spMkLst>
            <pc:docMk/>
            <pc:sldMk cId="843165136" sldId="296"/>
            <ac:spMk id="5" creationId="{9BBE94F7-5C49-8343-AE3B-E3F92D40517E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15.973" v="80" actId="478"/>
        <pc:sldMkLst>
          <pc:docMk/>
          <pc:sldMk cId="3536378391" sldId="297"/>
        </pc:sldMkLst>
        <pc:spChg chg="del">
          <ac:chgData name="ＦＡＮＧ Ｘｉｎｔａｏ(gr0475vx)" userId="f5a69607-3c73-4172-a63e-2f8eff800f7d" providerId="ADAL" clId="{8400153C-FE92-8146-8813-0B8EE3F5F82B}" dt="2021-03-26T09:57:15.973" v="80" actId="478"/>
          <ac:spMkLst>
            <pc:docMk/>
            <pc:sldMk cId="3536378391" sldId="297"/>
            <ac:spMk id="18" creationId="{41005F74-8E39-C340-9275-2F9E3173CDAA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28.929" v="84" actId="478"/>
        <pc:sldMkLst>
          <pc:docMk/>
          <pc:sldMk cId="1134940727" sldId="298"/>
        </pc:sldMkLst>
        <pc:spChg chg="del">
          <ac:chgData name="ＦＡＮＧ Ｘｉｎｔａｏ(gr0475vx)" userId="f5a69607-3c73-4172-a63e-2f8eff800f7d" providerId="ADAL" clId="{8400153C-FE92-8146-8813-0B8EE3F5F82B}" dt="2021-03-26T09:57:28.929" v="84" actId="478"/>
          <ac:spMkLst>
            <pc:docMk/>
            <pc:sldMk cId="1134940727" sldId="298"/>
            <ac:spMk id="6" creationId="{84FA511B-54F2-5242-8E5C-33AE3E5F0F53}"/>
          </ac:spMkLst>
        </pc:spChg>
      </pc:sldChg>
      <pc:sldChg chg="addSp delSp modSp mod ord">
        <pc:chgData name="ＦＡＮＧ Ｘｉｎｔａｏ(gr0475vx)" userId="f5a69607-3c73-4172-a63e-2f8eff800f7d" providerId="ADAL" clId="{8400153C-FE92-8146-8813-0B8EE3F5F82B}" dt="2021-04-14T05:15:57.222" v="1613" actId="12"/>
        <pc:sldMkLst>
          <pc:docMk/>
          <pc:sldMk cId="3577078846" sldId="299"/>
        </pc:sldMkLst>
        <pc:spChg chg="add mod">
          <ac:chgData name="ＦＡＮＧ Ｘｉｎｔａｏ(gr0475vx)" userId="f5a69607-3c73-4172-a63e-2f8eff800f7d" providerId="ADAL" clId="{8400153C-FE92-8146-8813-0B8EE3F5F82B}" dt="2021-04-14T05:15:57.222" v="1613" actId="12"/>
          <ac:spMkLst>
            <pc:docMk/>
            <pc:sldMk cId="3577078846" sldId="299"/>
            <ac:spMk id="5" creationId="{765575DB-CD42-C046-88B6-1311D958A3D6}"/>
          </ac:spMkLst>
        </pc:spChg>
        <pc:spChg chg="del">
          <ac:chgData name="ＦＡＮＧ Ｘｉｎｔａｏ(gr0475vx)" userId="f5a69607-3c73-4172-a63e-2f8eff800f7d" providerId="ADAL" clId="{8400153C-FE92-8146-8813-0B8EE3F5F82B}" dt="2021-03-26T09:57:51.606" v="91" actId="478"/>
          <ac:spMkLst>
            <pc:docMk/>
            <pc:sldMk cId="3577078846" sldId="299"/>
            <ac:spMk id="7" creationId="{2AB8325D-741C-F649-BAC7-59337B4B3094}"/>
          </ac:spMkLst>
        </pc:spChg>
      </pc:sldChg>
      <pc:sldChg chg="delSp mod">
        <pc:chgData name="ＦＡＮＧ Ｘｉｎｔａｏ(gr0475vx)" userId="f5a69607-3c73-4172-a63e-2f8eff800f7d" providerId="ADAL" clId="{8400153C-FE92-8146-8813-0B8EE3F5F82B}" dt="2021-03-26T09:57:48.397" v="90" actId="478"/>
        <pc:sldMkLst>
          <pc:docMk/>
          <pc:sldMk cId="485281360" sldId="300"/>
        </pc:sldMkLst>
        <pc:spChg chg="del">
          <ac:chgData name="ＦＡＮＧ Ｘｉｎｔａｏ(gr0475vx)" userId="f5a69607-3c73-4172-a63e-2f8eff800f7d" providerId="ADAL" clId="{8400153C-FE92-8146-8813-0B8EE3F5F82B}" dt="2021-03-26T09:57:48.397" v="90" actId="478"/>
          <ac:spMkLst>
            <pc:docMk/>
            <pc:sldMk cId="485281360" sldId="300"/>
            <ac:spMk id="7" creationId="{E52F233E-61C5-2142-ACF9-CEE28DE359D6}"/>
          </ac:spMkLst>
        </pc:spChg>
      </pc:sldChg>
      <pc:sldChg chg="addSp modSp add mod">
        <pc:chgData name="ＦＡＮＧ Ｘｉｎｔａｏ(gr0475vx)" userId="f5a69607-3c73-4172-a63e-2f8eff800f7d" providerId="ADAL" clId="{8400153C-FE92-8146-8813-0B8EE3F5F82B}" dt="2021-04-03T01:15:15.994" v="936" actId="15"/>
        <pc:sldMkLst>
          <pc:docMk/>
          <pc:sldMk cId="1625447358" sldId="301"/>
        </pc:sldMkLst>
        <pc:spChg chg="mod">
          <ac:chgData name="ＦＡＮＧ Ｘｉｎｔａｏ(gr0475vx)" userId="f5a69607-3c73-4172-a63e-2f8eff800f7d" providerId="ADAL" clId="{8400153C-FE92-8146-8813-0B8EE3F5F82B}" dt="2021-04-03T00:58:59.525" v="804" actId="20577"/>
          <ac:spMkLst>
            <pc:docMk/>
            <pc:sldMk cId="1625447358" sldId="301"/>
            <ac:spMk id="2" creationId="{911C7F6F-A8E5-5B43-8F37-88567D9FB993}"/>
          </ac:spMkLst>
        </pc:spChg>
        <pc:spChg chg="mod">
          <ac:chgData name="ＦＡＮＧ Ｘｉｎｔａｏ(gr0475vx)" userId="f5a69607-3c73-4172-a63e-2f8eff800f7d" providerId="ADAL" clId="{8400153C-FE92-8146-8813-0B8EE3F5F82B}" dt="2021-04-03T01:15:15.994" v="936" actId="15"/>
          <ac:spMkLst>
            <pc:docMk/>
            <pc:sldMk cId="1625447358" sldId="301"/>
            <ac:spMk id="4" creationId="{E79A4B64-359A-2446-8677-4C29C8F213EB}"/>
          </ac:spMkLst>
        </pc:spChg>
        <pc:spChg chg="add mod">
          <ac:chgData name="ＦＡＮＧ Ｘｉｎｔａｏ(gr0475vx)" userId="f5a69607-3c73-4172-a63e-2f8eff800f7d" providerId="ADAL" clId="{8400153C-FE92-8146-8813-0B8EE3F5F82B}" dt="2021-04-03T01:07:50.905" v="884" actId="1076"/>
          <ac:spMkLst>
            <pc:docMk/>
            <pc:sldMk cId="1625447358" sldId="301"/>
            <ac:spMk id="5" creationId="{4659B435-9D3B-1A4B-BF9C-459429A54EB9}"/>
          </ac:spMkLst>
        </pc:spChg>
      </pc:sldChg>
      <pc:sldChg chg="addSp delSp modSp add mod">
        <pc:chgData name="ＦＡＮＧ Ｘｉｎｔａｏ(gr0475vx)" userId="f5a69607-3c73-4172-a63e-2f8eff800f7d" providerId="ADAL" clId="{8400153C-FE92-8146-8813-0B8EE3F5F82B}" dt="2021-04-03T01:48:18.109" v="1324" actId="20577"/>
        <pc:sldMkLst>
          <pc:docMk/>
          <pc:sldMk cId="471520858" sldId="302"/>
        </pc:sldMkLst>
        <pc:spChg chg="mod">
          <ac:chgData name="ＦＡＮＧ Ｘｉｎｔａｏ(gr0475vx)" userId="f5a69607-3c73-4172-a63e-2f8eff800f7d" providerId="ADAL" clId="{8400153C-FE92-8146-8813-0B8EE3F5F82B}" dt="2021-03-26T10:46:19.574" v="687" actId="20577"/>
          <ac:spMkLst>
            <pc:docMk/>
            <pc:sldMk cId="471520858" sldId="302"/>
            <ac:spMk id="2" creationId="{911C7F6F-A8E5-5B43-8F37-88567D9FB993}"/>
          </ac:spMkLst>
        </pc:spChg>
        <pc:spChg chg="mod">
          <ac:chgData name="ＦＡＮＧ Ｘｉｎｔａｏ(gr0475vx)" userId="f5a69607-3c73-4172-a63e-2f8eff800f7d" providerId="ADAL" clId="{8400153C-FE92-8146-8813-0B8EE3F5F82B}" dt="2021-04-03T01:48:18.109" v="1324" actId="20577"/>
          <ac:spMkLst>
            <pc:docMk/>
            <pc:sldMk cId="471520858" sldId="302"/>
            <ac:spMk id="4" creationId="{E79A4B64-359A-2446-8677-4C29C8F213EB}"/>
          </ac:spMkLst>
        </pc:spChg>
        <pc:graphicFrameChg chg="add del mod">
          <ac:chgData name="ＦＡＮＧ Ｘｉｎｔａｏ(gr0475vx)" userId="f5a69607-3c73-4172-a63e-2f8eff800f7d" providerId="ADAL" clId="{8400153C-FE92-8146-8813-0B8EE3F5F82B}" dt="2021-04-03T01:18:27.558" v="939" actId="478"/>
          <ac:graphicFrameMkLst>
            <pc:docMk/>
            <pc:sldMk cId="471520858" sldId="302"/>
            <ac:graphicFrameMk id="5" creationId="{E03E8A34-597A-044B-923A-BB7EB7AAFE3D}"/>
          </ac:graphicFrameMkLst>
        </pc:graphicFrameChg>
        <pc:graphicFrameChg chg="add del mod modGraphic">
          <ac:chgData name="ＦＡＮＧ Ｘｉｎｔａｏ(gr0475vx)" userId="f5a69607-3c73-4172-a63e-2f8eff800f7d" providerId="ADAL" clId="{8400153C-FE92-8146-8813-0B8EE3F5F82B}" dt="2021-04-03T01:19:52.100" v="949" actId="478"/>
          <ac:graphicFrameMkLst>
            <pc:docMk/>
            <pc:sldMk cId="471520858" sldId="302"/>
            <ac:graphicFrameMk id="6" creationId="{97605544-8246-B243-8919-59FC70200058}"/>
          </ac:graphicFrameMkLst>
        </pc:graphicFrameChg>
      </pc:sldChg>
      <pc:sldChg chg="addSp delSp modSp new mod">
        <pc:chgData name="ＦＡＮＧ Ｘｉｎｔａｏ(gr0475vx)" userId="f5a69607-3c73-4172-a63e-2f8eff800f7d" providerId="ADAL" clId="{8400153C-FE92-8146-8813-0B8EE3F5F82B}" dt="2021-04-03T01:43:43.137" v="1302" actId="20577"/>
        <pc:sldMkLst>
          <pc:docMk/>
          <pc:sldMk cId="2987729400" sldId="303"/>
        </pc:sldMkLst>
        <pc:spChg chg="mod">
          <ac:chgData name="ＦＡＮＧ Ｘｉｎｔａｏ(gr0475vx)" userId="f5a69607-3c73-4172-a63e-2f8eff800f7d" providerId="ADAL" clId="{8400153C-FE92-8146-8813-0B8EE3F5F82B}" dt="2021-04-03T01:21:20.590" v="1002" actId="113"/>
          <ac:spMkLst>
            <pc:docMk/>
            <pc:sldMk cId="2987729400" sldId="303"/>
            <ac:spMk id="2" creationId="{2E965B75-EB12-0642-9832-723F050CA11E}"/>
          </ac:spMkLst>
        </pc:spChg>
        <pc:spChg chg="add del mod">
          <ac:chgData name="ＦＡＮＧ Ｘｉｎｔａｏ(gr0475vx)" userId="f5a69607-3c73-4172-a63e-2f8eff800f7d" providerId="ADAL" clId="{8400153C-FE92-8146-8813-0B8EE3F5F82B}" dt="2021-04-03T01:20:03.404" v="952" actId="478"/>
          <ac:spMkLst>
            <pc:docMk/>
            <pc:sldMk cId="2987729400" sldId="303"/>
            <ac:spMk id="4" creationId="{CAD027CC-DC23-D84C-8A99-35270D0EB5E3}"/>
          </ac:spMkLst>
        </pc:spChg>
        <pc:spChg chg="add mod">
          <ac:chgData name="ＦＡＮＧ Ｘｉｎｔａｏ(gr0475vx)" userId="f5a69607-3c73-4172-a63e-2f8eff800f7d" providerId="ADAL" clId="{8400153C-FE92-8146-8813-0B8EE3F5F82B}" dt="2021-04-03T01:41:14.977" v="1258" actId="20577"/>
          <ac:spMkLst>
            <pc:docMk/>
            <pc:sldMk cId="2987729400" sldId="303"/>
            <ac:spMk id="5" creationId="{DAC0061D-4AC9-5A4E-899B-497051FD7EF9}"/>
          </ac:spMkLst>
        </pc:spChg>
        <pc:graphicFrameChg chg="add mod modGraphic">
          <ac:chgData name="ＦＡＮＧ Ｘｉｎｔａｏ(gr0475vx)" userId="f5a69607-3c73-4172-a63e-2f8eff800f7d" providerId="ADAL" clId="{8400153C-FE92-8146-8813-0B8EE3F5F82B}" dt="2021-04-03T01:43:43.137" v="1302" actId="20577"/>
          <ac:graphicFrameMkLst>
            <pc:docMk/>
            <pc:sldMk cId="2987729400" sldId="303"/>
            <ac:graphicFrameMk id="6" creationId="{9CEC968D-D2C4-D841-B9C3-4B3086530F09}"/>
          </ac:graphicFrameMkLst>
        </pc:graphicFrameChg>
      </pc:sldChg>
      <pc:sldChg chg="modSp new del mod">
        <pc:chgData name="ＦＡＮＧ Ｘｉｎｔａｏ(gr0475vx)" userId="f5a69607-3c73-4172-a63e-2f8eff800f7d" providerId="ADAL" clId="{8400153C-FE92-8146-8813-0B8EE3F5F82B}" dt="2021-04-03T00:35:44.888" v="793" actId="2696"/>
        <pc:sldMkLst>
          <pc:docMk/>
          <pc:sldMk cId="4068842786" sldId="303"/>
        </pc:sldMkLst>
        <pc:spChg chg="mod">
          <ac:chgData name="ＦＡＮＧ Ｘｉｎｔａｏ(gr0475vx)" userId="f5a69607-3c73-4172-a63e-2f8eff800f7d" providerId="ADAL" clId="{8400153C-FE92-8146-8813-0B8EE3F5F82B}" dt="2021-04-02T09:23:10.302" v="725" actId="20577"/>
          <ac:spMkLst>
            <pc:docMk/>
            <pc:sldMk cId="4068842786" sldId="303"/>
            <ac:spMk id="2" creationId="{A62EA08D-D336-6B48-952D-00D5A2174350}"/>
          </ac:spMkLst>
        </pc:spChg>
      </pc:sldChg>
      <pc:sldChg chg="modSp new del mod">
        <pc:chgData name="ＦＡＮＧ Ｘｉｎｔａｏ(gr0475vx)" userId="f5a69607-3c73-4172-a63e-2f8eff800f7d" providerId="ADAL" clId="{8400153C-FE92-8146-8813-0B8EE3F5F82B}" dt="2021-04-14T07:05:47.799" v="1655" actId="2696"/>
        <pc:sldMkLst>
          <pc:docMk/>
          <pc:sldMk cId="2077266123" sldId="304"/>
        </pc:sldMkLst>
        <pc:spChg chg="mod">
          <ac:chgData name="ＦＡＮＧ Ｘｉｎｔａｏ(gr0475vx)" userId="f5a69607-3c73-4172-a63e-2f8eff800f7d" providerId="ADAL" clId="{8400153C-FE92-8146-8813-0B8EE3F5F82B}" dt="2021-04-14T07:02:40.199" v="1654" actId="404"/>
          <ac:spMkLst>
            <pc:docMk/>
            <pc:sldMk cId="2077266123" sldId="304"/>
            <ac:spMk id="2" creationId="{AC7085B2-6445-AD4A-9593-DE33E9C686FF}"/>
          </ac:spMkLst>
        </pc:spChg>
      </pc:sldChg>
    </pc:docChg>
  </pc:docChgLst>
  <pc:docChgLst>
    <pc:chgData name="ＳＯＮＧ ＹＵＴＩＮＧ(songyt)" userId="fcacd1d5-7d5d-4895-bff8-287dff678ba2" providerId="ADAL" clId="{43005A04-F55E-164C-8821-E4DC54C8F4BE}"/>
    <pc:docChg chg="modSld">
      <pc:chgData name="ＳＯＮＧ ＹＵＴＩＮＧ(songyt)" userId="fcacd1d5-7d5d-4895-bff8-287dff678ba2" providerId="ADAL" clId="{43005A04-F55E-164C-8821-E4DC54C8F4BE}" dt="2020-11-09T19:31:23.281" v="10" actId="20577"/>
      <pc:docMkLst>
        <pc:docMk/>
      </pc:docMkLst>
      <pc:sldChg chg="modSp mod">
        <pc:chgData name="ＳＯＮＧ ＹＵＴＩＮＧ(songyt)" userId="fcacd1d5-7d5d-4895-bff8-287dff678ba2" providerId="ADAL" clId="{43005A04-F55E-164C-8821-E4DC54C8F4BE}" dt="2020-11-09T19:31:23.281" v="10" actId="20577"/>
        <pc:sldMkLst>
          <pc:docMk/>
          <pc:sldMk cId="778778503" sldId="257"/>
        </pc:sldMkLst>
        <pc:spChg chg="mod">
          <ac:chgData name="ＳＯＮＧ ＹＵＴＩＮＧ(songyt)" userId="fcacd1d5-7d5d-4895-bff8-287dff678ba2" providerId="ADAL" clId="{43005A04-F55E-164C-8821-E4DC54C8F4BE}" dt="2020-11-09T19:31:23.281" v="10" actId="20577"/>
          <ac:spMkLst>
            <pc:docMk/>
            <pc:sldMk cId="778778503" sldId="257"/>
            <ac:spMk id="3" creationId="{A351A24A-04F4-1143-A692-8A7106A7659B}"/>
          </ac:spMkLst>
        </pc:spChg>
      </pc:sldChg>
    </pc:docChg>
  </pc:docChgLst>
  <pc:docChgLst>
    <pc:chgData name="ＦＡＮＧ Ｘｉｎｔａｏ(gr0475vx)" userId="f5a69607-3c73-4172-a63e-2f8eff800f7d" providerId="ADAL" clId="{529559B3-56E1-6740-984B-37030236FA47}"/>
    <pc:docChg chg="undo custSel addSld delSld modSld sldOrd">
      <pc:chgData name="ＦＡＮＧ Ｘｉｎｔａｏ(gr0475vx)" userId="f5a69607-3c73-4172-a63e-2f8eff800f7d" providerId="ADAL" clId="{529559B3-56E1-6740-984B-37030236FA47}" dt="2021-06-25T03:17:39.177" v="6109" actId="1076"/>
      <pc:docMkLst>
        <pc:docMk/>
      </pc:docMkLst>
      <pc:sldChg chg="modSp mod">
        <pc:chgData name="ＦＡＮＧ Ｘｉｎｔａｏ(gr0475vx)" userId="f5a69607-3c73-4172-a63e-2f8eff800f7d" providerId="ADAL" clId="{529559B3-56E1-6740-984B-37030236FA47}" dt="2021-06-23T01:43:38.123" v="1874" actId="20577"/>
        <pc:sldMkLst>
          <pc:docMk/>
          <pc:sldMk cId="2301113523" sldId="318"/>
        </pc:sldMkLst>
        <pc:spChg chg="mod">
          <ac:chgData name="ＦＡＮＧ Ｘｉｎｔａｏ(gr0475vx)" userId="f5a69607-3c73-4172-a63e-2f8eff800f7d" providerId="ADAL" clId="{529559B3-56E1-6740-984B-37030236FA47}" dt="2021-06-23T01:43:38.123" v="1874" actId="20577"/>
          <ac:spMkLst>
            <pc:docMk/>
            <pc:sldMk cId="2301113523" sldId="318"/>
            <ac:spMk id="5" creationId="{19DFA765-B0E5-B548-B00F-52A085FBE5F2}"/>
          </ac:spMkLst>
        </pc:spChg>
      </pc:sldChg>
      <pc:sldChg chg="delSp modSp mod">
        <pc:chgData name="ＦＡＮＧ Ｘｉｎｔａｏ(gr0475vx)" userId="f5a69607-3c73-4172-a63e-2f8eff800f7d" providerId="ADAL" clId="{529559B3-56E1-6740-984B-37030236FA47}" dt="2021-06-23T02:10:21.068" v="2561" actId="20577"/>
        <pc:sldMkLst>
          <pc:docMk/>
          <pc:sldMk cId="1198251673" sldId="319"/>
        </pc:sldMkLst>
        <pc:spChg chg="mod">
          <ac:chgData name="ＦＡＮＧ Ｘｉｎｔａｏ(gr0475vx)" userId="f5a69607-3c73-4172-a63e-2f8eff800f7d" providerId="ADAL" clId="{529559B3-56E1-6740-984B-37030236FA47}" dt="2021-06-23T02:10:21.068" v="2561" actId="20577"/>
          <ac:spMkLst>
            <pc:docMk/>
            <pc:sldMk cId="1198251673" sldId="319"/>
            <ac:spMk id="4" creationId="{D8FC8467-D496-224C-ACD4-8A35923A2352}"/>
          </ac:spMkLst>
        </pc:spChg>
        <pc:spChg chg="del">
          <ac:chgData name="ＦＡＮＧ Ｘｉｎｔａｏ(gr0475vx)" userId="f5a69607-3c73-4172-a63e-2f8eff800f7d" providerId="ADAL" clId="{529559B3-56E1-6740-984B-37030236FA47}" dt="2021-06-23T01:43:46.352" v="1875" actId="478"/>
          <ac:spMkLst>
            <pc:docMk/>
            <pc:sldMk cId="1198251673" sldId="319"/>
            <ac:spMk id="7" creationId="{E6B35FBB-B860-D948-98D0-D792D3F234B0}"/>
          </ac:spMkLst>
        </pc:spChg>
      </pc:sldChg>
      <pc:sldChg chg="addSp delSp modSp mod ord">
        <pc:chgData name="ＦＡＮＧ Ｘｉｎｔａｏ(gr0475vx)" userId="f5a69607-3c73-4172-a63e-2f8eff800f7d" providerId="ADAL" clId="{529559B3-56E1-6740-984B-37030236FA47}" dt="2021-06-25T01:49:58.873" v="5816" actId="20577"/>
        <pc:sldMkLst>
          <pc:docMk/>
          <pc:sldMk cId="1236385652" sldId="330"/>
        </pc:sldMkLst>
        <pc:spChg chg="mod">
          <ac:chgData name="ＦＡＮＧ Ｘｉｎｔａｏ(gr0475vx)" userId="f5a69607-3c73-4172-a63e-2f8eff800f7d" providerId="ADAL" clId="{529559B3-56E1-6740-984B-37030236FA47}" dt="2021-06-23T04:31:40.690" v="4072" actId="1076"/>
          <ac:spMkLst>
            <pc:docMk/>
            <pc:sldMk cId="1236385652" sldId="330"/>
            <ac:spMk id="6" creationId="{5EE4525E-1D80-EA47-BC38-F66014C211C4}"/>
          </ac:spMkLst>
        </pc:spChg>
        <pc:graphicFrameChg chg="add del mod modGraphic">
          <ac:chgData name="ＦＡＮＧ Ｘｉｎｔａｏ(gr0475vx)" userId="f5a69607-3c73-4172-a63e-2f8eff800f7d" providerId="ADAL" clId="{529559B3-56E1-6740-984B-37030236FA47}" dt="2021-06-23T04:31:36.342" v="4071" actId="478"/>
          <ac:graphicFrameMkLst>
            <pc:docMk/>
            <pc:sldMk cId="1236385652" sldId="330"/>
            <ac:graphicFrameMk id="3" creationId="{6D280E38-0380-3B46-8899-B1BFA205265A}"/>
          </ac:graphicFrameMkLst>
        </pc:graphicFrameChg>
        <pc:graphicFrameChg chg="mod modGraphic">
          <ac:chgData name="ＦＡＮＧ Ｘｉｎｔａｏ(gr0475vx)" userId="f5a69607-3c73-4172-a63e-2f8eff800f7d" providerId="ADAL" clId="{529559B3-56E1-6740-984B-37030236FA47}" dt="2021-06-25T01:49:58.873" v="5816" actId="20577"/>
          <ac:graphicFrameMkLst>
            <pc:docMk/>
            <pc:sldMk cId="1236385652" sldId="330"/>
            <ac:graphicFrameMk id="4" creationId="{D226A5CC-C41C-6740-8DEF-6B011F4B3669}"/>
          </ac:graphicFrameMkLst>
        </pc:graphicFrameChg>
      </pc:sldChg>
      <pc:sldChg chg="modSp mod">
        <pc:chgData name="ＦＡＮＧ Ｘｉｎｔａｏ(gr0475vx)" userId="f5a69607-3c73-4172-a63e-2f8eff800f7d" providerId="ADAL" clId="{529559B3-56E1-6740-984B-37030236FA47}" dt="2021-06-24T07:31:53.140" v="5586" actId="20577"/>
        <pc:sldMkLst>
          <pc:docMk/>
          <pc:sldMk cId="4122391955" sldId="331"/>
        </pc:sldMkLst>
        <pc:spChg chg="mod">
          <ac:chgData name="ＦＡＮＧ Ｘｉｎｔａｏ(gr0475vx)" userId="f5a69607-3c73-4172-a63e-2f8eff800f7d" providerId="ADAL" clId="{529559B3-56E1-6740-984B-37030236FA47}" dt="2021-06-24T07:31:53.140" v="5586" actId="20577"/>
          <ac:spMkLst>
            <pc:docMk/>
            <pc:sldMk cId="4122391955" sldId="331"/>
            <ac:spMk id="4" creationId="{3C8F1BE0-FCA2-8C47-A9C4-BA3AA37FA064}"/>
          </ac:spMkLst>
        </pc:spChg>
      </pc:sldChg>
      <pc:sldChg chg="modSp mod">
        <pc:chgData name="ＦＡＮＧ Ｘｉｎｔａｏ(gr0475vx)" userId="f5a69607-3c73-4172-a63e-2f8eff800f7d" providerId="ADAL" clId="{529559B3-56E1-6740-984B-37030236FA47}" dt="2021-06-24T05:10:00.779" v="4645" actId="5793"/>
        <pc:sldMkLst>
          <pc:docMk/>
          <pc:sldMk cId="2705950880" sldId="335"/>
        </pc:sldMkLst>
        <pc:spChg chg="mod">
          <ac:chgData name="ＦＡＮＧ Ｘｉｎｔａｏ(gr0475vx)" userId="f5a69607-3c73-4172-a63e-2f8eff800f7d" providerId="ADAL" clId="{529559B3-56E1-6740-984B-37030236FA47}" dt="2021-06-24T05:10:00.779" v="4645" actId="5793"/>
          <ac:spMkLst>
            <pc:docMk/>
            <pc:sldMk cId="2705950880" sldId="335"/>
            <ac:spMk id="4" creationId="{3C8F1BE0-FCA2-8C47-A9C4-BA3AA37FA064}"/>
          </ac:spMkLst>
        </pc:spChg>
      </pc:sldChg>
      <pc:sldChg chg="modSp add del mod ord">
        <pc:chgData name="ＦＡＮＧ Ｘｉｎｔａｏ(gr0475vx)" userId="f5a69607-3c73-4172-a63e-2f8eff800f7d" providerId="ADAL" clId="{529559B3-56E1-6740-984B-37030236FA47}" dt="2021-06-22T06:15:40.238" v="1401" actId="2696"/>
        <pc:sldMkLst>
          <pc:docMk/>
          <pc:sldMk cId="1965182987" sldId="339"/>
        </pc:sldMkLst>
        <pc:spChg chg="mod">
          <ac:chgData name="ＦＡＮＧ Ｘｉｎｔａｏ(gr0475vx)" userId="f5a69607-3c73-4172-a63e-2f8eff800f7d" providerId="ADAL" clId="{529559B3-56E1-6740-984B-37030236FA47}" dt="2021-06-22T06:15:36.354" v="1400" actId="21"/>
          <ac:spMkLst>
            <pc:docMk/>
            <pc:sldMk cId="1965182987" sldId="339"/>
            <ac:spMk id="2" creationId="{B98017F1-A404-4248-8654-8B41360FEE5C}"/>
          </ac:spMkLst>
        </pc:spChg>
        <pc:spChg chg="mod">
          <ac:chgData name="ＦＡＮＧ Ｘｉｎｔａｏ(gr0475vx)" userId="f5a69607-3c73-4172-a63e-2f8eff800f7d" providerId="ADAL" clId="{529559B3-56E1-6740-984B-37030236FA47}" dt="2021-06-22T06:14:21.063" v="1398" actId="20577"/>
          <ac:spMkLst>
            <pc:docMk/>
            <pc:sldMk cId="1965182987" sldId="339"/>
            <ac:spMk id="3" creationId="{A351A24A-04F4-1143-A692-8A7106A7659B}"/>
          </ac:spMkLst>
        </pc:spChg>
      </pc:sldChg>
      <pc:sldChg chg="addSp delSp modSp add mod ord">
        <pc:chgData name="ＦＡＮＧ Ｘｉｎｔａｏ(gr0475vx)" userId="f5a69607-3c73-4172-a63e-2f8eff800f7d" providerId="ADAL" clId="{529559B3-56E1-6740-984B-37030236FA47}" dt="2021-06-23T04:30:07.397" v="4064" actId="20578"/>
        <pc:sldMkLst>
          <pc:docMk/>
          <pc:sldMk cId="3975117461" sldId="340"/>
        </pc:sldMkLst>
        <pc:spChg chg="mod">
          <ac:chgData name="ＦＡＮＧ Ｘｉｎｔａｏ(gr0475vx)" userId="f5a69607-3c73-4172-a63e-2f8eff800f7d" providerId="ADAL" clId="{529559B3-56E1-6740-984B-37030236FA47}" dt="2021-06-19T01:30:25.037" v="75" actId="20577"/>
          <ac:spMkLst>
            <pc:docMk/>
            <pc:sldMk cId="3975117461" sldId="340"/>
            <ac:spMk id="2" creationId="{B98017F1-A404-4248-8654-8B41360FEE5C}"/>
          </ac:spMkLst>
        </pc:spChg>
        <pc:spChg chg="del mod">
          <ac:chgData name="ＦＡＮＧ Ｘｉｎｔａｏ(gr0475vx)" userId="f5a69607-3c73-4172-a63e-2f8eff800f7d" providerId="ADAL" clId="{529559B3-56E1-6740-984B-37030236FA47}" dt="2021-06-23T04:26:54.124" v="4048" actId="478"/>
          <ac:spMkLst>
            <pc:docMk/>
            <pc:sldMk cId="3975117461" sldId="340"/>
            <ac:spMk id="3" creationId="{A351A24A-04F4-1143-A692-8A7106A7659B}"/>
          </ac:spMkLst>
        </pc:spChg>
        <pc:picChg chg="add mod">
          <ac:chgData name="ＦＡＮＧ Ｘｉｎｔａｏ(gr0475vx)" userId="f5a69607-3c73-4172-a63e-2f8eff800f7d" providerId="ADAL" clId="{529559B3-56E1-6740-984B-37030236FA47}" dt="2021-06-23T04:29:21.024" v="4063" actId="1036"/>
          <ac:picMkLst>
            <pc:docMk/>
            <pc:sldMk cId="3975117461" sldId="340"/>
            <ac:picMk id="5" creationId="{EC39AA42-26D3-7147-892E-6C5FCB0E5CE7}"/>
          </ac:picMkLst>
        </pc:picChg>
      </pc:sldChg>
      <pc:sldChg chg="modSp add del mod">
        <pc:chgData name="ＦＡＮＧ Ｘｉｎｔａｏ(gr0475vx)" userId="f5a69607-3c73-4172-a63e-2f8eff800f7d" providerId="ADAL" clId="{529559B3-56E1-6740-984B-37030236FA47}" dt="2021-06-23T04:33:23.512" v="4074" actId="2696"/>
        <pc:sldMkLst>
          <pc:docMk/>
          <pc:sldMk cId="2661570908" sldId="341"/>
        </pc:sldMkLst>
        <pc:spChg chg="mod">
          <ac:chgData name="ＦＡＮＧ Ｘｉｎｔａｏ(gr0475vx)" userId="f5a69607-3c73-4172-a63e-2f8eff800f7d" providerId="ADAL" clId="{529559B3-56E1-6740-984B-37030236FA47}" dt="2021-06-19T01:30:34.160" v="78" actId="20577"/>
          <ac:spMkLst>
            <pc:docMk/>
            <pc:sldMk cId="2661570908" sldId="341"/>
            <ac:spMk id="2" creationId="{B98017F1-A404-4248-8654-8B41360FEE5C}"/>
          </ac:spMkLst>
        </pc:spChg>
      </pc:sldChg>
      <pc:sldChg chg="addSp modSp add mod">
        <pc:chgData name="ＦＡＮＧ Ｘｉｎｔａｏ(gr0475vx)" userId="f5a69607-3c73-4172-a63e-2f8eff800f7d" providerId="ADAL" clId="{529559B3-56E1-6740-984B-37030236FA47}" dt="2021-06-23T04:36:15.595" v="4162" actId="1038"/>
        <pc:sldMkLst>
          <pc:docMk/>
          <pc:sldMk cId="2205597177" sldId="342"/>
        </pc:sldMkLst>
        <pc:spChg chg="mod">
          <ac:chgData name="ＦＡＮＧ Ｘｉｎｔａｏ(gr0475vx)" userId="f5a69607-3c73-4172-a63e-2f8eff800f7d" providerId="ADAL" clId="{529559B3-56E1-6740-984B-37030236FA47}" dt="2021-06-23T04:36:10.422" v="4159" actId="20577"/>
          <ac:spMkLst>
            <pc:docMk/>
            <pc:sldMk cId="2205597177" sldId="342"/>
            <ac:spMk id="3" creationId="{A351A24A-04F4-1143-A692-8A7106A7659B}"/>
          </ac:spMkLst>
        </pc:spChg>
        <pc:spChg chg="add mod">
          <ac:chgData name="ＦＡＮＧ Ｘｉｎｔａｏ(gr0475vx)" userId="f5a69607-3c73-4172-a63e-2f8eff800f7d" providerId="ADAL" clId="{529559B3-56E1-6740-984B-37030236FA47}" dt="2021-06-23T04:36:15.595" v="4162" actId="1038"/>
          <ac:spMkLst>
            <pc:docMk/>
            <pc:sldMk cId="2205597177" sldId="342"/>
            <ac:spMk id="4" creationId="{5D17F5D2-D134-934B-94C9-D8276933890B}"/>
          </ac:spMkLst>
        </pc:spChg>
      </pc:sldChg>
      <pc:sldChg chg="addSp delSp modSp add mod">
        <pc:chgData name="ＦＡＮＧ Ｘｉｎｔａｏ(gr0475vx)" userId="f5a69607-3c73-4172-a63e-2f8eff800f7d" providerId="ADAL" clId="{529559B3-56E1-6740-984B-37030236FA47}" dt="2021-06-24T07:03:21.532" v="5261" actId="20577"/>
        <pc:sldMkLst>
          <pc:docMk/>
          <pc:sldMk cId="2185803548" sldId="343"/>
        </pc:sldMkLst>
        <pc:spChg chg="mod">
          <ac:chgData name="ＦＡＮＧ Ｘｉｎｔａｏ(gr0475vx)" userId="f5a69607-3c73-4172-a63e-2f8eff800f7d" providerId="ADAL" clId="{529559B3-56E1-6740-984B-37030236FA47}" dt="2021-06-24T06:26:05.841" v="4809" actId="20577"/>
          <ac:spMkLst>
            <pc:docMk/>
            <pc:sldMk cId="2185803548" sldId="343"/>
            <ac:spMk id="2" creationId="{B98017F1-A404-4248-8654-8B41360FEE5C}"/>
          </ac:spMkLst>
        </pc:spChg>
        <pc:spChg chg="del mod">
          <ac:chgData name="ＦＡＮＧ Ｘｉｎｔａｏ(gr0475vx)" userId="f5a69607-3c73-4172-a63e-2f8eff800f7d" providerId="ADAL" clId="{529559B3-56E1-6740-984B-37030236FA47}" dt="2021-06-24T06:26:10.222" v="4810" actId="478"/>
          <ac:spMkLst>
            <pc:docMk/>
            <pc:sldMk cId="2185803548" sldId="343"/>
            <ac:spMk id="3" creationId="{A351A24A-04F4-1143-A692-8A7106A7659B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03:21.532" v="5261" actId="20577"/>
          <ac:spMkLst>
            <pc:docMk/>
            <pc:sldMk cId="2185803548" sldId="343"/>
            <ac:spMk id="8" creationId="{F350E95B-ABF5-C646-ACB8-C7D0180AA239}"/>
          </ac:spMkLst>
        </pc:spChg>
        <pc:graphicFrameChg chg="add mod modGraphic">
          <ac:chgData name="ＦＡＮＧ Ｘｉｎｔａｏ(gr0475vx)" userId="f5a69607-3c73-4172-a63e-2f8eff800f7d" providerId="ADAL" clId="{529559B3-56E1-6740-984B-37030236FA47}" dt="2021-06-24T06:59:26.790" v="5131" actId="20577"/>
          <ac:graphicFrameMkLst>
            <pc:docMk/>
            <pc:sldMk cId="2185803548" sldId="343"/>
            <ac:graphicFrameMk id="5" creationId="{3C162B07-F38D-AA4D-A3EC-FE02E6995466}"/>
          </ac:graphicFrameMkLst>
        </pc:graphicFrameChg>
        <pc:picChg chg="add mod">
          <ac:chgData name="ＦＡＮＧ Ｘｉｎｔａｏ(gr0475vx)" userId="f5a69607-3c73-4172-a63e-2f8eff800f7d" providerId="ADAL" clId="{529559B3-56E1-6740-984B-37030236FA47}" dt="2021-06-24T06:59:52.804" v="5134" actId="1076"/>
          <ac:picMkLst>
            <pc:docMk/>
            <pc:sldMk cId="2185803548" sldId="343"/>
            <ac:picMk id="7" creationId="{1150DCCD-A484-CF43-AFBC-990A3CB19149}"/>
          </ac:picMkLst>
        </pc:picChg>
      </pc:sldChg>
      <pc:sldChg chg="modSp add del mod">
        <pc:chgData name="ＦＡＮＧ Ｘｉｎｔａｏ(gr0475vx)" userId="f5a69607-3c73-4172-a63e-2f8eff800f7d" providerId="ADAL" clId="{529559B3-56E1-6740-984B-37030236FA47}" dt="2021-06-23T03:06:15.585" v="3688" actId="2696"/>
        <pc:sldMkLst>
          <pc:docMk/>
          <pc:sldMk cId="3909398257" sldId="344"/>
        </pc:sldMkLst>
        <pc:spChg chg="mod">
          <ac:chgData name="ＦＡＮＧ Ｘｉｎｔａｏ(gr0475vx)" userId="f5a69607-3c73-4172-a63e-2f8eff800f7d" providerId="ADAL" clId="{529559B3-56E1-6740-984B-37030236FA47}" dt="2021-06-19T01:33:04.290" v="185" actId="20577"/>
          <ac:spMkLst>
            <pc:docMk/>
            <pc:sldMk cId="3909398257" sldId="344"/>
            <ac:spMk id="2" creationId="{B98017F1-A404-4248-8654-8B41360FEE5C}"/>
          </ac:spMkLst>
        </pc:spChg>
      </pc:sldChg>
      <pc:sldChg chg="modSp add del mod">
        <pc:chgData name="ＦＡＮＧ Ｘｉｎｔａｏ(gr0475vx)" userId="f5a69607-3c73-4172-a63e-2f8eff800f7d" providerId="ADAL" clId="{529559B3-56E1-6740-984B-37030236FA47}" dt="2021-06-24T07:31:40.326" v="5585" actId="2696"/>
        <pc:sldMkLst>
          <pc:docMk/>
          <pc:sldMk cId="2762921894" sldId="345"/>
        </pc:sldMkLst>
        <pc:spChg chg="mod">
          <ac:chgData name="ＦＡＮＧ Ｘｉｎｔａｏ(gr0475vx)" userId="f5a69607-3c73-4172-a63e-2f8eff800f7d" providerId="ADAL" clId="{529559B3-56E1-6740-984B-37030236FA47}" dt="2021-06-19T01:41:48.413" v="191" actId="20577"/>
          <ac:spMkLst>
            <pc:docMk/>
            <pc:sldMk cId="2762921894" sldId="345"/>
            <ac:spMk id="2" creationId="{B98017F1-A404-4248-8654-8B41360FEE5C}"/>
          </ac:spMkLst>
        </pc:spChg>
      </pc:sldChg>
      <pc:sldChg chg="delSp modSp add mod">
        <pc:chgData name="ＦＡＮＧ Ｘｉｎｔａｏ(gr0475vx)" userId="f5a69607-3c73-4172-a63e-2f8eff800f7d" providerId="ADAL" clId="{529559B3-56E1-6740-984B-37030236FA47}" dt="2021-06-25T02:35:04.312" v="5849" actId="20577"/>
        <pc:sldMkLst>
          <pc:docMk/>
          <pc:sldMk cId="3765152966" sldId="346"/>
        </pc:sldMkLst>
        <pc:spChg chg="mod">
          <ac:chgData name="ＦＡＮＧ Ｘｉｎｔａｏ(gr0475vx)" userId="f5a69607-3c73-4172-a63e-2f8eff800f7d" providerId="ADAL" clId="{529559B3-56E1-6740-984B-37030236FA47}" dt="2021-06-22T04:45:55.964" v="239" actId="20577"/>
          <ac:spMkLst>
            <pc:docMk/>
            <pc:sldMk cId="3765152966" sldId="346"/>
            <ac:spMk id="2" creationId="{0A8EF776-B10C-7643-A77C-B44AEC1D6DBA}"/>
          </ac:spMkLst>
        </pc:spChg>
        <pc:spChg chg="mod">
          <ac:chgData name="ＦＡＮＧ Ｘｉｎｔａｏ(gr0475vx)" userId="f5a69607-3c73-4172-a63e-2f8eff800f7d" providerId="ADAL" clId="{529559B3-56E1-6740-984B-37030236FA47}" dt="2021-06-25T02:35:04.312" v="5849" actId="20577"/>
          <ac:spMkLst>
            <pc:docMk/>
            <pc:sldMk cId="3765152966" sldId="346"/>
            <ac:spMk id="4" creationId="{D8FC8467-D496-224C-ACD4-8A35923A2352}"/>
          </ac:spMkLst>
        </pc:spChg>
        <pc:spChg chg="del">
          <ac:chgData name="ＦＡＮＧ Ｘｉｎｔａｏ(gr0475vx)" userId="f5a69607-3c73-4172-a63e-2f8eff800f7d" providerId="ADAL" clId="{529559B3-56E1-6740-984B-37030236FA47}" dt="2021-06-22T04:44:56.315" v="193" actId="478"/>
          <ac:spMkLst>
            <pc:docMk/>
            <pc:sldMk cId="3765152966" sldId="346"/>
            <ac:spMk id="7" creationId="{E6B35FBB-B860-D948-98D0-D792D3F234B0}"/>
          </ac:spMkLst>
        </pc:spChg>
      </pc:sldChg>
      <pc:sldChg chg="addSp delSp modSp add mod ord">
        <pc:chgData name="ＦＡＮＧ Ｘｉｎｔａｏ(gr0475vx)" userId="f5a69607-3c73-4172-a63e-2f8eff800f7d" providerId="ADAL" clId="{529559B3-56E1-6740-984B-37030236FA47}" dt="2021-06-24T07:17:57.686" v="5406" actId="20577"/>
        <pc:sldMkLst>
          <pc:docMk/>
          <pc:sldMk cId="2981343938" sldId="347"/>
        </pc:sldMkLst>
        <pc:spChg chg="mod">
          <ac:chgData name="ＦＡＮＧ Ｘｉｎｔａｏ(gr0475vx)" userId="f5a69607-3c73-4172-a63e-2f8eff800f7d" providerId="ADAL" clId="{529559B3-56E1-6740-984B-37030236FA47}" dt="2021-06-24T07:06:27.923" v="5284" actId="20577"/>
          <ac:spMkLst>
            <pc:docMk/>
            <pc:sldMk cId="2981343938" sldId="347"/>
            <ac:spMk id="2" creationId="{B98017F1-A404-4248-8654-8B41360FEE5C}"/>
          </ac:spMkLst>
        </pc:spChg>
        <pc:spChg chg="del">
          <ac:chgData name="ＦＡＮＧ Ｘｉｎｔａｏ(gr0475vx)" userId="f5a69607-3c73-4172-a63e-2f8eff800f7d" providerId="ADAL" clId="{529559B3-56E1-6740-984B-37030236FA47}" dt="2021-06-22T05:05:24.542" v="859" actId="478"/>
          <ac:spMkLst>
            <pc:docMk/>
            <pc:sldMk cId="2981343938" sldId="347"/>
            <ac:spMk id="3" creationId="{1EA9E5FF-7BBC-FF4A-B1E1-EA6150DFD3FC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3T02:19:31.330" v="2894"/>
          <ac:spMkLst>
            <pc:docMk/>
            <pc:sldMk cId="2981343938" sldId="347"/>
            <ac:spMk id="3" creationId="{739F492C-F952-8443-B12F-771107AF7E5E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3T01:52:05.414" v="2344" actId="478"/>
          <ac:spMkLst>
            <pc:docMk/>
            <pc:sldMk cId="2981343938" sldId="347"/>
            <ac:spMk id="5" creationId="{CD653BD9-595D-4D42-B845-FA7DF52334C7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51.018" v="5289" actId="478"/>
          <ac:spMkLst>
            <pc:docMk/>
            <pc:sldMk cId="2981343938" sldId="347"/>
            <ac:spMk id="7" creationId="{23D03CB3-9E07-F147-806B-06B7C61933AD}"/>
          </ac:spMkLst>
        </pc:spChg>
        <pc:spChg chg="del">
          <ac:chgData name="ＦＡＮＧ Ｘｉｎｔａｏ(gr0475vx)" userId="f5a69607-3c73-4172-a63e-2f8eff800f7d" providerId="ADAL" clId="{529559B3-56E1-6740-984B-37030236FA47}" dt="2021-06-22T05:05:27.293" v="861" actId="478"/>
          <ac:spMkLst>
            <pc:docMk/>
            <pc:sldMk cId="2981343938" sldId="347"/>
            <ac:spMk id="8" creationId="{92FC31B9-34AB-164C-9280-3956E4E848E4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54.210" v="5292" actId="478"/>
          <ac:spMkLst>
            <pc:docMk/>
            <pc:sldMk cId="2981343938" sldId="347"/>
            <ac:spMk id="8" creationId="{9ADD7D35-C648-004F-85D7-ED8FAE379B52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34.167" v="5285" actId="478"/>
          <ac:spMkLst>
            <pc:docMk/>
            <pc:sldMk cId="2981343938" sldId="347"/>
            <ac:spMk id="10" creationId="{3B8D56F5-4E99-AC45-ACCA-A6B964E03573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56.107" v="5294" actId="478"/>
          <ac:spMkLst>
            <pc:docMk/>
            <pc:sldMk cId="2981343938" sldId="347"/>
            <ac:spMk id="11" creationId="{20202FEA-3070-E447-9764-2F3E05A1AE70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3T02:25:26.918" v="2993"/>
          <ac:spMkLst>
            <pc:docMk/>
            <pc:sldMk cId="2981343938" sldId="347"/>
            <ac:spMk id="12" creationId="{B33AA41B-22FE-B14C-82A8-3CA1B4390F3A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2T05:17:39.099" v="997" actId="478"/>
          <ac:spMkLst>
            <pc:docMk/>
            <pc:sldMk cId="2981343938" sldId="347"/>
            <ac:spMk id="12" creationId="{F8A435C6-348D-5248-87A1-7827532B1731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3T01:52:07.105" v="2345" actId="478"/>
          <ac:spMkLst>
            <pc:docMk/>
            <pc:sldMk cId="2981343938" sldId="347"/>
            <ac:spMk id="13" creationId="{5E14AC96-99FD-DC4B-A7C0-C0BF83C20D5B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17:57.686" v="5406" actId="20577"/>
          <ac:spMkLst>
            <pc:docMk/>
            <pc:sldMk cId="2981343938" sldId="347"/>
            <ac:spMk id="14" creationId="{773A9270-D701-4442-A2F3-A5751AAF6F4A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3T01:52:09.508" v="2347" actId="478"/>
          <ac:spMkLst>
            <pc:docMk/>
            <pc:sldMk cId="2981343938" sldId="347"/>
            <ac:spMk id="14" creationId="{F6D2F204-170E-5542-8F91-C3AA434BC175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3T02:24:56.522" v="2984"/>
          <ac:spMkLst>
            <pc:docMk/>
            <pc:sldMk cId="2981343938" sldId="347"/>
            <ac:spMk id="15" creationId="{26061F16-FCE6-274F-9969-A35F63A02065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2T05:20:57.924" v="1069" actId="478"/>
          <ac:spMkLst>
            <pc:docMk/>
            <pc:sldMk cId="2981343938" sldId="347"/>
            <ac:spMk id="15" creationId="{481E3CE5-7C39-6344-A5D1-AF0A497BB55E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7:00.480" v="5297" actId="478"/>
          <ac:spMkLst>
            <pc:docMk/>
            <pc:sldMk cId="2981343938" sldId="347"/>
            <ac:spMk id="16" creationId="{18455038-BE13-D84D-A30A-5EE2E6F92AFA}"/>
          </ac:spMkLst>
        </pc:spChg>
        <pc:spChg chg="add del">
          <ac:chgData name="ＦＡＮＧ Ｘｉｎｔａｏ(gr0475vx)" userId="f5a69607-3c73-4172-a63e-2f8eff800f7d" providerId="ADAL" clId="{529559B3-56E1-6740-984B-37030236FA47}" dt="2021-06-22T05:21:17.379" v="1071" actId="11529"/>
          <ac:spMkLst>
            <pc:docMk/>
            <pc:sldMk cId="2981343938" sldId="347"/>
            <ac:spMk id="16" creationId="{7A7B46CC-403C-854B-A044-EF9E7F8CCDF8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3T01:52:11.341" v="2349" actId="478"/>
          <ac:spMkLst>
            <pc:docMk/>
            <pc:sldMk cId="2981343938" sldId="347"/>
            <ac:spMk id="17" creationId="{B352C9E0-E97C-9140-81E6-3FB831730ED8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59.522" v="5296" actId="478"/>
          <ac:spMkLst>
            <pc:docMk/>
            <pc:sldMk cId="2981343938" sldId="347"/>
            <ac:spMk id="18" creationId="{25BFF11B-84DD-6D4B-B746-94E8499B14BA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58.110" v="5295" actId="478"/>
          <ac:spMkLst>
            <pc:docMk/>
            <pc:sldMk cId="2981343938" sldId="347"/>
            <ac:spMk id="19" creationId="{7254ABD4-3C28-C64E-A698-DE398A29D788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53.217" v="5291" actId="478"/>
          <ac:spMkLst>
            <pc:docMk/>
            <pc:sldMk cId="2981343938" sldId="347"/>
            <ac:spMk id="20" creationId="{5F2E7BFB-F25E-A947-8969-AD9BA2462D67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46.613" v="5287" actId="478"/>
          <ac:spMkLst>
            <pc:docMk/>
            <pc:sldMk cId="2981343938" sldId="347"/>
            <ac:spMk id="21" creationId="{7E3505D4-B0E6-2B4D-913B-E352A67919E1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06:44.427" v="5286" actId="478"/>
          <ac:spMkLst>
            <pc:docMk/>
            <pc:sldMk cId="2981343938" sldId="347"/>
            <ac:spMk id="22" creationId="{9A9A5722-B933-6349-A1EE-2556E56382E1}"/>
          </ac:spMkLst>
        </pc:spChg>
        <pc:picChg chg="del mod">
          <ac:chgData name="ＦＡＮＧ Ｘｉｎｔａｏ(gr0475vx)" userId="f5a69607-3c73-4172-a63e-2f8eff800f7d" providerId="ADAL" clId="{529559B3-56E1-6740-984B-37030236FA47}" dt="2021-06-23T01:52:08.670" v="2346" actId="478"/>
          <ac:picMkLst>
            <pc:docMk/>
            <pc:sldMk cId="2981343938" sldId="347"/>
            <ac:picMk id="4" creationId="{3DA4A822-8933-C44D-B72D-0066BE9D1C46}"/>
          </ac:picMkLst>
        </pc:picChg>
        <pc:cxnChg chg="add del mod">
          <ac:chgData name="ＦＡＮＧ Ｘｉｎｔａｏ(gr0475vx)" userId="f5a69607-3c73-4172-a63e-2f8eff800f7d" providerId="ADAL" clId="{529559B3-56E1-6740-984B-37030236FA47}" dt="2021-06-23T01:52:10.560" v="2348" actId="478"/>
          <ac:cxnSpMkLst>
            <pc:docMk/>
            <pc:sldMk cId="2981343938" sldId="347"/>
            <ac:cxnSpMk id="9" creationId="{F86F6134-A42C-B243-91E6-1E79FC462AF6}"/>
          </ac:cxnSpMkLst>
        </pc:cxnChg>
        <pc:cxnChg chg="add del mod">
          <ac:chgData name="ＦＡＮＧ Ｘｉｎｔａｏ(gr0475vx)" userId="f5a69607-3c73-4172-a63e-2f8eff800f7d" providerId="ADAL" clId="{529559B3-56E1-6740-984B-37030236FA47}" dt="2021-06-22T05:17:40.677" v="998" actId="478"/>
          <ac:cxnSpMkLst>
            <pc:docMk/>
            <pc:sldMk cId="2981343938" sldId="347"/>
            <ac:cxnSpMk id="11" creationId="{2344FD4E-E28E-504C-9360-151B22BC4D4F}"/>
          </ac:cxnSpMkLst>
        </pc:cxnChg>
      </pc:sldChg>
      <pc:sldChg chg="addSp delSp modSp add mod">
        <pc:chgData name="ＦＡＮＧ Ｘｉｎｔａｏ(gr0475vx)" userId="f5a69607-3c73-4172-a63e-2f8eff800f7d" providerId="ADAL" clId="{529559B3-56E1-6740-984B-37030236FA47}" dt="2021-06-24T07:08:44.333" v="5308" actId="1076"/>
        <pc:sldMkLst>
          <pc:docMk/>
          <pc:sldMk cId="3339696787" sldId="348"/>
        </pc:sldMkLst>
        <pc:spChg chg="mod">
          <ac:chgData name="ＦＡＮＧ Ｘｉｎｔａｏ(gr0475vx)" userId="f5a69607-3c73-4172-a63e-2f8eff800f7d" providerId="ADAL" clId="{529559B3-56E1-6740-984B-37030236FA47}" dt="2021-06-22T06:16:02.346" v="1406" actId="2711"/>
          <ac:spMkLst>
            <pc:docMk/>
            <pc:sldMk cId="3339696787" sldId="348"/>
            <ac:spMk id="2" creationId="{6CA51CBF-1CF7-2C4E-A052-82A87C20A5B8}"/>
          </ac:spMkLst>
        </pc:spChg>
        <pc:spChg chg="mod">
          <ac:chgData name="ＦＡＮＧ Ｘｉｎｔａｏ(gr0475vx)" userId="f5a69607-3c73-4172-a63e-2f8eff800f7d" providerId="ADAL" clId="{529559B3-56E1-6740-984B-37030236FA47}" dt="2021-06-24T07:08:33.596" v="5304" actId="1076"/>
          <ac:spMkLst>
            <pc:docMk/>
            <pc:sldMk cId="3339696787" sldId="348"/>
            <ac:spMk id="4" creationId="{88150419-74B7-754C-B94E-B5A69CDA063B}"/>
          </ac:spMkLst>
        </pc:spChg>
        <pc:spChg chg="del">
          <ac:chgData name="ＦＡＮＧ Ｘｉｎｔａｏ(gr0475vx)" userId="f5a69607-3c73-4172-a63e-2f8eff800f7d" providerId="ADAL" clId="{529559B3-56E1-6740-984B-37030236FA47}" dt="2021-06-24T07:08:15.551" v="5298" actId="478"/>
          <ac:spMkLst>
            <pc:docMk/>
            <pc:sldMk cId="3339696787" sldId="348"/>
            <ac:spMk id="6" creationId="{6112E09A-689B-7348-B590-56B72D681156}"/>
          </ac:spMkLst>
        </pc:spChg>
        <pc:spChg chg="del">
          <ac:chgData name="ＦＡＮＧ Ｘｉｎｔａｏ(gr0475vx)" userId="f5a69607-3c73-4172-a63e-2f8eff800f7d" providerId="ADAL" clId="{529559B3-56E1-6740-984B-37030236FA47}" dt="2021-06-24T07:08:20.758" v="5300" actId="478"/>
          <ac:spMkLst>
            <pc:docMk/>
            <pc:sldMk cId="3339696787" sldId="348"/>
            <ac:spMk id="9" creationId="{11305457-F194-5E45-B9F2-F748780651EC}"/>
          </ac:spMkLst>
        </pc:spChg>
        <pc:spChg chg="mod">
          <ac:chgData name="ＦＡＮＧ Ｘｉｎｔａｏ(gr0475vx)" userId="f5a69607-3c73-4172-a63e-2f8eff800f7d" providerId="ADAL" clId="{529559B3-56E1-6740-984B-37030236FA47}" dt="2021-06-24T07:08:37.646" v="5306" actId="1076"/>
          <ac:spMkLst>
            <pc:docMk/>
            <pc:sldMk cId="3339696787" sldId="348"/>
            <ac:spMk id="10" creationId="{EA44155F-CA33-8D4E-A6E7-F574A1128A99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08:44.333" v="5308" actId="1076"/>
          <ac:spMkLst>
            <pc:docMk/>
            <pc:sldMk cId="3339696787" sldId="348"/>
            <ac:spMk id="12" creationId="{0622CF06-D801-044E-B2C5-F28F807C9FAC}"/>
          </ac:spMkLst>
        </pc:spChg>
        <pc:picChg chg="mod">
          <ac:chgData name="ＦＡＮＧ Ｘｉｎｔａｏ(gr0475vx)" userId="f5a69607-3c73-4172-a63e-2f8eff800f7d" providerId="ADAL" clId="{529559B3-56E1-6740-984B-37030236FA47}" dt="2021-06-24T07:08:34.635" v="5305" actId="1076"/>
          <ac:picMkLst>
            <pc:docMk/>
            <pc:sldMk cId="3339696787" sldId="348"/>
            <ac:picMk id="7" creationId="{28A577F1-BD6C-404D-B80D-5FBF136FEFAB}"/>
          </ac:picMkLst>
        </pc:picChg>
        <pc:picChg chg="mod">
          <ac:chgData name="ＦＡＮＧ Ｘｉｎｔａｏ(gr0475vx)" userId="f5a69607-3c73-4172-a63e-2f8eff800f7d" providerId="ADAL" clId="{529559B3-56E1-6740-984B-37030236FA47}" dt="2021-06-24T07:08:40.350" v="5307" actId="1076"/>
          <ac:picMkLst>
            <pc:docMk/>
            <pc:sldMk cId="3339696787" sldId="348"/>
            <ac:picMk id="11" creationId="{3C103DC2-964B-5D43-86CA-4B296BF59877}"/>
          </ac:picMkLst>
        </pc:picChg>
        <pc:picChg chg="del">
          <ac:chgData name="ＦＡＮＧ Ｘｉｎｔａｏ(gr0475vx)" userId="f5a69607-3c73-4172-a63e-2f8eff800f7d" providerId="ADAL" clId="{529559B3-56E1-6740-984B-37030236FA47}" dt="2021-06-24T07:08:19.211" v="5299" actId="478"/>
          <ac:picMkLst>
            <pc:docMk/>
            <pc:sldMk cId="3339696787" sldId="348"/>
            <ac:picMk id="15" creationId="{D57D54DC-7152-304C-9771-B26C374D36E5}"/>
          </ac:picMkLst>
        </pc:picChg>
      </pc:sldChg>
      <pc:sldChg chg="delSp modSp add mod">
        <pc:chgData name="ＦＡＮＧ Ｘｉｎｔａｏ(gr0475vx)" userId="f5a69607-3c73-4172-a63e-2f8eff800f7d" providerId="ADAL" clId="{529559B3-56E1-6740-984B-37030236FA47}" dt="2021-06-24T03:56:12.785" v="4563" actId="478"/>
        <pc:sldMkLst>
          <pc:docMk/>
          <pc:sldMk cId="4166453159" sldId="349"/>
        </pc:sldMkLst>
        <pc:spChg chg="del mod">
          <ac:chgData name="ＦＡＮＧ Ｘｉｎｔａｏ(gr0475vx)" userId="f5a69607-3c73-4172-a63e-2f8eff800f7d" providerId="ADAL" clId="{529559B3-56E1-6740-984B-37030236FA47}" dt="2021-06-24T03:56:12.785" v="4563" actId="478"/>
          <ac:spMkLst>
            <pc:docMk/>
            <pc:sldMk cId="4166453159" sldId="349"/>
            <ac:spMk id="5" creationId="{CD653BD9-595D-4D42-B845-FA7DF52334C7}"/>
          </ac:spMkLst>
        </pc:spChg>
        <pc:spChg chg="mod">
          <ac:chgData name="ＦＡＮＧ Ｘｉｎｔａｏ(gr0475vx)" userId="f5a69607-3c73-4172-a63e-2f8eff800f7d" providerId="ADAL" clId="{529559B3-56E1-6740-984B-37030236FA47}" dt="2021-06-23T02:43:18.865" v="3331" actId="1076"/>
          <ac:spMkLst>
            <pc:docMk/>
            <pc:sldMk cId="4166453159" sldId="349"/>
            <ac:spMk id="13" creationId="{5E14AC96-99FD-DC4B-A7C0-C0BF83C20D5B}"/>
          </ac:spMkLst>
        </pc:spChg>
        <pc:spChg chg="mod">
          <ac:chgData name="ＦＡＮＧ Ｘｉｎｔａｏ(gr0475vx)" userId="f5a69607-3c73-4172-a63e-2f8eff800f7d" providerId="ADAL" clId="{529559B3-56E1-6740-984B-37030236FA47}" dt="2021-06-23T02:43:12.518" v="3330" actId="1076"/>
          <ac:spMkLst>
            <pc:docMk/>
            <pc:sldMk cId="4166453159" sldId="349"/>
            <ac:spMk id="14" creationId="{F6D2F204-170E-5542-8F91-C3AA434BC175}"/>
          </ac:spMkLst>
        </pc:spChg>
        <pc:cxnChg chg="mod">
          <ac:chgData name="ＦＡＮＧ Ｘｉｎｔａｏ(gr0475vx)" userId="f5a69607-3c73-4172-a63e-2f8eff800f7d" providerId="ADAL" clId="{529559B3-56E1-6740-984B-37030236FA47}" dt="2021-06-23T02:42:58.830" v="3319" actId="14100"/>
          <ac:cxnSpMkLst>
            <pc:docMk/>
            <pc:sldMk cId="4166453159" sldId="349"/>
            <ac:cxnSpMk id="9" creationId="{F86F6134-A42C-B243-91E6-1E79FC462AF6}"/>
          </ac:cxnSpMkLst>
        </pc:cxnChg>
      </pc:sldChg>
      <pc:sldChg chg="addSp delSp modSp add mod ord">
        <pc:chgData name="ＦＡＮＧ Ｘｉｎｔａｏ(gr0475vx)" userId="f5a69607-3c73-4172-a63e-2f8eff800f7d" providerId="ADAL" clId="{529559B3-56E1-6740-984B-37030236FA47}" dt="2021-06-24T07:01:52.745" v="5213" actId="1076"/>
        <pc:sldMkLst>
          <pc:docMk/>
          <pc:sldMk cId="120710745" sldId="350"/>
        </pc:sldMkLst>
        <pc:spChg chg="mod">
          <ac:chgData name="ＦＡＮＧ Ｘｉｎｔａｏ(gr0475vx)" userId="f5a69607-3c73-4172-a63e-2f8eff800f7d" providerId="ADAL" clId="{529559B3-56E1-6740-984B-37030236FA47}" dt="2021-06-24T06:26:01.278" v="4807" actId="20577"/>
          <ac:spMkLst>
            <pc:docMk/>
            <pc:sldMk cId="120710745" sldId="350"/>
            <ac:spMk id="2" creationId="{B98017F1-A404-4248-8654-8B41360FEE5C}"/>
          </ac:spMkLst>
        </pc:spChg>
        <pc:spChg chg="del mod">
          <ac:chgData name="ＦＡＮＧ Ｘｉｎｔａｏ(gr0475vx)" userId="f5a69607-3c73-4172-a63e-2f8eff800f7d" providerId="ADAL" clId="{529559B3-56E1-6740-984B-37030236FA47}" dt="2021-06-24T06:23:01.079" v="4765" actId="478"/>
          <ac:spMkLst>
            <pc:docMk/>
            <pc:sldMk cId="120710745" sldId="350"/>
            <ac:spMk id="3" creationId="{A351A24A-04F4-1143-A692-8A7106A7659B}"/>
          </ac:spMkLst>
        </pc:spChg>
        <pc:spChg chg="add mod">
          <ac:chgData name="ＦＡＮＧ Ｘｉｎｔａｏ(gr0475vx)" userId="f5a69607-3c73-4172-a63e-2f8eff800f7d" providerId="ADAL" clId="{529559B3-56E1-6740-984B-37030236FA47}" dt="2021-06-24T06:25:38.095" v="4800" actId="1076"/>
          <ac:spMkLst>
            <pc:docMk/>
            <pc:sldMk cId="120710745" sldId="350"/>
            <ac:spMk id="4" creationId="{6E7A9053-EB25-3D43-BAC0-F457AD9C6B70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01:52.745" v="5213" actId="1076"/>
          <ac:spMkLst>
            <pc:docMk/>
            <pc:sldMk cId="120710745" sldId="350"/>
            <ac:spMk id="10" creationId="{152B4EA0-FA99-F74E-869C-D2DD9046E587}"/>
          </ac:spMkLst>
        </pc:spChg>
        <pc:graphicFrameChg chg="del">
          <ac:chgData name="ＦＡＮＧ Ｘｉｎｔａｏ(gr0475vx)" userId="f5a69607-3c73-4172-a63e-2f8eff800f7d" providerId="ADAL" clId="{529559B3-56E1-6740-984B-37030236FA47}" dt="2021-06-24T06:22:29.692" v="4760" actId="478"/>
          <ac:graphicFrameMkLst>
            <pc:docMk/>
            <pc:sldMk cId="120710745" sldId="350"/>
            <ac:graphicFrameMk id="5" creationId="{3C162B07-F38D-AA4D-A3EC-FE02E6995466}"/>
          </ac:graphicFrameMkLst>
        </pc:graphicFrameChg>
        <pc:picChg chg="del">
          <ac:chgData name="ＦＡＮＧ Ｘｉｎｔａｏ(gr0475vx)" userId="f5a69607-3c73-4172-a63e-2f8eff800f7d" providerId="ADAL" clId="{529559B3-56E1-6740-984B-37030236FA47}" dt="2021-06-24T06:22:23.828" v="4759" actId="478"/>
          <ac:picMkLst>
            <pc:docMk/>
            <pc:sldMk cId="120710745" sldId="350"/>
            <ac:picMk id="7" creationId="{1150DCCD-A484-CF43-AFBC-990A3CB19149}"/>
          </ac:picMkLst>
        </pc:picChg>
        <pc:picChg chg="add mod">
          <ac:chgData name="ＦＡＮＧ Ｘｉｎｔａｏ(gr0475vx)" userId="f5a69607-3c73-4172-a63e-2f8eff800f7d" providerId="ADAL" clId="{529559B3-56E1-6740-984B-37030236FA47}" dt="2021-06-24T06:23:04.358" v="4766" actId="1076"/>
          <ac:picMkLst>
            <pc:docMk/>
            <pc:sldMk cId="120710745" sldId="350"/>
            <ac:picMk id="8" creationId="{A11D3E82-B329-0340-9BEB-8D84001E461B}"/>
          </ac:picMkLst>
        </pc:picChg>
        <pc:cxnChg chg="add mod">
          <ac:chgData name="ＦＡＮＧ Ｘｉｎｔａｏ(gr0475vx)" userId="f5a69607-3c73-4172-a63e-2f8eff800f7d" providerId="ADAL" clId="{529559B3-56E1-6740-984B-37030236FA47}" dt="2021-06-24T06:24:51.929" v="4769" actId="1076"/>
          <ac:cxnSpMkLst>
            <pc:docMk/>
            <pc:sldMk cId="120710745" sldId="350"/>
            <ac:cxnSpMk id="9" creationId="{AE2C42B3-9C08-5949-BA6F-B555E3E6422D}"/>
          </ac:cxnSpMkLst>
        </pc:cxnChg>
      </pc:sldChg>
      <pc:sldChg chg="addSp delSp modSp add mod">
        <pc:chgData name="ＦＡＮＧ Ｘｉｎｔａｏ(gr0475vx)" userId="f5a69607-3c73-4172-a63e-2f8eff800f7d" providerId="ADAL" clId="{529559B3-56E1-6740-984B-37030236FA47}" dt="2021-06-25T03:05:09.696" v="6087" actId="1076"/>
        <pc:sldMkLst>
          <pc:docMk/>
          <pc:sldMk cId="1177015362" sldId="351"/>
        </pc:sldMkLst>
        <pc:spChg chg="mod">
          <ac:chgData name="ＦＡＮＧ Ｘｉｎｔａｏ(gr0475vx)" userId="f5a69607-3c73-4172-a63e-2f8eff800f7d" providerId="ADAL" clId="{529559B3-56E1-6740-984B-37030236FA47}" dt="2021-06-24T07:19:59.483" v="5415" actId="20577"/>
          <ac:spMkLst>
            <pc:docMk/>
            <pc:sldMk cId="1177015362" sldId="351"/>
            <ac:spMk id="2" creationId="{B98017F1-A404-4248-8654-8B41360FEE5C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43:41.552" v="5726" actId="478"/>
          <ac:spMkLst>
            <pc:docMk/>
            <pc:sldMk cId="1177015362" sldId="351"/>
            <ac:spMk id="3" creationId="{120493CA-14FF-4142-9853-75157E1D0946}"/>
          </ac:spMkLst>
        </pc:spChg>
        <pc:spChg chg="add mod">
          <ac:chgData name="ＦＡＮＧ Ｘｉｎｔａｏ(gr0475vx)" userId="f5a69607-3c73-4172-a63e-2f8eff800f7d" providerId="ADAL" clId="{529559B3-56E1-6740-984B-37030236FA47}" dt="2021-06-25T03:05:00.290" v="6085" actId="1076"/>
          <ac:spMkLst>
            <pc:docMk/>
            <pc:sldMk cId="1177015362" sldId="351"/>
            <ac:spMk id="3" creationId="{D78214FA-50BB-C142-86F2-D1300910DEAD}"/>
          </ac:spMkLst>
        </pc:spChg>
        <pc:spChg chg="mod">
          <ac:chgData name="ＦＡＮＧ Ｘｉｎｔａｏ(gr0475vx)" userId="f5a69607-3c73-4172-a63e-2f8eff800f7d" providerId="ADAL" clId="{529559B3-56E1-6740-984B-37030236FA47}" dt="2021-06-25T03:04:39.697" v="6080" actId="1076"/>
          <ac:spMkLst>
            <pc:docMk/>
            <pc:sldMk cId="1177015362" sldId="351"/>
            <ac:spMk id="7" creationId="{23D03CB3-9E07-F147-806B-06B7C61933AD}"/>
          </ac:spMkLst>
        </pc:spChg>
        <pc:spChg chg="mod">
          <ac:chgData name="ＦＡＮＧ Ｘｉｎｔａｏ(gr0475vx)" userId="f5a69607-3c73-4172-a63e-2f8eff800f7d" providerId="ADAL" clId="{529559B3-56E1-6740-984B-37030236FA47}" dt="2021-06-25T03:04:39.697" v="6080" actId="1076"/>
          <ac:spMkLst>
            <pc:docMk/>
            <pc:sldMk cId="1177015362" sldId="351"/>
            <ac:spMk id="8" creationId="{9ADD7D35-C648-004F-85D7-ED8FAE379B52}"/>
          </ac:spMkLst>
        </pc:spChg>
        <pc:spChg chg="mod">
          <ac:chgData name="ＦＡＮＧ Ｘｉｎｔａｏ(gr0475vx)" userId="f5a69607-3c73-4172-a63e-2f8eff800f7d" providerId="ADAL" clId="{529559B3-56E1-6740-984B-37030236FA47}" dt="2021-06-24T07:42:06.017" v="5646" actId="5793"/>
          <ac:spMkLst>
            <pc:docMk/>
            <pc:sldMk cId="1177015362" sldId="351"/>
            <ac:spMk id="10" creationId="{3B8D56F5-4E99-AC45-ACCA-A6B964E03573}"/>
          </ac:spMkLst>
        </pc:spChg>
        <pc:spChg chg="mod">
          <ac:chgData name="ＦＡＮＧ Ｘｉｎｔａｏ(gr0475vx)" userId="f5a69607-3c73-4172-a63e-2f8eff800f7d" providerId="ADAL" clId="{529559B3-56E1-6740-984B-37030236FA47}" dt="2021-06-25T03:04:52.724" v="6083" actId="1076"/>
          <ac:spMkLst>
            <pc:docMk/>
            <pc:sldMk cId="1177015362" sldId="351"/>
            <ac:spMk id="11" creationId="{20202FEA-3070-E447-9764-2F3E05A1AE70}"/>
          </ac:spMkLst>
        </pc:spChg>
        <pc:spChg chg="mod">
          <ac:chgData name="ＦＡＮＧ Ｘｉｎｔａｏ(gr0475vx)" userId="f5a69607-3c73-4172-a63e-2f8eff800f7d" providerId="ADAL" clId="{529559B3-56E1-6740-984B-37030236FA47}" dt="2021-06-25T03:04:39.697" v="6080" actId="1076"/>
          <ac:spMkLst>
            <pc:docMk/>
            <pc:sldMk cId="1177015362" sldId="351"/>
            <ac:spMk id="16" creationId="{18455038-BE13-D84D-A30A-5EE2E6F92AFA}"/>
          </ac:spMkLst>
        </pc:spChg>
        <pc:spChg chg="mod">
          <ac:chgData name="ＦＡＮＧ Ｘｉｎｔａｏ(gr0475vx)" userId="f5a69607-3c73-4172-a63e-2f8eff800f7d" providerId="ADAL" clId="{529559B3-56E1-6740-984B-37030236FA47}" dt="2021-06-25T03:04:44.822" v="6081" actId="1076"/>
          <ac:spMkLst>
            <pc:docMk/>
            <pc:sldMk cId="1177015362" sldId="351"/>
            <ac:spMk id="18" creationId="{25BFF11B-84DD-6D4B-B746-94E8499B14BA}"/>
          </ac:spMkLst>
        </pc:spChg>
        <pc:spChg chg="mod">
          <ac:chgData name="ＦＡＮＧ Ｘｉｎｔａｏ(gr0475vx)" userId="f5a69607-3c73-4172-a63e-2f8eff800f7d" providerId="ADAL" clId="{529559B3-56E1-6740-984B-37030236FA47}" dt="2021-06-25T03:04:39.697" v="6080" actId="1076"/>
          <ac:spMkLst>
            <pc:docMk/>
            <pc:sldMk cId="1177015362" sldId="351"/>
            <ac:spMk id="19" creationId="{7254ABD4-3C28-C64E-A698-DE398A29D788}"/>
          </ac:spMkLst>
        </pc:spChg>
        <pc:spChg chg="mod">
          <ac:chgData name="ＦＡＮＧ Ｘｉｎｔａｏ(gr0475vx)" userId="f5a69607-3c73-4172-a63e-2f8eff800f7d" providerId="ADAL" clId="{529559B3-56E1-6740-984B-37030236FA47}" dt="2021-06-25T03:04:39.697" v="6080" actId="1076"/>
          <ac:spMkLst>
            <pc:docMk/>
            <pc:sldMk cId="1177015362" sldId="351"/>
            <ac:spMk id="20" creationId="{5F2E7BFB-F25E-A947-8969-AD9BA2462D67}"/>
          </ac:spMkLst>
        </pc:spChg>
        <pc:spChg chg="mod">
          <ac:chgData name="ＦＡＮＧ Ｘｉｎｔａｏ(gr0475vx)" userId="f5a69607-3c73-4172-a63e-2f8eff800f7d" providerId="ADAL" clId="{529559B3-56E1-6740-984B-37030236FA47}" dt="2021-06-25T03:04:39.697" v="6080" actId="1076"/>
          <ac:spMkLst>
            <pc:docMk/>
            <pc:sldMk cId="1177015362" sldId="351"/>
            <ac:spMk id="21" creationId="{7E3505D4-B0E6-2B4D-913B-E352A67919E1}"/>
          </ac:spMkLst>
        </pc:spChg>
        <pc:spChg chg="del mod">
          <ac:chgData name="ＦＡＮＧ Ｘｉｎｔａｏ(gr0475vx)" userId="f5a69607-3c73-4172-a63e-2f8eff800f7d" providerId="ADAL" clId="{529559B3-56E1-6740-984B-37030236FA47}" dt="2021-06-24T07:38:30.058" v="5588" actId="478"/>
          <ac:spMkLst>
            <pc:docMk/>
            <pc:sldMk cId="1177015362" sldId="351"/>
            <ac:spMk id="22" creationId="{9A9A5722-B933-6349-A1EE-2556E56382E1}"/>
          </ac:spMkLst>
        </pc:spChg>
        <pc:cxnChg chg="add mod">
          <ac:chgData name="ＦＡＮＧ Ｘｉｎｔａｏ(gr0475vx)" userId="f5a69607-3c73-4172-a63e-2f8eff800f7d" providerId="ADAL" clId="{529559B3-56E1-6740-984B-37030236FA47}" dt="2021-06-25T03:05:09.696" v="6087" actId="1076"/>
          <ac:cxnSpMkLst>
            <pc:docMk/>
            <pc:sldMk cId="1177015362" sldId="351"/>
            <ac:cxnSpMk id="5" creationId="{C17B4221-6ABF-C54A-B517-E9CCC7021156}"/>
          </ac:cxnSpMkLst>
        </pc:cxnChg>
        <pc:cxnChg chg="add mod">
          <ac:chgData name="ＦＡＮＧ Ｘｉｎｔａｏ(gr0475vx)" userId="f5a69607-3c73-4172-a63e-2f8eff800f7d" providerId="ADAL" clId="{529559B3-56E1-6740-984B-37030236FA47}" dt="2021-06-25T03:05:09.696" v="6087" actId="1076"/>
          <ac:cxnSpMkLst>
            <pc:docMk/>
            <pc:sldMk cId="1177015362" sldId="351"/>
            <ac:cxnSpMk id="17" creationId="{63615502-FFDD-B546-9FF0-DA1159CDCC5E}"/>
          </ac:cxnSpMkLst>
        </pc:cxnChg>
        <pc:cxnChg chg="add mod">
          <ac:chgData name="ＦＡＮＧ Ｘｉｎｔａｏ(gr0475vx)" userId="f5a69607-3c73-4172-a63e-2f8eff800f7d" providerId="ADAL" clId="{529559B3-56E1-6740-984B-37030236FA47}" dt="2021-06-25T03:05:04.537" v="6086" actId="1076"/>
          <ac:cxnSpMkLst>
            <pc:docMk/>
            <pc:sldMk cId="1177015362" sldId="351"/>
            <ac:cxnSpMk id="22" creationId="{26B763A9-485E-5B47-B2D4-BBE73324C487}"/>
          </ac:cxnSpMkLst>
        </pc:cxnChg>
      </pc:sldChg>
      <pc:sldChg chg="addSp delSp modSp add mod">
        <pc:chgData name="ＦＡＮＧ Ｘｉｎｔａｏ(gr0475vx)" userId="f5a69607-3c73-4172-a63e-2f8eff800f7d" providerId="ADAL" clId="{529559B3-56E1-6740-984B-37030236FA47}" dt="2021-06-25T03:17:39.177" v="6109" actId="1076"/>
        <pc:sldMkLst>
          <pc:docMk/>
          <pc:sldMk cId="1528863379" sldId="352"/>
        </pc:sldMkLst>
        <pc:spChg chg="add mod">
          <ac:chgData name="ＦＡＮＧ Ｘｉｎｔａｏ(gr0475vx)" userId="f5a69607-3c73-4172-a63e-2f8eff800f7d" providerId="ADAL" clId="{529559B3-56E1-6740-984B-37030236FA47}" dt="2021-06-24T07:22:22.718" v="5445" actId="1076"/>
          <ac:spMkLst>
            <pc:docMk/>
            <pc:sldMk cId="1528863379" sldId="352"/>
            <ac:spMk id="3" creationId="{FF064B3E-9F8D-CC4E-A58C-8F9DDD6310C3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5T03:15:16.552" v="6097" actId="478"/>
          <ac:spMkLst>
            <pc:docMk/>
            <pc:sldMk cId="1528863379" sldId="352"/>
            <ac:spMk id="4" creationId="{15B1C31E-AFC3-6045-B35F-211F60795603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24:16.018" v="5470" actId="478"/>
          <ac:spMkLst>
            <pc:docMk/>
            <pc:sldMk cId="1528863379" sldId="352"/>
            <ac:spMk id="4" creationId="{72D5CD8E-DE77-7743-B6BC-A8D9270302E9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29:30.571" v="5570" actId="20577"/>
          <ac:spMkLst>
            <pc:docMk/>
            <pc:sldMk cId="1528863379" sldId="352"/>
            <ac:spMk id="5" creationId="{7FD4F175-2495-7849-8225-7E2213ED799A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7" creationId="{23D03CB3-9E07-F147-806B-06B7C61933AD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8" creationId="{9ADD7D35-C648-004F-85D7-ED8FAE379B52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10" creationId="{3B8D56F5-4E99-AC45-ACCA-A6B964E03573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11" creationId="{20202FEA-3070-E447-9764-2F3E05A1AE70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22:16.873" v="5444" actId="1076"/>
          <ac:spMkLst>
            <pc:docMk/>
            <pc:sldMk cId="1528863379" sldId="352"/>
            <ac:spMk id="15" creationId="{B5FF6AB2-8CC4-9A4D-AC85-9140F3CD2D2F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16" creationId="{18455038-BE13-D84D-A30A-5EE2E6F92AFA}"/>
          </ac:spMkLst>
        </pc:spChg>
        <pc:spChg chg="add del mod">
          <ac:chgData name="ＦＡＮＧ Ｘｉｎｔａｏ(gr0475vx)" userId="f5a69607-3c73-4172-a63e-2f8eff800f7d" providerId="ADAL" clId="{529559B3-56E1-6740-984B-37030236FA47}" dt="2021-06-24T07:23:05.263" v="5457" actId="478"/>
          <ac:spMkLst>
            <pc:docMk/>
            <pc:sldMk cId="1528863379" sldId="352"/>
            <ac:spMk id="17" creationId="{00C772D8-D89D-D441-B2F0-94EA636372D7}"/>
          </ac:spMkLst>
        </pc:spChg>
        <pc:spChg chg="del mod">
          <ac:chgData name="ＦＡＮＧ Ｘｉｎｔａｏ(gr0475vx)" userId="f5a69607-3c73-4172-a63e-2f8eff800f7d" providerId="ADAL" clId="{529559B3-56E1-6740-984B-37030236FA47}" dt="2021-06-24T07:20:52.696" v="5420" actId="478"/>
          <ac:spMkLst>
            <pc:docMk/>
            <pc:sldMk cId="1528863379" sldId="352"/>
            <ac:spMk id="18" creationId="{25BFF11B-84DD-6D4B-B746-94E8499B14BA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19" creationId="{7254ABD4-3C28-C64E-A698-DE398A29D788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20" creationId="{5F2E7BFB-F25E-A947-8969-AD9BA2462D67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21" creationId="{7E3505D4-B0E6-2B4D-913B-E352A67919E1}"/>
          </ac:spMkLst>
        </pc:spChg>
        <pc:spChg chg="del">
          <ac:chgData name="ＦＡＮＧ Ｘｉｎｔａｏ(gr0475vx)" userId="f5a69607-3c73-4172-a63e-2f8eff800f7d" providerId="ADAL" clId="{529559B3-56E1-6740-984B-37030236FA47}" dt="2021-06-24T07:20:47.783" v="5418" actId="478"/>
          <ac:spMkLst>
            <pc:docMk/>
            <pc:sldMk cId="1528863379" sldId="352"/>
            <ac:spMk id="22" creationId="{9A9A5722-B933-6349-A1EE-2556E56382E1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25:49.319" v="5499" actId="20577"/>
          <ac:spMkLst>
            <pc:docMk/>
            <pc:sldMk cId="1528863379" sldId="352"/>
            <ac:spMk id="23" creationId="{FCA4663E-703D-D74E-8C89-F03B8B0ACD02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27:07.357" v="5513" actId="1076"/>
          <ac:spMkLst>
            <pc:docMk/>
            <pc:sldMk cId="1528863379" sldId="352"/>
            <ac:spMk id="26" creationId="{7DA27860-2A5A-584B-A817-0861AA8A55AE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30:00.668" v="5584" actId="20577"/>
          <ac:spMkLst>
            <pc:docMk/>
            <pc:sldMk cId="1528863379" sldId="352"/>
            <ac:spMk id="27" creationId="{47795670-337E-C34E-BE51-5764E9C950C4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29:05.139" v="5555" actId="1076"/>
          <ac:spMkLst>
            <pc:docMk/>
            <pc:sldMk cId="1528863379" sldId="352"/>
            <ac:spMk id="28" creationId="{277BE7F7-CABA-8345-8FBE-7455E55EF78C}"/>
          </ac:spMkLst>
        </pc:spChg>
        <pc:spChg chg="add mod">
          <ac:chgData name="ＦＡＮＧ Ｘｉｎｔａｏ(gr0475vx)" userId="f5a69607-3c73-4172-a63e-2f8eff800f7d" providerId="ADAL" clId="{529559B3-56E1-6740-984B-37030236FA47}" dt="2021-06-24T07:29:12.409" v="5557" actId="1076"/>
          <ac:spMkLst>
            <pc:docMk/>
            <pc:sldMk cId="1528863379" sldId="352"/>
            <ac:spMk id="29" creationId="{5DBD987B-D5F7-F047-977B-0885EFB44604}"/>
          </ac:spMkLst>
        </pc:spChg>
        <pc:cxnChg chg="add mod">
          <ac:chgData name="ＦＡＮＧ Ｘｉｎｔａｏ(gr0475vx)" userId="f5a69607-3c73-4172-a63e-2f8eff800f7d" providerId="ADAL" clId="{529559B3-56E1-6740-984B-37030236FA47}" dt="2021-06-24T07:26:54.085" v="5509" actId="14100"/>
          <ac:cxnSpMkLst>
            <pc:docMk/>
            <pc:sldMk cId="1528863379" sldId="352"/>
            <ac:cxnSpMk id="12" creationId="{27EA082B-C67A-D44F-9AF5-C449DC2F9DB9}"/>
          </ac:cxnSpMkLst>
        </pc:cxnChg>
        <pc:cxnChg chg="add mod">
          <ac:chgData name="ＦＡＮＧ Ｘｉｎｔａｏ(gr0475vx)" userId="f5a69607-3c73-4172-a63e-2f8eff800f7d" providerId="ADAL" clId="{529559B3-56E1-6740-984B-37030236FA47}" dt="2021-06-25T03:17:07.224" v="6105" actId="14100"/>
          <ac:cxnSpMkLst>
            <pc:docMk/>
            <pc:sldMk cId="1528863379" sldId="352"/>
            <ac:cxnSpMk id="16" creationId="{A12A85C0-0039-6B47-B3BE-46DEB128125D}"/>
          </ac:cxnSpMkLst>
        </pc:cxnChg>
        <pc:cxnChg chg="add mod">
          <ac:chgData name="ＦＡＮＧ Ｘｉｎｔａｏ(gr0475vx)" userId="f5a69607-3c73-4172-a63e-2f8eff800f7d" providerId="ADAL" clId="{529559B3-56E1-6740-984B-37030236FA47}" dt="2021-06-25T03:17:05.177" v="6104" actId="14100"/>
          <ac:cxnSpMkLst>
            <pc:docMk/>
            <pc:sldMk cId="1528863379" sldId="352"/>
            <ac:cxnSpMk id="17" creationId="{3D97E3FA-A3ED-614F-9943-B9FCAF200015}"/>
          </ac:cxnSpMkLst>
        </pc:cxnChg>
        <pc:cxnChg chg="add mod">
          <ac:chgData name="ＦＡＮＧ Ｘｉｎｔａｏ(gr0475vx)" userId="f5a69607-3c73-4172-a63e-2f8eff800f7d" providerId="ADAL" clId="{529559B3-56E1-6740-984B-37030236FA47}" dt="2021-06-25T03:17:26.485" v="6107" actId="1076"/>
          <ac:cxnSpMkLst>
            <pc:docMk/>
            <pc:sldMk cId="1528863379" sldId="352"/>
            <ac:cxnSpMk id="21" creationId="{6B07C15A-7D6E-D740-B908-C179D48C9F43}"/>
          </ac:cxnSpMkLst>
        </pc:cxnChg>
        <pc:cxnChg chg="add mod">
          <ac:chgData name="ＦＡＮＧ Ｘｉｎｔａｏ(gr0475vx)" userId="f5a69607-3c73-4172-a63e-2f8eff800f7d" providerId="ADAL" clId="{529559B3-56E1-6740-984B-37030236FA47}" dt="2021-06-25T03:17:39.177" v="6109" actId="1076"/>
          <ac:cxnSpMkLst>
            <pc:docMk/>
            <pc:sldMk cId="1528863379" sldId="352"/>
            <ac:cxnSpMk id="22" creationId="{B5E017C5-D205-0F42-B7A9-F34E418AE07C}"/>
          </ac:cxnSpMkLst>
        </pc:cxnChg>
        <pc:cxnChg chg="add mod">
          <ac:chgData name="ＦＡＮＧ Ｘｉｎｔａｏ(gr0475vx)" userId="f5a69607-3c73-4172-a63e-2f8eff800f7d" providerId="ADAL" clId="{529559B3-56E1-6740-984B-37030236FA47}" dt="2021-06-24T07:26:55.736" v="5510" actId="1076"/>
          <ac:cxnSpMkLst>
            <pc:docMk/>
            <pc:sldMk cId="1528863379" sldId="352"/>
            <ac:cxnSpMk id="24" creationId="{0E1F9675-E46D-8B49-B632-220DD33E11B4}"/>
          </ac:cxnSpMkLst>
        </pc:cxnChg>
      </pc:sldChg>
    </pc:docChg>
  </pc:docChgLst>
  <pc:docChgLst>
    <pc:chgData name="FANG Xintao(gr0475vx)" userId="f5a69607-3c73-4172-a63e-2f8eff800f7d" providerId="ADAL" clId="{D19BE36D-8995-1C47-9C9C-4BCE85216BDE}"/>
    <pc:docChg chg="undo custSel addSld delSld modSld sldOrd">
      <pc:chgData name="FANG Xintao(gr0475vx)" userId="f5a69607-3c73-4172-a63e-2f8eff800f7d" providerId="ADAL" clId="{D19BE36D-8995-1C47-9C9C-4BCE85216BDE}" dt="2020-12-24T00:54:50.283" v="3803" actId="1076"/>
      <pc:docMkLst>
        <pc:docMk/>
      </pc:docMkLst>
      <pc:sldChg chg="addSp delSp modSp mod">
        <pc:chgData name="FANG Xintao(gr0475vx)" userId="f5a69607-3c73-4172-a63e-2f8eff800f7d" providerId="ADAL" clId="{D19BE36D-8995-1C47-9C9C-4BCE85216BDE}" dt="2020-12-23T07:40:15.923" v="3509" actId="1076"/>
        <pc:sldMkLst>
          <pc:docMk/>
          <pc:sldMk cId="3527916796" sldId="256"/>
        </pc:sldMkLst>
        <pc:spChg chg="mod">
          <ac:chgData name="FANG Xintao(gr0475vx)" userId="f5a69607-3c73-4172-a63e-2f8eff800f7d" providerId="ADAL" clId="{D19BE36D-8995-1C47-9C9C-4BCE85216BDE}" dt="2020-12-15T11:16:14.807" v="131" actId="1076"/>
          <ac:spMkLst>
            <pc:docMk/>
            <pc:sldMk cId="3527916796" sldId="256"/>
            <ac:spMk id="2" creationId="{C09F0BFF-3663-0E4B-A023-6B2E72947AE0}"/>
          </ac:spMkLst>
        </pc:spChg>
        <pc:spChg chg="add del mod">
          <ac:chgData name="FANG Xintao(gr0475vx)" userId="f5a69607-3c73-4172-a63e-2f8eff800f7d" providerId="ADAL" clId="{D19BE36D-8995-1C47-9C9C-4BCE85216BDE}" dt="2020-12-15T11:15:57.606" v="129"/>
          <ac:spMkLst>
            <pc:docMk/>
            <pc:sldMk cId="3527916796" sldId="256"/>
            <ac:spMk id="3" creationId="{9F6639B4-5B18-5E4A-B0E5-D37ACA3AD785}"/>
          </ac:spMkLst>
        </pc:spChg>
        <pc:spChg chg="add del mod">
          <ac:chgData name="FANG Xintao(gr0475vx)" userId="f5a69607-3c73-4172-a63e-2f8eff800f7d" providerId="ADAL" clId="{D19BE36D-8995-1C47-9C9C-4BCE85216BDE}" dt="2020-12-15T11:16:20.630" v="133" actId="478"/>
          <ac:spMkLst>
            <pc:docMk/>
            <pc:sldMk cId="3527916796" sldId="256"/>
            <ac:spMk id="4" creationId="{AE5A3F62-7E46-D84F-8B96-A4CA84CB44E1}"/>
          </ac:spMkLst>
        </pc:spChg>
        <pc:spChg chg="mod">
          <ac:chgData name="FANG Xintao(gr0475vx)" userId="f5a69607-3c73-4172-a63e-2f8eff800f7d" providerId="ADAL" clId="{D19BE36D-8995-1C47-9C9C-4BCE85216BDE}" dt="2020-12-23T07:40:15.923" v="3509" actId="1076"/>
          <ac:spMkLst>
            <pc:docMk/>
            <pc:sldMk cId="3527916796" sldId="256"/>
            <ac:spMk id="6" creationId="{F71AFA9A-5AFD-7E41-B85A-4618D969194B}"/>
          </ac:spMkLst>
        </pc:spChg>
      </pc:sldChg>
      <pc:sldChg chg="modSp add mod">
        <pc:chgData name="FANG Xintao(gr0475vx)" userId="f5a69607-3c73-4172-a63e-2f8eff800f7d" providerId="ADAL" clId="{D19BE36D-8995-1C47-9C9C-4BCE85216BDE}" dt="2020-12-22T14:36:43.536" v="2670" actId="20577"/>
        <pc:sldMkLst>
          <pc:docMk/>
          <pc:sldMk cId="1944543615" sldId="265"/>
        </pc:sldMkLst>
        <pc:spChg chg="mod">
          <ac:chgData name="FANG Xintao(gr0475vx)" userId="f5a69607-3c73-4172-a63e-2f8eff800f7d" providerId="ADAL" clId="{D19BE36D-8995-1C47-9C9C-4BCE85216BDE}" dt="2020-12-22T14:36:43.536" v="2670" actId="20577"/>
          <ac:spMkLst>
            <pc:docMk/>
            <pc:sldMk cId="1944543615" sldId="265"/>
            <ac:spMk id="3" creationId="{80DD6DD9-4DED-43D1-B8A0-AC78CFD0096E}"/>
          </ac:spMkLst>
        </pc:spChg>
      </pc:sldChg>
      <pc:sldChg chg="del">
        <pc:chgData name="FANG Xintao(gr0475vx)" userId="f5a69607-3c73-4172-a63e-2f8eff800f7d" providerId="ADAL" clId="{D19BE36D-8995-1C47-9C9C-4BCE85216BDE}" dt="2020-12-16T07:32:00.470" v="338" actId="2696"/>
        <pc:sldMkLst>
          <pc:docMk/>
          <pc:sldMk cId="3990060233" sldId="265"/>
        </pc:sldMkLst>
      </pc:sldChg>
      <pc:sldChg chg="addSp delSp modSp mod ord">
        <pc:chgData name="FANG Xintao(gr0475vx)" userId="f5a69607-3c73-4172-a63e-2f8eff800f7d" providerId="ADAL" clId="{D19BE36D-8995-1C47-9C9C-4BCE85216BDE}" dt="2020-12-23T07:52:21.839" v="3802" actId="404"/>
        <pc:sldMkLst>
          <pc:docMk/>
          <pc:sldMk cId="4172746188" sldId="266"/>
        </pc:sldMkLst>
        <pc:spChg chg="mod">
          <ac:chgData name="FANG Xintao(gr0475vx)" userId="f5a69607-3c73-4172-a63e-2f8eff800f7d" providerId="ADAL" clId="{D19BE36D-8995-1C47-9C9C-4BCE85216BDE}" dt="2020-12-16T09:43:13.225" v="616" actId="20577"/>
          <ac:spMkLst>
            <pc:docMk/>
            <pc:sldMk cId="4172746188" sldId="266"/>
            <ac:spMk id="2" creationId="{A389842B-C2BB-43EA-B7F5-9C669D69D790}"/>
          </ac:spMkLst>
        </pc:spChg>
        <pc:spChg chg="add mod">
          <ac:chgData name="FANG Xintao(gr0475vx)" userId="f5a69607-3c73-4172-a63e-2f8eff800f7d" providerId="ADAL" clId="{D19BE36D-8995-1C47-9C9C-4BCE85216BDE}" dt="2020-12-23T07:52:21.839" v="3802" actId="404"/>
          <ac:spMkLst>
            <pc:docMk/>
            <pc:sldMk cId="4172746188" sldId="266"/>
            <ac:spMk id="3" creationId="{3823974B-B879-6840-84FA-D2B376E8F416}"/>
          </ac:spMkLst>
        </pc:spChg>
        <pc:picChg chg="add del mod">
          <ac:chgData name="FANG Xintao(gr0475vx)" userId="f5a69607-3c73-4172-a63e-2f8eff800f7d" providerId="ADAL" clId="{D19BE36D-8995-1C47-9C9C-4BCE85216BDE}" dt="2020-12-16T07:05:34.588" v="148" actId="478"/>
          <ac:picMkLst>
            <pc:docMk/>
            <pc:sldMk cId="4172746188" sldId="266"/>
            <ac:picMk id="2050" creationId="{B6A3DC4A-07A3-1C4A-97E5-357A705EA057}"/>
          </ac:picMkLst>
        </pc:picChg>
        <pc:picChg chg="add del">
          <ac:chgData name="FANG Xintao(gr0475vx)" userId="f5a69607-3c73-4172-a63e-2f8eff800f7d" providerId="ADAL" clId="{D19BE36D-8995-1C47-9C9C-4BCE85216BDE}" dt="2020-12-16T07:05:50.400" v="150"/>
          <ac:picMkLst>
            <pc:docMk/>
            <pc:sldMk cId="4172746188" sldId="266"/>
            <ac:picMk id="2052" creationId="{68D4F2DF-513C-B648-BBC7-A0AED223116F}"/>
          </ac:picMkLst>
        </pc:picChg>
      </pc:sldChg>
      <pc:sldChg chg="modSp add mod ord">
        <pc:chgData name="FANG Xintao(gr0475vx)" userId="f5a69607-3c73-4172-a63e-2f8eff800f7d" providerId="ADAL" clId="{D19BE36D-8995-1C47-9C9C-4BCE85216BDE}" dt="2020-12-22T08:20:41.585" v="1867" actId="20577"/>
        <pc:sldMkLst>
          <pc:docMk/>
          <pc:sldMk cId="1075561700" sldId="267"/>
        </pc:sldMkLst>
        <pc:spChg chg="mod">
          <ac:chgData name="FANG Xintao(gr0475vx)" userId="f5a69607-3c73-4172-a63e-2f8eff800f7d" providerId="ADAL" clId="{D19BE36D-8995-1C47-9C9C-4BCE85216BDE}" dt="2020-12-16T08:17:07.902" v="358" actId="20577"/>
          <ac:spMkLst>
            <pc:docMk/>
            <pc:sldMk cId="1075561700" sldId="267"/>
            <ac:spMk id="2" creationId="{A389842B-C2BB-43EA-B7F5-9C669D69D790}"/>
          </ac:spMkLst>
        </pc:spChg>
        <pc:spChg chg="mod">
          <ac:chgData name="FANG Xintao(gr0475vx)" userId="f5a69607-3c73-4172-a63e-2f8eff800f7d" providerId="ADAL" clId="{D19BE36D-8995-1C47-9C9C-4BCE85216BDE}" dt="2020-12-22T08:20:41.585" v="1867" actId="20577"/>
          <ac:spMkLst>
            <pc:docMk/>
            <pc:sldMk cId="1075561700" sldId="267"/>
            <ac:spMk id="3" creationId="{80DD6DD9-4DED-43D1-B8A0-AC78CFD0096E}"/>
          </ac:spMkLst>
        </pc:spChg>
      </pc:sldChg>
      <pc:sldChg chg="modSp add del mod">
        <pc:chgData name="FANG Xintao(gr0475vx)" userId="f5a69607-3c73-4172-a63e-2f8eff800f7d" providerId="ADAL" clId="{D19BE36D-8995-1C47-9C9C-4BCE85216BDE}" dt="2020-12-19T04:35:16.200" v="1718" actId="2696"/>
        <pc:sldMkLst>
          <pc:docMk/>
          <pc:sldMk cId="294215481" sldId="269"/>
        </pc:sldMkLst>
        <pc:spChg chg="mod">
          <ac:chgData name="FANG Xintao(gr0475vx)" userId="f5a69607-3c73-4172-a63e-2f8eff800f7d" providerId="ADAL" clId="{D19BE36D-8995-1C47-9C9C-4BCE85216BDE}" dt="2020-12-16T10:00:56.365" v="721" actId="20577"/>
          <ac:spMkLst>
            <pc:docMk/>
            <pc:sldMk cId="294215481" sldId="269"/>
            <ac:spMk id="3" creationId="{4FC76145-3F3C-104E-8EB7-FCF70F2B63EB}"/>
          </ac:spMkLst>
        </pc:spChg>
      </pc:sldChg>
      <pc:sldChg chg="add">
        <pc:chgData name="FANG Xintao(gr0475vx)" userId="f5a69607-3c73-4172-a63e-2f8eff800f7d" providerId="ADAL" clId="{D19BE36D-8995-1C47-9C9C-4BCE85216BDE}" dt="2020-12-16T07:12:19.923" v="174"/>
        <pc:sldMkLst>
          <pc:docMk/>
          <pc:sldMk cId="3685032386" sldId="270"/>
        </pc:sldMkLst>
      </pc:sldChg>
      <pc:sldChg chg="add del">
        <pc:chgData name="FANG Xintao(gr0475vx)" userId="f5a69607-3c73-4172-a63e-2f8eff800f7d" providerId="ADAL" clId="{D19BE36D-8995-1C47-9C9C-4BCE85216BDE}" dt="2020-12-16T07:19:40.284" v="227" actId="2696"/>
        <pc:sldMkLst>
          <pc:docMk/>
          <pc:sldMk cId="4176746106" sldId="274"/>
        </pc:sldMkLst>
      </pc:sldChg>
      <pc:sldChg chg="modSp add mod">
        <pc:chgData name="FANG Xintao(gr0475vx)" userId="f5a69607-3c73-4172-a63e-2f8eff800f7d" providerId="ADAL" clId="{D19BE36D-8995-1C47-9C9C-4BCE85216BDE}" dt="2020-12-23T07:45:33.986" v="3576" actId="20577"/>
        <pc:sldMkLst>
          <pc:docMk/>
          <pc:sldMk cId="4232215722" sldId="274"/>
        </pc:sldMkLst>
        <pc:spChg chg="mod">
          <ac:chgData name="FANG Xintao(gr0475vx)" userId="f5a69607-3c73-4172-a63e-2f8eff800f7d" providerId="ADAL" clId="{D19BE36D-8995-1C47-9C9C-4BCE85216BDE}" dt="2020-12-16T07:20:00.422" v="248" actId="20577"/>
          <ac:spMkLst>
            <pc:docMk/>
            <pc:sldMk cId="4232215722" sldId="274"/>
            <ac:spMk id="2" creationId="{E2B7CAD7-184F-9148-B9B0-45037D6301D8}"/>
          </ac:spMkLst>
        </pc:spChg>
        <pc:spChg chg="mod">
          <ac:chgData name="FANG Xintao(gr0475vx)" userId="f5a69607-3c73-4172-a63e-2f8eff800f7d" providerId="ADAL" clId="{D19BE36D-8995-1C47-9C9C-4BCE85216BDE}" dt="2020-12-19T04:14:30.527" v="1408" actId="20577"/>
          <ac:spMkLst>
            <pc:docMk/>
            <pc:sldMk cId="4232215722" sldId="274"/>
            <ac:spMk id="3" creationId="{71A03476-5B85-C04B-834D-87B612537CF5}"/>
          </ac:spMkLst>
        </pc:spChg>
        <pc:spChg chg="mod">
          <ac:chgData name="FANG Xintao(gr0475vx)" userId="f5a69607-3c73-4172-a63e-2f8eff800f7d" providerId="ADAL" clId="{D19BE36D-8995-1C47-9C9C-4BCE85216BDE}" dt="2020-12-23T07:45:33.986" v="3576" actId="20577"/>
          <ac:spMkLst>
            <pc:docMk/>
            <pc:sldMk cId="4232215722" sldId="274"/>
            <ac:spMk id="4" creationId="{12EC22DA-9E8F-0142-AECF-44A8D33BFC10}"/>
          </ac:spMkLst>
        </pc:spChg>
        <pc:spChg chg="mod">
          <ac:chgData name="FANG Xintao(gr0475vx)" userId="f5a69607-3c73-4172-a63e-2f8eff800f7d" providerId="ADAL" clId="{D19BE36D-8995-1C47-9C9C-4BCE85216BDE}" dt="2020-12-16T09:54:50.918" v="636" actId="20577"/>
          <ac:spMkLst>
            <pc:docMk/>
            <pc:sldMk cId="4232215722" sldId="274"/>
            <ac:spMk id="5" creationId="{B29A853F-FBD3-413C-A4E2-1CCDCF0510D5}"/>
          </ac:spMkLst>
        </pc:spChg>
      </pc:sldChg>
      <pc:sldChg chg="del">
        <pc:chgData name="FANG Xintao(gr0475vx)" userId="f5a69607-3c73-4172-a63e-2f8eff800f7d" providerId="ADAL" clId="{D19BE36D-8995-1C47-9C9C-4BCE85216BDE}" dt="2020-12-16T07:32:00.470" v="338" actId="2696"/>
        <pc:sldMkLst>
          <pc:docMk/>
          <pc:sldMk cId="3981267561" sldId="275"/>
        </pc:sldMkLst>
      </pc:sldChg>
      <pc:sldChg chg="addSp delSp modSp del ord">
        <pc:chgData name="FANG Xintao(gr0475vx)" userId="f5a69607-3c73-4172-a63e-2f8eff800f7d" providerId="ADAL" clId="{D19BE36D-8995-1C47-9C9C-4BCE85216BDE}" dt="2020-12-16T07:08:48.009" v="173" actId="2696"/>
        <pc:sldMkLst>
          <pc:docMk/>
          <pc:sldMk cId="1102153239" sldId="276"/>
        </pc:sldMkLst>
        <pc:picChg chg="add del mod">
          <ac:chgData name="FANG Xintao(gr0475vx)" userId="f5a69607-3c73-4172-a63e-2f8eff800f7d" providerId="ADAL" clId="{D19BE36D-8995-1C47-9C9C-4BCE85216BDE}" dt="2020-12-16T07:05:25.221" v="145" actId="478"/>
          <ac:picMkLst>
            <pc:docMk/>
            <pc:sldMk cId="1102153239" sldId="276"/>
            <ac:picMk id="1026" creationId="{23D87F5B-E576-3843-B05E-76F30D4C6670}"/>
          </ac:picMkLst>
        </pc:picChg>
      </pc:sldChg>
      <pc:sldChg chg="delSp modSp new del mod">
        <pc:chgData name="FANG Xintao(gr0475vx)" userId="f5a69607-3c73-4172-a63e-2f8eff800f7d" providerId="ADAL" clId="{D19BE36D-8995-1C47-9C9C-4BCE85216BDE}" dt="2020-12-15T11:16:58.634" v="138" actId="2696"/>
        <pc:sldMkLst>
          <pc:docMk/>
          <pc:sldMk cId="2781191451" sldId="277"/>
        </pc:sldMkLst>
        <pc:spChg chg="del mod">
          <ac:chgData name="FANG Xintao(gr0475vx)" userId="f5a69607-3c73-4172-a63e-2f8eff800f7d" providerId="ADAL" clId="{D19BE36D-8995-1C47-9C9C-4BCE85216BDE}" dt="2020-12-15T11:16:54.567" v="137" actId="478"/>
          <ac:spMkLst>
            <pc:docMk/>
            <pc:sldMk cId="2781191451" sldId="277"/>
            <ac:spMk id="2" creationId="{FC584787-4573-5C47-BD29-38E26CF9E386}"/>
          </ac:spMkLst>
        </pc:spChg>
      </pc:sldChg>
      <pc:sldChg chg="addSp modSp add mod ord">
        <pc:chgData name="FANG Xintao(gr0475vx)" userId="f5a69607-3c73-4172-a63e-2f8eff800f7d" providerId="ADAL" clId="{D19BE36D-8995-1C47-9C9C-4BCE85216BDE}" dt="2020-12-22T08:42:23.922" v="1929" actId="1076"/>
        <pc:sldMkLst>
          <pc:docMk/>
          <pc:sldMk cId="2827441140" sldId="277"/>
        </pc:sldMkLst>
        <pc:spChg chg="mod">
          <ac:chgData name="FANG Xintao(gr0475vx)" userId="f5a69607-3c73-4172-a63e-2f8eff800f7d" providerId="ADAL" clId="{D19BE36D-8995-1C47-9C9C-4BCE85216BDE}" dt="2020-12-19T04:21:42.683" v="1472" actId="20577"/>
          <ac:spMkLst>
            <pc:docMk/>
            <pc:sldMk cId="2827441140" sldId="277"/>
            <ac:spMk id="2" creationId="{B98017F1-A404-4248-8654-8B41360FEE5C}"/>
          </ac:spMkLst>
        </pc:spChg>
        <pc:spChg chg="add mod">
          <ac:chgData name="FANG Xintao(gr0475vx)" userId="f5a69607-3c73-4172-a63e-2f8eff800f7d" providerId="ADAL" clId="{D19BE36D-8995-1C47-9C9C-4BCE85216BDE}" dt="2020-12-22T08:41:21.486" v="1921" actId="1076"/>
          <ac:spMkLst>
            <pc:docMk/>
            <pc:sldMk cId="2827441140" sldId="277"/>
            <ac:spMk id="3" creationId="{A8147F66-0148-C54B-9DE9-1A310E62E13F}"/>
          </ac:spMkLst>
        </pc:spChg>
        <pc:spChg chg="add mod">
          <ac:chgData name="FANG Xintao(gr0475vx)" userId="f5a69607-3c73-4172-a63e-2f8eff800f7d" providerId="ADAL" clId="{D19BE36D-8995-1C47-9C9C-4BCE85216BDE}" dt="2020-12-19T04:24:25.233" v="1529" actId="404"/>
          <ac:spMkLst>
            <pc:docMk/>
            <pc:sldMk cId="2827441140" sldId="277"/>
            <ac:spMk id="4" creationId="{F2762A8D-D9B0-5749-B06A-761331AEA256}"/>
          </ac:spMkLst>
        </pc:spChg>
        <pc:spChg chg="mod">
          <ac:chgData name="FANG Xintao(gr0475vx)" userId="f5a69607-3c73-4172-a63e-2f8eff800f7d" providerId="ADAL" clId="{D19BE36D-8995-1C47-9C9C-4BCE85216BDE}" dt="2020-12-22T08:42:06.451" v="1926" actId="1076"/>
          <ac:spMkLst>
            <pc:docMk/>
            <pc:sldMk cId="2827441140" sldId="277"/>
            <ac:spMk id="7" creationId="{32E154E4-542E-5B4B-8827-50FD7812F08E}"/>
          </ac:spMkLst>
        </pc:spChg>
        <pc:spChg chg="mod">
          <ac:chgData name="FANG Xintao(gr0475vx)" userId="f5a69607-3c73-4172-a63e-2f8eff800f7d" providerId="ADAL" clId="{D19BE36D-8995-1C47-9C9C-4BCE85216BDE}" dt="2020-12-22T08:41:59.368" v="1925" actId="1076"/>
          <ac:spMkLst>
            <pc:docMk/>
            <pc:sldMk cId="2827441140" sldId="277"/>
            <ac:spMk id="8" creationId="{84F9345E-30AC-6B48-8296-BE28C212BD40}"/>
          </ac:spMkLst>
        </pc:spChg>
        <pc:spChg chg="mod">
          <ac:chgData name="FANG Xintao(gr0475vx)" userId="f5a69607-3c73-4172-a63e-2f8eff800f7d" providerId="ADAL" clId="{D19BE36D-8995-1C47-9C9C-4BCE85216BDE}" dt="2020-12-22T08:42:23.922" v="1929" actId="1076"/>
          <ac:spMkLst>
            <pc:docMk/>
            <pc:sldMk cId="2827441140" sldId="277"/>
            <ac:spMk id="9" creationId="{2339C30F-C379-0345-8421-F82D04E2C08B}"/>
          </ac:spMkLst>
        </pc:spChg>
        <pc:picChg chg="mod">
          <ac:chgData name="FANG Xintao(gr0475vx)" userId="f5a69607-3c73-4172-a63e-2f8eff800f7d" providerId="ADAL" clId="{D19BE36D-8995-1C47-9C9C-4BCE85216BDE}" dt="2020-12-22T08:41:52.162" v="1924" actId="14100"/>
          <ac:picMkLst>
            <pc:docMk/>
            <pc:sldMk cId="2827441140" sldId="277"/>
            <ac:picMk id="5" creationId="{3EEBD783-83FB-0D4D-B3BA-DA729FCEACA2}"/>
          </ac:picMkLst>
        </pc:picChg>
      </pc:sldChg>
      <pc:sldChg chg="add">
        <pc:chgData name="FANG Xintao(gr0475vx)" userId="f5a69607-3c73-4172-a63e-2f8eff800f7d" providerId="ADAL" clId="{D19BE36D-8995-1C47-9C9C-4BCE85216BDE}" dt="2020-12-16T07:12:19.923" v="174"/>
        <pc:sldMkLst>
          <pc:docMk/>
          <pc:sldMk cId="1027631084" sldId="278"/>
        </pc:sldMkLst>
      </pc:sldChg>
      <pc:sldChg chg="modSp add mod">
        <pc:chgData name="FANG Xintao(gr0475vx)" userId="f5a69607-3c73-4172-a63e-2f8eff800f7d" providerId="ADAL" clId="{D19BE36D-8995-1C47-9C9C-4BCE85216BDE}" dt="2020-12-16T07:23:42.986" v="259" actId="20577"/>
        <pc:sldMkLst>
          <pc:docMk/>
          <pc:sldMk cId="4228290300" sldId="279"/>
        </pc:sldMkLst>
        <pc:spChg chg="mod">
          <ac:chgData name="FANG Xintao(gr0475vx)" userId="f5a69607-3c73-4172-a63e-2f8eff800f7d" providerId="ADAL" clId="{D19BE36D-8995-1C47-9C9C-4BCE85216BDE}" dt="2020-12-16T07:23:42.986" v="259" actId="20577"/>
          <ac:spMkLst>
            <pc:docMk/>
            <pc:sldMk cId="4228290300" sldId="279"/>
            <ac:spMk id="6" creationId="{01E301B7-E0BE-D04E-A6E7-BA7AD82E38C1}"/>
          </ac:spMkLst>
        </pc:spChg>
      </pc:sldChg>
      <pc:sldChg chg="add">
        <pc:chgData name="FANG Xintao(gr0475vx)" userId="f5a69607-3c73-4172-a63e-2f8eff800f7d" providerId="ADAL" clId="{D19BE36D-8995-1C47-9C9C-4BCE85216BDE}" dt="2020-12-16T07:12:19.923" v="174"/>
        <pc:sldMkLst>
          <pc:docMk/>
          <pc:sldMk cId="74261509" sldId="280"/>
        </pc:sldMkLst>
      </pc:sldChg>
      <pc:sldChg chg="modSp add mod">
        <pc:chgData name="FANG Xintao(gr0475vx)" userId="f5a69607-3c73-4172-a63e-2f8eff800f7d" providerId="ADAL" clId="{D19BE36D-8995-1C47-9C9C-4BCE85216BDE}" dt="2020-12-23T06:05:48.263" v="3393" actId="20577"/>
        <pc:sldMkLst>
          <pc:docMk/>
          <pc:sldMk cId="2675568392" sldId="283"/>
        </pc:sldMkLst>
        <pc:spChg chg="mod">
          <ac:chgData name="FANG Xintao(gr0475vx)" userId="f5a69607-3c73-4172-a63e-2f8eff800f7d" providerId="ADAL" clId="{D19BE36D-8995-1C47-9C9C-4BCE85216BDE}" dt="2020-12-23T06:00:46.419" v="3179" actId="20577"/>
          <ac:spMkLst>
            <pc:docMk/>
            <pc:sldMk cId="2675568392" sldId="283"/>
            <ac:spMk id="2" creationId="{E2B7CAD7-184F-9148-B9B0-45037D6301D8}"/>
          </ac:spMkLst>
        </pc:spChg>
        <pc:spChg chg="mod">
          <ac:chgData name="FANG Xintao(gr0475vx)" userId="f5a69607-3c73-4172-a63e-2f8eff800f7d" providerId="ADAL" clId="{D19BE36D-8995-1C47-9C9C-4BCE85216BDE}" dt="2020-12-23T04:52:01.720" v="3148" actId="20577"/>
          <ac:spMkLst>
            <pc:docMk/>
            <pc:sldMk cId="2675568392" sldId="283"/>
            <ac:spMk id="12" creationId="{77CF6180-3881-3C46-B05A-50852BAB367F}"/>
          </ac:spMkLst>
        </pc:spChg>
        <pc:graphicFrameChg chg="modGraphic">
          <ac:chgData name="FANG Xintao(gr0475vx)" userId="f5a69607-3c73-4172-a63e-2f8eff800f7d" providerId="ADAL" clId="{D19BE36D-8995-1C47-9C9C-4BCE85216BDE}" dt="2020-12-23T06:05:48.263" v="3393" actId="20577"/>
          <ac:graphicFrameMkLst>
            <pc:docMk/>
            <pc:sldMk cId="2675568392" sldId="283"/>
            <ac:graphicFrameMk id="4" creationId="{D226A5CC-C41C-6740-8DEF-6B011F4B3669}"/>
          </ac:graphicFrameMkLst>
        </pc:graphicFrameChg>
      </pc:sldChg>
      <pc:sldChg chg="modSp add mod">
        <pc:chgData name="FANG Xintao(gr0475vx)" userId="f5a69607-3c73-4172-a63e-2f8eff800f7d" providerId="ADAL" clId="{D19BE36D-8995-1C47-9C9C-4BCE85216BDE}" dt="2020-12-23T07:52:04.529" v="3801" actId="20577"/>
        <pc:sldMkLst>
          <pc:docMk/>
          <pc:sldMk cId="243735020" sldId="291"/>
        </pc:sldMkLst>
        <pc:spChg chg="mod">
          <ac:chgData name="FANG Xintao(gr0475vx)" userId="f5a69607-3c73-4172-a63e-2f8eff800f7d" providerId="ADAL" clId="{D19BE36D-8995-1C47-9C9C-4BCE85216BDE}" dt="2020-12-23T07:52:04.529" v="3801" actId="20577"/>
          <ac:spMkLst>
            <pc:docMk/>
            <pc:sldMk cId="243735020" sldId="291"/>
            <ac:spMk id="3" creationId="{A351A24A-04F4-1143-A692-8A7106A7659B}"/>
          </ac:spMkLst>
        </pc:spChg>
      </pc:sldChg>
      <pc:sldChg chg="addSp delSp modSp add mod ord">
        <pc:chgData name="FANG Xintao(gr0475vx)" userId="f5a69607-3c73-4172-a63e-2f8eff800f7d" providerId="ADAL" clId="{D19BE36D-8995-1C47-9C9C-4BCE85216BDE}" dt="2020-12-23T04:48:34.110" v="3129" actId="20577"/>
        <pc:sldMkLst>
          <pc:docMk/>
          <pc:sldMk cId="1854875444" sldId="292"/>
        </pc:sldMkLst>
        <pc:spChg chg="mod">
          <ac:chgData name="FANG Xintao(gr0475vx)" userId="f5a69607-3c73-4172-a63e-2f8eff800f7d" providerId="ADAL" clId="{D19BE36D-8995-1C47-9C9C-4BCE85216BDE}" dt="2020-12-19T04:20:44.430" v="1461" actId="20577"/>
          <ac:spMkLst>
            <pc:docMk/>
            <pc:sldMk cId="1854875444" sldId="292"/>
            <ac:spMk id="2" creationId="{B98017F1-A404-4248-8654-8B41360FEE5C}"/>
          </ac:spMkLst>
        </pc:spChg>
        <pc:spChg chg="add mod">
          <ac:chgData name="FANG Xintao(gr0475vx)" userId="f5a69607-3c73-4172-a63e-2f8eff800f7d" providerId="ADAL" clId="{D19BE36D-8995-1C47-9C9C-4BCE85216BDE}" dt="2020-12-23T04:48:31.727" v="3127" actId="20577"/>
          <ac:spMkLst>
            <pc:docMk/>
            <pc:sldMk cId="1854875444" sldId="292"/>
            <ac:spMk id="3" creationId="{1EA9E5FF-7BBC-FF4A-B1E1-EA6150DFD3FC}"/>
          </ac:spMkLst>
        </pc:spChg>
        <pc:spChg chg="add del mod">
          <ac:chgData name="FANG Xintao(gr0475vx)" userId="f5a69607-3c73-4172-a63e-2f8eff800f7d" providerId="ADAL" clId="{D19BE36D-8995-1C47-9C9C-4BCE85216BDE}" dt="2020-12-19T04:33:13.784" v="1668"/>
          <ac:spMkLst>
            <pc:docMk/>
            <pc:sldMk cId="1854875444" sldId="292"/>
            <ac:spMk id="5" creationId="{E4049E8F-0FC8-6448-8731-F804456EE9AB}"/>
          </ac:spMkLst>
        </pc:spChg>
        <pc:spChg chg="add del mod">
          <ac:chgData name="FANG Xintao(gr0475vx)" userId="f5a69607-3c73-4172-a63e-2f8eff800f7d" providerId="ADAL" clId="{D19BE36D-8995-1C47-9C9C-4BCE85216BDE}" dt="2020-12-19T04:33:12.564" v="1666" actId="478"/>
          <ac:spMkLst>
            <pc:docMk/>
            <pc:sldMk cId="1854875444" sldId="292"/>
            <ac:spMk id="7" creationId="{0D655EBD-8D88-004D-A5C5-43659A156619}"/>
          </ac:spMkLst>
        </pc:spChg>
        <pc:spChg chg="add mod">
          <ac:chgData name="FANG Xintao(gr0475vx)" userId="f5a69607-3c73-4172-a63e-2f8eff800f7d" providerId="ADAL" clId="{D19BE36D-8995-1C47-9C9C-4BCE85216BDE}" dt="2020-12-23T04:48:34.110" v="3129" actId="20577"/>
          <ac:spMkLst>
            <pc:docMk/>
            <pc:sldMk cId="1854875444" sldId="292"/>
            <ac:spMk id="8" creationId="{92FC31B9-34AB-164C-9280-3956E4E848E4}"/>
          </ac:spMkLst>
        </pc:spChg>
        <pc:picChg chg="mod">
          <ac:chgData name="FANG Xintao(gr0475vx)" userId="f5a69607-3c73-4172-a63e-2f8eff800f7d" providerId="ADAL" clId="{D19BE36D-8995-1C47-9C9C-4BCE85216BDE}" dt="2020-12-22T09:56:45.537" v="1980" actId="14100"/>
          <ac:picMkLst>
            <pc:docMk/>
            <pc:sldMk cId="1854875444" sldId="292"/>
            <ac:picMk id="4" creationId="{3DA4A822-8933-C44D-B72D-0066BE9D1C46}"/>
          </ac:picMkLst>
        </pc:picChg>
      </pc:sldChg>
      <pc:sldChg chg="addSp modSp new del mod ord">
        <pc:chgData name="FANG Xintao(gr0475vx)" userId="f5a69607-3c73-4172-a63e-2f8eff800f7d" providerId="ADAL" clId="{D19BE36D-8995-1C47-9C9C-4BCE85216BDE}" dt="2020-12-19T04:25:04.606" v="1532" actId="2696"/>
        <pc:sldMkLst>
          <pc:docMk/>
          <pc:sldMk cId="2754048091" sldId="293"/>
        </pc:sldMkLst>
        <pc:spChg chg="mod">
          <ac:chgData name="FANG Xintao(gr0475vx)" userId="f5a69607-3c73-4172-a63e-2f8eff800f7d" providerId="ADAL" clId="{D19BE36D-8995-1C47-9C9C-4BCE85216BDE}" dt="2020-12-16T10:11:02.288" v="767" actId="20577"/>
          <ac:spMkLst>
            <pc:docMk/>
            <pc:sldMk cId="2754048091" sldId="293"/>
            <ac:spMk id="2" creationId="{8D112549-7E06-D449-88E2-E26D7C2A022E}"/>
          </ac:spMkLst>
        </pc:spChg>
        <pc:spChg chg="add mod">
          <ac:chgData name="FANG Xintao(gr0475vx)" userId="f5a69607-3c73-4172-a63e-2f8eff800f7d" providerId="ADAL" clId="{D19BE36D-8995-1C47-9C9C-4BCE85216BDE}" dt="2020-12-19T04:18:52.156" v="1411" actId="20577"/>
          <ac:spMkLst>
            <pc:docMk/>
            <pc:sldMk cId="2754048091" sldId="293"/>
            <ac:spMk id="4" creationId="{86D76C8A-73B5-734F-9C9E-86B5CEBDFE30}"/>
          </ac:spMkLst>
        </pc:spChg>
      </pc:sldChg>
      <pc:sldChg chg="addSp modSp new mod">
        <pc:chgData name="FANG Xintao(gr0475vx)" userId="f5a69607-3c73-4172-a63e-2f8eff800f7d" providerId="ADAL" clId="{D19BE36D-8995-1C47-9C9C-4BCE85216BDE}" dt="2020-12-22T10:33:45.394" v="2019" actId="207"/>
        <pc:sldMkLst>
          <pc:docMk/>
          <pc:sldMk cId="4174256957" sldId="294"/>
        </pc:sldMkLst>
        <pc:spChg chg="mod">
          <ac:chgData name="FANG Xintao(gr0475vx)" userId="f5a69607-3c73-4172-a63e-2f8eff800f7d" providerId="ADAL" clId="{D19BE36D-8995-1C47-9C9C-4BCE85216BDE}" dt="2020-12-22T10:33:45.394" v="2019" actId="207"/>
          <ac:spMkLst>
            <pc:docMk/>
            <pc:sldMk cId="4174256957" sldId="294"/>
            <ac:spMk id="2" creationId="{7105C60E-B07C-584A-8B67-F96D786A43A7}"/>
          </ac:spMkLst>
        </pc:spChg>
        <pc:spChg chg="add mod">
          <ac:chgData name="FANG Xintao(gr0475vx)" userId="f5a69607-3c73-4172-a63e-2f8eff800f7d" providerId="ADAL" clId="{D19BE36D-8995-1C47-9C9C-4BCE85216BDE}" dt="2020-12-19T04:31:19.556" v="1639" actId="12"/>
          <ac:spMkLst>
            <pc:docMk/>
            <pc:sldMk cId="4174256957" sldId="294"/>
            <ac:spMk id="4" creationId="{2997FBF3-6EF5-DC40-877E-84100D32EBD5}"/>
          </ac:spMkLst>
        </pc:spChg>
      </pc:sldChg>
      <pc:sldChg chg="addSp modSp new mod">
        <pc:chgData name="FANG Xintao(gr0475vx)" userId="f5a69607-3c73-4172-a63e-2f8eff800f7d" providerId="ADAL" clId="{D19BE36D-8995-1C47-9C9C-4BCE85216BDE}" dt="2020-12-23T07:51:06.032" v="3783" actId="20577"/>
        <pc:sldMkLst>
          <pc:docMk/>
          <pc:sldMk cId="2621240240" sldId="295"/>
        </pc:sldMkLst>
        <pc:spChg chg="mod">
          <ac:chgData name="FANG Xintao(gr0475vx)" userId="f5a69607-3c73-4172-a63e-2f8eff800f7d" providerId="ADAL" clId="{D19BE36D-8995-1C47-9C9C-4BCE85216BDE}" dt="2020-12-22T08:23:21.890" v="1877" actId="20577"/>
          <ac:spMkLst>
            <pc:docMk/>
            <pc:sldMk cId="2621240240" sldId="295"/>
            <ac:spMk id="2" creationId="{6CA51CBF-1CF7-2C4E-A052-82A87C20A5B8}"/>
          </ac:spMkLst>
        </pc:spChg>
        <pc:spChg chg="add mod">
          <ac:chgData name="FANG Xintao(gr0475vx)" userId="f5a69607-3c73-4172-a63e-2f8eff800f7d" providerId="ADAL" clId="{D19BE36D-8995-1C47-9C9C-4BCE85216BDE}" dt="2020-12-23T07:51:06.032" v="3783" actId="20577"/>
          <ac:spMkLst>
            <pc:docMk/>
            <pc:sldMk cId="2621240240" sldId="295"/>
            <ac:spMk id="4" creationId="{3C8F1BE0-FCA2-8C47-A9C4-BA3AA37FA064}"/>
          </ac:spMkLst>
        </pc:spChg>
      </pc:sldChg>
      <pc:sldChg chg="addSp modSp new mod ord">
        <pc:chgData name="FANG Xintao(gr0475vx)" userId="f5a69607-3c73-4172-a63e-2f8eff800f7d" providerId="ADAL" clId="{D19BE36D-8995-1C47-9C9C-4BCE85216BDE}" dt="2020-12-24T00:54:50.283" v="3803" actId="1076"/>
        <pc:sldMkLst>
          <pc:docMk/>
          <pc:sldMk cId="843165136" sldId="296"/>
        </pc:sldMkLst>
        <pc:spChg chg="mod">
          <ac:chgData name="FANG Xintao(gr0475vx)" userId="f5a69607-3c73-4172-a63e-2f8eff800f7d" providerId="ADAL" clId="{D19BE36D-8995-1C47-9C9C-4BCE85216BDE}" dt="2020-12-22T10:14:47.588" v="1999" actId="207"/>
          <ac:spMkLst>
            <pc:docMk/>
            <pc:sldMk cId="843165136" sldId="296"/>
            <ac:spMk id="2" creationId="{911C7F6F-A8E5-5B43-8F37-88567D9FB993}"/>
          </ac:spMkLst>
        </pc:spChg>
        <pc:spChg chg="add mod">
          <ac:chgData name="FANG Xintao(gr0475vx)" userId="f5a69607-3c73-4172-a63e-2f8eff800f7d" providerId="ADAL" clId="{D19BE36D-8995-1C47-9C9C-4BCE85216BDE}" dt="2020-12-24T00:54:50.283" v="3803" actId="1076"/>
          <ac:spMkLst>
            <pc:docMk/>
            <pc:sldMk cId="843165136" sldId="296"/>
            <ac:spMk id="4" creationId="{E79A4B64-359A-2446-8677-4C29C8F213EB}"/>
          </ac:spMkLst>
        </pc:spChg>
      </pc:sldChg>
      <pc:sldChg chg="addSp delSp modSp new mod">
        <pc:chgData name="FANG Xintao(gr0475vx)" userId="f5a69607-3c73-4172-a63e-2f8eff800f7d" providerId="ADAL" clId="{D19BE36D-8995-1C47-9C9C-4BCE85216BDE}" dt="2020-12-23T07:41:02.651" v="3518" actId="20577"/>
        <pc:sldMkLst>
          <pc:docMk/>
          <pc:sldMk cId="3536378391" sldId="297"/>
        </pc:sldMkLst>
        <pc:spChg chg="mod">
          <ac:chgData name="FANG Xintao(gr0475vx)" userId="f5a69607-3c73-4172-a63e-2f8eff800f7d" providerId="ADAL" clId="{D19BE36D-8995-1C47-9C9C-4BCE85216BDE}" dt="2020-12-22T10:44:09.729" v="2047" actId="20577"/>
          <ac:spMkLst>
            <pc:docMk/>
            <pc:sldMk cId="3536378391" sldId="297"/>
            <ac:spMk id="2" creationId="{7C82F237-98EF-0448-B680-B512290B4F37}"/>
          </ac:spMkLst>
        </pc:spChg>
        <pc:spChg chg="add mod">
          <ac:chgData name="FANG Xintao(gr0475vx)" userId="f5a69607-3c73-4172-a63e-2f8eff800f7d" providerId="ADAL" clId="{D19BE36D-8995-1C47-9C9C-4BCE85216BDE}" dt="2020-12-23T07:41:02.651" v="3518" actId="20577"/>
          <ac:spMkLst>
            <pc:docMk/>
            <pc:sldMk cId="3536378391" sldId="297"/>
            <ac:spMk id="4" creationId="{641B038D-EC1B-2344-B588-23BA2A8386AB}"/>
          </ac:spMkLst>
        </pc:spChg>
        <pc:spChg chg="add mod">
          <ac:chgData name="FANG Xintao(gr0475vx)" userId="f5a69607-3c73-4172-a63e-2f8eff800f7d" providerId="ADAL" clId="{D19BE36D-8995-1C47-9C9C-4BCE85216BDE}" dt="2020-12-22T14:48:28.347" v="2840" actId="1076"/>
          <ac:spMkLst>
            <pc:docMk/>
            <pc:sldMk cId="3536378391" sldId="297"/>
            <ac:spMk id="5" creationId="{4264A503-7D63-4547-BDCB-7DD0FF600FE1}"/>
          </ac:spMkLst>
        </pc:spChg>
        <pc:spChg chg="add mod">
          <ac:chgData name="FANG Xintao(gr0475vx)" userId="f5a69607-3c73-4172-a63e-2f8eff800f7d" providerId="ADAL" clId="{D19BE36D-8995-1C47-9C9C-4BCE85216BDE}" dt="2020-12-23T06:33:48.374" v="3435" actId="20577"/>
          <ac:spMkLst>
            <pc:docMk/>
            <pc:sldMk cId="3536378391" sldId="297"/>
            <ac:spMk id="6" creationId="{6AA830C0-F234-AF41-BAD3-29CA085043DC}"/>
          </ac:spMkLst>
        </pc:spChg>
        <pc:spChg chg="add mod">
          <ac:chgData name="FANG Xintao(gr0475vx)" userId="f5a69607-3c73-4172-a63e-2f8eff800f7d" providerId="ADAL" clId="{D19BE36D-8995-1C47-9C9C-4BCE85216BDE}" dt="2020-12-22T13:34:37.037" v="2324" actId="1076"/>
          <ac:spMkLst>
            <pc:docMk/>
            <pc:sldMk cId="3536378391" sldId="297"/>
            <ac:spMk id="11" creationId="{A48B644B-0C89-BC47-A31F-E69C312924BB}"/>
          </ac:spMkLst>
        </pc:spChg>
        <pc:spChg chg="add mod">
          <ac:chgData name="FANG Xintao(gr0475vx)" userId="f5a69607-3c73-4172-a63e-2f8eff800f7d" providerId="ADAL" clId="{D19BE36D-8995-1C47-9C9C-4BCE85216BDE}" dt="2020-12-22T13:51:19.002" v="2460" actId="1035"/>
          <ac:spMkLst>
            <pc:docMk/>
            <pc:sldMk cId="3536378391" sldId="297"/>
            <ac:spMk id="13" creationId="{5EDE1651-3E14-A849-A467-D7D5D4556A09}"/>
          </ac:spMkLst>
        </pc:spChg>
        <pc:spChg chg="add mod">
          <ac:chgData name="FANG Xintao(gr0475vx)" userId="f5a69607-3c73-4172-a63e-2f8eff800f7d" providerId="ADAL" clId="{D19BE36D-8995-1C47-9C9C-4BCE85216BDE}" dt="2020-12-22T13:39:36.100" v="2449" actId="207"/>
          <ac:spMkLst>
            <pc:docMk/>
            <pc:sldMk cId="3536378391" sldId="297"/>
            <ac:spMk id="22" creationId="{1B590A2C-F58C-9B4F-A5D4-61209A05B146}"/>
          </ac:spMkLst>
        </pc:spChg>
        <pc:spChg chg="add mod">
          <ac:chgData name="FANG Xintao(gr0475vx)" userId="f5a69607-3c73-4172-a63e-2f8eff800f7d" providerId="ADAL" clId="{D19BE36D-8995-1C47-9C9C-4BCE85216BDE}" dt="2020-12-22T14:53:55.333" v="2869" actId="1076"/>
          <ac:spMkLst>
            <pc:docMk/>
            <pc:sldMk cId="3536378391" sldId="297"/>
            <ac:spMk id="24" creationId="{27E2B359-3C4B-5749-A8EF-0B494E3A718A}"/>
          </ac:spMkLst>
        </pc:spChg>
        <pc:spChg chg="add mod">
          <ac:chgData name="FANG Xintao(gr0475vx)" userId="f5a69607-3c73-4172-a63e-2f8eff800f7d" providerId="ADAL" clId="{D19BE36D-8995-1C47-9C9C-4BCE85216BDE}" dt="2020-12-23T04:40:28.102" v="3076" actId="1036"/>
          <ac:spMkLst>
            <pc:docMk/>
            <pc:sldMk cId="3536378391" sldId="297"/>
            <ac:spMk id="25" creationId="{C1C7B979-9066-224E-B511-70067487CE82}"/>
          </ac:spMkLst>
        </pc:spChg>
        <pc:spChg chg="add mod">
          <ac:chgData name="FANG Xintao(gr0475vx)" userId="f5a69607-3c73-4172-a63e-2f8eff800f7d" providerId="ADAL" clId="{D19BE36D-8995-1C47-9C9C-4BCE85216BDE}" dt="2020-12-23T06:43:12.876" v="3508" actId="20577"/>
          <ac:spMkLst>
            <pc:docMk/>
            <pc:sldMk cId="3536378391" sldId="297"/>
            <ac:spMk id="26" creationId="{26CB3C00-DDDD-2946-B381-E3366D1580B6}"/>
          </ac:spMkLst>
        </pc:spChg>
        <pc:grpChg chg="add mod">
          <ac:chgData name="FANG Xintao(gr0475vx)" userId="f5a69607-3c73-4172-a63e-2f8eff800f7d" providerId="ADAL" clId="{D19BE36D-8995-1C47-9C9C-4BCE85216BDE}" dt="2020-12-22T14:48:34.589" v="2841" actId="1076"/>
          <ac:grpSpMkLst>
            <pc:docMk/>
            <pc:sldMk cId="3536378391" sldId="297"/>
            <ac:grpSpMk id="23" creationId="{83C8DEEB-E232-A147-BA41-8C4562D09408}"/>
          </ac:grpSpMkLst>
        </pc:grpChg>
        <pc:cxnChg chg="add mod">
          <ac:chgData name="FANG Xintao(gr0475vx)" userId="f5a69607-3c73-4172-a63e-2f8eff800f7d" providerId="ADAL" clId="{D19BE36D-8995-1C47-9C9C-4BCE85216BDE}" dt="2020-12-22T13:51:08.906" v="2455" actId="692"/>
          <ac:cxnSpMkLst>
            <pc:docMk/>
            <pc:sldMk cId="3536378391" sldId="297"/>
            <ac:cxnSpMk id="8" creationId="{005C16EA-6E2B-2549-8B6F-7AAB1F78505D}"/>
          </ac:cxnSpMkLst>
        </pc:cxnChg>
        <pc:cxnChg chg="add mod">
          <ac:chgData name="FANG Xintao(gr0475vx)" userId="f5a69607-3c73-4172-a63e-2f8eff800f7d" providerId="ADAL" clId="{D19BE36D-8995-1C47-9C9C-4BCE85216BDE}" dt="2020-12-22T13:51:12.761" v="2456" actId="692"/>
          <ac:cxnSpMkLst>
            <pc:docMk/>
            <pc:sldMk cId="3536378391" sldId="297"/>
            <ac:cxnSpMk id="10" creationId="{EC845E69-7A75-9248-B4F2-6ACD9B7DD787}"/>
          </ac:cxnSpMkLst>
        </pc:cxnChg>
        <pc:cxnChg chg="add del mod">
          <ac:chgData name="FANG Xintao(gr0475vx)" userId="f5a69607-3c73-4172-a63e-2f8eff800f7d" providerId="ADAL" clId="{D19BE36D-8995-1C47-9C9C-4BCE85216BDE}" dt="2020-12-22T13:34:46.790" v="2326" actId="478"/>
          <ac:cxnSpMkLst>
            <pc:docMk/>
            <pc:sldMk cId="3536378391" sldId="297"/>
            <ac:cxnSpMk id="12" creationId="{42688E15-4655-A043-9F70-E23E3B84AF9E}"/>
          </ac:cxnSpMkLst>
        </pc:cxnChg>
        <pc:cxnChg chg="add mod">
          <ac:chgData name="FANG Xintao(gr0475vx)" userId="f5a69607-3c73-4172-a63e-2f8eff800f7d" providerId="ADAL" clId="{D19BE36D-8995-1C47-9C9C-4BCE85216BDE}" dt="2020-12-22T13:50:53.219" v="2453" actId="692"/>
          <ac:cxnSpMkLst>
            <pc:docMk/>
            <pc:sldMk cId="3536378391" sldId="297"/>
            <ac:cxnSpMk id="15" creationId="{961C46EA-66EF-6D4A-BE33-66158D77C213}"/>
          </ac:cxnSpMkLst>
        </pc:cxnChg>
        <pc:cxnChg chg="add mod">
          <ac:chgData name="FANG Xintao(gr0475vx)" userId="f5a69607-3c73-4172-a63e-2f8eff800f7d" providerId="ADAL" clId="{D19BE36D-8995-1C47-9C9C-4BCE85216BDE}" dt="2020-12-22T13:50:57.506" v="2454" actId="692"/>
          <ac:cxnSpMkLst>
            <pc:docMk/>
            <pc:sldMk cId="3536378391" sldId="297"/>
            <ac:cxnSpMk id="19" creationId="{83A2AEB1-E32F-A943-A978-73391A638800}"/>
          </ac:cxnSpMkLst>
        </pc:cxnChg>
      </pc:sldChg>
      <pc:sldChg chg="addSp delSp modSp new mod">
        <pc:chgData name="FANG Xintao(gr0475vx)" userId="f5a69607-3c73-4172-a63e-2f8eff800f7d" providerId="ADAL" clId="{D19BE36D-8995-1C47-9C9C-4BCE85216BDE}" dt="2020-12-23T07:44:53.699" v="3575" actId="20577"/>
        <pc:sldMkLst>
          <pc:docMk/>
          <pc:sldMk cId="1134940727" sldId="298"/>
        </pc:sldMkLst>
        <pc:spChg chg="mod">
          <ac:chgData name="FANG Xintao(gr0475vx)" userId="f5a69607-3c73-4172-a63e-2f8eff800f7d" providerId="ADAL" clId="{D19BE36D-8995-1C47-9C9C-4BCE85216BDE}" dt="2020-12-22T10:34:13.834" v="2026" actId="20577"/>
          <ac:spMkLst>
            <pc:docMk/>
            <pc:sldMk cId="1134940727" sldId="298"/>
            <ac:spMk id="2" creationId="{2AC1705E-C8DA-3149-B89F-04BEE44E2988}"/>
          </ac:spMkLst>
        </pc:spChg>
        <pc:spChg chg="add del mod">
          <ac:chgData name="FANG Xintao(gr0475vx)" userId="f5a69607-3c73-4172-a63e-2f8eff800f7d" providerId="ADAL" clId="{D19BE36D-8995-1C47-9C9C-4BCE85216BDE}" dt="2020-12-23T07:44:53.699" v="3575" actId="20577"/>
          <ac:spMkLst>
            <pc:docMk/>
            <pc:sldMk cId="1134940727" sldId="298"/>
            <ac:spMk id="4" creationId="{FD3D7DB2-EAC8-0C40-ADD9-53382626B816}"/>
          </ac:spMkLst>
        </pc:spChg>
        <pc:spChg chg="add mod">
          <ac:chgData name="FANG Xintao(gr0475vx)" userId="f5a69607-3c73-4172-a63e-2f8eff800f7d" providerId="ADAL" clId="{D19BE36D-8995-1C47-9C9C-4BCE85216BDE}" dt="2020-12-23T04:49:45.477" v="3140" actId="20577"/>
          <ac:spMkLst>
            <pc:docMk/>
            <pc:sldMk cId="1134940727" sldId="298"/>
            <ac:spMk id="5" creationId="{03785E71-BBE2-5A4D-9119-5CC04DC556F2}"/>
          </ac:spMkLst>
        </pc:spChg>
        <pc:spChg chg="add del mod">
          <ac:chgData name="FANG Xintao(gr0475vx)" userId="f5a69607-3c73-4172-a63e-2f8eff800f7d" providerId="ADAL" clId="{D19BE36D-8995-1C47-9C9C-4BCE85216BDE}" dt="2020-12-22T14:03:32.288" v="2591" actId="478"/>
          <ac:spMkLst>
            <pc:docMk/>
            <pc:sldMk cId="1134940727" sldId="298"/>
            <ac:spMk id="5" creationId="{0B707A2B-DE7C-CD41-9299-DDAEE2300FB8}"/>
          </ac:spMkLst>
        </pc:spChg>
      </pc:sldChg>
    </pc:docChg>
  </pc:docChgLst>
  <pc:docChgLst>
    <pc:chgData name="FANG Xintao(gr0475vx)" userId="f5a69607-3c73-4172-a63e-2f8eff800f7d" providerId="ADAL" clId="{BC2663C9-C3AE-A04C-BDE8-8AE32D18FAD1}"/>
    <pc:docChg chg="undo custSel addSld delSld modSld sldOrd">
      <pc:chgData name="FANG Xintao(gr0475vx)" userId="f5a69607-3c73-4172-a63e-2f8eff800f7d" providerId="ADAL" clId="{BC2663C9-C3AE-A04C-BDE8-8AE32D18FAD1}" dt="2020-11-06T15:22:21.294" v="2609" actId="14100"/>
      <pc:docMkLst>
        <pc:docMk/>
      </pc:docMkLst>
      <pc:sldChg chg="modSp mod">
        <pc:chgData name="FANG Xintao(gr0475vx)" userId="f5a69607-3c73-4172-a63e-2f8eff800f7d" providerId="ADAL" clId="{BC2663C9-C3AE-A04C-BDE8-8AE32D18FAD1}" dt="2020-11-05T13:56:24.305" v="34" actId="20577"/>
        <pc:sldMkLst>
          <pc:docMk/>
          <pc:sldMk cId="3527916796" sldId="256"/>
        </pc:sldMkLst>
        <pc:spChg chg="mod">
          <ac:chgData name="FANG Xintao(gr0475vx)" userId="f5a69607-3c73-4172-a63e-2f8eff800f7d" providerId="ADAL" clId="{BC2663C9-C3AE-A04C-BDE8-8AE32D18FAD1}" dt="2020-11-05T13:56:24.305" v="34" actId="20577"/>
          <ac:spMkLst>
            <pc:docMk/>
            <pc:sldMk cId="3527916796" sldId="256"/>
            <ac:spMk id="6" creationId="{F71AFA9A-5AFD-7E41-B85A-4618D969194B}"/>
          </ac:spMkLst>
        </pc:spChg>
      </pc:sldChg>
      <pc:sldChg chg="modSp mod">
        <pc:chgData name="FANG Xintao(gr0475vx)" userId="f5a69607-3c73-4172-a63e-2f8eff800f7d" providerId="ADAL" clId="{BC2663C9-C3AE-A04C-BDE8-8AE32D18FAD1}" dt="2020-11-05T13:55:44.408" v="28" actId="20577"/>
        <pc:sldMkLst>
          <pc:docMk/>
          <pc:sldMk cId="778778503" sldId="257"/>
        </pc:sldMkLst>
        <pc:spChg chg="mod">
          <ac:chgData name="FANG Xintao(gr0475vx)" userId="f5a69607-3c73-4172-a63e-2f8eff800f7d" providerId="ADAL" clId="{BC2663C9-C3AE-A04C-BDE8-8AE32D18FAD1}" dt="2020-11-05T13:55:44.408" v="28" actId="20577"/>
          <ac:spMkLst>
            <pc:docMk/>
            <pc:sldMk cId="778778503" sldId="257"/>
            <ac:spMk id="3" creationId="{A351A24A-04F4-1143-A692-8A7106A7659B}"/>
          </ac:spMkLst>
        </pc:spChg>
      </pc:sldChg>
      <pc:sldChg chg="del">
        <pc:chgData name="FANG Xintao(gr0475vx)" userId="f5a69607-3c73-4172-a63e-2f8eff800f7d" providerId="ADAL" clId="{BC2663C9-C3AE-A04C-BDE8-8AE32D18FAD1}" dt="2020-11-05T13:54:27.380" v="1" actId="2696"/>
        <pc:sldMkLst>
          <pc:docMk/>
          <pc:sldMk cId="3788147709" sldId="261"/>
        </pc:sldMkLst>
      </pc:sldChg>
      <pc:sldChg chg="modSp mod">
        <pc:chgData name="FANG Xintao(gr0475vx)" userId="f5a69607-3c73-4172-a63e-2f8eff800f7d" providerId="ADAL" clId="{BC2663C9-C3AE-A04C-BDE8-8AE32D18FAD1}" dt="2020-11-06T14:54:54.902" v="2223" actId="20577"/>
        <pc:sldMkLst>
          <pc:docMk/>
          <pc:sldMk cId="3181406686" sldId="264"/>
        </pc:sldMkLst>
        <pc:spChg chg="mod">
          <ac:chgData name="FANG Xintao(gr0475vx)" userId="f5a69607-3c73-4172-a63e-2f8eff800f7d" providerId="ADAL" clId="{BC2663C9-C3AE-A04C-BDE8-8AE32D18FAD1}" dt="2020-11-06T14:54:54.902" v="2223" actId="20577"/>
          <ac:spMkLst>
            <pc:docMk/>
            <pc:sldMk cId="3181406686" sldId="264"/>
            <ac:spMk id="3" creationId="{4FC76145-3F3C-104E-8EB7-FCF70F2B63EB}"/>
          </ac:spMkLst>
        </pc:spChg>
      </pc:sldChg>
      <pc:sldChg chg="modSp mod">
        <pc:chgData name="FANG Xintao(gr0475vx)" userId="f5a69607-3c73-4172-a63e-2f8eff800f7d" providerId="ADAL" clId="{BC2663C9-C3AE-A04C-BDE8-8AE32D18FAD1}" dt="2020-11-05T15:05:24.395" v="970" actId="20577"/>
        <pc:sldMkLst>
          <pc:docMk/>
          <pc:sldMk cId="3107564537" sldId="269"/>
        </pc:sldMkLst>
        <pc:spChg chg="mod">
          <ac:chgData name="FANG Xintao(gr0475vx)" userId="f5a69607-3c73-4172-a63e-2f8eff800f7d" providerId="ADAL" clId="{BC2663C9-C3AE-A04C-BDE8-8AE32D18FAD1}" dt="2020-11-05T15:03:31.662" v="954" actId="20577"/>
          <ac:spMkLst>
            <pc:docMk/>
            <pc:sldMk cId="3107564537" sldId="269"/>
            <ac:spMk id="2" creationId="{50BFB1DF-15FF-1E4D-9FFB-D14F85AAA3BE}"/>
          </ac:spMkLst>
        </pc:spChg>
        <pc:spChg chg="mod">
          <ac:chgData name="FANG Xintao(gr0475vx)" userId="f5a69607-3c73-4172-a63e-2f8eff800f7d" providerId="ADAL" clId="{BC2663C9-C3AE-A04C-BDE8-8AE32D18FAD1}" dt="2020-11-05T15:05:24.395" v="970" actId="20577"/>
          <ac:spMkLst>
            <pc:docMk/>
            <pc:sldMk cId="3107564537" sldId="269"/>
            <ac:spMk id="3" creationId="{4FC76145-3F3C-104E-8EB7-FCF70F2B63EB}"/>
          </ac:spMkLst>
        </pc:spChg>
      </pc:sldChg>
      <pc:sldChg chg="del">
        <pc:chgData name="FANG Xintao(gr0475vx)" userId="f5a69607-3c73-4172-a63e-2f8eff800f7d" providerId="ADAL" clId="{BC2663C9-C3AE-A04C-BDE8-8AE32D18FAD1}" dt="2020-11-05T13:54:11.719" v="0" actId="2696"/>
        <pc:sldMkLst>
          <pc:docMk/>
          <pc:sldMk cId="1865021400" sldId="270"/>
        </pc:sldMkLst>
      </pc:sldChg>
      <pc:sldChg chg="del">
        <pc:chgData name="FANG Xintao(gr0475vx)" userId="f5a69607-3c73-4172-a63e-2f8eff800f7d" providerId="ADAL" clId="{BC2663C9-C3AE-A04C-BDE8-8AE32D18FAD1}" dt="2020-11-05T13:54:27.380" v="1" actId="2696"/>
        <pc:sldMkLst>
          <pc:docMk/>
          <pc:sldMk cId="3518406293" sldId="274"/>
        </pc:sldMkLst>
      </pc:sldChg>
      <pc:sldChg chg="del">
        <pc:chgData name="FANG Xintao(gr0475vx)" userId="f5a69607-3c73-4172-a63e-2f8eff800f7d" providerId="ADAL" clId="{BC2663C9-C3AE-A04C-BDE8-8AE32D18FAD1}" dt="2020-11-05T13:54:27.380" v="1" actId="2696"/>
        <pc:sldMkLst>
          <pc:docMk/>
          <pc:sldMk cId="616573897" sldId="276"/>
        </pc:sldMkLst>
      </pc:sldChg>
      <pc:sldChg chg="del">
        <pc:chgData name="FANG Xintao(gr0475vx)" userId="f5a69607-3c73-4172-a63e-2f8eff800f7d" providerId="ADAL" clId="{BC2663C9-C3AE-A04C-BDE8-8AE32D18FAD1}" dt="2020-11-05T13:54:27.380" v="1" actId="2696"/>
        <pc:sldMkLst>
          <pc:docMk/>
          <pc:sldMk cId="3526694092" sldId="277"/>
        </pc:sldMkLst>
      </pc:sldChg>
      <pc:sldChg chg="del">
        <pc:chgData name="FANG Xintao(gr0475vx)" userId="f5a69607-3c73-4172-a63e-2f8eff800f7d" providerId="ADAL" clId="{BC2663C9-C3AE-A04C-BDE8-8AE32D18FAD1}" dt="2020-11-05T13:54:11.719" v="0" actId="2696"/>
        <pc:sldMkLst>
          <pc:docMk/>
          <pc:sldMk cId="1503595718" sldId="278"/>
        </pc:sldMkLst>
      </pc:sldChg>
      <pc:sldChg chg="del">
        <pc:chgData name="FANG Xintao(gr0475vx)" userId="f5a69607-3c73-4172-a63e-2f8eff800f7d" providerId="ADAL" clId="{BC2663C9-C3AE-A04C-BDE8-8AE32D18FAD1}" dt="2020-11-05T13:54:11.719" v="0" actId="2696"/>
        <pc:sldMkLst>
          <pc:docMk/>
          <pc:sldMk cId="459199448" sldId="279"/>
        </pc:sldMkLst>
      </pc:sldChg>
      <pc:sldChg chg="del">
        <pc:chgData name="FANG Xintao(gr0475vx)" userId="f5a69607-3c73-4172-a63e-2f8eff800f7d" providerId="ADAL" clId="{BC2663C9-C3AE-A04C-BDE8-8AE32D18FAD1}" dt="2020-11-06T14:18:31.489" v="1749" actId="2696"/>
        <pc:sldMkLst>
          <pc:docMk/>
          <pc:sldMk cId="1358125998" sldId="280"/>
        </pc:sldMkLst>
      </pc:sldChg>
      <pc:sldChg chg="modSp mod">
        <pc:chgData name="FANG Xintao(gr0475vx)" userId="f5a69607-3c73-4172-a63e-2f8eff800f7d" providerId="ADAL" clId="{BC2663C9-C3AE-A04C-BDE8-8AE32D18FAD1}" dt="2020-11-05T15:02:32.591" v="945" actId="20577"/>
        <pc:sldMkLst>
          <pc:docMk/>
          <pc:sldMk cId="1822686881" sldId="281"/>
        </pc:sldMkLst>
        <pc:spChg chg="mod">
          <ac:chgData name="FANG Xintao(gr0475vx)" userId="f5a69607-3c73-4172-a63e-2f8eff800f7d" providerId="ADAL" clId="{BC2663C9-C3AE-A04C-BDE8-8AE32D18FAD1}" dt="2020-11-05T14:09:07.734" v="136" actId="20577"/>
          <ac:spMkLst>
            <pc:docMk/>
            <pc:sldMk cId="1822686881" sldId="281"/>
            <ac:spMk id="2" creationId="{B98017F1-A404-4248-8654-8B41360FEE5C}"/>
          </ac:spMkLst>
        </pc:spChg>
        <pc:spChg chg="mod">
          <ac:chgData name="FANG Xintao(gr0475vx)" userId="f5a69607-3c73-4172-a63e-2f8eff800f7d" providerId="ADAL" clId="{BC2663C9-C3AE-A04C-BDE8-8AE32D18FAD1}" dt="2020-11-05T15:02:32.591" v="945" actId="20577"/>
          <ac:spMkLst>
            <pc:docMk/>
            <pc:sldMk cId="1822686881" sldId="281"/>
            <ac:spMk id="3" creationId="{A351A24A-04F4-1143-A692-8A7106A7659B}"/>
          </ac:spMkLst>
        </pc:spChg>
      </pc:sldChg>
      <pc:sldChg chg="new del">
        <pc:chgData name="FANG Xintao(gr0475vx)" userId="f5a69607-3c73-4172-a63e-2f8eff800f7d" providerId="ADAL" clId="{BC2663C9-C3AE-A04C-BDE8-8AE32D18FAD1}" dt="2020-11-05T14:11:22.038" v="162" actId="2696"/>
        <pc:sldMkLst>
          <pc:docMk/>
          <pc:sldMk cId="143851799" sldId="282"/>
        </pc:sldMkLst>
      </pc:sldChg>
      <pc:sldChg chg="del">
        <pc:chgData name="FANG Xintao(gr0475vx)" userId="f5a69607-3c73-4172-a63e-2f8eff800f7d" providerId="ADAL" clId="{BC2663C9-C3AE-A04C-BDE8-8AE32D18FAD1}" dt="2020-11-05T13:54:27.380" v="1" actId="2696"/>
        <pc:sldMkLst>
          <pc:docMk/>
          <pc:sldMk cId="260838808" sldId="282"/>
        </pc:sldMkLst>
      </pc:sldChg>
      <pc:sldChg chg="addSp delSp modSp new mod ord">
        <pc:chgData name="FANG Xintao(gr0475vx)" userId="f5a69607-3c73-4172-a63e-2f8eff800f7d" providerId="ADAL" clId="{BC2663C9-C3AE-A04C-BDE8-8AE32D18FAD1}" dt="2020-11-05T14:29:52.737" v="545" actId="20577"/>
        <pc:sldMkLst>
          <pc:docMk/>
          <pc:sldMk cId="4133787392" sldId="282"/>
        </pc:sldMkLst>
        <pc:spChg chg="mod">
          <ac:chgData name="FANG Xintao(gr0475vx)" userId="f5a69607-3c73-4172-a63e-2f8eff800f7d" providerId="ADAL" clId="{BC2663C9-C3AE-A04C-BDE8-8AE32D18FAD1}" dt="2020-11-05T14:29:52.737" v="545" actId="20577"/>
          <ac:spMkLst>
            <pc:docMk/>
            <pc:sldMk cId="4133787392" sldId="282"/>
            <ac:spMk id="2" creationId="{4D43C076-69B6-4047-8F88-B1BFCB5A5BC0}"/>
          </ac:spMkLst>
        </pc:spChg>
        <pc:spChg chg="add del mod">
          <ac:chgData name="FANG Xintao(gr0475vx)" userId="f5a69607-3c73-4172-a63e-2f8eff800f7d" providerId="ADAL" clId="{BC2663C9-C3AE-A04C-BDE8-8AE32D18FAD1}" dt="2020-11-05T14:15:36.027" v="231"/>
          <ac:spMkLst>
            <pc:docMk/>
            <pc:sldMk cId="4133787392" sldId="282"/>
            <ac:spMk id="4" creationId="{0F42E2EC-CEA0-334E-A01F-680F08BD4080}"/>
          </ac:spMkLst>
        </pc:spChg>
        <pc:spChg chg="add del mod">
          <ac:chgData name="FANG Xintao(gr0475vx)" userId="f5a69607-3c73-4172-a63e-2f8eff800f7d" providerId="ADAL" clId="{BC2663C9-C3AE-A04C-BDE8-8AE32D18FAD1}" dt="2020-11-05T14:29:24.354" v="536" actId="1076"/>
          <ac:spMkLst>
            <pc:docMk/>
            <pc:sldMk cId="4133787392" sldId="282"/>
            <ac:spMk id="5" creationId="{C22FD271-CD8D-D64C-B11D-F1594FC24D24}"/>
          </ac:spMkLst>
        </pc:spChg>
        <pc:picChg chg="add mod">
          <ac:chgData name="FANG Xintao(gr0475vx)" userId="f5a69607-3c73-4172-a63e-2f8eff800f7d" providerId="ADAL" clId="{BC2663C9-C3AE-A04C-BDE8-8AE32D18FAD1}" dt="2020-11-05T14:29:28.987" v="537" actId="1076"/>
          <ac:picMkLst>
            <pc:docMk/>
            <pc:sldMk cId="4133787392" sldId="282"/>
            <ac:picMk id="7" creationId="{7AFB54B0-4989-1943-87AC-DDD4FAFEE03A}"/>
          </ac:picMkLst>
        </pc:picChg>
      </pc:sldChg>
      <pc:sldChg chg="addSp delSp modSp add mod">
        <pc:chgData name="FANG Xintao(gr0475vx)" userId="f5a69607-3c73-4172-a63e-2f8eff800f7d" providerId="ADAL" clId="{BC2663C9-C3AE-A04C-BDE8-8AE32D18FAD1}" dt="2020-11-05T15:06:36.483" v="977" actId="1076"/>
        <pc:sldMkLst>
          <pc:docMk/>
          <pc:sldMk cId="3842349217" sldId="283"/>
        </pc:sldMkLst>
        <pc:spChg chg="mod">
          <ac:chgData name="FANG Xintao(gr0475vx)" userId="f5a69607-3c73-4172-a63e-2f8eff800f7d" providerId="ADAL" clId="{BC2663C9-C3AE-A04C-BDE8-8AE32D18FAD1}" dt="2020-11-05T14:29:57.345" v="548" actId="20577"/>
          <ac:spMkLst>
            <pc:docMk/>
            <pc:sldMk cId="3842349217" sldId="283"/>
            <ac:spMk id="2" creationId="{4D43C076-69B6-4047-8F88-B1BFCB5A5BC0}"/>
          </ac:spMkLst>
        </pc:spChg>
        <pc:spChg chg="mod">
          <ac:chgData name="FANG Xintao(gr0475vx)" userId="f5a69607-3c73-4172-a63e-2f8eff800f7d" providerId="ADAL" clId="{BC2663C9-C3AE-A04C-BDE8-8AE32D18FAD1}" dt="2020-11-05T14:31:16.151" v="625" actId="1076"/>
          <ac:spMkLst>
            <pc:docMk/>
            <pc:sldMk cId="3842349217" sldId="283"/>
            <ac:spMk id="5" creationId="{C22FD271-CD8D-D64C-B11D-F1594FC24D24}"/>
          </ac:spMkLst>
        </pc:spChg>
        <pc:spChg chg="add del mod">
          <ac:chgData name="FANG Xintao(gr0475vx)" userId="f5a69607-3c73-4172-a63e-2f8eff800f7d" providerId="ADAL" clId="{BC2663C9-C3AE-A04C-BDE8-8AE32D18FAD1}" dt="2020-11-05T14:34:31.337" v="634" actId="478"/>
          <ac:spMkLst>
            <pc:docMk/>
            <pc:sldMk cId="3842349217" sldId="283"/>
            <ac:spMk id="8" creationId="{55D50A6F-A416-1A46-9410-C7BB03AD02EE}"/>
          </ac:spMkLst>
        </pc:spChg>
        <pc:picChg chg="add del mod modCrop">
          <ac:chgData name="FANG Xintao(gr0475vx)" userId="f5a69607-3c73-4172-a63e-2f8eff800f7d" providerId="ADAL" clId="{BC2663C9-C3AE-A04C-BDE8-8AE32D18FAD1}" dt="2020-11-05T15:06:36.483" v="977" actId="1076"/>
          <ac:picMkLst>
            <pc:docMk/>
            <pc:sldMk cId="3842349217" sldId="283"/>
            <ac:picMk id="6" creationId="{2ED6DA1D-9F58-F640-945B-402DA7F24713}"/>
          </ac:picMkLst>
        </pc:picChg>
        <pc:picChg chg="del">
          <ac:chgData name="FANG Xintao(gr0475vx)" userId="f5a69607-3c73-4172-a63e-2f8eff800f7d" providerId="ADAL" clId="{BC2663C9-C3AE-A04C-BDE8-8AE32D18FAD1}" dt="2020-11-05T14:30:05.537" v="549" actId="478"/>
          <ac:picMkLst>
            <pc:docMk/>
            <pc:sldMk cId="3842349217" sldId="283"/>
            <ac:picMk id="7" creationId="{7AFB54B0-4989-1943-87AC-DDD4FAFEE03A}"/>
          </ac:picMkLst>
        </pc:picChg>
      </pc:sldChg>
      <pc:sldChg chg="addSp delSp modSp add mod">
        <pc:chgData name="FANG Xintao(gr0475vx)" userId="f5a69607-3c73-4172-a63e-2f8eff800f7d" providerId="ADAL" clId="{BC2663C9-C3AE-A04C-BDE8-8AE32D18FAD1}" dt="2020-11-06T15:06:59.314" v="2264" actId="14100"/>
        <pc:sldMkLst>
          <pc:docMk/>
          <pc:sldMk cId="2563352487" sldId="284"/>
        </pc:sldMkLst>
        <pc:spChg chg="mod">
          <ac:chgData name="FANG Xintao(gr0475vx)" userId="f5a69607-3c73-4172-a63e-2f8eff800f7d" providerId="ADAL" clId="{BC2663C9-C3AE-A04C-BDE8-8AE32D18FAD1}" dt="2020-11-05T14:38:49.771" v="646" actId="20577"/>
          <ac:spMkLst>
            <pc:docMk/>
            <pc:sldMk cId="2563352487" sldId="284"/>
            <ac:spMk id="2" creationId="{4D43C076-69B6-4047-8F88-B1BFCB5A5BC0}"/>
          </ac:spMkLst>
        </pc:spChg>
        <pc:spChg chg="add mod">
          <ac:chgData name="FANG Xintao(gr0475vx)" userId="f5a69607-3c73-4172-a63e-2f8eff800f7d" providerId="ADAL" clId="{BC2663C9-C3AE-A04C-BDE8-8AE32D18FAD1}" dt="2020-11-05T14:51:45.760" v="850" actId="1076"/>
          <ac:spMkLst>
            <pc:docMk/>
            <pc:sldMk cId="2563352487" sldId="284"/>
            <ac:spMk id="4" creationId="{4122C665-0CAE-404E-A5DE-71FC78AB117C}"/>
          </ac:spMkLst>
        </pc:spChg>
        <pc:spChg chg="mod">
          <ac:chgData name="FANG Xintao(gr0475vx)" userId="f5a69607-3c73-4172-a63e-2f8eff800f7d" providerId="ADAL" clId="{BC2663C9-C3AE-A04C-BDE8-8AE32D18FAD1}" dt="2020-11-05T14:40:38.413" v="682" actId="14100"/>
          <ac:spMkLst>
            <pc:docMk/>
            <pc:sldMk cId="2563352487" sldId="284"/>
            <ac:spMk id="5" creationId="{C22FD271-CD8D-D64C-B11D-F1594FC24D24}"/>
          </ac:spMkLst>
        </pc:spChg>
        <pc:spChg chg="add mod">
          <ac:chgData name="FANG Xintao(gr0475vx)" userId="f5a69607-3c73-4172-a63e-2f8eff800f7d" providerId="ADAL" clId="{BC2663C9-C3AE-A04C-BDE8-8AE32D18FAD1}" dt="2020-11-05T14:51:54.401" v="852" actId="1076"/>
          <ac:spMkLst>
            <pc:docMk/>
            <pc:sldMk cId="2563352487" sldId="284"/>
            <ac:spMk id="7" creationId="{1801C31D-7A20-DE47-A675-CF71FC72B16B}"/>
          </ac:spMkLst>
        </pc:spChg>
        <pc:spChg chg="add mod">
          <ac:chgData name="FANG Xintao(gr0475vx)" userId="f5a69607-3c73-4172-a63e-2f8eff800f7d" providerId="ADAL" clId="{BC2663C9-C3AE-A04C-BDE8-8AE32D18FAD1}" dt="2020-11-05T14:51:50.288" v="851" actId="1076"/>
          <ac:spMkLst>
            <pc:docMk/>
            <pc:sldMk cId="2563352487" sldId="284"/>
            <ac:spMk id="8" creationId="{EDC63F9F-1F1D-6F4C-BAEB-D583B5CA19DE}"/>
          </ac:spMkLst>
        </pc:spChg>
        <pc:spChg chg="add mod">
          <ac:chgData name="FANG Xintao(gr0475vx)" userId="f5a69607-3c73-4172-a63e-2f8eff800f7d" providerId="ADAL" clId="{BC2663C9-C3AE-A04C-BDE8-8AE32D18FAD1}" dt="2020-11-05T14:52:09.417" v="857" actId="1076"/>
          <ac:spMkLst>
            <pc:docMk/>
            <pc:sldMk cId="2563352487" sldId="284"/>
            <ac:spMk id="13" creationId="{3823C171-FCA2-394F-82CB-956FD0AB7588}"/>
          </ac:spMkLst>
        </pc:spChg>
        <pc:spChg chg="add mod">
          <ac:chgData name="FANG Xintao(gr0475vx)" userId="f5a69607-3c73-4172-a63e-2f8eff800f7d" providerId="ADAL" clId="{BC2663C9-C3AE-A04C-BDE8-8AE32D18FAD1}" dt="2020-11-05T14:52:05.456" v="856" actId="1076"/>
          <ac:spMkLst>
            <pc:docMk/>
            <pc:sldMk cId="2563352487" sldId="284"/>
            <ac:spMk id="14" creationId="{14EE0B33-34F5-F84A-BC30-583768A39592}"/>
          </ac:spMkLst>
        </pc:spChg>
        <pc:spChg chg="add mod">
          <ac:chgData name="FANG Xintao(gr0475vx)" userId="f5a69607-3c73-4172-a63e-2f8eff800f7d" providerId="ADAL" clId="{BC2663C9-C3AE-A04C-BDE8-8AE32D18FAD1}" dt="2020-11-05T14:51:43.121" v="849" actId="1076"/>
          <ac:spMkLst>
            <pc:docMk/>
            <pc:sldMk cId="2563352487" sldId="284"/>
            <ac:spMk id="15" creationId="{827637DC-8635-1249-8118-16FF38800A15}"/>
          </ac:spMkLst>
        </pc:spChg>
        <pc:spChg chg="add mod">
          <ac:chgData name="FANG Xintao(gr0475vx)" userId="f5a69607-3c73-4172-a63e-2f8eff800f7d" providerId="ADAL" clId="{BC2663C9-C3AE-A04C-BDE8-8AE32D18FAD1}" dt="2020-11-05T14:51:39.209" v="848" actId="1076"/>
          <ac:spMkLst>
            <pc:docMk/>
            <pc:sldMk cId="2563352487" sldId="284"/>
            <ac:spMk id="16" creationId="{A3E01D45-242B-D142-B475-495911D429AB}"/>
          </ac:spMkLst>
        </pc:spChg>
        <pc:spChg chg="add mod">
          <ac:chgData name="FANG Xintao(gr0475vx)" userId="f5a69607-3c73-4172-a63e-2f8eff800f7d" providerId="ADAL" clId="{BC2663C9-C3AE-A04C-BDE8-8AE32D18FAD1}" dt="2020-11-06T15:06:59.314" v="2264" actId="14100"/>
          <ac:spMkLst>
            <pc:docMk/>
            <pc:sldMk cId="2563352487" sldId="284"/>
            <ac:spMk id="17" creationId="{C9B66CFF-14AF-BF48-B3B2-879E158B3381}"/>
          </ac:spMkLst>
        </pc:spChg>
        <pc:spChg chg="add del mod">
          <ac:chgData name="FANG Xintao(gr0475vx)" userId="f5a69607-3c73-4172-a63e-2f8eff800f7d" providerId="ADAL" clId="{BC2663C9-C3AE-A04C-BDE8-8AE32D18FAD1}" dt="2020-11-05T14:53:05.998" v="884"/>
          <ac:spMkLst>
            <pc:docMk/>
            <pc:sldMk cId="2563352487" sldId="284"/>
            <ac:spMk id="18" creationId="{49E47F56-59BF-0746-A000-07BD09521545}"/>
          </ac:spMkLst>
        </pc:spChg>
        <pc:spChg chg="add mod">
          <ac:chgData name="FANG Xintao(gr0475vx)" userId="f5a69607-3c73-4172-a63e-2f8eff800f7d" providerId="ADAL" clId="{BC2663C9-C3AE-A04C-BDE8-8AE32D18FAD1}" dt="2020-11-05T14:56:18.532" v="942" actId="1076"/>
          <ac:spMkLst>
            <pc:docMk/>
            <pc:sldMk cId="2563352487" sldId="284"/>
            <ac:spMk id="19" creationId="{6BCAFD98-9FC6-964A-9CF7-28CE35C5E65B}"/>
          </ac:spMkLst>
        </pc:spChg>
        <pc:spChg chg="add mod">
          <ac:chgData name="FANG Xintao(gr0475vx)" userId="f5a69607-3c73-4172-a63e-2f8eff800f7d" providerId="ADAL" clId="{BC2663C9-C3AE-A04C-BDE8-8AE32D18FAD1}" dt="2020-11-05T14:56:18.532" v="942" actId="1076"/>
          <ac:spMkLst>
            <pc:docMk/>
            <pc:sldMk cId="2563352487" sldId="284"/>
            <ac:spMk id="20" creationId="{C39D990B-2B49-6A47-9DE5-FB3C47FD66FE}"/>
          </ac:spMkLst>
        </pc:spChg>
        <pc:spChg chg="add mod">
          <ac:chgData name="FANG Xintao(gr0475vx)" userId="f5a69607-3c73-4172-a63e-2f8eff800f7d" providerId="ADAL" clId="{BC2663C9-C3AE-A04C-BDE8-8AE32D18FAD1}" dt="2020-11-05T14:56:18.532" v="942" actId="1076"/>
          <ac:spMkLst>
            <pc:docMk/>
            <pc:sldMk cId="2563352487" sldId="284"/>
            <ac:spMk id="21" creationId="{118521E1-33AC-D543-A6AF-6C8D293CC649}"/>
          </ac:spMkLst>
        </pc:spChg>
        <pc:spChg chg="add mod">
          <ac:chgData name="FANG Xintao(gr0475vx)" userId="f5a69607-3c73-4172-a63e-2f8eff800f7d" providerId="ADAL" clId="{BC2663C9-C3AE-A04C-BDE8-8AE32D18FAD1}" dt="2020-11-05T14:56:18.532" v="942" actId="1076"/>
          <ac:spMkLst>
            <pc:docMk/>
            <pc:sldMk cId="2563352487" sldId="284"/>
            <ac:spMk id="22" creationId="{8D7F4E96-60D4-3A49-AE3D-190A11F9E2E0}"/>
          </ac:spMkLst>
        </pc:spChg>
        <pc:spChg chg="add mod">
          <ac:chgData name="FANG Xintao(gr0475vx)" userId="f5a69607-3c73-4172-a63e-2f8eff800f7d" providerId="ADAL" clId="{BC2663C9-C3AE-A04C-BDE8-8AE32D18FAD1}" dt="2020-11-05T14:56:18.532" v="942" actId="1076"/>
          <ac:spMkLst>
            <pc:docMk/>
            <pc:sldMk cId="2563352487" sldId="284"/>
            <ac:spMk id="25" creationId="{4E4882BF-D587-CA40-8055-C490F07CA56B}"/>
          </ac:spMkLst>
        </pc:spChg>
        <pc:picChg chg="del">
          <ac:chgData name="FANG Xintao(gr0475vx)" userId="f5a69607-3c73-4172-a63e-2f8eff800f7d" providerId="ADAL" clId="{BC2663C9-C3AE-A04C-BDE8-8AE32D18FAD1}" dt="2020-11-05T14:38:52.956" v="647" actId="478"/>
          <ac:picMkLst>
            <pc:docMk/>
            <pc:sldMk cId="2563352487" sldId="284"/>
            <ac:picMk id="6" creationId="{2ED6DA1D-9F58-F640-945B-402DA7F24713}"/>
          </ac:picMkLst>
        </pc:picChg>
        <pc:picChg chg="add mod">
          <ac:chgData name="FANG Xintao(gr0475vx)" userId="f5a69607-3c73-4172-a63e-2f8eff800f7d" providerId="ADAL" clId="{BC2663C9-C3AE-A04C-BDE8-8AE32D18FAD1}" dt="2020-11-05T14:52:02.727" v="855" actId="1076"/>
          <ac:picMkLst>
            <pc:docMk/>
            <pc:sldMk cId="2563352487" sldId="284"/>
            <ac:picMk id="10" creationId="{921533B7-3ACF-E545-8A5F-342654720395}"/>
          </ac:picMkLst>
        </pc:picChg>
        <pc:picChg chg="add mod">
          <ac:chgData name="FANG Xintao(gr0475vx)" userId="f5a69607-3c73-4172-a63e-2f8eff800f7d" providerId="ADAL" clId="{BC2663C9-C3AE-A04C-BDE8-8AE32D18FAD1}" dt="2020-11-05T14:51:59.245" v="854" actId="14100"/>
          <ac:picMkLst>
            <pc:docMk/>
            <pc:sldMk cId="2563352487" sldId="284"/>
            <ac:picMk id="12" creationId="{A12C4B7A-33CD-B04C-B828-E12B48462657}"/>
          </ac:picMkLst>
        </pc:picChg>
        <pc:picChg chg="add mod">
          <ac:chgData name="FANG Xintao(gr0475vx)" userId="f5a69607-3c73-4172-a63e-2f8eff800f7d" providerId="ADAL" clId="{BC2663C9-C3AE-A04C-BDE8-8AE32D18FAD1}" dt="2020-11-05T14:56:18.532" v="942" actId="1076"/>
          <ac:picMkLst>
            <pc:docMk/>
            <pc:sldMk cId="2563352487" sldId="284"/>
            <ac:picMk id="23" creationId="{5F318B47-0691-F646-A407-C9213F1F3C5F}"/>
          </ac:picMkLst>
        </pc:picChg>
        <pc:picChg chg="add del mod">
          <ac:chgData name="FANG Xintao(gr0475vx)" userId="f5a69607-3c73-4172-a63e-2f8eff800f7d" providerId="ADAL" clId="{BC2663C9-C3AE-A04C-BDE8-8AE32D18FAD1}" dt="2020-11-05T14:54:43.286" v="918"/>
          <ac:picMkLst>
            <pc:docMk/>
            <pc:sldMk cId="2563352487" sldId="284"/>
            <ac:picMk id="24" creationId="{EDF1B7E3-1CC9-6B44-B2FC-3244CA6E8D34}"/>
          </ac:picMkLst>
        </pc:picChg>
      </pc:sldChg>
      <pc:sldChg chg="addSp delSp modSp add mod">
        <pc:chgData name="FANG Xintao(gr0475vx)" userId="f5a69607-3c73-4172-a63e-2f8eff800f7d" providerId="ADAL" clId="{BC2663C9-C3AE-A04C-BDE8-8AE32D18FAD1}" dt="2020-11-06T14:29:20.139" v="1870" actId="12"/>
        <pc:sldMkLst>
          <pc:docMk/>
          <pc:sldMk cId="3777663921" sldId="285"/>
        </pc:sldMkLst>
        <pc:spChg chg="mod">
          <ac:chgData name="FANG Xintao(gr0475vx)" userId="f5a69607-3c73-4172-a63e-2f8eff800f7d" providerId="ADAL" clId="{BC2663C9-C3AE-A04C-BDE8-8AE32D18FAD1}" dt="2020-11-05T15:02:57.916" v="947" actId="108"/>
          <ac:spMkLst>
            <pc:docMk/>
            <pc:sldMk cId="3777663921" sldId="285"/>
            <ac:spMk id="2" creationId="{4D43C076-69B6-4047-8F88-B1BFCB5A5BC0}"/>
          </ac:spMkLst>
        </pc:spChg>
        <pc:spChg chg="mod">
          <ac:chgData name="FANG Xintao(gr0475vx)" userId="f5a69607-3c73-4172-a63e-2f8eff800f7d" providerId="ADAL" clId="{BC2663C9-C3AE-A04C-BDE8-8AE32D18FAD1}" dt="2020-11-06T14:29:20.139" v="1870" actId="12"/>
          <ac:spMkLst>
            <pc:docMk/>
            <pc:sldMk cId="3777663921" sldId="285"/>
            <ac:spMk id="5" creationId="{C22FD271-CD8D-D64C-B11D-F1594FC24D24}"/>
          </ac:spMkLst>
        </pc:spChg>
        <pc:spChg chg="add mod">
          <ac:chgData name="FANG Xintao(gr0475vx)" userId="f5a69607-3c73-4172-a63e-2f8eff800f7d" providerId="ADAL" clId="{BC2663C9-C3AE-A04C-BDE8-8AE32D18FAD1}" dt="2020-11-05T15:19:01.905" v="1000" actId="14100"/>
          <ac:spMkLst>
            <pc:docMk/>
            <pc:sldMk cId="3777663921" sldId="285"/>
            <ac:spMk id="12" creationId="{38CE9D0C-4A76-476A-BB2C-F06B16F3CB22}"/>
          </ac:spMkLst>
        </pc:spChg>
        <pc:picChg chg="add mod">
          <ac:chgData name="FANG Xintao(gr0475vx)" userId="f5a69607-3c73-4172-a63e-2f8eff800f7d" providerId="ADAL" clId="{BC2663C9-C3AE-A04C-BDE8-8AE32D18FAD1}" dt="2020-11-05T15:16:30.335" v="989" actId="1076"/>
          <ac:picMkLst>
            <pc:docMk/>
            <pc:sldMk cId="3777663921" sldId="285"/>
            <ac:picMk id="6" creationId="{4A17BD63-23BA-AC4F-8F8F-116717590351}"/>
          </ac:picMkLst>
        </pc:picChg>
        <pc:picChg chg="del">
          <ac:chgData name="FANG Xintao(gr0475vx)" userId="f5a69607-3c73-4172-a63e-2f8eff800f7d" providerId="ADAL" clId="{BC2663C9-C3AE-A04C-BDE8-8AE32D18FAD1}" dt="2020-11-05T15:05:54.434" v="973" actId="478"/>
          <ac:picMkLst>
            <pc:docMk/>
            <pc:sldMk cId="3777663921" sldId="285"/>
            <ac:picMk id="7" creationId="{7AFB54B0-4989-1943-87AC-DDD4FAFEE03A}"/>
          </ac:picMkLst>
        </pc:picChg>
        <pc:inkChg chg="add del">
          <ac:chgData name="FANG Xintao(gr0475vx)" userId="f5a69607-3c73-4172-a63e-2f8eff800f7d" providerId="ADAL" clId="{BC2663C9-C3AE-A04C-BDE8-8AE32D18FAD1}" dt="2020-11-05T15:18:46.074" v="996" actId="34122"/>
          <ac:inkMkLst>
            <pc:docMk/>
            <pc:sldMk cId="3777663921" sldId="285"/>
            <ac:inkMk id="8" creationId="{49D23101-6E01-F044-A2DA-A8FC30F6AB3F}"/>
          </ac:inkMkLst>
        </pc:inkChg>
      </pc:sldChg>
      <pc:sldChg chg="modSp add mod">
        <pc:chgData name="FANG Xintao(gr0475vx)" userId="f5a69607-3c73-4172-a63e-2f8eff800f7d" providerId="ADAL" clId="{BC2663C9-C3AE-A04C-BDE8-8AE32D18FAD1}" dt="2020-11-05T15:05:37.854" v="972" actId="1076"/>
        <pc:sldMkLst>
          <pc:docMk/>
          <pc:sldMk cId="407409468" sldId="286"/>
        </pc:sldMkLst>
        <pc:spChg chg="mod">
          <ac:chgData name="FANG Xintao(gr0475vx)" userId="f5a69607-3c73-4172-a63e-2f8eff800f7d" providerId="ADAL" clId="{BC2663C9-C3AE-A04C-BDE8-8AE32D18FAD1}" dt="2020-11-05T15:03:42.269" v="957" actId="20577"/>
          <ac:spMkLst>
            <pc:docMk/>
            <pc:sldMk cId="407409468" sldId="286"/>
            <ac:spMk id="2" creationId="{50BFB1DF-15FF-1E4D-9FFB-D14F85AAA3BE}"/>
          </ac:spMkLst>
        </pc:spChg>
        <pc:spChg chg="mod">
          <ac:chgData name="FANG Xintao(gr0475vx)" userId="f5a69607-3c73-4172-a63e-2f8eff800f7d" providerId="ADAL" clId="{BC2663C9-C3AE-A04C-BDE8-8AE32D18FAD1}" dt="2020-11-05T15:05:37.854" v="972" actId="1076"/>
          <ac:spMkLst>
            <pc:docMk/>
            <pc:sldMk cId="407409468" sldId="286"/>
            <ac:spMk id="3" creationId="{4FC76145-3F3C-104E-8EB7-FCF70F2B63EB}"/>
          </ac:spMkLst>
        </pc:spChg>
      </pc:sldChg>
      <pc:sldChg chg="addSp delSp modSp add mod">
        <pc:chgData name="FANG Xintao(gr0475vx)" userId="f5a69607-3c73-4172-a63e-2f8eff800f7d" providerId="ADAL" clId="{BC2663C9-C3AE-A04C-BDE8-8AE32D18FAD1}" dt="2020-11-06T15:08:44.789" v="2348" actId="20577"/>
        <pc:sldMkLst>
          <pc:docMk/>
          <pc:sldMk cId="569704659" sldId="287"/>
        </pc:sldMkLst>
        <pc:spChg chg="mod">
          <ac:chgData name="FANG Xintao(gr0475vx)" userId="f5a69607-3c73-4172-a63e-2f8eff800f7d" providerId="ADAL" clId="{BC2663C9-C3AE-A04C-BDE8-8AE32D18FAD1}" dt="2020-11-05T15:22:54.695" v="1159" actId="20577"/>
          <ac:spMkLst>
            <pc:docMk/>
            <pc:sldMk cId="569704659" sldId="287"/>
            <ac:spMk id="2" creationId="{4D43C076-69B6-4047-8F88-B1BFCB5A5BC0}"/>
          </ac:spMkLst>
        </pc:spChg>
        <pc:spChg chg="add del mod">
          <ac:chgData name="FANG Xintao(gr0475vx)" userId="f5a69607-3c73-4172-a63e-2f8eff800f7d" providerId="ADAL" clId="{BC2663C9-C3AE-A04C-BDE8-8AE32D18FAD1}" dt="2020-11-05T15:18:20.176" v="993" actId="478"/>
          <ac:spMkLst>
            <pc:docMk/>
            <pc:sldMk cId="569704659" sldId="287"/>
            <ac:spMk id="4" creationId="{A98C6B73-2CF3-FB42-B5C8-1FD38F2FCECE}"/>
          </ac:spMkLst>
        </pc:spChg>
        <pc:spChg chg="mod">
          <ac:chgData name="FANG Xintao(gr0475vx)" userId="f5a69607-3c73-4172-a63e-2f8eff800f7d" providerId="ADAL" clId="{BC2663C9-C3AE-A04C-BDE8-8AE32D18FAD1}" dt="2020-11-06T15:08:44.789" v="2348" actId="20577"/>
          <ac:spMkLst>
            <pc:docMk/>
            <pc:sldMk cId="569704659" sldId="287"/>
            <ac:spMk id="5" creationId="{C22FD271-CD8D-D64C-B11D-F1594FC24D24}"/>
          </ac:spMkLst>
        </pc:spChg>
        <pc:picChg chg="del">
          <ac:chgData name="FANG Xintao(gr0475vx)" userId="f5a69607-3c73-4172-a63e-2f8eff800f7d" providerId="ADAL" clId="{BC2663C9-C3AE-A04C-BDE8-8AE32D18FAD1}" dt="2020-11-05T15:18:36.689" v="994" actId="478"/>
          <ac:picMkLst>
            <pc:docMk/>
            <pc:sldMk cId="569704659" sldId="287"/>
            <ac:picMk id="6" creationId="{4A17BD63-23BA-AC4F-8F8F-116717590351}"/>
          </ac:picMkLst>
        </pc:picChg>
        <pc:inkChg chg="del">
          <ac:chgData name="FANG Xintao(gr0475vx)" userId="f5a69607-3c73-4172-a63e-2f8eff800f7d" providerId="ADAL" clId="{BC2663C9-C3AE-A04C-BDE8-8AE32D18FAD1}" dt="2020-11-05T15:18:39.676" v="995" actId="478"/>
          <ac:inkMkLst>
            <pc:docMk/>
            <pc:sldMk cId="569704659" sldId="287"/>
            <ac:inkMk id="8" creationId="{49D23101-6E01-F044-A2DA-A8FC30F6AB3F}"/>
          </ac:inkMkLst>
        </pc:inkChg>
      </pc:sldChg>
      <pc:sldChg chg="addSp delSp modSp add mod">
        <pc:chgData name="FANG Xintao(gr0475vx)" userId="f5a69607-3c73-4172-a63e-2f8eff800f7d" providerId="ADAL" clId="{BC2663C9-C3AE-A04C-BDE8-8AE32D18FAD1}" dt="2020-11-06T15:02:25.595" v="2230" actId="20577"/>
        <pc:sldMkLst>
          <pc:docMk/>
          <pc:sldMk cId="406818831" sldId="288"/>
        </pc:sldMkLst>
        <pc:spChg chg="mod">
          <ac:chgData name="FANG Xintao(gr0475vx)" userId="f5a69607-3c73-4172-a63e-2f8eff800f7d" providerId="ADAL" clId="{BC2663C9-C3AE-A04C-BDE8-8AE32D18FAD1}" dt="2020-11-06T14:32:11.480" v="1894" actId="20577"/>
          <ac:spMkLst>
            <pc:docMk/>
            <pc:sldMk cId="406818831" sldId="288"/>
            <ac:spMk id="2" creationId="{B98017F1-A404-4248-8654-8B41360FEE5C}"/>
          </ac:spMkLst>
        </pc:spChg>
        <pc:spChg chg="mod">
          <ac:chgData name="FANG Xintao(gr0475vx)" userId="f5a69607-3c73-4172-a63e-2f8eff800f7d" providerId="ADAL" clId="{BC2663C9-C3AE-A04C-BDE8-8AE32D18FAD1}" dt="2020-11-06T15:02:25.595" v="2230" actId="20577"/>
          <ac:spMkLst>
            <pc:docMk/>
            <pc:sldMk cId="406818831" sldId="288"/>
            <ac:spMk id="3" creationId="{A351A24A-04F4-1143-A692-8A7106A7659B}"/>
          </ac:spMkLst>
        </pc:spChg>
        <pc:spChg chg="add del mod">
          <ac:chgData name="FANG Xintao(gr0475vx)" userId="f5a69607-3c73-4172-a63e-2f8eff800f7d" providerId="ADAL" clId="{BC2663C9-C3AE-A04C-BDE8-8AE32D18FAD1}" dt="2020-11-06T14:40:18.968" v="2124" actId="478"/>
          <ac:spMkLst>
            <pc:docMk/>
            <pc:sldMk cId="406818831" sldId="288"/>
            <ac:spMk id="4" creationId="{BA737736-F415-D741-A095-EC688D3C2E81}"/>
          </ac:spMkLst>
        </pc:spChg>
      </pc:sldChg>
      <pc:sldChg chg="addSp modSp add mod">
        <pc:chgData name="FANG Xintao(gr0475vx)" userId="f5a69607-3c73-4172-a63e-2f8eff800f7d" providerId="ADAL" clId="{BC2663C9-C3AE-A04C-BDE8-8AE32D18FAD1}" dt="2020-11-06T15:22:21.294" v="2609" actId="14100"/>
        <pc:sldMkLst>
          <pc:docMk/>
          <pc:sldMk cId="2470619675" sldId="289"/>
        </pc:sldMkLst>
        <pc:spChg chg="mod">
          <ac:chgData name="FANG Xintao(gr0475vx)" userId="f5a69607-3c73-4172-a63e-2f8eff800f7d" providerId="ADAL" clId="{BC2663C9-C3AE-A04C-BDE8-8AE32D18FAD1}" dt="2020-11-06T15:13:32.201" v="2363" actId="20577"/>
          <ac:spMkLst>
            <pc:docMk/>
            <pc:sldMk cId="2470619675" sldId="289"/>
            <ac:spMk id="2" creationId="{4D43C076-69B6-4047-8F88-B1BFCB5A5BC0}"/>
          </ac:spMkLst>
        </pc:spChg>
        <pc:spChg chg="mod">
          <ac:chgData name="FANG Xintao(gr0475vx)" userId="f5a69607-3c73-4172-a63e-2f8eff800f7d" providerId="ADAL" clId="{BC2663C9-C3AE-A04C-BDE8-8AE32D18FAD1}" dt="2020-11-06T15:15:05.005" v="2447" actId="1076"/>
          <ac:spMkLst>
            <pc:docMk/>
            <pc:sldMk cId="2470619675" sldId="289"/>
            <ac:spMk id="5" creationId="{C22FD271-CD8D-D64C-B11D-F1594FC24D24}"/>
          </ac:spMkLst>
        </pc:spChg>
        <pc:spChg chg="add mod">
          <ac:chgData name="FANG Xintao(gr0475vx)" userId="f5a69607-3c73-4172-a63e-2f8eff800f7d" providerId="ADAL" clId="{BC2663C9-C3AE-A04C-BDE8-8AE32D18FAD1}" dt="2020-11-06T15:16:36.506" v="2454" actId="1076"/>
          <ac:spMkLst>
            <pc:docMk/>
            <pc:sldMk cId="2470619675" sldId="289"/>
            <ac:spMk id="7" creationId="{0C6C1051-3B69-9647-80D6-C00DBAFA58EB}"/>
          </ac:spMkLst>
        </pc:spChg>
        <pc:spChg chg="add mod">
          <ac:chgData name="FANG Xintao(gr0475vx)" userId="f5a69607-3c73-4172-a63e-2f8eff800f7d" providerId="ADAL" clId="{BC2663C9-C3AE-A04C-BDE8-8AE32D18FAD1}" dt="2020-11-06T15:21:42.272" v="2604" actId="1076"/>
          <ac:spMkLst>
            <pc:docMk/>
            <pc:sldMk cId="2470619675" sldId="289"/>
            <ac:spMk id="8" creationId="{7BFD1685-EB3C-3441-89C9-A24B2EB8025D}"/>
          </ac:spMkLst>
        </pc:spChg>
        <pc:picChg chg="add mod">
          <ac:chgData name="FANG Xintao(gr0475vx)" userId="f5a69607-3c73-4172-a63e-2f8eff800f7d" providerId="ADAL" clId="{BC2663C9-C3AE-A04C-BDE8-8AE32D18FAD1}" dt="2020-11-06T15:22:21.294" v="2609" actId="14100"/>
          <ac:picMkLst>
            <pc:docMk/>
            <pc:sldMk cId="2470619675" sldId="289"/>
            <ac:picMk id="6" creationId="{7DEB1F71-B65D-954D-9872-36BC3CE8FA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2786-23C1-F849-85D9-F49C0D4236FF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7E76B-4E40-8843-B9E6-C3944628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7E76B-4E40-8843-B9E6-C39446280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7E76B-4E40-8843-B9E6-C39446280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7E76B-4E40-8843-B9E6-C39446280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7E76B-4E40-8843-B9E6-C39446280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6BB6-030B-9C47-B730-0C661752A4D2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1D9-8646-FF4B-AD52-7B2534BD2252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654-60F4-704E-A529-68BCE3DEC65C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47CC-085C-2242-97A1-387FA091E04D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82C8-3DB5-5142-A977-393FB98D345C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4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A6B-3581-8342-AF9A-CCC92A439DBE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919A-24F7-6844-9216-38F2C187B8EB}" type="datetime1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98E-32B0-DF49-B41A-711E1B772D22}" type="datetime1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F91-C0D1-B644-A13C-658E9DA33AFF}" type="datetime1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16B65D-5416-C14C-A449-5DD13EB95B5C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6CF5-F0F5-F84C-BD0A-FFCB5299C851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684FEE-D53D-BA46-8FFF-369716A817A5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F0BFF-3663-0E4B-A023-6B2E72947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42" y="955115"/>
            <a:ext cx="11546958" cy="2246769"/>
          </a:xfrm>
        </p:spPr>
        <p:txBody>
          <a:bodyPr>
            <a:noAutofit/>
          </a:bodyPr>
          <a:lstStyle/>
          <a:p>
            <a:pPr algn="ctr"/>
            <a:br>
              <a:rPr lang="en" altLang="ja-CN" sz="4400" b="1" dirty="0">
                <a:latin typeface="+mn-lt"/>
              </a:rPr>
            </a:br>
            <a:r>
              <a:rPr lang="en-US" altLang="ja-CN" sz="4400" b="1" dirty="0">
                <a:latin typeface="+mn-lt"/>
                <a:ea typeface="MS PGothic" panose="020B0600070205080204" pitchFamily="34" charset="-128"/>
              </a:rPr>
              <a:t>Joint Extraction of Clinical Entities and Relations Using Multi-head Selection Method</a:t>
            </a:r>
            <a:endParaRPr kumimoji="1" lang="ja-CN" altLang="en-US" sz="3200" b="1" dirty="0">
              <a:latin typeface="+mn-lt"/>
              <a:ea typeface="ＭＳ Ｐゴシック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C0B850-E154-4848-BF60-F6A1384B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b="1" smtClean="0"/>
              <a:t>1</a:t>
            </a:fld>
            <a:endParaRPr lang="en-US" sz="1100" b="1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013F1E0-8EFF-3D49-B889-08681EED31DD}"/>
              </a:ext>
            </a:extLst>
          </p:cNvPr>
          <p:cNvSpPr txBox="1"/>
          <p:nvPr/>
        </p:nvSpPr>
        <p:spPr>
          <a:xfrm>
            <a:off x="5118538" y="3647016"/>
            <a:ext cx="6093945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altLang="ja-CN" sz="2800" dirty="0">
                <a:ea typeface="MS PGothic"/>
              </a:rPr>
              <a:t>​</a:t>
            </a:r>
          </a:p>
          <a:p>
            <a:pPr algn="r" fontAlgn="base">
              <a:lnSpc>
                <a:spcPct val="150000"/>
              </a:lnSpc>
            </a:pPr>
            <a:r>
              <a:rPr lang="en-US" sz="2800" dirty="0">
                <a:ea typeface="MS PGothic"/>
              </a:rPr>
              <a:t>Ritsumeikan </a:t>
            </a:r>
            <a:r>
              <a:rPr lang="en-US" altLang="zh-CN" sz="2800" dirty="0">
                <a:ea typeface="MS PGothic"/>
              </a:rPr>
              <a:t>U</a:t>
            </a:r>
            <a:r>
              <a:rPr lang="en-US" sz="2800" dirty="0">
                <a:ea typeface="MS PGothic"/>
              </a:rPr>
              <a:t>niversity, Japan</a:t>
            </a:r>
            <a:r>
              <a:rPr lang="en-US" sz="2800" dirty="0">
                <a:latin typeface="MS PGothic"/>
                <a:ea typeface="MS PGothic"/>
              </a:rPr>
              <a:t>​</a:t>
            </a:r>
          </a:p>
          <a:p>
            <a:pPr algn="r" fontAlgn="base"/>
            <a:r>
              <a:rPr lang="en-US" altLang="zh-CN" sz="2800" u="sng" dirty="0" err="1">
                <a:ea typeface="MS PGothic"/>
              </a:rPr>
              <a:t>Xintao</a:t>
            </a:r>
            <a:r>
              <a:rPr lang="zh-CN" altLang="en-US" sz="2800" u="sng" dirty="0">
                <a:ea typeface="MS PGothic"/>
              </a:rPr>
              <a:t> </a:t>
            </a:r>
            <a:r>
              <a:rPr lang="en-US" altLang="zh-CN" sz="2800" u="sng" dirty="0">
                <a:ea typeface="MS PGothic"/>
              </a:rPr>
              <a:t>Fang</a:t>
            </a:r>
            <a:r>
              <a:rPr lang="en-US" altLang="zh-CN" sz="2800" dirty="0">
                <a:ea typeface="MS PGothic"/>
              </a:rPr>
              <a:t>,</a:t>
            </a:r>
            <a:r>
              <a:rPr lang="zh-CN" altLang="en-US" sz="2800" dirty="0">
                <a:ea typeface="MS PGothic"/>
              </a:rPr>
              <a:t> </a:t>
            </a:r>
            <a:r>
              <a:rPr lang="en-US" altLang="zh-CN" sz="2800" dirty="0">
                <a:ea typeface="MS PGothic"/>
              </a:rPr>
              <a:t>Yuting</a:t>
            </a:r>
            <a:r>
              <a:rPr lang="zh-CN" altLang="en-US" sz="2800" dirty="0">
                <a:ea typeface="MS PGothic"/>
              </a:rPr>
              <a:t> </a:t>
            </a:r>
            <a:r>
              <a:rPr lang="en-US" altLang="zh-CN" sz="2800" dirty="0">
                <a:ea typeface="MS PGothic"/>
              </a:rPr>
              <a:t>Song,</a:t>
            </a:r>
            <a:r>
              <a:rPr lang="zh-CN" altLang="en-US" sz="2800" dirty="0">
                <a:ea typeface="MS PGothic"/>
              </a:rPr>
              <a:t> </a:t>
            </a:r>
            <a:r>
              <a:rPr lang="en-US" altLang="zh-CN" sz="2800" dirty="0">
                <a:ea typeface="MS PGothic"/>
              </a:rPr>
              <a:t>Akira Maeda</a:t>
            </a:r>
            <a:r>
              <a:rPr lang="en-US" sz="2800" dirty="0">
                <a:ea typeface="MS PGothic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50335-4CF3-8442-A01E-D6906743B09E}"/>
              </a:ext>
            </a:extLst>
          </p:cNvPr>
          <p:cNvSpPr txBox="1"/>
          <p:nvPr/>
        </p:nvSpPr>
        <p:spPr>
          <a:xfrm>
            <a:off x="5813740" y="200421"/>
            <a:ext cx="6093945" cy="7546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altLang="ja-CN" sz="3200" b="1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IALP</a:t>
            </a:r>
            <a:r>
              <a:rPr lang="en-US" altLang="ja-CN" sz="3200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​ </a:t>
            </a:r>
            <a:r>
              <a:rPr lang="en-US" altLang="ja-CN" sz="3200" b="1" dirty="0">
                <a:solidFill>
                  <a:schemeClr val="bg1">
                    <a:lumMod val="50000"/>
                  </a:schemeClr>
                </a:solidFill>
                <a:ea typeface="MS PGothic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52791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7CAD7-184F-9148-B9B0-45037D63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910" y="754082"/>
            <a:ext cx="9997254" cy="947513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lt"/>
                <a:ea typeface="ＭＳ Ｐゴシック"/>
              </a:rPr>
              <a:t>i2b2 Experimental Results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32DD2-BF5B-2D44-A524-91136E69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435127-E38C-2B49-AC42-BDACDBAD7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45984"/>
              </p:ext>
            </p:extLst>
          </p:nvPr>
        </p:nvGraphicFramePr>
        <p:xfrm>
          <a:off x="1346345" y="2143657"/>
          <a:ext cx="9461986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89263">
                  <a:extLst>
                    <a:ext uri="{9D8B030D-6E8A-4147-A177-3AD203B41FA5}">
                      <a16:colId xmlns:a16="http://schemas.microsoft.com/office/drawing/2014/main" val="209520628"/>
                    </a:ext>
                  </a:extLst>
                </a:gridCol>
                <a:gridCol w="1169693">
                  <a:extLst>
                    <a:ext uri="{9D8B030D-6E8A-4147-A177-3AD203B41FA5}">
                      <a16:colId xmlns:a16="http://schemas.microsoft.com/office/drawing/2014/main" val="2131619223"/>
                    </a:ext>
                  </a:extLst>
                </a:gridCol>
                <a:gridCol w="1180606">
                  <a:extLst>
                    <a:ext uri="{9D8B030D-6E8A-4147-A177-3AD203B41FA5}">
                      <a16:colId xmlns:a16="http://schemas.microsoft.com/office/drawing/2014/main" val="161177386"/>
                    </a:ext>
                  </a:extLst>
                </a:gridCol>
                <a:gridCol w="1180606">
                  <a:extLst>
                    <a:ext uri="{9D8B030D-6E8A-4147-A177-3AD203B41FA5}">
                      <a16:colId xmlns:a16="http://schemas.microsoft.com/office/drawing/2014/main" val="2774132633"/>
                    </a:ext>
                  </a:extLst>
                </a:gridCol>
                <a:gridCol w="1180606">
                  <a:extLst>
                    <a:ext uri="{9D8B030D-6E8A-4147-A177-3AD203B41FA5}">
                      <a16:colId xmlns:a16="http://schemas.microsoft.com/office/drawing/2014/main" val="3496468762"/>
                    </a:ext>
                  </a:extLst>
                </a:gridCol>
                <a:gridCol w="1180606">
                  <a:extLst>
                    <a:ext uri="{9D8B030D-6E8A-4147-A177-3AD203B41FA5}">
                      <a16:colId xmlns:a16="http://schemas.microsoft.com/office/drawing/2014/main" val="2991014460"/>
                    </a:ext>
                  </a:extLst>
                </a:gridCol>
                <a:gridCol w="1180606">
                  <a:extLst>
                    <a:ext uri="{9D8B030D-6E8A-4147-A177-3AD203B41FA5}">
                      <a16:colId xmlns:a16="http://schemas.microsoft.com/office/drawing/2014/main" val="14190123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dirty="0"/>
                        <a:t>Model 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Named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entity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recognition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Relation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extraction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714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precision(%)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recall(%)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F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1-score(%)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precision(%)</a:t>
                      </a:r>
                      <a:endParaRPr lang="en-US" altLang="ja-CN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recall(%)</a:t>
                      </a:r>
                      <a:endParaRPr lang="en-US" altLang="ja-CN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F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1-score(%)</a:t>
                      </a:r>
                      <a:endParaRPr lang="en-US" altLang="ja-CN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7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CN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r>
                        <a:rPr lang="en" altLang="ja-CN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84.45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86.07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85.25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51.93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41.05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45.86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49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(general)</a:t>
                      </a:r>
                      <a:endParaRPr lang="en" altLang="ja-CN" sz="1800" kern="1200" baseline="-25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83.35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83.86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83.60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49.31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42.79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45.82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-25000" dirty="0"/>
                        <a:t>(medical)</a:t>
                      </a:r>
                      <a:endParaRPr lang="en-US" baseline="-25000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91.77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91.74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91.76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57.15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53.08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55.04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35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Character</a:t>
                      </a:r>
                      <a:r>
                        <a:rPr lang="en-US" dirty="0" err="1"/>
                        <a:t>BERT</a:t>
                      </a:r>
                      <a:r>
                        <a:rPr lang="zh-CN" altLang="en-US" dirty="0"/>
                        <a:t> </a:t>
                      </a:r>
                      <a:r>
                        <a:rPr lang="en-US" baseline="-25000" dirty="0"/>
                        <a:t>(</a:t>
                      </a:r>
                      <a:r>
                        <a:rPr lang="en-US" altLang="zh-CN" baseline="-25000" dirty="0"/>
                        <a:t>medical</a:t>
                      </a:r>
                      <a:r>
                        <a:rPr lang="en-US" baseline="-25000" dirty="0"/>
                        <a:t>)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88.36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87.38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87.87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54.22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53.80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54.01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5556275"/>
                  </a:ext>
                </a:extLst>
              </a:tr>
            </a:tbl>
          </a:graphicData>
        </a:graphic>
      </p:graphicFrame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43A7CA77-3B68-944B-B5DD-92083650CE1F}"/>
              </a:ext>
            </a:extLst>
          </p:cNvPr>
          <p:cNvSpPr txBox="1"/>
          <p:nvPr/>
        </p:nvSpPr>
        <p:spPr>
          <a:xfrm>
            <a:off x="1346345" y="4579926"/>
            <a:ext cx="10181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BERT</a:t>
            </a:r>
            <a:r>
              <a:rPr lang="en-US" altLang="en-US" sz="2400" baseline="-25000" dirty="0"/>
              <a:t>(medical) </a:t>
            </a:r>
            <a:r>
              <a:rPr lang="en-US" altLang="en-US" sz="2400" dirty="0"/>
              <a:t>achieved the best results </a:t>
            </a:r>
            <a:endParaRPr lang="ja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998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51CBF-1CF7-2C4E-A052-82A87C20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Multiple</a:t>
            </a:r>
            <a:r>
              <a:rPr kumimoji="1" lang="zh-CN" altLang="en-US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kumimoji="1" lang="en-US" altLang="zh-CN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Relation</a:t>
            </a:r>
            <a:r>
              <a:rPr kumimoji="1" lang="zh-CN" altLang="en-US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kumimoji="1" lang="en-US" altLang="zh-CN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Examples</a:t>
            </a:r>
            <a:r>
              <a:rPr kumimoji="1" lang="zh-CN" altLang="en-US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  <a:endParaRPr kumimoji="1" lang="ja-CN" altLang="en-US" sz="4000" b="1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D3F6F1-D829-284F-8A21-FAB3ADAA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B7EDF5C-D8F3-DB40-970C-777559DFA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86121"/>
              </p:ext>
            </p:extLst>
          </p:nvPr>
        </p:nvGraphicFramePr>
        <p:xfrm>
          <a:off x="1210833" y="2057400"/>
          <a:ext cx="10249625" cy="2743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02357">
                  <a:extLst>
                    <a:ext uri="{9D8B030D-6E8A-4147-A177-3AD203B41FA5}">
                      <a16:colId xmlns:a16="http://schemas.microsoft.com/office/drawing/2014/main" val="1752853921"/>
                    </a:ext>
                  </a:extLst>
                </a:gridCol>
                <a:gridCol w="2276931">
                  <a:extLst>
                    <a:ext uri="{9D8B030D-6E8A-4147-A177-3AD203B41FA5}">
                      <a16:colId xmlns:a16="http://schemas.microsoft.com/office/drawing/2014/main" val="1075529803"/>
                    </a:ext>
                  </a:extLst>
                </a:gridCol>
                <a:gridCol w="3338558">
                  <a:extLst>
                    <a:ext uri="{9D8B030D-6E8A-4147-A177-3AD203B41FA5}">
                      <a16:colId xmlns:a16="http://schemas.microsoft.com/office/drawing/2014/main" val="1476655627"/>
                    </a:ext>
                  </a:extLst>
                </a:gridCol>
                <a:gridCol w="3331779">
                  <a:extLst>
                    <a:ext uri="{9D8B030D-6E8A-4147-A177-3AD203B41FA5}">
                      <a16:colId xmlns:a16="http://schemas.microsoft.com/office/drawing/2014/main" val="2084438746"/>
                    </a:ext>
                  </a:extLst>
                </a:gridCol>
              </a:tblGrid>
              <a:tr h="339484">
                <a:tc>
                  <a:txBody>
                    <a:bodyPr/>
                    <a:lstStyle/>
                    <a:p>
                      <a:r>
                        <a:rPr lang="en-US" altLang="ja-CN" dirty="0"/>
                        <a:t>Dataset 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Text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Gold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Prediction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93705"/>
                  </a:ext>
                </a:extLst>
              </a:tr>
              <a:tr h="84871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en-US" altLang="ja-CN" dirty="0"/>
                        <a:t>2c2</a:t>
                      </a:r>
                      <a:r>
                        <a:rPr lang="zh-CN" altLang="en-US" dirty="0"/>
                        <a:t> 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50mg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50mg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Strength-Drug, </a:t>
                      </a: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Frequency-Drug, </a:t>
                      </a: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50mg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Strength-Drug, </a:t>
                      </a: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Frequency-Drug, </a:t>
                      </a: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74872"/>
                  </a:ext>
                </a:extLst>
              </a:tr>
              <a:tr h="1357937"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r>
                        <a:rPr lang="en-US" altLang="ja-CN" dirty="0"/>
                        <a:t>2b2</a:t>
                      </a:r>
                      <a:r>
                        <a:rPr lang="zh-CN" altLang="en-US" dirty="0"/>
                        <a:t> 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that time showed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elevations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 point elevations in v2 through 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elevations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 point elevations</a:t>
                      </a:r>
                    </a:p>
                    <a:p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v2 through v4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elevations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 point elevations</a:t>
                      </a:r>
                    </a:p>
                    <a:p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v2 through v4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8251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EC558A-B455-0B4F-821C-A6F11D4520ED}"/>
              </a:ext>
            </a:extLst>
          </p:cNvPr>
          <p:cNvSpPr txBox="1"/>
          <p:nvPr/>
        </p:nvSpPr>
        <p:spPr>
          <a:xfrm>
            <a:off x="1210833" y="5050314"/>
            <a:ext cx="102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Our method successfully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extracted entity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multiple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relations</a:t>
            </a:r>
            <a:endParaRPr kumimoji="1" lang="ja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467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42B-C2BB-43EA-B7F5-9C669D69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35" y="659260"/>
            <a:ext cx="9924911" cy="1005794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Conclusion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and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Future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work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endParaRPr lang="en-US" sz="4000" b="1" dirty="0">
              <a:solidFill>
                <a:schemeClr val="tx1"/>
              </a:solidFill>
              <a:latin typeface="+mn-lt"/>
              <a:ea typeface="ＭＳ Ｐゴシック"/>
              <a:cs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F5E1-9248-0049-896A-B9B6612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31592B-0520-2B44-AA6B-7FD2DA256C09}"/>
              </a:ext>
            </a:extLst>
          </p:cNvPr>
          <p:cNvSpPr txBox="1"/>
          <p:nvPr/>
        </p:nvSpPr>
        <p:spPr>
          <a:xfrm>
            <a:off x="1030535" y="1922657"/>
            <a:ext cx="101819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We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proposed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a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multi-head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selection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model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with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pre-trained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language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models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for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clinical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entity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and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relation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CN" sz="2400" dirty="0">
              <a:ea typeface="ＭＳ Ｐゴシック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We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investigated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the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impact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of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pre-trained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language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models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entity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and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relation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extraction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CN" sz="2400" dirty="0">
              <a:ea typeface="ＭＳ Ｐゴシック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ＭＳ Ｐゴシック"/>
                <a:cs typeface="Calibri Light"/>
              </a:rPr>
              <a:t>Future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We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plan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to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conduct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experiment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Chinese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and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Japanese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dataset</a:t>
            </a:r>
            <a:endParaRPr lang="ja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985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8AB636-A49F-4B02-97EA-0C34307B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1109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>
                <a:ea typeface="ＭＳ Ｐゴシック"/>
                <a:cs typeface="Calibri Light"/>
              </a:rPr>
              <a:t>付録</a:t>
            </a:r>
            <a:r>
              <a:rPr lang="ja-CN" altLang="en-US" sz="6000" b="1" dirty="0">
                <a:ea typeface="ＭＳ Ｐゴシック"/>
                <a:cs typeface="Calibri Light"/>
              </a:rPr>
              <a:t>一</a:t>
            </a:r>
            <a:endParaRPr lang="en-US" sz="4000" b="1" dirty="0">
              <a:ea typeface="ＭＳ Ｐゴシック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6CA517-B0C2-4EA7-BFB7-4EA564F1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241" y="2124551"/>
            <a:ext cx="6492240" cy="388262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kumimoji="1" lang="ja-JP" altLang="en-US" sz="3200" b="1">
                <a:solidFill>
                  <a:schemeClr val="tx1"/>
                </a:solidFill>
                <a:latin typeface="MS PGothic"/>
                <a:ea typeface="MS Gothic"/>
                <a:cs typeface="+mn-lt"/>
              </a:rPr>
              <a:t>実験</a:t>
            </a:r>
            <a:r>
              <a:rPr lang="ja-JP" altLang="en-US" sz="3200" b="1">
                <a:solidFill>
                  <a:schemeClr val="tx1"/>
                </a:solidFill>
                <a:latin typeface="MS PGothic"/>
                <a:ea typeface="MS PGothic"/>
                <a:cs typeface="+mn-lt"/>
              </a:rPr>
              <a:t>データ</a:t>
            </a:r>
            <a:r>
              <a:rPr lang="en-US" altLang="ja-JP" sz="3200" b="1" dirty="0">
                <a:solidFill>
                  <a:schemeClr val="tx1"/>
                </a:solidFill>
                <a:ea typeface="MS PGothic"/>
                <a:cs typeface="+mn-lt"/>
              </a:rPr>
              <a:t>i2b2</a:t>
            </a:r>
            <a:endParaRPr lang="en-US" altLang="zh-CN" sz="3200" b="1" dirty="0">
              <a:solidFill>
                <a:schemeClr val="tx1"/>
              </a:solidFill>
              <a:ea typeface="MS PGothic"/>
              <a:cs typeface="+mn-lt"/>
            </a:endParaRPr>
          </a:p>
          <a:p>
            <a:pPr>
              <a:buFont typeface="Wingdings"/>
              <a:buChar char="q"/>
            </a:pPr>
            <a:r>
              <a:rPr lang="zh-CN" altLang="en-US" sz="3200" b="1" dirty="0">
                <a:solidFill>
                  <a:schemeClr val="tx1"/>
                </a:solidFill>
                <a:latin typeface="MS PGothic"/>
                <a:ea typeface="MS PGothic"/>
                <a:cs typeface="+mn-lt"/>
              </a:rPr>
              <a:t>医学的エンティティ関係</a:t>
            </a:r>
          </a:p>
          <a:p>
            <a:pPr marL="749300" lvl="3">
              <a:buFont typeface="Wingdings" panose="020F0502020204030204" pitchFamily="34" charset="0"/>
              <a:buChar char="Ø"/>
            </a:pPr>
            <a:r>
              <a:rPr lang="zh-CN" altLang="en-US" sz="2600" b="1" dirty="0">
                <a:solidFill>
                  <a:schemeClr val="tx1"/>
                </a:solidFill>
                <a:latin typeface="MS PGothic"/>
                <a:ea typeface="MS PGothic"/>
                <a:cs typeface="Calibri"/>
              </a:rPr>
              <a:t>8つカテゴリー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81019-D734-492A-A0A6-25F2E602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51CBF-1CF7-2C4E-A052-82A87C20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Multiple</a:t>
            </a:r>
            <a:r>
              <a:rPr kumimoji="1" lang="zh-CN" altLang="en-US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kumimoji="1" lang="en-US" altLang="zh-CN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Relation</a:t>
            </a:r>
            <a:r>
              <a:rPr kumimoji="1" lang="zh-CN" altLang="en-US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kumimoji="1" lang="en-US" altLang="zh-CN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Examples</a:t>
            </a:r>
            <a:r>
              <a:rPr kumimoji="1" lang="zh-CN" altLang="en-US" sz="40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  <a:endParaRPr kumimoji="1" lang="ja-CN" altLang="en-US" sz="4000" b="1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D3F6F1-D829-284F-8A21-FAB3ADAA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7D488F2-1652-114A-89B8-1003660C1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34837"/>
              </p:ext>
            </p:extLst>
          </p:nvPr>
        </p:nvGraphicFramePr>
        <p:xfrm>
          <a:off x="1231283" y="1927484"/>
          <a:ext cx="812800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84257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7927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97184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8659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CN" dirty="0"/>
                        <a:t>Dataset 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Test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Multi-relation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Correct</a:t>
                      </a:r>
                      <a:r>
                        <a:rPr lang="zh-CN" altLang="en-US" dirty="0"/>
                        <a:t> 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8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CN" dirty="0"/>
                        <a:t>n2c2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3112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2387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1709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103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B7EDF5C-D8F3-DB40-970C-777559DFA37B}"/>
              </a:ext>
            </a:extLst>
          </p:cNvPr>
          <p:cNvGraphicFramePr>
            <a:graphicFrameLocks noGrp="1"/>
          </p:cNvGraphicFramePr>
          <p:nvPr/>
        </p:nvGraphicFramePr>
        <p:xfrm>
          <a:off x="828278" y="3429000"/>
          <a:ext cx="10249625" cy="2743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02357">
                  <a:extLst>
                    <a:ext uri="{9D8B030D-6E8A-4147-A177-3AD203B41FA5}">
                      <a16:colId xmlns:a16="http://schemas.microsoft.com/office/drawing/2014/main" val="1752853921"/>
                    </a:ext>
                  </a:extLst>
                </a:gridCol>
                <a:gridCol w="2276931">
                  <a:extLst>
                    <a:ext uri="{9D8B030D-6E8A-4147-A177-3AD203B41FA5}">
                      <a16:colId xmlns:a16="http://schemas.microsoft.com/office/drawing/2014/main" val="1075529803"/>
                    </a:ext>
                  </a:extLst>
                </a:gridCol>
                <a:gridCol w="3338558">
                  <a:extLst>
                    <a:ext uri="{9D8B030D-6E8A-4147-A177-3AD203B41FA5}">
                      <a16:colId xmlns:a16="http://schemas.microsoft.com/office/drawing/2014/main" val="1476655627"/>
                    </a:ext>
                  </a:extLst>
                </a:gridCol>
                <a:gridCol w="3331779">
                  <a:extLst>
                    <a:ext uri="{9D8B030D-6E8A-4147-A177-3AD203B41FA5}">
                      <a16:colId xmlns:a16="http://schemas.microsoft.com/office/drawing/2014/main" val="2084438746"/>
                    </a:ext>
                  </a:extLst>
                </a:gridCol>
              </a:tblGrid>
              <a:tr h="339484">
                <a:tc>
                  <a:txBody>
                    <a:bodyPr/>
                    <a:lstStyle/>
                    <a:p>
                      <a:r>
                        <a:rPr lang="en-US" altLang="ja-CN" dirty="0"/>
                        <a:t>Dataset 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Text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Gold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CN" dirty="0"/>
                        <a:t>Prediction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93705"/>
                  </a:ext>
                </a:extLst>
              </a:tr>
              <a:tr h="84871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en-US" altLang="ja-CN" dirty="0"/>
                        <a:t>2c2</a:t>
                      </a:r>
                      <a:r>
                        <a:rPr lang="zh-CN" altLang="en-US" dirty="0"/>
                        <a:t> 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50mg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50mg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Strength-Drug, </a:t>
                      </a: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Frequency-Drug, </a:t>
                      </a: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50mg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Strength-Drug, </a:t>
                      </a: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Frequency-Drug, </a:t>
                      </a:r>
                      <a:r>
                        <a:rPr lang="en" altLang="ja-CN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toprol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xl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74872"/>
                  </a:ext>
                </a:extLst>
              </a:tr>
              <a:tr h="1357937"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r>
                        <a:rPr lang="en-US" altLang="ja-CN" dirty="0"/>
                        <a:t>2b2</a:t>
                      </a:r>
                      <a:r>
                        <a:rPr lang="zh-CN" altLang="en-US" dirty="0"/>
                        <a:t> 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that time showed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elevations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 point elevations in v2 through 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elevations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 point elevations</a:t>
                      </a:r>
                    </a:p>
                    <a:p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v2 through v4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elevations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ja-CN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electrocardiogram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 point elevations</a:t>
                      </a:r>
                    </a:p>
                    <a:p>
                      <a:r>
                        <a:rPr lang="en" altLang="ja-CN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v2 through v4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8251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EC558A-B455-0B4F-821C-A6F11D4520ED}"/>
              </a:ext>
            </a:extLst>
          </p:cNvPr>
          <p:cNvSpPr txBox="1"/>
          <p:nvPr/>
        </p:nvSpPr>
        <p:spPr>
          <a:xfrm>
            <a:off x="828278" y="2956749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ja-CN" altLang="en-US" dirty="0"/>
          </a:p>
        </p:txBody>
      </p:sp>
    </p:spTree>
    <p:extLst>
      <p:ext uri="{BB962C8B-B14F-4D97-AF65-F5344CB8AC3E}">
        <p14:creationId xmlns:p14="http://schemas.microsoft.com/office/powerpoint/2010/main" val="124397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A2A83-E24F-5D4E-8BF7-F35B844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79" y="770689"/>
            <a:ext cx="9714005" cy="980615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chemeClr val="tx1"/>
                </a:solidFill>
                <a:ea typeface="ＭＳ Ｐゴシック"/>
                <a:cs typeface="Calibri Light"/>
              </a:rPr>
              <a:t>医学的エンティテ</a:t>
            </a:r>
            <a:r>
              <a:rPr lang="zh-CN" altLang="en-US" sz="4000">
                <a:solidFill>
                  <a:schemeClr val="tx1"/>
                </a:solidFill>
                <a:ea typeface="+mj-lt"/>
                <a:cs typeface="+mj-lt"/>
              </a:rPr>
              <a:t>ィ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関係（カテゴリ１</a:t>
            </a:r>
            <a:r>
              <a:rPr lang="en-US" altLang="ja-JP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〜3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）</a:t>
            </a:r>
            <a:endParaRPr lang="en-US" sz="4000" b="1">
              <a:solidFill>
                <a:schemeClr val="tx1"/>
              </a:solidFill>
              <a:latin typeface="MS Gothic"/>
              <a:ea typeface="ＭＳ Ｐゴシック"/>
              <a:cs typeface="Calibri Ligh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0DA5FE2-D917-3746-A146-88CD0B0A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C55BB7-7E93-C440-9960-6826833123C0}"/>
              </a:ext>
            </a:extLst>
          </p:cNvPr>
          <p:cNvSpPr txBox="1"/>
          <p:nvPr/>
        </p:nvSpPr>
        <p:spPr>
          <a:xfrm>
            <a:off x="1095607" y="1849288"/>
            <a:ext cx="1022656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Calibri"/>
                <a:ea typeface="MS Gothic"/>
                <a:cs typeface="Calibri"/>
              </a:rPr>
              <a:t>Medical problem and treatment</a:t>
            </a:r>
            <a:r>
              <a:rPr lang="en-US" sz="2800">
                <a:latin typeface="MS Gothic"/>
                <a:ea typeface="MS Gothic"/>
                <a:cs typeface="Calibri"/>
              </a:rPr>
              <a:t>(</a:t>
            </a:r>
            <a:r>
              <a:rPr lang="ja-CN" altLang="en-US" sz="2800">
                <a:latin typeface="MS Gothic"/>
                <a:ea typeface="MS Gothic"/>
                <a:cs typeface="Calibri"/>
              </a:rPr>
              <a:t>医療問題と治療法</a:t>
            </a:r>
            <a:r>
              <a:rPr lang="en-US" sz="2800">
                <a:latin typeface="MS Gothic"/>
                <a:ea typeface="MS Gothic"/>
                <a:cs typeface="Calibri"/>
              </a:rPr>
              <a:t>)</a:t>
            </a:r>
            <a:endParaRPr kumimoji="1" lang="en-US" altLang="ja-JP" sz="2400">
              <a:ea typeface="ＭＳ Ｐゴシック"/>
            </a:endParaRPr>
          </a:p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カテゴリ１</a:t>
            </a:r>
            <a:r>
              <a:rPr kumimoji="1" lang="ja-JP" altLang="en-US" sz="2400">
                <a:ea typeface="ＭＳ Ｐゴシック"/>
              </a:rPr>
              <a:t>：Treatment</a:t>
            </a:r>
            <a:r>
              <a:rPr kumimoji="1" lang="en-US" sz="2400">
                <a:ea typeface="ＭＳ Ｐゴシック"/>
              </a:rPr>
              <a:t> improves medical problem(</a:t>
            </a:r>
            <a:r>
              <a:rPr kumimoji="1" lang="en-US" sz="2400" err="1">
                <a:ea typeface="ＭＳ Ｐゴシック"/>
              </a:rPr>
              <a:t>TrIP</a:t>
            </a:r>
            <a:r>
              <a:rPr kumimoji="1" lang="en-US" sz="2400">
                <a:ea typeface="ＭＳ Ｐゴシック"/>
              </a:rPr>
              <a:t>)   </a:t>
            </a:r>
            <a:endParaRPr lang="en-US" sz="2400">
              <a:ea typeface="ＭＳ Ｐゴシック"/>
              <a:cs typeface="Calibri"/>
            </a:endParaRPr>
          </a:p>
          <a:p>
            <a:endParaRPr kumimoji="1" lang="en-US" altLang="ja-CN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5B7FB-CDCA-C946-9ED2-17AC670CC453}"/>
              </a:ext>
            </a:extLst>
          </p:cNvPr>
          <p:cNvSpPr txBox="1"/>
          <p:nvPr/>
        </p:nvSpPr>
        <p:spPr>
          <a:xfrm>
            <a:off x="2048750" y="2756356"/>
            <a:ext cx="801939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sz="2000">
                <a:solidFill>
                  <a:schemeClr val="bg2">
                    <a:lumMod val="50000"/>
                  </a:schemeClr>
                </a:solidFill>
                <a:ea typeface="ＭＳ Ｐゴシック"/>
              </a:rPr>
              <a:t>Infection</a:t>
            </a:r>
            <a:r>
              <a:rPr kumimoji="1" lang="en-US" sz="2000">
                <a:ea typeface="ＭＳ Ｐゴシック"/>
              </a:rPr>
              <a:t> resolved with </a:t>
            </a:r>
            <a:r>
              <a:rPr kumimoji="1" lang="en-US" sz="2000">
                <a:solidFill>
                  <a:schemeClr val="bg2">
                    <a:lumMod val="50000"/>
                  </a:schemeClr>
                </a:solidFill>
                <a:ea typeface="ＭＳ Ｐゴシック"/>
              </a:rPr>
              <a:t>antibiotic </a:t>
            </a:r>
            <a:r>
              <a:rPr kumimoji="1" lang="en-US" sz="2000" err="1">
                <a:solidFill>
                  <a:schemeClr val="bg2">
                    <a:lumMod val="50000"/>
                  </a:schemeClr>
                </a:solidFill>
                <a:ea typeface="ＭＳ Ｐゴシック"/>
              </a:rPr>
              <a:t>course</a:t>
            </a:r>
            <a:r>
              <a:rPr kumimoji="1" lang="en-US" altLang="ja-CN" sz="2000" err="1">
                <a:solidFill>
                  <a:schemeClr val="bg2">
                    <a:lumMod val="50000"/>
                  </a:schemeClr>
                </a:solidFill>
                <a:ea typeface="ＭＳ Ｐゴシック"/>
              </a:rPr>
              <a:t>Hypertension</a:t>
            </a:r>
            <a:r>
              <a:rPr kumimoji="1" lang="en-US" altLang="ja-CN" sz="2000">
                <a:ea typeface="ＭＳ Ｐゴシック"/>
              </a:rPr>
              <a:t> was controlled on 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  <a:ea typeface="ＭＳ Ｐゴシック"/>
              </a:rPr>
              <a:t>hydrochlorothiazide</a:t>
            </a:r>
            <a:endParaRPr lang="en-US" altLang="ja-CN" sz="2000">
              <a:solidFill>
                <a:schemeClr val="bg2">
                  <a:lumMod val="50000"/>
                </a:schemeClr>
              </a:solidFill>
              <a:ea typeface="ＭＳ Ｐゴシック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CN" sz="2000">
              <a:solidFill>
                <a:schemeClr val="bg2">
                  <a:lumMod val="50000"/>
                </a:schemeClr>
              </a:solidFill>
              <a:ea typeface="ＭＳ Ｐゴシック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01E301B7-E0BE-D04E-A6E7-BA7AD82E38C1}"/>
              </a:ext>
            </a:extLst>
          </p:cNvPr>
          <p:cNvSpPr txBox="1"/>
          <p:nvPr/>
        </p:nvSpPr>
        <p:spPr>
          <a:xfrm>
            <a:off x="1095607" y="3498206"/>
            <a:ext cx="1022656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2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CN" sz="2400" dirty="0"/>
              <a:t>Treatment worsens medical problem(</a:t>
            </a:r>
            <a:r>
              <a:rPr kumimoji="1" lang="en-US" altLang="ja-CN" sz="2400" dirty="0" err="1"/>
              <a:t>TrWP</a:t>
            </a:r>
            <a:r>
              <a:rPr kumimoji="1" lang="en-US" altLang="ja-CN" sz="2400" dirty="0"/>
              <a:t>)</a:t>
            </a:r>
          </a:p>
          <a:p>
            <a:pPr marL="800100" lvl="1" indent="-342900">
              <a:buFont typeface="Wingdings"/>
              <a:buChar char="Ø"/>
            </a:pPr>
            <a:endParaRPr lang="en-US" sz="2400" dirty="0">
              <a:ea typeface="ＭＳ Ｐゴシック"/>
              <a:cs typeface="Calibri"/>
            </a:endParaRPr>
          </a:p>
          <a:p>
            <a:endParaRPr kumimoji="1" lang="en-US" altLang="ja-CN" dirty="0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379623BC-6259-714E-98D8-FBAEAAD4E607}"/>
              </a:ext>
            </a:extLst>
          </p:cNvPr>
          <p:cNvSpPr txBox="1"/>
          <p:nvPr/>
        </p:nvSpPr>
        <p:spPr>
          <a:xfrm>
            <a:off x="2048749" y="4017367"/>
            <a:ext cx="801939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CN" sz="2000"/>
              <a:t>Culture taken from the lumbar drain showed 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Staphylococcus aureus </a:t>
            </a:r>
            <a:r>
              <a:rPr kumimoji="1" lang="en-US" altLang="ja-CN" sz="2000"/>
              <a:t>resistant to 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Nafcillin</a:t>
            </a:r>
            <a:endParaRPr kumimoji="1" lang="ja-CN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50F9AE64-EE96-A849-8434-1D1FDF0ABA00}"/>
              </a:ext>
            </a:extLst>
          </p:cNvPr>
          <p:cNvSpPr txBox="1"/>
          <p:nvPr/>
        </p:nvSpPr>
        <p:spPr>
          <a:xfrm>
            <a:off x="1131879" y="4725253"/>
            <a:ext cx="1022656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>
                <a:highlight>
                  <a:srgbClr val="C0C0C0"/>
                </a:highlight>
                <a:ea typeface="ＭＳ Ｐゴシック"/>
              </a:rPr>
              <a:t>3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CN" sz="2400"/>
              <a:t> Treatment causes medical problem(</a:t>
            </a:r>
            <a:r>
              <a:rPr kumimoji="1" lang="en-US" altLang="ja-CN" sz="2400" err="1"/>
              <a:t>TrCP</a:t>
            </a:r>
            <a:r>
              <a:rPr kumimoji="1" lang="en-US" altLang="ja-CN" sz="2400"/>
              <a:t>)</a:t>
            </a:r>
            <a:endParaRPr lang="en-US" sz="2400">
              <a:ea typeface="ＭＳ Ｐゴシック"/>
              <a:cs typeface="Calibri"/>
            </a:endParaRPr>
          </a:p>
          <a:p>
            <a:endParaRPr kumimoji="1" lang="en-US" altLang="ja-CN"/>
          </a:p>
        </p:txBody>
      </p:sp>
      <p:sp>
        <p:nvSpPr>
          <p:cNvPr id="10" name="テキスト ボックス 3">
            <a:extLst>
              <a:ext uri="{FF2B5EF4-FFF2-40B4-BE49-F238E27FC236}">
                <a16:creationId xmlns:a16="http://schemas.microsoft.com/office/drawing/2014/main" id="{55ED1917-90DA-6E48-9BC9-C4144A584870}"/>
              </a:ext>
            </a:extLst>
          </p:cNvPr>
          <p:cNvSpPr txBox="1"/>
          <p:nvPr/>
        </p:nvSpPr>
        <p:spPr>
          <a:xfrm>
            <a:off x="2048748" y="5263862"/>
            <a:ext cx="801939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Hypothyroidism </a:t>
            </a:r>
            <a:r>
              <a:rPr kumimoji="1" lang="en-US" altLang="ja-CN" sz="2000"/>
              <a:t>following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 near total thyroidectomy</a:t>
            </a:r>
          </a:p>
        </p:txBody>
      </p:sp>
    </p:spTree>
    <p:extLst>
      <p:ext uri="{BB962C8B-B14F-4D97-AF65-F5344CB8AC3E}">
        <p14:creationId xmlns:p14="http://schemas.microsoft.com/office/powerpoint/2010/main" val="368503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A2A83-E24F-5D4E-8BF7-F35B844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79" y="770689"/>
            <a:ext cx="8940099" cy="980615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chemeClr val="tx1"/>
                </a:solidFill>
                <a:ea typeface="ＭＳ Ｐゴシック"/>
                <a:cs typeface="Calibri Light"/>
              </a:rPr>
              <a:t>医学的エンティテ</a:t>
            </a:r>
            <a:r>
              <a:rPr lang="zh-CN" altLang="en-US" sz="4000">
                <a:solidFill>
                  <a:schemeClr val="tx1"/>
                </a:solidFill>
                <a:ea typeface="+mj-lt"/>
                <a:cs typeface="+mj-lt"/>
              </a:rPr>
              <a:t>ィ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関係（カテゴリ</a:t>
            </a:r>
            <a:r>
              <a:rPr lang="en-US" altLang="ja-JP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4〜5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）</a:t>
            </a:r>
            <a:endParaRPr lang="en-US" sz="4000" b="1">
              <a:solidFill>
                <a:schemeClr val="tx1"/>
              </a:solidFill>
              <a:latin typeface="MS Gothic"/>
              <a:ea typeface="ＭＳ Ｐゴシック"/>
              <a:cs typeface="Calibri Ligh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FE004E-2BB2-784F-8986-F42E8E1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C55BB7-7E93-C440-9960-6826833123C0}"/>
              </a:ext>
            </a:extLst>
          </p:cNvPr>
          <p:cNvSpPr txBox="1"/>
          <p:nvPr/>
        </p:nvSpPr>
        <p:spPr>
          <a:xfrm>
            <a:off x="1095607" y="1849288"/>
            <a:ext cx="10226565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（</a:t>
            </a:r>
            <a:r>
              <a:rPr lang="en-US" sz="2800" err="1"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続き</a:t>
            </a:r>
            <a:r>
              <a:rPr lang="en-US" sz="2800"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）</a:t>
            </a:r>
            <a:r>
              <a:rPr lang="en-US" altLang="ja-CN" sz="2800">
                <a:ea typeface="MS Gothic"/>
                <a:cs typeface="Calibri"/>
              </a:rPr>
              <a:t> medical problem and </a:t>
            </a:r>
            <a:r>
              <a:rPr lang="en-US" sz="2800">
                <a:latin typeface="Calibri"/>
                <a:ea typeface="MS Gothic"/>
                <a:cs typeface="Calibri"/>
              </a:rPr>
              <a:t>Treatment </a:t>
            </a:r>
            <a:r>
              <a:rPr lang="en-US" sz="2800">
                <a:latin typeface="MS Gothic"/>
                <a:ea typeface="MS Gothic"/>
                <a:cs typeface="Calibri"/>
              </a:rPr>
              <a:t>(</a:t>
            </a:r>
            <a:r>
              <a:rPr lang="ja-CN" altLang="en-US" sz="2800">
                <a:latin typeface="MS Gothic"/>
                <a:ea typeface="MS Gothic"/>
                <a:cs typeface="Calibri"/>
              </a:rPr>
              <a:t>医療問題と治療法</a:t>
            </a:r>
            <a:r>
              <a:rPr lang="en-US" sz="2800">
                <a:latin typeface="MS Gothic"/>
                <a:ea typeface="MS Gothic"/>
                <a:cs typeface="Calibri"/>
              </a:rPr>
              <a:t>)</a:t>
            </a:r>
            <a:endParaRPr kumimoji="1" lang="en-US" altLang="ja-JP" sz="2400">
              <a:ea typeface="ＭＳ Ｐゴシック"/>
            </a:endParaRPr>
          </a:p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>
                <a:highlight>
                  <a:srgbClr val="C0C0C0"/>
                </a:highlight>
                <a:ea typeface="ＭＳ Ｐゴシック"/>
              </a:rPr>
              <a:t>4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JP" sz="2400">
                <a:ea typeface="ＭＳ Ｐゴシック"/>
              </a:rPr>
              <a:t> Treatment is administered for medical problem(</a:t>
            </a:r>
            <a:r>
              <a:rPr kumimoji="1" lang="en-US" altLang="ja-JP" sz="2400" err="1">
                <a:ea typeface="ＭＳ Ｐゴシック"/>
              </a:rPr>
              <a:t>TrAP</a:t>
            </a:r>
            <a:r>
              <a:rPr kumimoji="1" lang="en-US" altLang="ja-JP" sz="2400">
                <a:ea typeface="ＭＳ Ｐゴシック"/>
              </a:rPr>
              <a:t>)</a:t>
            </a:r>
            <a:endParaRPr kumimoji="1" lang="en-US" altLang="ja-CN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5B7FB-CDCA-C946-9ED2-17AC670CC453}"/>
              </a:ext>
            </a:extLst>
          </p:cNvPr>
          <p:cNvSpPr txBox="1"/>
          <p:nvPr/>
        </p:nvSpPr>
        <p:spPr>
          <a:xfrm>
            <a:off x="2048747" y="3028890"/>
            <a:ext cx="801939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Antibiotic therapy </a:t>
            </a:r>
            <a:r>
              <a:rPr kumimoji="1" lang="en-US" altLang="ja-CN" sz="2000"/>
              <a:t>for presumed 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right forearm phlebitis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01E301B7-E0BE-D04E-A6E7-BA7AD82E38C1}"/>
              </a:ext>
            </a:extLst>
          </p:cNvPr>
          <p:cNvSpPr txBox="1"/>
          <p:nvPr/>
        </p:nvSpPr>
        <p:spPr>
          <a:xfrm>
            <a:off x="1095607" y="3637950"/>
            <a:ext cx="1022656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>
                <a:highlight>
                  <a:srgbClr val="C0C0C0"/>
                </a:highlight>
                <a:ea typeface="ＭＳ Ｐゴシック"/>
              </a:rPr>
              <a:t>5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CN" sz="2400"/>
              <a:t> Treatment is not administered because of medical problem(</a:t>
            </a:r>
            <a:r>
              <a:rPr kumimoji="1" lang="en-US" altLang="ja-CN" sz="2400" err="1"/>
              <a:t>TrNAP</a:t>
            </a:r>
            <a:r>
              <a:rPr kumimoji="1" lang="en-US" altLang="ja-CN" sz="2400"/>
              <a:t>)</a:t>
            </a:r>
            <a:endParaRPr lang="en-US" sz="2400">
              <a:ea typeface="ＭＳ Ｐゴシック"/>
              <a:cs typeface="Calibri"/>
            </a:endParaRPr>
          </a:p>
          <a:p>
            <a:endParaRPr kumimoji="1" lang="en-US" altLang="ja-CN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379623BC-6259-714E-98D8-FBAEAAD4E607}"/>
              </a:ext>
            </a:extLst>
          </p:cNvPr>
          <p:cNvSpPr txBox="1"/>
          <p:nvPr/>
        </p:nvSpPr>
        <p:spPr>
          <a:xfrm>
            <a:off x="2048748" y="4569275"/>
            <a:ext cx="801939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Relafen </a:t>
            </a:r>
            <a:r>
              <a:rPr kumimoji="1" lang="en-US" altLang="ja-CN" sz="2000"/>
              <a:t>which is contra-indicated because of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 ulcers</a:t>
            </a:r>
          </a:p>
        </p:txBody>
      </p:sp>
    </p:spTree>
    <p:extLst>
      <p:ext uri="{BB962C8B-B14F-4D97-AF65-F5344CB8AC3E}">
        <p14:creationId xmlns:p14="http://schemas.microsoft.com/office/powerpoint/2010/main" val="102763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A2A83-E24F-5D4E-8BF7-F35B844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79" y="770689"/>
            <a:ext cx="8940099" cy="980615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chemeClr val="tx1"/>
                </a:solidFill>
                <a:ea typeface="ＭＳ Ｐゴシック"/>
                <a:cs typeface="Calibri Light"/>
              </a:rPr>
              <a:t>医学的エンティテ</a:t>
            </a:r>
            <a:r>
              <a:rPr lang="zh-CN" altLang="en-US" sz="4000">
                <a:solidFill>
                  <a:schemeClr val="tx1"/>
                </a:solidFill>
                <a:ea typeface="+mj-lt"/>
                <a:cs typeface="+mj-lt"/>
              </a:rPr>
              <a:t>ィ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関係（カテゴリ</a:t>
            </a:r>
            <a:r>
              <a:rPr lang="en-US" altLang="ja-JP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6〜8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）</a:t>
            </a:r>
            <a:endParaRPr lang="en-US" sz="4000" b="1">
              <a:solidFill>
                <a:schemeClr val="tx1"/>
              </a:solidFill>
              <a:latin typeface="MS Gothic"/>
              <a:ea typeface="ＭＳ Ｐゴシック"/>
              <a:cs typeface="Calibri Ligh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4FE8BA-C5A9-5248-B2F8-7EE0EC41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C55BB7-7E93-C440-9960-6826833123C0}"/>
              </a:ext>
            </a:extLst>
          </p:cNvPr>
          <p:cNvSpPr txBox="1"/>
          <p:nvPr/>
        </p:nvSpPr>
        <p:spPr>
          <a:xfrm>
            <a:off x="1095607" y="1849288"/>
            <a:ext cx="10226565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MS Gothic"/>
                <a:cs typeface="Calibri"/>
              </a:rPr>
              <a:t>Test relations with medical problem(</a:t>
            </a:r>
            <a:r>
              <a:rPr lang="zh-CN" altLang="en-US" sz="2800">
                <a:ea typeface="MS Gothic"/>
                <a:cs typeface="Calibri"/>
              </a:rPr>
              <a:t>検査</a:t>
            </a:r>
            <a:r>
              <a:rPr lang="ja-JP" altLang="en-US" sz="2800">
                <a:ea typeface="MS Gothic"/>
                <a:cs typeface="Calibri"/>
              </a:rPr>
              <a:t>と</a:t>
            </a:r>
            <a:r>
              <a:rPr lang="zh-CN" altLang="en-US" sz="2800">
                <a:ea typeface="MS Gothic"/>
                <a:cs typeface="Calibri"/>
              </a:rPr>
              <a:t>医療問題</a:t>
            </a:r>
            <a:r>
              <a:rPr lang="en-US" altLang="zh-CN" sz="2800">
                <a:ea typeface="MS Gothic"/>
                <a:cs typeface="Calibri"/>
              </a:rPr>
              <a:t>)</a:t>
            </a:r>
          </a:p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>
                <a:highlight>
                  <a:srgbClr val="C0C0C0"/>
                </a:highlight>
                <a:ea typeface="ＭＳ Ｐゴシック"/>
              </a:rPr>
              <a:t>6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JP" sz="2400">
                <a:ea typeface="ＭＳ Ｐゴシック"/>
              </a:rPr>
              <a:t> Test reveals medical problem(</a:t>
            </a:r>
            <a:r>
              <a:rPr kumimoji="1" lang="en-US" altLang="ja-JP" sz="2400" err="1">
                <a:ea typeface="ＭＳ Ｐゴシック"/>
              </a:rPr>
              <a:t>TeRP</a:t>
            </a:r>
            <a:r>
              <a:rPr kumimoji="1" lang="en-US" altLang="ja-JP" sz="2400">
                <a:ea typeface="ＭＳ Ｐゴシック"/>
              </a:rPr>
              <a:t>)</a:t>
            </a:r>
            <a:endParaRPr kumimoji="1" lang="en-US" altLang="ja-CN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5B7FB-CDCA-C946-9ED2-17AC670CC453}"/>
              </a:ext>
            </a:extLst>
          </p:cNvPr>
          <p:cNvSpPr txBox="1"/>
          <p:nvPr/>
        </p:nvSpPr>
        <p:spPr>
          <a:xfrm>
            <a:off x="2048750" y="2756356"/>
            <a:ext cx="801939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An abdominal ultrasound</a:t>
            </a:r>
            <a:r>
              <a:rPr kumimoji="1" lang="en-US" altLang="ja-CN" sz="2000"/>
              <a:t> was performed showing no stones</a:t>
            </a:r>
            <a:endParaRPr kumimoji="1" lang="en-US" altLang="ja-CN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01E301B7-E0BE-D04E-A6E7-BA7AD82E38C1}"/>
              </a:ext>
            </a:extLst>
          </p:cNvPr>
          <p:cNvSpPr txBox="1"/>
          <p:nvPr/>
        </p:nvSpPr>
        <p:spPr>
          <a:xfrm>
            <a:off x="1095607" y="3239870"/>
            <a:ext cx="102265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>
                <a:highlight>
                  <a:srgbClr val="C0C0C0"/>
                </a:highlight>
                <a:ea typeface="ＭＳ Ｐゴシック"/>
              </a:rPr>
              <a:t>7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CN" sz="2400"/>
              <a:t> Test conducted to investigate medical problem(</a:t>
            </a:r>
            <a:r>
              <a:rPr kumimoji="1" lang="en-US" altLang="ja-CN" sz="2400" err="1"/>
              <a:t>TeCP</a:t>
            </a:r>
            <a:r>
              <a:rPr kumimoji="1" lang="en-US" altLang="ja-CN" sz="2400"/>
              <a:t>)</a:t>
            </a:r>
            <a:endParaRPr kumimoji="1" lang="en-US" altLang="ja-CN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379623BC-6259-714E-98D8-FBAEAAD4E607}"/>
              </a:ext>
            </a:extLst>
          </p:cNvPr>
          <p:cNvSpPr txBox="1"/>
          <p:nvPr/>
        </p:nvSpPr>
        <p:spPr>
          <a:xfrm>
            <a:off x="2048749" y="3784939"/>
            <a:ext cx="801939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Chest x-ray </a:t>
            </a:r>
            <a:r>
              <a:rPr kumimoji="1" lang="en-US" altLang="ja-CN" sz="2000"/>
              <a:t>done to rule out 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pneumonia</a:t>
            </a:r>
            <a:endParaRPr kumimoji="1" lang="ja-CN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D08043AA-1B92-E04F-973F-0DDDEF3DEBC2}"/>
              </a:ext>
            </a:extLst>
          </p:cNvPr>
          <p:cNvSpPr txBox="1"/>
          <p:nvPr/>
        </p:nvSpPr>
        <p:spPr>
          <a:xfrm>
            <a:off x="1095606" y="4268453"/>
            <a:ext cx="1022656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ea typeface="MS Gothic"/>
                <a:cs typeface="Calibri"/>
              </a:rPr>
              <a:t>Medical problem relations with other medical problems(</a:t>
            </a:r>
            <a:r>
              <a:rPr lang="zh-CN" altLang="en-US" sz="2800" dirty="0">
                <a:ea typeface="MS Gothic"/>
                <a:cs typeface="Calibri"/>
              </a:rPr>
              <a:t>医療問題</a:t>
            </a:r>
            <a:r>
              <a:rPr lang="ja-JP" altLang="en-US" sz="2800">
                <a:ea typeface="MS Gothic"/>
                <a:cs typeface="Calibri"/>
              </a:rPr>
              <a:t>とほかの</a:t>
            </a:r>
            <a:r>
              <a:rPr lang="zh-CN" altLang="en-US" sz="2800" dirty="0">
                <a:ea typeface="MS Gothic"/>
                <a:cs typeface="Calibri"/>
              </a:rPr>
              <a:t>医療問題</a:t>
            </a:r>
            <a:r>
              <a:rPr lang="en-US" altLang="zh-CN" sz="2800" dirty="0">
                <a:ea typeface="MS Gothic"/>
                <a:cs typeface="Calibri"/>
              </a:rPr>
              <a:t>)</a:t>
            </a:r>
          </a:p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8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JP" sz="2400" dirty="0">
                <a:ea typeface="ＭＳ Ｐゴシック"/>
              </a:rPr>
              <a:t> </a:t>
            </a:r>
            <a:r>
              <a:rPr kumimoji="1" lang="en-US" altLang="ja-CN" sz="2400" dirty="0"/>
              <a:t>Medical problem indicates medical problem(PIP)</a:t>
            </a:r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5575F50B-E19A-724A-AA41-1174B78F41AB}"/>
              </a:ext>
            </a:extLst>
          </p:cNvPr>
          <p:cNvSpPr txBox="1"/>
          <p:nvPr/>
        </p:nvSpPr>
        <p:spPr>
          <a:xfrm>
            <a:off x="2048749" y="5675296"/>
            <a:ext cx="801939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CN" sz="2000"/>
              <a:t>A history of 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noninsulin dependent diabetes mellitus, </a:t>
            </a:r>
            <a:r>
              <a:rPr kumimoji="1" lang="en-US" altLang="ja-CN" sz="2000"/>
              <a:t>now presenting with </a:t>
            </a:r>
            <a:r>
              <a:rPr kumimoji="1" lang="en-US" altLang="ja-CN" sz="2000">
                <a:solidFill>
                  <a:schemeClr val="bg2">
                    <a:lumMod val="50000"/>
                  </a:schemeClr>
                </a:solidFill>
              </a:rPr>
              <a:t>acute blurry vision on the left side</a:t>
            </a:r>
            <a:endParaRPr kumimoji="1" lang="ja-CN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9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8AB636-A49F-4B02-97EA-0C34307B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1109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>
                <a:ea typeface="ＭＳ Ｐゴシック"/>
                <a:cs typeface="Calibri Light"/>
              </a:rPr>
              <a:t>付録二</a:t>
            </a:r>
            <a:endParaRPr lang="en-US" sz="4000" b="1" dirty="0">
              <a:ea typeface="ＭＳ Ｐゴシック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6CA517-B0C2-4EA7-BFB7-4EA564F1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241" y="2124551"/>
            <a:ext cx="6492240" cy="388262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kumimoji="1" lang="ja-JP" altLang="en-US" sz="3200" b="1">
                <a:solidFill>
                  <a:schemeClr val="tx1"/>
                </a:solidFill>
                <a:latin typeface="MS PGothic"/>
                <a:ea typeface="MS Gothic"/>
                <a:cs typeface="+mn-lt"/>
              </a:rPr>
              <a:t>実験</a:t>
            </a:r>
            <a:r>
              <a:rPr lang="ja-JP" altLang="en-US" sz="3200" b="1">
                <a:solidFill>
                  <a:schemeClr val="tx1"/>
                </a:solidFill>
                <a:latin typeface="MS PGothic"/>
                <a:ea typeface="MS PGothic"/>
                <a:cs typeface="+mn-lt"/>
              </a:rPr>
              <a:t>データ</a:t>
            </a:r>
            <a:r>
              <a:rPr lang="en-US" altLang="zh-CN" sz="3200" b="1" dirty="0">
                <a:solidFill>
                  <a:schemeClr val="tx1"/>
                </a:solidFill>
                <a:ea typeface="MS PGothic"/>
                <a:cs typeface="+mn-lt"/>
              </a:rPr>
              <a:t>n2c</a:t>
            </a:r>
            <a:r>
              <a:rPr lang="en-US" altLang="ja-JP" sz="3200" b="1" dirty="0">
                <a:solidFill>
                  <a:schemeClr val="tx1"/>
                </a:solidFill>
                <a:ea typeface="MS PGothic"/>
                <a:cs typeface="+mn-lt"/>
              </a:rPr>
              <a:t>2</a:t>
            </a:r>
            <a:endParaRPr lang="en-US" altLang="zh-CN" sz="3200" b="1" dirty="0">
              <a:solidFill>
                <a:schemeClr val="tx1"/>
              </a:solidFill>
              <a:ea typeface="MS PGothic"/>
              <a:cs typeface="+mn-lt"/>
            </a:endParaRPr>
          </a:p>
          <a:p>
            <a:pPr>
              <a:buFont typeface="Wingdings"/>
              <a:buChar char="q"/>
            </a:pPr>
            <a:r>
              <a:rPr lang="zh-CN" altLang="en-US" sz="3200" b="1" dirty="0">
                <a:solidFill>
                  <a:schemeClr val="tx1"/>
                </a:solidFill>
                <a:latin typeface="MS PGothic"/>
                <a:ea typeface="MS PGothic"/>
                <a:cs typeface="+mn-lt"/>
              </a:rPr>
              <a:t>医学的エンティティ関係</a:t>
            </a:r>
          </a:p>
          <a:p>
            <a:pPr marL="749300" lvl="3">
              <a:buFont typeface="Wingdings" panose="020F0502020204030204" pitchFamily="34" charset="0"/>
              <a:buChar char="Ø"/>
            </a:pPr>
            <a:r>
              <a:rPr lang="zh-CN" altLang="en-US" sz="2600" b="1" dirty="0">
                <a:solidFill>
                  <a:schemeClr val="tx1"/>
                </a:solidFill>
                <a:latin typeface="MS PGothic"/>
                <a:ea typeface="MS PGothic"/>
                <a:cs typeface="Calibri"/>
              </a:rPr>
              <a:t>8つカテゴリー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81019-D734-492A-A0A6-25F2E602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A2A83-E24F-5D4E-8BF7-F35B844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79" y="770689"/>
            <a:ext cx="9714005" cy="98061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ea typeface="ＭＳ Ｐゴシック"/>
                <a:cs typeface="Calibri Light"/>
              </a:rPr>
              <a:t>医学的エンティテ</a:t>
            </a:r>
            <a:r>
              <a:rPr lang="zh-CN" altLang="en-US" sz="4000" dirty="0">
                <a:solidFill>
                  <a:schemeClr val="tx1"/>
                </a:solidFill>
                <a:ea typeface="+mj-lt"/>
                <a:cs typeface="+mj-lt"/>
              </a:rPr>
              <a:t>ィ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関係（カテゴリ</a:t>
            </a:r>
            <a:r>
              <a:rPr lang="en-US" altLang="ja-JP" sz="4000" b="1" dirty="0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1〜2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）</a:t>
            </a:r>
            <a:endParaRPr lang="en-US" sz="4000" b="1" dirty="0">
              <a:solidFill>
                <a:schemeClr val="tx1"/>
              </a:solidFill>
              <a:latin typeface="MS Gothic"/>
              <a:ea typeface="ＭＳ Ｐゴシック"/>
              <a:cs typeface="Calibri Ligh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0DA5FE2-D917-3746-A146-88CD0B0A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C55BB7-7E93-C440-9960-6826833123C0}"/>
              </a:ext>
            </a:extLst>
          </p:cNvPr>
          <p:cNvSpPr txBox="1"/>
          <p:nvPr/>
        </p:nvSpPr>
        <p:spPr>
          <a:xfrm>
            <a:off x="1095607" y="1788454"/>
            <a:ext cx="1022656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1</a:t>
            </a:r>
            <a:r>
              <a:rPr lang="en" altLang="ja-CN" sz="2800" dirty="0">
                <a:latin typeface="Calibri"/>
                <a:ea typeface="MS Gothic"/>
                <a:cs typeface="Calibri"/>
              </a:rPr>
              <a:t>:Strength-Drug</a:t>
            </a:r>
          </a:p>
          <a:p>
            <a:pPr marL="800100" lvl="1" indent="-342900">
              <a:buFont typeface="Wingdings"/>
              <a:buChar char="Ø"/>
            </a:pPr>
            <a:endParaRPr lang="en-US" sz="2400" dirty="0">
              <a:ea typeface="ＭＳ Ｐゴシック"/>
              <a:cs typeface="Calibri"/>
            </a:endParaRPr>
          </a:p>
          <a:p>
            <a:endParaRPr kumimoji="1" lang="en-US" altLang="ja-CN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5B7FB-CDCA-C946-9ED2-17AC670CC453}"/>
              </a:ext>
            </a:extLst>
          </p:cNvPr>
          <p:cNvSpPr txBox="1"/>
          <p:nvPr/>
        </p:nvSpPr>
        <p:spPr>
          <a:xfrm>
            <a:off x="1881065" y="2463095"/>
            <a:ext cx="8019393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sz="2000" dirty="0"/>
              <a:t>The patient suffers from steroid-induced hyperglycemia. Patient prescribed 1 x </a:t>
            </a:r>
            <a:r>
              <a:rPr lang="en" altLang="ja-CN" sz="2000" dirty="0">
                <a:solidFill>
                  <a:schemeClr val="bg2">
                    <a:lumMod val="50000"/>
                  </a:schemeClr>
                </a:solidFill>
              </a:rPr>
              <a:t>20mg</a:t>
            </a:r>
            <a:r>
              <a:rPr lang="en-US" altLang="ja-CN" sz="2000" dirty="0"/>
              <a:t> </a:t>
            </a:r>
            <a:r>
              <a:rPr lang="en" altLang="ja-CN" sz="2000" dirty="0">
                <a:solidFill>
                  <a:srgbClr val="FF0000"/>
                </a:solidFill>
              </a:rPr>
              <a:t>prednisone</a:t>
            </a:r>
            <a:r>
              <a:rPr lang="en-US" altLang="ja-CN" sz="2000" dirty="0"/>
              <a:t> </a:t>
            </a:r>
            <a:r>
              <a:rPr lang="en" altLang="ja-CN" sz="2000" dirty="0"/>
              <a:t>tablet daily for 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b="1" dirty="0"/>
              <a:t>Strength-Drug relation </a:t>
            </a:r>
            <a:r>
              <a:rPr lang="en" altLang="ja-CN" dirty="0"/>
              <a:t>: 20 mg → Prednisone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01E301B7-E0BE-D04E-A6E7-BA7AD82E38C1}"/>
              </a:ext>
            </a:extLst>
          </p:cNvPr>
          <p:cNvSpPr txBox="1"/>
          <p:nvPr/>
        </p:nvSpPr>
        <p:spPr>
          <a:xfrm>
            <a:off x="1095606" y="3539343"/>
            <a:ext cx="1022656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2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" altLang="ja-CN" sz="2800" dirty="0"/>
              <a:t>Dosage-Drug</a:t>
            </a:r>
            <a:endParaRPr kumimoji="1" lang="en-US" altLang="ja-CN" sz="2800" dirty="0"/>
          </a:p>
          <a:p>
            <a:pPr marL="800100" lvl="1" indent="-342900">
              <a:buFont typeface="Wingdings"/>
              <a:buChar char="Ø"/>
            </a:pPr>
            <a:endParaRPr lang="en-US" sz="2400" dirty="0">
              <a:ea typeface="ＭＳ Ｐゴシック"/>
              <a:cs typeface="Calibri"/>
            </a:endParaRPr>
          </a:p>
          <a:p>
            <a:endParaRPr kumimoji="1" lang="en-US" altLang="ja-CN" dirty="0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379623BC-6259-714E-98D8-FBAEAAD4E607}"/>
              </a:ext>
            </a:extLst>
          </p:cNvPr>
          <p:cNvSpPr txBox="1"/>
          <p:nvPr/>
        </p:nvSpPr>
        <p:spPr>
          <a:xfrm>
            <a:off x="1881064" y="4216451"/>
            <a:ext cx="8019393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CN" sz="2000" dirty="0"/>
              <a:t>The patient suffers from steroid-induced hyperglycemia. Patient prescribed </a:t>
            </a:r>
            <a:r>
              <a:rPr lang="en" altLang="ja-CN" sz="2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" altLang="ja-CN" sz="2000" dirty="0"/>
              <a:t> x 20mg</a:t>
            </a:r>
            <a:r>
              <a:rPr lang="en-US" altLang="ja-CN" sz="2000" dirty="0"/>
              <a:t> </a:t>
            </a:r>
            <a:r>
              <a:rPr lang="en" altLang="ja-CN" sz="2000" dirty="0">
                <a:solidFill>
                  <a:srgbClr val="FF0000"/>
                </a:solidFill>
              </a:rPr>
              <a:t>prednisone</a:t>
            </a:r>
            <a:r>
              <a:rPr lang="en-US" altLang="ja-CN" sz="2000" dirty="0"/>
              <a:t> </a:t>
            </a:r>
            <a:r>
              <a:rPr lang="en" altLang="ja-CN" sz="2000" dirty="0"/>
              <a:t>tablet daily for 5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CN" b="1" dirty="0"/>
              <a:t>Dosage-Drug relation </a:t>
            </a:r>
            <a:r>
              <a:rPr lang="en" altLang="ja-CN" dirty="0"/>
              <a:t>: 1 → Prednisone</a:t>
            </a:r>
          </a:p>
        </p:txBody>
      </p:sp>
    </p:spTree>
    <p:extLst>
      <p:ext uri="{BB962C8B-B14F-4D97-AF65-F5344CB8AC3E}">
        <p14:creationId xmlns:p14="http://schemas.microsoft.com/office/powerpoint/2010/main" val="229058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2F237-98EF-0448-B680-B512290B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2631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Introduction</a:t>
            </a:r>
            <a:endParaRPr kumimoji="1" lang="ja-CN" alt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52A3520-7729-294E-A351-C0DEB5E9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B038D-EC1B-2344-B588-23BA2A8386AB}"/>
              </a:ext>
            </a:extLst>
          </p:cNvPr>
          <p:cNvSpPr txBox="1"/>
          <p:nvPr/>
        </p:nvSpPr>
        <p:spPr>
          <a:xfrm>
            <a:off x="1154082" y="1733842"/>
            <a:ext cx="1087976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Gothic"/>
                <a:cs typeface="Calibri"/>
              </a:rPr>
              <a:t>Electronic health records contain large amounts of free-text data that includes  detailed records about clinical events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Gothic"/>
                <a:cs typeface="Calibri"/>
              </a:rPr>
              <a:t>Extracting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clinical entities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and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their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relations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is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helpful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for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supporting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clinical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research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and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application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such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constructing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clinical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knowledge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Gothic"/>
                <a:cs typeface="Calibri"/>
              </a:rPr>
              <a:t>An example of clinical entities and 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Entity type</a:t>
            </a:r>
            <a:r>
              <a:rPr kumimoji="1" lang="ja-CN" altLang="en-US" sz="2000" dirty="0"/>
              <a:t>：　</a:t>
            </a:r>
            <a:r>
              <a:rPr kumimoji="1" lang="en-US" altLang="ja-CN" sz="2000" dirty="0"/>
              <a:t>Medical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Entity type</a:t>
            </a:r>
            <a:r>
              <a:rPr kumimoji="1" lang="ja-CN" altLang="en-US" sz="2000" dirty="0"/>
              <a:t>：　</a:t>
            </a:r>
            <a:r>
              <a:rPr kumimoji="1" lang="en-US" altLang="ja-CN" sz="2000" dirty="0"/>
              <a:t>Treatment</a:t>
            </a:r>
            <a:endParaRPr kumimoji="1" lang="en-US" altLang="ja-CN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Relation type</a:t>
            </a:r>
            <a:r>
              <a:rPr kumimoji="1" lang="ja-CN" altLang="en-US" sz="2000" dirty="0"/>
              <a:t>：　</a:t>
            </a:r>
            <a:r>
              <a:rPr kumimoji="1" lang="en-US" altLang="ja-CN" sz="2000" dirty="0"/>
              <a:t>Treatment improves medical problem (</a:t>
            </a:r>
            <a:r>
              <a:rPr kumimoji="1" lang="en-US" altLang="ja-CN" sz="2000" dirty="0" err="1"/>
              <a:t>TrIP</a:t>
            </a:r>
            <a:r>
              <a:rPr kumimoji="1" lang="en-US" altLang="ja-CN" sz="2000" dirty="0"/>
              <a:t>)</a:t>
            </a:r>
            <a:endParaRPr kumimoji="1" lang="ja-CN" altLang="en-US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ja-CN" altLang="en-US" sz="2400" dirty="0">
              <a:ea typeface="MS Gothic"/>
              <a:cs typeface="Calibri"/>
            </a:endParaRPr>
          </a:p>
          <a:p>
            <a:endParaRPr kumimoji="1" lang="ja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64A503-7D63-4547-BDCB-7DD0FF600FE1}"/>
              </a:ext>
            </a:extLst>
          </p:cNvPr>
          <p:cNvSpPr txBox="1"/>
          <p:nvPr/>
        </p:nvSpPr>
        <p:spPr>
          <a:xfrm>
            <a:off x="3028721" y="4277480"/>
            <a:ext cx="10729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" altLang="ja-CN" sz="2400" dirty="0">
              <a:ea typeface="MS Gothic"/>
              <a:cs typeface="Calibri"/>
            </a:endParaRPr>
          </a:p>
          <a:p>
            <a:r>
              <a:rPr lang="en" altLang="ja-CN" sz="2400" dirty="0">
                <a:solidFill>
                  <a:srgbClr val="0070C0"/>
                </a:solidFill>
                <a:ea typeface="MS Gothic"/>
                <a:cs typeface="Calibri"/>
              </a:rPr>
              <a:t>Hypertension</a:t>
            </a:r>
            <a:r>
              <a:rPr lang="en" altLang="ja-CN" sz="2400" dirty="0">
                <a:solidFill>
                  <a:srgbClr val="FF0000"/>
                </a:solidFill>
                <a:ea typeface="MS Gothic"/>
                <a:cs typeface="Calibri"/>
              </a:rPr>
              <a:t> </a:t>
            </a:r>
            <a:r>
              <a:rPr lang="en" altLang="ja-CN" sz="2400" dirty="0">
                <a:ea typeface="MS Gothic"/>
                <a:cs typeface="Calibri"/>
              </a:rPr>
              <a:t>was controlled on </a:t>
            </a:r>
            <a:r>
              <a:rPr lang="en" altLang="ja-CN" sz="2400" dirty="0">
                <a:solidFill>
                  <a:srgbClr val="00B050"/>
                </a:solidFill>
                <a:ea typeface="MS Gothic"/>
                <a:cs typeface="Calibri"/>
              </a:rPr>
              <a:t>hydrochlorothiazide</a:t>
            </a:r>
            <a:endParaRPr lang="en-US" altLang="ja-CN" sz="2400" dirty="0">
              <a:solidFill>
                <a:srgbClr val="00B050"/>
              </a:solidFill>
              <a:ea typeface="MS Gothic"/>
              <a:cs typeface="Calibri"/>
            </a:endParaRPr>
          </a:p>
          <a:p>
            <a:endParaRPr lang="en-US" altLang="ja-CN" sz="2400" dirty="0">
              <a:latin typeface="MS Gothic"/>
              <a:ea typeface="MS Gothic"/>
              <a:cs typeface="Calibri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3C8DEEB-E232-A147-BA41-8C4562D09408}"/>
              </a:ext>
            </a:extLst>
          </p:cNvPr>
          <p:cNvGrpSpPr/>
          <p:nvPr/>
        </p:nvGrpSpPr>
        <p:grpSpPr>
          <a:xfrm>
            <a:off x="3233408" y="5055803"/>
            <a:ext cx="5672885" cy="1355749"/>
            <a:chOff x="1606315" y="4421755"/>
            <a:chExt cx="5714548" cy="130803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05C16EA-6E2B-2549-8B6F-7AAB1F78505D}"/>
                </a:ext>
              </a:extLst>
            </p:cNvPr>
            <p:cNvCxnSpPr>
              <a:cxnSpLocks/>
            </p:cNvCxnSpPr>
            <p:nvPr/>
          </p:nvCxnSpPr>
          <p:spPr>
            <a:xfrm>
              <a:off x="2441749" y="4421755"/>
              <a:ext cx="0" cy="311019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C845E69-7A75-9248-B4F2-6ACD9B7DD787}"/>
                </a:ext>
              </a:extLst>
            </p:cNvPr>
            <p:cNvCxnSpPr>
              <a:cxnSpLocks/>
            </p:cNvCxnSpPr>
            <p:nvPr/>
          </p:nvCxnSpPr>
          <p:spPr>
            <a:xfrm>
              <a:off x="6804409" y="4431803"/>
              <a:ext cx="0" cy="311019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48B644B-0C89-BC47-A31F-E69C312924BB}"/>
                </a:ext>
              </a:extLst>
            </p:cNvPr>
            <p:cNvSpPr txBox="1"/>
            <p:nvPr/>
          </p:nvSpPr>
          <p:spPr>
            <a:xfrm>
              <a:off x="1606315" y="4686071"/>
              <a:ext cx="177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CN" sz="1600" dirty="0"/>
                <a:t>Medical problem</a:t>
              </a:r>
              <a:endParaRPr kumimoji="1" lang="ja-CN" altLang="en-US" sz="16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EDE1651-3E14-A849-A467-D7D5D4556A09}"/>
                </a:ext>
              </a:extLst>
            </p:cNvPr>
            <p:cNvSpPr txBox="1"/>
            <p:nvPr/>
          </p:nvSpPr>
          <p:spPr>
            <a:xfrm>
              <a:off x="6148151" y="4710079"/>
              <a:ext cx="1172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CN" sz="1600" dirty="0"/>
                <a:t>Treatment</a:t>
              </a:r>
              <a:endParaRPr kumimoji="1" lang="ja-CN" altLang="en-US" sz="1600" dirty="0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3A2AEB1-E32F-A943-A978-73391A638800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4692581" y="5048633"/>
              <a:ext cx="2041926" cy="325142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B590A2C-F58C-9B4F-A5D4-61209A05B146}"/>
                </a:ext>
              </a:extLst>
            </p:cNvPr>
            <p:cNvSpPr txBox="1"/>
            <p:nvPr/>
          </p:nvSpPr>
          <p:spPr>
            <a:xfrm>
              <a:off x="2288497" y="5360454"/>
              <a:ext cx="3997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CN" dirty="0">
                  <a:solidFill>
                    <a:srgbClr val="00B050"/>
                  </a:solidFill>
                </a:rPr>
                <a:t>hydrochlorothiazide</a:t>
              </a:r>
              <a:r>
                <a:rPr kumimoji="1" lang="en-US" altLang="ja-CN" dirty="0"/>
                <a:t>-</a:t>
              </a:r>
              <a:r>
                <a:rPr kumimoji="1" lang="en-US" altLang="ja-CN" dirty="0" err="1"/>
                <a:t>TrIP</a:t>
              </a:r>
              <a:r>
                <a:rPr kumimoji="1" lang="en-US" altLang="ja-CN" dirty="0"/>
                <a:t>-</a:t>
              </a:r>
              <a:r>
                <a:rPr kumimoji="1" lang="en-US" altLang="ja-CN" dirty="0">
                  <a:solidFill>
                    <a:srgbClr val="0070C0"/>
                  </a:solidFill>
                </a:rPr>
                <a:t>Hypertension</a:t>
              </a:r>
              <a:endParaRPr kumimoji="1" lang="ja-CN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7" name="直線コネクタ 18">
            <a:extLst>
              <a:ext uri="{FF2B5EF4-FFF2-40B4-BE49-F238E27FC236}">
                <a16:creationId xmlns:a16="http://schemas.microsoft.com/office/drawing/2014/main" id="{3C2E3A31-1AD7-0543-A16D-3C2714DEC39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16202" y="5680668"/>
            <a:ext cx="1778627" cy="361887"/>
          </a:xfrm>
          <a:prstGeom prst="line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7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A2A83-E24F-5D4E-8BF7-F35B844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79" y="770689"/>
            <a:ext cx="8940099" cy="98061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ea typeface="ＭＳ Ｐゴシック"/>
                <a:cs typeface="Calibri Light"/>
              </a:rPr>
              <a:t>医学的エンティテ</a:t>
            </a:r>
            <a:r>
              <a:rPr lang="zh-CN" altLang="en-US" sz="4000" dirty="0">
                <a:solidFill>
                  <a:schemeClr val="tx1"/>
                </a:solidFill>
                <a:ea typeface="+mj-lt"/>
                <a:cs typeface="+mj-lt"/>
              </a:rPr>
              <a:t>ィ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関係（カテゴリ</a:t>
            </a:r>
            <a:r>
              <a:rPr lang="en-US" altLang="ja-JP" sz="4000" b="1" dirty="0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3〜4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）</a:t>
            </a:r>
            <a:endParaRPr lang="en-US" sz="4000" b="1" dirty="0">
              <a:solidFill>
                <a:schemeClr val="tx1"/>
              </a:solidFill>
              <a:latin typeface="MS Gothic"/>
              <a:ea typeface="ＭＳ Ｐゴシック"/>
              <a:cs typeface="Calibri Ligh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FE004E-2BB2-784F-8986-F42E8E1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C55BB7-7E93-C440-9960-6826833123C0}"/>
              </a:ext>
            </a:extLst>
          </p:cNvPr>
          <p:cNvSpPr txBox="1"/>
          <p:nvPr/>
        </p:nvSpPr>
        <p:spPr>
          <a:xfrm>
            <a:off x="926940" y="3542384"/>
            <a:ext cx="102265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4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" altLang="ja-CN" sz="2800" dirty="0"/>
              <a:t>Frequency-Drug</a:t>
            </a:r>
            <a:endParaRPr kumimoji="1" lang="en-US" altLang="ja-CN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5B7FB-CDCA-C946-9ED2-17AC670CC453}"/>
              </a:ext>
            </a:extLst>
          </p:cNvPr>
          <p:cNvSpPr txBox="1"/>
          <p:nvPr/>
        </p:nvSpPr>
        <p:spPr>
          <a:xfrm>
            <a:off x="1939058" y="4200377"/>
            <a:ext cx="8019393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sz="2000" dirty="0"/>
              <a:t>The patient suffers from steroid-induced hyperglycemia. Patient prescribed 1 x 20mg</a:t>
            </a:r>
            <a:r>
              <a:rPr lang="en-US" altLang="ja-CN" sz="2000" dirty="0"/>
              <a:t> </a:t>
            </a:r>
            <a:r>
              <a:rPr lang="en" altLang="ja-CN" sz="2000" dirty="0">
                <a:solidFill>
                  <a:srgbClr val="FF0000"/>
                </a:solidFill>
              </a:rPr>
              <a:t>prednisone</a:t>
            </a:r>
            <a:r>
              <a:rPr lang="en-US" altLang="ja-CN" sz="2000" dirty="0"/>
              <a:t> </a:t>
            </a:r>
            <a:r>
              <a:rPr lang="en" altLang="ja-CN" sz="2000" dirty="0"/>
              <a:t>tablet </a:t>
            </a:r>
            <a:r>
              <a:rPr lang="en" altLang="ja-CN" sz="2000" dirty="0">
                <a:solidFill>
                  <a:srgbClr val="0070C0"/>
                </a:solidFill>
              </a:rPr>
              <a:t>daily</a:t>
            </a:r>
            <a:r>
              <a:rPr lang="en" altLang="ja-CN" sz="2000" dirty="0"/>
              <a:t> for 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b="1" dirty="0"/>
              <a:t>Frequency-Drug relation </a:t>
            </a:r>
            <a:r>
              <a:rPr lang="en" altLang="ja-CN" dirty="0"/>
              <a:t>: daily → Prednisone</a:t>
            </a: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CF695982-78A9-8B47-84B4-790B6F6FFF60}"/>
              </a:ext>
            </a:extLst>
          </p:cNvPr>
          <p:cNvSpPr txBox="1"/>
          <p:nvPr/>
        </p:nvSpPr>
        <p:spPr>
          <a:xfrm>
            <a:off x="985918" y="1874728"/>
            <a:ext cx="10226565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3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" altLang="ja-CN" sz="2800" dirty="0"/>
              <a:t>Duration-Drug</a:t>
            </a:r>
            <a:endParaRPr lang="en-US" sz="2800" dirty="0">
              <a:ea typeface="ＭＳ Ｐゴシック"/>
              <a:cs typeface="Calibri"/>
            </a:endParaRPr>
          </a:p>
          <a:p>
            <a:endParaRPr kumimoji="1" lang="en-US" altLang="ja-CN" dirty="0"/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1050EDB2-BFDB-0441-82D1-8C75620769A8}"/>
              </a:ext>
            </a:extLst>
          </p:cNvPr>
          <p:cNvSpPr txBox="1"/>
          <p:nvPr/>
        </p:nvSpPr>
        <p:spPr>
          <a:xfrm>
            <a:off x="1939058" y="2446946"/>
            <a:ext cx="8019393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sz="2000" dirty="0"/>
              <a:t>The patient suffers from steroid-induced hyperglycemia. Patient prescribed 1 x 20mg</a:t>
            </a:r>
            <a:r>
              <a:rPr lang="en-US" altLang="ja-CN" sz="2000" dirty="0"/>
              <a:t> </a:t>
            </a:r>
            <a:r>
              <a:rPr lang="en" altLang="ja-CN" sz="2000" dirty="0">
                <a:solidFill>
                  <a:srgbClr val="FF0000"/>
                </a:solidFill>
              </a:rPr>
              <a:t>prednisone</a:t>
            </a:r>
            <a:r>
              <a:rPr lang="en-US" altLang="ja-CN" sz="2000" dirty="0"/>
              <a:t> </a:t>
            </a:r>
            <a:r>
              <a:rPr lang="en" altLang="ja-CN" sz="2000" dirty="0"/>
              <a:t>tablet daily for </a:t>
            </a:r>
            <a:r>
              <a:rPr lang="en" altLang="ja-CN" sz="2000" dirty="0">
                <a:solidFill>
                  <a:srgbClr val="0070C0"/>
                </a:solidFill>
              </a:rPr>
              <a:t>5 days</a:t>
            </a:r>
            <a:r>
              <a:rPr lang="en" altLang="ja-CN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b="1" dirty="0"/>
              <a:t>Duration-Drug relation </a:t>
            </a:r>
            <a:r>
              <a:rPr lang="en" altLang="ja-CN" dirty="0"/>
              <a:t>: 5 days → Prednisone</a:t>
            </a:r>
          </a:p>
        </p:txBody>
      </p:sp>
    </p:spTree>
    <p:extLst>
      <p:ext uri="{BB962C8B-B14F-4D97-AF65-F5344CB8AC3E}">
        <p14:creationId xmlns:p14="http://schemas.microsoft.com/office/powerpoint/2010/main" val="360412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A2A83-E24F-5D4E-8BF7-F35B844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79" y="770689"/>
            <a:ext cx="8940099" cy="98061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ea typeface="ＭＳ Ｐゴシック"/>
                <a:cs typeface="Calibri Light"/>
              </a:rPr>
              <a:t>医学的エンティテ</a:t>
            </a:r>
            <a:r>
              <a:rPr lang="zh-CN" altLang="en-US" sz="4000" dirty="0">
                <a:solidFill>
                  <a:schemeClr val="tx1"/>
                </a:solidFill>
                <a:ea typeface="+mj-lt"/>
                <a:cs typeface="+mj-lt"/>
              </a:rPr>
              <a:t>ィ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関係（カテゴリ</a:t>
            </a:r>
            <a:r>
              <a:rPr lang="en-US" altLang="ja-JP" sz="4000" b="1" dirty="0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5〜6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）</a:t>
            </a:r>
            <a:endParaRPr lang="en-US" sz="4000" b="1" dirty="0">
              <a:solidFill>
                <a:schemeClr val="tx1"/>
              </a:solidFill>
              <a:latin typeface="MS Gothic"/>
              <a:ea typeface="ＭＳ Ｐゴシック"/>
              <a:cs typeface="Calibri Ligh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FE004E-2BB2-784F-8986-F42E8E1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C55BB7-7E93-C440-9960-6826833123C0}"/>
              </a:ext>
            </a:extLst>
          </p:cNvPr>
          <p:cNvSpPr txBox="1"/>
          <p:nvPr/>
        </p:nvSpPr>
        <p:spPr>
          <a:xfrm>
            <a:off x="926940" y="3542384"/>
            <a:ext cx="102265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6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JP" sz="2800" dirty="0"/>
              <a:t>Route</a:t>
            </a:r>
            <a:r>
              <a:rPr kumimoji="1" lang="en" altLang="ja-CN" sz="2800" dirty="0"/>
              <a:t>-Drug</a:t>
            </a:r>
            <a:endParaRPr kumimoji="1" lang="en-US" altLang="ja-CN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5B7FB-CDCA-C946-9ED2-17AC670CC453}"/>
              </a:ext>
            </a:extLst>
          </p:cNvPr>
          <p:cNvSpPr txBox="1"/>
          <p:nvPr/>
        </p:nvSpPr>
        <p:spPr>
          <a:xfrm>
            <a:off x="1939058" y="4200377"/>
            <a:ext cx="801939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dirty="0"/>
              <a:t>Patient received 100 Units/kg IV </a:t>
            </a:r>
            <a:r>
              <a:rPr lang="en" altLang="ja-CN" dirty="0">
                <a:solidFill>
                  <a:srgbClr val="FF0000"/>
                </a:solidFill>
              </a:rPr>
              <a:t>heparin sodium </a:t>
            </a:r>
            <a:r>
              <a:rPr lang="en" altLang="ja-CN" dirty="0">
                <a:solidFill>
                  <a:schemeClr val="bg2">
                    <a:lumMod val="50000"/>
                  </a:schemeClr>
                </a:solidFill>
              </a:rPr>
              <a:t>injection</a:t>
            </a:r>
            <a:r>
              <a:rPr lang="en" altLang="ja-CN" dirty="0"/>
              <a:t> for treatment of deep vein thrombosis.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b="1" dirty="0"/>
              <a:t>Route-Drug relation </a:t>
            </a:r>
            <a:r>
              <a:rPr lang="en" altLang="ja-CN" dirty="0"/>
              <a:t>: injection → heparin</a:t>
            </a: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CF695982-78A9-8B47-84B4-790B6F6FFF60}"/>
              </a:ext>
            </a:extLst>
          </p:cNvPr>
          <p:cNvSpPr txBox="1"/>
          <p:nvPr/>
        </p:nvSpPr>
        <p:spPr>
          <a:xfrm>
            <a:off x="985918" y="1874728"/>
            <a:ext cx="10226565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5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" altLang="ja-CN" sz="2800" dirty="0"/>
              <a:t>Form-Drug</a:t>
            </a:r>
            <a:endParaRPr kumimoji="1" lang="en-US" sz="2800" dirty="0"/>
          </a:p>
          <a:p>
            <a:endParaRPr kumimoji="1" lang="en-US" altLang="ja-CN" dirty="0"/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1050EDB2-BFDB-0441-82D1-8C75620769A8}"/>
              </a:ext>
            </a:extLst>
          </p:cNvPr>
          <p:cNvSpPr txBox="1"/>
          <p:nvPr/>
        </p:nvSpPr>
        <p:spPr>
          <a:xfrm>
            <a:off x="1939058" y="2446946"/>
            <a:ext cx="8019393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sz="2000" dirty="0"/>
              <a:t>The patient suffers from steroid-induced hyperglycemia. Patient prescribed 1 x 20mg</a:t>
            </a:r>
            <a:r>
              <a:rPr lang="en-US" altLang="ja-CN" sz="2000" dirty="0"/>
              <a:t> </a:t>
            </a:r>
            <a:r>
              <a:rPr lang="en" altLang="ja-CN" sz="2000" dirty="0">
                <a:solidFill>
                  <a:srgbClr val="FF0000"/>
                </a:solidFill>
              </a:rPr>
              <a:t>prednisone</a:t>
            </a:r>
            <a:r>
              <a:rPr lang="en-US" altLang="ja-CN" sz="2000" dirty="0"/>
              <a:t> </a:t>
            </a:r>
            <a:r>
              <a:rPr lang="en" altLang="ja-CN" sz="2000" dirty="0">
                <a:solidFill>
                  <a:schemeClr val="bg2">
                    <a:lumMod val="50000"/>
                  </a:schemeClr>
                </a:solidFill>
              </a:rPr>
              <a:t>tablet</a:t>
            </a:r>
            <a:r>
              <a:rPr lang="en" altLang="ja-CN" sz="2000" dirty="0"/>
              <a:t> daily for 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b="1" dirty="0"/>
              <a:t>Form-Drug relation </a:t>
            </a:r>
            <a:r>
              <a:rPr lang="en" altLang="ja-CN" dirty="0"/>
              <a:t>: tablet → Prednisone</a:t>
            </a:r>
          </a:p>
        </p:txBody>
      </p:sp>
    </p:spTree>
    <p:extLst>
      <p:ext uri="{BB962C8B-B14F-4D97-AF65-F5344CB8AC3E}">
        <p14:creationId xmlns:p14="http://schemas.microsoft.com/office/powerpoint/2010/main" val="159681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A2A83-E24F-5D4E-8BF7-F35B844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79" y="770689"/>
            <a:ext cx="8940099" cy="98061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ea typeface="ＭＳ Ｐゴシック"/>
                <a:cs typeface="Calibri Light"/>
              </a:rPr>
              <a:t>医学的エンティテ</a:t>
            </a:r>
            <a:r>
              <a:rPr lang="zh-CN" altLang="en-US" sz="4000" dirty="0">
                <a:solidFill>
                  <a:schemeClr val="tx1"/>
                </a:solidFill>
                <a:ea typeface="+mj-lt"/>
                <a:cs typeface="+mj-lt"/>
              </a:rPr>
              <a:t>ィ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関係（カテゴリ</a:t>
            </a:r>
            <a:r>
              <a:rPr lang="en-US" altLang="ja-JP" sz="4000" b="1" dirty="0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7〜8</a:t>
            </a:r>
            <a:r>
              <a:rPr lang="ja-JP" altLang="en-US" sz="4000" b="1">
                <a:solidFill>
                  <a:schemeClr val="tx1"/>
                </a:solidFill>
                <a:latin typeface="MS Gothic"/>
                <a:ea typeface="ＭＳ Ｐゴシック"/>
                <a:cs typeface="Calibri Light"/>
              </a:rPr>
              <a:t>）</a:t>
            </a:r>
            <a:endParaRPr lang="en-US" sz="4000" b="1" dirty="0">
              <a:solidFill>
                <a:schemeClr val="tx1"/>
              </a:solidFill>
              <a:latin typeface="MS Gothic"/>
              <a:ea typeface="ＭＳ Ｐゴシック"/>
              <a:cs typeface="Calibri Ligh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FE004E-2BB2-784F-8986-F42E8E1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C55BB7-7E93-C440-9960-6826833123C0}"/>
              </a:ext>
            </a:extLst>
          </p:cNvPr>
          <p:cNvSpPr txBox="1"/>
          <p:nvPr/>
        </p:nvSpPr>
        <p:spPr>
          <a:xfrm>
            <a:off x="926940" y="3542384"/>
            <a:ext cx="102265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8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-US" altLang="ja-JP" sz="2800" dirty="0">
                <a:ea typeface="ＭＳ Ｐゴシック"/>
              </a:rPr>
              <a:t>ADEs</a:t>
            </a:r>
            <a:r>
              <a:rPr kumimoji="1" lang="en" altLang="ja-CN" sz="2800" dirty="0"/>
              <a:t>-Drug</a:t>
            </a:r>
            <a:endParaRPr kumimoji="1" lang="en-US" altLang="ja-CN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5B7FB-CDCA-C946-9ED2-17AC670CC453}"/>
              </a:ext>
            </a:extLst>
          </p:cNvPr>
          <p:cNvSpPr txBox="1"/>
          <p:nvPr/>
        </p:nvSpPr>
        <p:spPr>
          <a:xfrm>
            <a:off x="1939058" y="4200377"/>
            <a:ext cx="801939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dirty="0"/>
              <a:t>Patient is experiencing </a:t>
            </a:r>
            <a:r>
              <a:rPr lang="en" altLang="ja-CN" dirty="0">
                <a:solidFill>
                  <a:schemeClr val="bg2">
                    <a:lumMod val="50000"/>
                  </a:schemeClr>
                </a:solidFill>
              </a:rPr>
              <a:t>muscle pain</a:t>
            </a:r>
            <a:r>
              <a:rPr lang="en" altLang="ja-CN" dirty="0"/>
              <a:t>, secondary to </a:t>
            </a:r>
            <a:r>
              <a:rPr lang="en" altLang="ja-CN" dirty="0">
                <a:solidFill>
                  <a:srgbClr val="FF0000"/>
                </a:solidFill>
              </a:rPr>
              <a:t>statin</a:t>
            </a:r>
            <a:r>
              <a:rPr lang="en" altLang="ja-CN" dirty="0"/>
              <a:t> therapy for coronary artery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b="1" dirty="0"/>
              <a:t>ADEs-Drug relation </a:t>
            </a:r>
            <a:r>
              <a:rPr lang="en" altLang="ja-CN" dirty="0"/>
              <a:t>: muscle pain → statin</a:t>
            </a: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CF695982-78A9-8B47-84B4-790B6F6FFF60}"/>
              </a:ext>
            </a:extLst>
          </p:cNvPr>
          <p:cNvSpPr txBox="1"/>
          <p:nvPr/>
        </p:nvSpPr>
        <p:spPr>
          <a:xfrm>
            <a:off x="985918" y="1874728"/>
            <a:ext cx="10226565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Wingdings"/>
              <a:buChar char="Ø"/>
            </a:pPr>
            <a:r>
              <a:rPr kumimoji="1" lang="ja-JP" altLang="en-US" sz="2400" b="1">
                <a:highlight>
                  <a:srgbClr val="C0C0C0"/>
                </a:highlight>
                <a:ea typeface="ＭＳ Ｐゴシック"/>
              </a:rPr>
              <a:t>カテゴリ</a:t>
            </a:r>
            <a:r>
              <a:rPr kumimoji="1" lang="en-US" altLang="ja-JP" sz="2400" b="1" dirty="0">
                <a:highlight>
                  <a:srgbClr val="C0C0C0"/>
                </a:highlight>
                <a:ea typeface="ＭＳ Ｐゴシック"/>
              </a:rPr>
              <a:t>7</a:t>
            </a:r>
            <a:r>
              <a:rPr kumimoji="1" lang="ja-JP" altLang="en-US" sz="2400">
                <a:ea typeface="ＭＳ Ｐゴシック"/>
              </a:rPr>
              <a:t>：</a:t>
            </a:r>
            <a:r>
              <a:rPr kumimoji="1" lang="en" altLang="ja-CN" sz="2800" dirty="0"/>
              <a:t>Reason-Drug</a:t>
            </a:r>
            <a:endParaRPr kumimoji="1" lang="en-US" sz="2800" dirty="0"/>
          </a:p>
          <a:p>
            <a:endParaRPr kumimoji="1" lang="en-US" altLang="ja-CN" dirty="0"/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1050EDB2-BFDB-0441-82D1-8C75620769A8}"/>
              </a:ext>
            </a:extLst>
          </p:cNvPr>
          <p:cNvSpPr txBox="1"/>
          <p:nvPr/>
        </p:nvSpPr>
        <p:spPr>
          <a:xfrm>
            <a:off x="1939058" y="2446946"/>
            <a:ext cx="8019393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sz="2000" dirty="0"/>
              <a:t>Patient received 100 Units/kg IV </a:t>
            </a:r>
            <a:r>
              <a:rPr lang="en" altLang="ja-CN" sz="2000" dirty="0">
                <a:solidFill>
                  <a:srgbClr val="FF0000"/>
                </a:solidFill>
              </a:rPr>
              <a:t>heparin sodium </a:t>
            </a:r>
            <a:r>
              <a:rPr lang="en" altLang="ja-CN" sz="2000" dirty="0"/>
              <a:t>injection for treatment of </a:t>
            </a:r>
            <a:r>
              <a:rPr lang="en" altLang="ja-CN" sz="2000" dirty="0">
                <a:solidFill>
                  <a:schemeClr val="bg2">
                    <a:lumMod val="50000"/>
                  </a:schemeClr>
                </a:solidFill>
              </a:rPr>
              <a:t>deep vein thrombosis</a:t>
            </a:r>
            <a:endParaRPr lang="en" altLang="ja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b="1" dirty="0"/>
              <a:t>Reason-Drug relation </a:t>
            </a:r>
            <a:r>
              <a:rPr lang="en" altLang="ja-CN" dirty="0"/>
              <a:t>: deep vein thrombosis → heparin sodium</a:t>
            </a:r>
          </a:p>
        </p:txBody>
      </p:sp>
    </p:spTree>
    <p:extLst>
      <p:ext uri="{BB962C8B-B14F-4D97-AF65-F5344CB8AC3E}">
        <p14:creationId xmlns:p14="http://schemas.microsoft.com/office/powerpoint/2010/main" val="170926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42B-C2BB-43EA-B7F5-9C669D69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35" y="659260"/>
            <a:ext cx="9924911" cy="10057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Entity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With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Multiple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Relations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F5E1-9248-0049-896A-B9B6612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D6DD9-4DED-43D1-B8A0-AC78CFD0096E}"/>
              </a:ext>
            </a:extLst>
          </p:cNvPr>
          <p:cNvSpPr txBox="1"/>
          <p:nvPr/>
        </p:nvSpPr>
        <p:spPr>
          <a:xfrm>
            <a:off x="1181537" y="4363329"/>
            <a:ext cx="102309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Gothic"/>
                <a:cs typeface="Calibri"/>
              </a:rPr>
              <a:t>Multi-relations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issue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in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clinical entity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and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relation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extraction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endParaRPr lang="en-US" altLang="zh-CN" sz="2400" dirty="0">
              <a:ea typeface="MS Gothic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ea typeface="MS Gothic"/>
                <a:cs typeface="Calibri"/>
              </a:rPr>
              <a:t>We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utilize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the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multi-head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selection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model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to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extract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clinical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entities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and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their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relations</a:t>
            </a:r>
            <a:endParaRPr lang="ja-JP" altLang="en-US">
              <a:ea typeface="MS Gothic"/>
              <a:cs typeface="Calibri"/>
            </a:endParaRP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BC063C3-C057-FC4C-B51A-C3BF63EFF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91677"/>
              </p:ext>
            </p:extLst>
          </p:nvPr>
        </p:nvGraphicFramePr>
        <p:xfrm>
          <a:off x="1185948" y="2058174"/>
          <a:ext cx="10226565" cy="21467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0703">
                  <a:extLst>
                    <a:ext uri="{9D8B030D-6E8A-4147-A177-3AD203B41FA5}">
                      <a16:colId xmlns:a16="http://schemas.microsoft.com/office/drawing/2014/main" val="2193928138"/>
                    </a:ext>
                  </a:extLst>
                </a:gridCol>
                <a:gridCol w="4516628">
                  <a:extLst>
                    <a:ext uri="{9D8B030D-6E8A-4147-A177-3AD203B41FA5}">
                      <a16:colId xmlns:a16="http://schemas.microsoft.com/office/drawing/2014/main" val="2452667506"/>
                    </a:ext>
                  </a:extLst>
                </a:gridCol>
                <a:gridCol w="3999234">
                  <a:extLst>
                    <a:ext uri="{9D8B030D-6E8A-4147-A177-3AD203B41FA5}">
                      <a16:colId xmlns:a16="http://schemas.microsoft.com/office/drawing/2014/main" val="2791497762"/>
                    </a:ext>
                  </a:extLst>
                </a:gridCol>
              </a:tblGrid>
              <a:tr h="489621">
                <a:tc>
                  <a:txBody>
                    <a:bodyPr/>
                    <a:lstStyle/>
                    <a:p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Texts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Triples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46730"/>
                  </a:ext>
                </a:extLst>
              </a:tr>
              <a:tr h="742726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patient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thrombocytopenic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platelet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count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23.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thrombocytopenic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TeRP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platelet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count</a:t>
                      </a:r>
                      <a:r>
                        <a:rPr lang="en-US" altLang="zh-CN" dirty="0"/>
                        <a:t>)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078"/>
                  </a:ext>
                </a:extLst>
              </a:tr>
              <a:tr h="7427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SingleEntity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Overlap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(SEO)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Electrocardiogram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showed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elevations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point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elevations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v2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through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v4</a:t>
                      </a:r>
                      <a:r>
                        <a:rPr lang="en-US" altLang="zh-CN" dirty="0"/>
                        <a:t>.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Electrocardiogram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TeRP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elevations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l"/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Electrocardiogram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TeRP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point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elevations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v2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through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v4</a:t>
                      </a:r>
                      <a:r>
                        <a:rPr lang="en-US" altLang="zh-CN" dirty="0"/>
                        <a:t>)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3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33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42B-C2BB-43EA-B7F5-9C669D69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35" y="659260"/>
            <a:ext cx="9924911" cy="1005794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Related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Work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(1)</a:t>
            </a:r>
            <a:endParaRPr lang="en-US" sz="4000" b="1" dirty="0">
              <a:solidFill>
                <a:schemeClr val="tx1"/>
              </a:solidFill>
              <a:latin typeface="+mn-lt"/>
              <a:ea typeface="ＭＳ Ｐゴシック"/>
              <a:cs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F5E1-9248-0049-896A-B9B6612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D6DD9-4DED-43D1-B8A0-AC78CFD0096E}"/>
              </a:ext>
            </a:extLst>
          </p:cNvPr>
          <p:cNvSpPr txBox="1"/>
          <p:nvPr/>
        </p:nvSpPr>
        <p:spPr>
          <a:xfrm>
            <a:off x="1030535" y="1835303"/>
            <a:ext cx="10230976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ＭＳ Ｐゴシック"/>
                <a:cs typeface="Calibri Light"/>
              </a:rPr>
              <a:t>Entity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and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relation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extraction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in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general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domain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and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medical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domain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Two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main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frameworks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Pipeline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method: first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identify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entities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and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then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classify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relations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for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the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entity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pairs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Joint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method: </a:t>
            </a:r>
            <a:r>
              <a:rPr lang="en-US" altLang="zh-CN" sz="2400" dirty="0">
                <a:ea typeface="MS Gothic"/>
                <a:cs typeface="Calibri"/>
              </a:rPr>
              <a:t>Extract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entities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and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relations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simultaneously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Gothic"/>
                <a:cs typeface="Calibri"/>
              </a:rPr>
              <a:t>Early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methods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and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current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Gothic"/>
                <a:cs typeface="Calibri"/>
              </a:rPr>
              <a:t>Early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methods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require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manually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designed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features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or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existing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NLP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tools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MS Gothic"/>
                <a:cs typeface="Calibri"/>
              </a:rPr>
              <a:t>Current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methods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based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on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deep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learning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methods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especially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after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the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emergence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of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the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pre-trained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language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model</a:t>
            </a:r>
            <a:endParaRPr lang="ja-JP" altLang="en-US" sz="2400">
              <a:ea typeface="MS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64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42B-C2BB-43EA-B7F5-9C669D69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35" y="659260"/>
            <a:ext cx="9924911" cy="1005794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Related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Work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(2)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endParaRPr lang="en-US" sz="4000" b="1" dirty="0">
              <a:solidFill>
                <a:schemeClr val="tx1"/>
              </a:solidFill>
              <a:latin typeface="+mn-lt"/>
              <a:ea typeface="ＭＳ Ｐゴシック"/>
              <a:cs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F5E1-9248-0049-896A-B9B6612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0979F2-A551-A949-9959-8B3F2AF37D38}"/>
              </a:ext>
            </a:extLst>
          </p:cNvPr>
          <p:cNvSpPr txBox="1"/>
          <p:nvPr/>
        </p:nvSpPr>
        <p:spPr>
          <a:xfrm>
            <a:off x="1030535" y="1922657"/>
            <a:ext cx="10181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Pre-trained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language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The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pre-trained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language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model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(e.g.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BERT)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has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become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the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most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widely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used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for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building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NLP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systems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Many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variants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of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BERT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model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have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been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proposed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for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clinical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domain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Medical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BERT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Continue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to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pretrain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the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BERT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model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medical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corpuses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Character</a:t>
            </a:r>
            <a:r>
              <a:rPr lang="zh-CN" altLang="en-US" sz="2400" dirty="0"/>
              <a:t> </a:t>
            </a:r>
            <a:r>
              <a:rPr lang="en-US" altLang="zh-CN" sz="2400" dirty="0"/>
              <a:t>BERT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Replace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wordpiece</a:t>
            </a:r>
            <a:r>
              <a:rPr lang="zh-CN" altLang="en-US" sz="2400" dirty="0"/>
              <a:t> </a:t>
            </a:r>
            <a:r>
              <a:rPr lang="en-US" altLang="zh-CN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Character-CNN</a:t>
            </a:r>
            <a:r>
              <a:rPr lang="zh-CN" altLang="en-US" sz="2400" dirty="0"/>
              <a:t> </a:t>
            </a:r>
            <a:r>
              <a:rPr lang="en-US" altLang="zh-CN" sz="2400" dirty="0"/>
              <a:t>module</a:t>
            </a:r>
            <a:endParaRPr lang="ja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794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42B-C2BB-43EA-B7F5-9C669D69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58" y="72030"/>
            <a:ext cx="9924911" cy="1005794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Proposed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Method</a:t>
            </a:r>
            <a:endParaRPr lang="en-US" sz="4000" b="1" dirty="0">
              <a:solidFill>
                <a:schemeClr val="tx1"/>
              </a:solidFill>
              <a:latin typeface="+mn-lt"/>
              <a:ea typeface="ＭＳ Ｐゴシック"/>
              <a:cs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F5E1-9248-0049-896A-B9B6612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111C4177-5F6C-2848-A77E-321BA03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73" y="1985449"/>
            <a:ext cx="6752018" cy="4723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15E7C-6916-B94B-A60E-759CC9F20DEE}"/>
              </a:ext>
            </a:extLst>
          </p:cNvPr>
          <p:cNvSpPr txBox="1"/>
          <p:nvPr/>
        </p:nvSpPr>
        <p:spPr>
          <a:xfrm>
            <a:off x="1089258" y="1068786"/>
            <a:ext cx="10223994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ea typeface="MS Gothic"/>
                <a:cs typeface="Calibri"/>
              </a:rPr>
              <a:t>We proposed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multi-head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selection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model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integrated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with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pre-trained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language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model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for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clinical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entities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and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relation</a:t>
            </a:r>
            <a:r>
              <a:rPr lang="zh-CN" altLang="en-US" sz="2400" dirty="0">
                <a:ea typeface="MS Gothic"/>
                <a:cs typeface="Calibri"/>
              </a:rPr>
              <a:t> </a:t>
            </a:r>
            <a:r>
              <a:rPr lang="en-US" altLang="zh-CN" sz="2400" dirty="0">
                <a:ea typeface="MS Gothic"/>
                <a:cs typeface="Calibri"/>
              </a:rPr>
              <a:t>extraction</a:t>
            </a:r>
            <a:endParaRPr lang="ja-JP" altLang="en-US" sz="2400">
              <a:ea typeface="MS Gothic"/>
              <a:cs typeface="Calibri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EAC5190-D1B1-A249-B91F-DCE1A1E4EE67}"/>
              </a:ext>
            </a:extLst>
          </p:cNvPr>
          <p:cNvSpPr/>
          <p:nvPr/>
        </p:nvSpPr>
        <p:spPr>
          <a:xfrm rot="10800000">
            <a:off x="3062066" y="4527396"/>
            <a:ext cx="475862" cy="27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92CE4-A093-F14B-A02C-F57D32041312}"/>
              </a:ext>
            </a:extLst>
          </p:cNvPr>
          <p:cNvSpPr txBox="1"/>
          <p:nvPr/>
        </p:nvSpPr>
        <p:spPr>
          <a:xfrm>
            <a:off x="1169926" y="2259324"/>
            <a:ext cx="195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15DC6C2-5BFB-1040-A87F-591A792AA07B}"/>
              </a:ext>
            </a:extLst>
          </p:cNvPr>
          <p:cNvSpPr/>
          <p:nvPr/>
        </p:nvSpPr>
        <p:spPr>
          <a:xfrm rot="10800000">
            <a:off x="3062066" y="2313769"/>
            <a:ext cx="475862" cy="27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BB29F-1DED-B146-8F62-E80D9C442F7F}"/>
              </a:ext>
            </a:extLst>
          </p:cNvPr>
          <p:cNvSpPr txBox="1"/>
          <p:nvPr/>
        </p:nvSpPr>
        <p:spPr>
          <a:xfrm>
            <a:off x="1284123" y="4482689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extraction</a:t>
            </a:r>
          </a:p>
        </p:txBody>
      </p:sp>
      <p:sp>
        <p:nvSpPr>
          <p:cNvPr id="10" name="Right Arrow 2">
            <a:extLst>
              <a:ext uri="{FF2B5EF4-FFF2-40B4-BE49-F238E27FC236}">
                <a16:creationId xmlns:a16="http://schemas.microsoft.com/office/drawing/2014/main" id="{4B68E3CB-858A-6940-8E55-5FEDBFCE1D3E}"/>
              </a:ext>
            </a:extLst>
          </p:cNvPr>
          <p:cNvSpPr/>
          <p:nvPr/>
        </p:nvSpPr>
        <p:spPr>
          <a:xfrm rot="10800000">
            <a:off x="3062066" y="5510113"/>
            <a:ext cx="475862" cy="27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5C25F15-5BB4-2D44-9EF3-DB979A91893F}"/>
              </a:ext>
            </a:extLst>
          </p:cNvPr>
          <p:cNvSpPr txBox="1"/>
          <p:nvPr/>
        </p:nvSpPr>
        <p:spPr>
          <a:xfrm>
            <a:off x="988489" y="5470047"/>
            <a:ext cx="21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900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42B-C2BB-43EA-B7F5-9C669D69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35" y="659260"/>
            <a:ext cx="9924911" cy="1005794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Multi-head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Selection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Method</a:t>
            </a:r>
            <a:endParaRPr lang="en-US" sz="4000" b="1" dirty="0">
              <a:solidFill>
                <a:schemeClr val="tx1"/>
              </a:solidFill>
              <a:latin typeface="+mn-lt"/>
              <a:ea typeface="ＭＳ Ｐゴシック"/>
              <a:cs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F5E1-9248-0049-896A-B9B6612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B8D3B1-3E04-6D4B-8FD7-836143D1BBE0}"/>
              </a:ext>
            </a:extLst>
          </p:cNvPr>
          <p:cNvSpPr txBox="1"/>
          <p:nvPr/>
        </p:nvSpPr>
        <p:spPr>
          <a:xfrm>
            <a:off x="1181131" y="1878459"/>
            <a:ext cx="9924911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We formulate the relation extraction as a multi-head selection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For the input token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token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/>
              <a:t>w</a:t>
            </a:r>
            <a:r>
              <a:rPr kumimoji="1" lang="en-US" altLang="zh-CN" sz="2400" i="1" baseline="-25000" dirty="0" err="1"/>
              <a:t>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 err="1"/>
              <a:t>w</a:t>
            </a:r>
            <a:r>
              <a:rPr kumimoji="1" lang="en-US" altLang="zh-CN" sz="2400" i="1" baseline="-25000" dirty="0" err="1"/>
              <a:t>i</a:t>
            </a:r>
            <a:r>
              <a:rPr kumimoji="1" lang="zh-CN" altLang="en-US" sz="2400" i="1" baseline="-25000" dirty="0"/>
              <a:t> </a:t>
            </a:r>
            <a:r>
              <a:rPr kumimoji="1" lang="en-US" altLang="zh-CN" sz="2400" dirty="0"/>
              <a:t>∈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W</a:t>
            </a:r>
            <a:r>
              <a:rPr kumimoji="1" lang="en-US" altLang="zh-CN" sz="2400" dirty="0"/>
              <a:t>),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our goal is to identify: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ja-CN" sz="2400" dirty="0"/>
              <a:t>The most probable head token </a:t>
            </a:r>
            <a:r>
              <a:rPr kumimoji="1" lang="en-US" altLang="zh-CN" sz="2400" i="1" dirty="0" err="1"/>
              <a:t>w</a:t>
            </a:r>
            <a:r>
              <a:rPr kumimoji="1" lang="en-US" altLang="zh-CN" sz="2400" i="1" baseline="-25000" dirty="0" err="1"/>
              <a:t>j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 err="1"/>
              <a:t>w</a:t>
            </a:r>
            <a:r>
              <a:rPr kumimoji="1" lang="en-US" altLang="zh-CN" sz="2400" i="1" baseline="-25000" dirty="0" err="1"/>
              <a:t>j</a:t>
            </a:r>
            <a:r>
              <a:rPr kumimoji="1" lang="zh-CN" altLang="en-US" sz="2400" i="1" baseline="-25000" dirty="0"/>
              <a:t> </a:t>
            </a:r>
            <a:r>
              <a:rPr kumimoji="1" lang="en-US" altLang="zh-CN" sz="2400" dirty="0"/>
              <a:t>∈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most </a:t>
            </a:r>
            <a:r>
              <a:rPr lang="en-US" altLang="ja-CN" sz="2400" dirty="0"/>
              <a:t>probable</a:t>
            </a:r>
            <a:r>
              <a:rPr kumimoji="1" lang="en-US" altLang="ja-CN" sz="2400" dirty="0"/>
              <a:t> </a:t>
            </a:r>
            <a:r>
              <a:rPr kumimoji="1" lang="en-US" altLang="zh-CN" sz="2400" dirty="0"/>
              <a:t>corresponding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label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/>
              <a:t>r</a:t>
            </a:r>
            <a:r>
              <a:rPr kumimoji="1" lang="en-US" altLang="zh-CN" sz="2400" i="1" baseline="-25000" dirty="0" err="1"/>
              <a:t>k</a:t>
            </a:r>
            <a:r>
              <a:rPr kumimoji="1" lang="zh-CN" altLang="en-US" sz="2400" i="1" baseline="-250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 err="1"/>
              <a:t>r</a:t>
            </a:r>
            <a:r>
              <a:rPr kumimoji="1" lang="en-US" altLang="zh-CN" sz="2400" i="1" baseline="-25000" dirty="0" err="1"/>
              <a:t>k</a:t>
            </a:r>
            <a:r>
              <a:rPr kumimoji="1" lang="en-US" altLang="zh-CN" sz="2400" i="1" baseline="-25000" dirty="0"/>
              <a:t> </a:t>
            </a:r>
            <a:r>
              <a:rPr kumimoji="1" lang="zh-CN" altLang="en-US" sz="2400" baseline="-25000" dirty="0"/>
              <a:t> </a:t>
            </a:r>
            <a:r>
              <a:rPr kumimoji="1" lang="en-US" altLang="zh-CN" sz="2400" dirty="0"/>
              <a:t>∈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Because the entity may have multiple relations, we adopt sigmoid layer the predict relations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We minimize the cross-entropy loss during training phase</a:t>
            </a:r>
          </a:p>
          <a:p>
            <a:pPr lvl="1">
              <a:spcBef>
                <a:spcPts val="600"/>
              </a:spcBef>
            </a:pPr>
            <a:endParaRPr kumimoji="1"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6C83C-1DDB-214E-A557-7577D3C1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05" y="5548154"/>
            <a:ext cx="5524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42B-C2BB-43EA-B7F5-9C669D69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35" y="659260"/>
            <a:ext cx="9924911" cy="1005794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Experimental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Datasets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 </a:t>
            </a:r>
            <a:endParaRPr lang="en-US" sz="4000" b="1" dirty="0">
              <a:solidFill>
                <a:schemeClr val="tx1"/>
              </a:solidFill>
              <a:latin typeface="+mn-lt"/>
              <a:ea typeface="ＭＳ Ｐゴシック"/>
              <a:cs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F5E1-9248-0049-896A-B9B6612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7BBE60-1EC5-254F-A938-E7916C47CCC0}"/>
              </a:ext>
            </a:extLst>
          </p:cNvPr>
          <p:cNvSpPr txBox="1"/>
          <p:nvPr/>
        </p:nvSpPr>
        <p:spPr>
          <a:xfrm>
            <a:off x="1030535" y="1859595"/>
            <a:ext cx="101819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ＭＳ Ｐゴシック"/>
                <a:cs typeface="Calibri Light"/>
              </a:rPr>
              <a:t>n2c2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9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entity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types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and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8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relation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types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endParaRPr lang="en-US" altLang="zh-CN" sz="2400" dirty="0">
              <a:ea typeface="ＭＳ Ｐゴシック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ＭＳ Ｐゴシック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ＭＳ Ｐゴシック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ea typeface="ＭＳ Ｐゴシック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ＭＳ Ｐゴシック"/>
                <a:cs typeface="Calibri Light"/>
              </a:rPr>
              <a:t>i2b2/VA</a:t>
            </a:r>
            <a:r>
              <a:rPr lang="zh-CN" altLang="en-US" sz="2800" dirty="0">
                <a:ea typeface="ＭＳ Ｐゴシック"/>
                <a:cs typeface="Calibri Light"/>
              </a:rPr>
              <a:t> </a:t>
            </a:r>
            <a:r>
              <a:rPr lang="en-US" altLang="zh-CN" sz="2800" dirty="0">
                <a:ea typeface="ＭＳ Ｐゴシック"/>
                <a:cs typeface="Calibri Light"/>
              </a:rPr>
              <a:t>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ＭＳ Ｐゴシック"/>
                <a:cs typeface="Calibri Light"/>
              </a:rPr>
              <a:t>3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entity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types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and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8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relation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r>
              <a:rPr lang="en-US" altLang="zh-CN" sz="2400" dirty="0">
                <a:ea typeface="ＭＳ Ｐゴシック"/>
                <a:cs typeface="Calibri Light"/>
              </a:rPr>
              <a:t>types</a:t>
            </a:r>
            <a:r>
              <a:rPr lang="zh-CN" altLang="en-US" sz="2400" dirty="0">
                <a:ea typeface="ＭＳ Ｐゴシック"/>
                <a:cs typeface="Calibri Light"/>
              </a:rPr>
              <a:t> </a:t>
            </a:r>
            <a:endParaRPr lang="en-US" altLang="zh-CN" sz="2400" dirty="0">
              <a:ea typeface="ＭＳ Ｐゴシック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endParaRPr lang="ja-CN" altLang="en-US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24C23FD-04E1-354E-A3CB-825FF734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3046"/>
              </p:ext>
            </p:extLst>
          </p:nvPr>
        </p:nvGraphicFramePr>
        <p:xfrm>
          <a:off x="1625313" y="2866610"/>
          <a:ext cx="6095713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1713">
                  <a:extLst>
                    <a:ext uri="{9D8B030D-6E8A-4147-A177-3AD203B41FA5}">
                      <a16:colId xmlns:a16="http://schemas.microsoft.com/office/drawing/2014/main" val="518314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5063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402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CN" dirty="0"/>
                        <a:t>Train data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CN" dirty="0"/>
                        <a:t>Dev data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CN" dirty="0"/>
                        <a:t>Test data 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9105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2904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3112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05294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891F855E-A36F-D449-B3CC-5AE505D83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6603"/>
              </p:ext>
            </p:extLst>
          </p:nvPr>
        </p:nvGraphicFramePr>
        <p:xfrm>
          <a:off x="1625313" y="4785355"/>
          <a:ext cx="6095713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1713">
                  <a:extLst>
                    <a:ext uri="{9D8B030D-6E8A-4147-A177-3AD203B41FA5}">
                      <a16:colId xmlns:a16="http://schemas.microsoft.com/office/drawing/2014/main" val="518314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5063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402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CN" dirty="0"/>
                        <a:t>Train data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CN" dirty="0"/>
                        <a:t>Dev data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CN" dirty="0"/>
                        <a:t>Test data 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3128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1069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CN" dirty="0"/>
                        <a:t>867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sentences</a:t>
                      </a:r>
                      <a:endParaRPr lang="ja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05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48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7CAD7-184F-9148-B9B0-45037D63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910" y="754082"/>
            <a:ext cx="9997254" cy="94751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latin typeface="+mn-lt"/>
                <a:ea typeface="ＭＳ Ｐゴシック"/>
                <a:cs typeface="Calibri Light"/>
              </a:rPr>
              <a:t>n2c2 Experimental results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32DD2-BF5B-2D44-A524-91136E69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6A3B942-A982-3D43-B6E0-BD82A5F50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51929"/>
              </p:ext>
            </p:extLst>
          </p:nvPr>
        </p:nvGraphicFramePr>
        <p:xfrm>
          <a:off x="1478543" y="1865279"/>
          <a:ext cx="9729621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47222">
                  <a:extLst>
                    <a:ext uri="{9D8B030D-6E8A-4147-A177-3AD203B41FA5}">
                      <a16:colId xmlns:a16="http://schemas.microsoft.com/office/drawing/2014/main" val="209520628"/>
                    </a:ext>
                  </a:extLst>
                </a:gridCol>
                <a:gridCol w="1312399">
                  <a:extLst>
                    <a:ext uri="{9D8B030D-6E8A-4147-A177-3AD203B41FA5}">
                      <a16:colId xmlns:a16="http://schemas.microsoft.com/office/drawing/2014/main" val="2131619223"/>
                    </a:ext>
                  </a:extLst>
                </a:gridCol>
                <a:gridCol w="1214000">
                  <a:extLst>
                    <a:ext uri="{9D8B030D-6E8A-4147-A177-3AD203B41FA5}">
                      <a16:colId xmlns:a16="http://schemas.microsoft.com/office/drawing/2014/main" val="161177386"/>
                    </a:ext>
                  </a:extLst>
                </a:gridCol>
                <a:gridCol w="1214000">
                  <a:extLst>
                    <a:ext uri="{9D8B030D-6E8A-4147-A177-3AD203B41FA5}">
                      <a16:colId xmlns:a16="http://schemas.microsoft.com/office/drawing/2014/main" val="2774132633"/>
                    </a:ext>
                  </a:extLst>
                </a:gridCol>
                <a:gridCol w="1214000">
                  <a:extLst>
                    <a:ext uri="{9D8B030D-6E8A-4147-A177-3AD203B41FA5}">
                      <a16:colId xmlns:a16="http://schemas.microsoft.com/office/drawing/2014/main" val="3496468762"/>
                    </a:ext>
                  </a:extLst>
                </a:gridCol>
                <a:gridCol w="1214000">
                  <a:extLst>
                    <a:ext uri="{9D8B030D-6E8A-4147-A177-3AD203B41FA5}">
                      <a16:colId xmlns:a16="http://schemas.microsoft.com/office/drawing/2014/main" val="2991014460"/>
                    </a:ext>
                  </a:extLst>
                </a:gridCol>
                <a:gridCol w="1214000">
                  <a:extLst>
                    <a:ext uri="{9D8B030D-6E8A-4147-A177-3AD203B41FA5}">
                      <a16:colId xmlns:a16="http://schemas.microsoft.com/office/drawing/2014/main" val="14190123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dirty="0"/>
                        <a:t>Model 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Named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entity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recognition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Relation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extraction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714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precision(%)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recall(%)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F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1-score(%)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precision(%)</a:t>
                      </a:r>
                      <a:endParaRPr lang="en-US" altLang="ja-CN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recall(%)</a:t>
                      </a:r>
                      <a:endParaRPr lang="en-US" altLang="ja-CN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F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MS PGothic" panose="020B0600070205080204" pitchFamily="34" charset="-128"/>
                          <a:cs typeface="+mn-cs"/>
                        </a:rPr>
                        <a:t>1-score(%)</a:t>
                      </a:r>
                      <a:endParaRPr lang="en-US" altLang="ja-CN" sz="1600" b="1" kern="1200" dirty="0">
                        <a:solidFill>
                          <a:schemeClr val="lt1"/>
                        </a:solidFill>
                        <a:latin typeface="+mn-lt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7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UTH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89.03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9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UFL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88.10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27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NaCT</a:t>
                      </a:r>
                      <a:endParaRPr lang="en" altLang="ja-CN" sz="18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0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CN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r>
                        <a:rPr lang="en" altLang="ja-CN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92.26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92.44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92.35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82.37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79.49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80.91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49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" altLang="ja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(general)</a:t>
                      </a:r>
                      <a:endParaRPr lang="en" altLang="ja-CN" sz="1800" kern="1200" baseline="-25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91.41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91.82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91.61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81.54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80.08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80.81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-25000" dirty="0"/>
                        <a:t>(medical)</a:t>
                      </a:r>
                      <a:endParaRPr lang="en-US" baseline="-25000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93.02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94.16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93.59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84.36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84.51</a:t>
                      </a:r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84.44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35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Character</a:t>
                      </a:r>
                      <a:r>
                        <a:rPr lang="en-US" dirty="0" err="1"/>
                        <a:t>BERT</a:t>
                      </a:r>
                      <a:r>
                        <a:rPr lang="zh-CN" altLang="en-US" dirty="0"/>
                        <a:t> </a:t>
                      </a:r>
                      <a:r>
                        <a:rPr lang="en-US" baseline="-25000" dirty="0"/>
                        <a:t>(</a:t>
                      </a:r>
                      <a:r>
                        <a:rPr lang="en-US" altLang="zh-CN" baseline="-25000" dirty="0"/>
                        <a:t>medical</a:t>
                      </a:r>
                      <a:r>
                        <a:rPr lang="en-US" baseline="-25000" dirty="0"/>
                        <a:t>)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92.27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93.37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6235063"/>
                  </a:ext>
                </a:extLst>
              </a:tr>
            </a:tbl>
          </a:graphicData>
        </a:graphic>
      </p:graphicFrame>
      <p:sp>
        <p:nvSpPr>
          <p:cNvPr id="3" name="左中かっこ 2">
            <a:extLst>
              <a:ext uri="{FF2B5EF4-FFF2-40B4-BE49-F238E27FC236}">
                <a16:creationId xmlns:a16="http://schemas.microsoft.com/office/drawing/2014/main" id="{427759DA-27D5-9B41-AD71-766A6A9FACDC}"/>
              </a:ext>
            </a:extLst>
          </p:cNvPr>
          <p:cNvSpPr/>
          <p:nvPr/>
        </p:nvSpPr>
        <p:spPr>
          <a:xfrm>
            <a:off x="1135113" y="3792212"/>
            <a:ext cx="277686" cy="1410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CN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12746-16FB-6245-ADF9-696FB9C26436}"/>
              </a:ext>
            </a:extLst>
          </p:cNvPr>
          <p:cNvSpPr txBox="1"/>
          <p:nvPr/>
        </p:nvSpPr>
        <p:spPr>
          <a:xfrm>
            <a:off x="0" y="4317730"/>
            <a:ext cx="1210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ea typeface="MS Gothic" panose="020B0609070205080204" pitchFamily="49" charset="-128"/>
              </a:rPr>
              <a:t>Our method</a:t>
            </a:r>
            <a:endParaRPr kumimoji="1" lang="ja-CN" altLang="en-US" sz="1600" dirty="0">
              <a:ea typeface="MS Gothic" panose="020B0609070205080204" pitchFamily="49" charset="-128"/>
            </a:endParaRP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2A09C0FE-30AF-034E-86E9-0BD35830C013}"/>
              </a:ext>
            </a:extLst>
          </p:cNvPr>
          <p:cNvSpPr/>
          <p:nvPr/>
        </p:nvSpPr>
        <p:spPr>
          <a:xfrm>
            <a:off x="1135113" y="2641330"/>
            <a:ext cx="277686" cy="1129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CN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5185EC-E823-0F4E-B623-BF954E67D50D}"/>
              </a:ext>
            </a:extLst>
          </p:cNvPr>
          <p:cNvSpPr txBox="1"/>
          <p:nvPr/>
        </p:nvSpPr>
        <p:spPr>
          <a:xfrm>
            <a:off x="0" y="2667643"/>
            <a:ext cx="1210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CN" sz="1600" dirty="0">
                <a:ea typeface="MS Gothic" panose="020B0609070205080204" pitchFamily="49" charset="-128"/>
              </a:rPr>
              <a:t>n2c2 challenge</a:t>
            </a:r>
            <a:r>
              <a:rPr kumimoji="1" lang="zh-CN" altLang="en-US" sz="1600" dirty="0">
                <a:ea typeface="MS Gothic" panose="020B0609070205080204" pitchFamily="49" charset="-128"/>
              </a:rPr>
              <a:t> </a:t>
            </a:r>
            <a:r>
              <a:rPr kumimoji="1" lang="en-US" altLang="zh-CN" sz="1600" dirty="0">
                <a:ea typeface="MS Gothic" panose="020B0609070205080204" pitchFamily="49" charset="-128"/>
              </a:rPr>
              <a:t>participants’</a:t>
            </a:r>
            <a:r>
              <a:rPr kumimoji="1" lang="zh-CN" altLang="en-US" sz="1600" dirty="0">
                <a:ea typeface="MS Gothic" panose="020B0609070205080204" pitchFamily="49" charset="-128"/>
              </a:rPr>
              <a:t> </a:t>
            </a:r>
            <a:r>
              <a:rPr kumimoji="1" lang="en-US" altLang="zh-CN" sz="1600" dirty="0">
                <a:ea typeface="MS Gothic" panose="020B0609070205080204" pitchFamily="49" charset="-128"/>
              </a:rPr>
              <a:t>methods</a:t>
            </a:r>
            <a:endParaRPr kumimoji="1" lang="ja-CN" altLang="en-US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6">
            <a:extLst>
              <a:ext uri="{FF2B5EF4-FFF2-40B4-BE49-F238E27FC236}">
                <a16:creationId xmlns:a16="http://schemas.microsoft.com/office/drawing/2014/main" id="{ABBBBFE4-0F74-8141-99B7-1E4313B2DA6F}"/>
              </a:ext>
            </a:extLst>
          </p:cNvPr>
          <p:cNvSpPr txBox="1"/>
          <p:nvPr/>
        </p:nvSpPr>
        <p:spPr>
          <a:xfrm>
            <a:off x="1412799" y="5323480"/>
            <a:ext cx="9795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Our method outperformed these top-ranking systems in n2c2 challenge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Medical domain pre-trained language models were more effective than the general domain pre-trained language models</a:t>
            </a:r>
            <a:endParaRPr lang="ja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29634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11323</TotalTime>
  <Words>1483</Words>
  <Application>Microsoft Macintosh PowerPoint</Application>
  <PresentationFormat>ワイド画面</PresentationFormat>
  <Paragraphs>323</Paragraphs>
  <Slides>22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MS Gothic</vt:lpstr>
      <vt:lpstr>MS PGothic</vt:lpstr>
      <vt:lpstr>Arial</vt:lpstr>
      <vt:lpstr>Calibri</vt:lpstr>
      <vt:lpstr>Calibri Light</vt:lpstr>
      <vt:lpstr>Wingdings</vt:lpstr>
      <vt:lpstr>Retrospect</vt:lpstr>
      <vt:lpstr> Joint Extraction of Clinical Entities and Relations Using Multi-head Selection Method</vt:lpstr>
      <vt:lpstr>Introduction</vt:lpstr>
      <vt:lpstr>Entity With Multiple Relations</vt:lpstr>
      <vt:lpstr>Related Work (1)</vt:lpstr>
      <vt:lpstr>Related Work (2) </vt:lpstr>
      <vt:lpstr>Proposed Method</vt:lpstr>
      <vt:lpstr>Multi-head Selection Method</vt:lpstr>
      <vt:lpstr>Experimental Datasets </vt:lpstr>
      <vt:lpstr>n2c2 Experimental results</vt:lpstr>
      <vt:lpstr>i2b2 Experimental Results</vt:lpstr>
      <vt:lpstr>Multiple Relation Examples </vt:lpstr>
      <vt:lpstr>Conclusion and Future work </vt:lpstr>
      <vt:lpstr>付録一</vt:lpstr>
      <vt:lpstr>Multiple Relation Examples </vt:lpstr>
      <vt:lpstr>医学的エンティティ関係（カテゴリ１〜3）</vt:lpstr>
      <vt:lpstr>医学的エンティティ関係（カテゴリ4〜5）</vt:lpstr>
      <vt:lpstr>医学的エンティティ関係（カテゴリ6〜8）</vt:lpstr>
      <vt:lpstr>付録二</vt:lpstr>
      <vt:lpstr>医学的エンティティ関係（カテゴリ1〜2）</vt:lpstr>
      <vt:lpstr>医学的エンティティ関係（カテゴリ3〜4）</vt:lpstr>
      <vt:lpstr>医学的エンティティ関係（カテゴリ5〜6）</vt:lpstr>
      <vt:lpstr>医学的エンティティ関係（カテゴリ7〜8）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電子カルテに基づいて医療知識抽出する方法</dc:title>
  <dc:creator>FANG Xintao(gr0475vx)</dc:creator>
  <cp:lastModifiedBy>afxt582453314@gmail.com</cp:lastModifiedBy>
  <cp:revision>85</cp:revision>
  <dcterms:created xsi:type="dcterms:W3CDTF">2020-10-03T08:05:31Z</dcterms:created>
  <dcterms:modified xsi:type="dcterms:W3CDTF">2021-11-28T04:24:38Z</dcterms:modified>
</cp:coreProperties>
</file>