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8"/>
  </p:notesMasterIdLst>
  <p:sldIdLst>
    <p:sldId id="256" r:id="rId2"/>
    <p:sldId id="265" r:id="rId3"/>
    <p:sldId id="297" r:id="rId4"/>
    <p:sldId id="266" r:id="rId5"/>
    <p:sldId id="294" r:id="rId6"/>
    <p:sldId id="277" r:id="rId7"/>
    <p:sldId id="298" r:id="rId8"/>
    <p:sldId id="292" r:id="rId9"/>
    <p:sldId id="338" r:id="rId10"/>
    <p:sldId id="318" r:id="rId11"/>
    <p:sldId id="349" r:id="rId12"/>
    <p:sldId id="319" r:id="rId13"/>
    <p:sldId id="346" r:id="rId14"/>
    <p:sldId id="348" r:id="rId15"/>
    <p:sldId id="351" r:id="rId16"/>
    <p:sldId id="321" r:id="rId17"/>
    <p:sldId id="362" r:id="rId18"/>
    <p:sldId id="353" r:id="rId19"/>
    <p:sldId id="350" r:id="rId20"/>
    <p:sldId id="363" r:id="rId21"/>
    <p:sldId id="354" r:id="rId22"/>
    <p:sldId id="355" r:id="rId23"/>
    <p:sldId id="356" r:id="rId24"/>
    <p:sldId id="359" r:id="rId25"/>
    <p:sldId id="360" r:id="rId26"/>
    <p:sldId id="358" r:id="rId27"/>
    <p:sldId id="361" r:id="rId28"/>
    <p:sldId id="280" r:id="rId29"/>
    <p:sldId id="270" r:id="rId30"/>
    <p:sldId id="278" r:id="rId31"/>
    <p:sldId id="279" r:id="rId32"/>
    <p:sldId id="312" r:id="rId33"/>
    <p:sldId id="313" r:id="rId34"/>
    <p:sldId id="315" r:id="rId35"/>
    <p:sldId id="314" r:id="rId36"/>
    <p:sldId id="31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DFED0B-ADC6-6849-B779-F8EE01625FD7}" v="119" dt="2021-07-08T05:24:18.77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02"/>
    <p:restoredTop sz="94700"/>
  </p:normalViewPr>
  <p:slideViewPr>
    <p:cSldViewPr snapToGrid="0" snapToObjects="1">
      <p:cViewPr varScale="1">
        <p:scale>
          <a:sx n="129" d="100"/>
          <a:sy n="129" d="100"/>
        </p:scale>
        <p:origin x="4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 Xintao(gr0475vx)" userId="f5a69607-3c73-4172-a63e-2f8eff800f7d" providerId="ADAL" clId="{D19BE36D-8995-1C47-9C9C-4BCE85216BDE}"/>
    <pc:docChg chg="undo custSel addSld delSld modSld sldOrd">
      <pc:chgData name="FANG Xintao(gr0475vx)" userId="f5a69607-3c73-4172-a63e-2f8eff800f7d" providerId="ADAL" clId="{D19BE36D-8995-1C47-9C9C-4BCE85216BDE}" dt="2020-12-24T00:54:50.283" v="3803" actId="1076"/>
      <pc:docMkLst>
        <pc:docMk/>
      </pc:docMkLst>
      <pc:sldChg chg="addSp delSp modSp mod">
        <pc:chgData name="FANG Xintao(gr0475vx)" userId="f5a69607-3c73-4172-a63e-2f8eff800f7d" providerId="ADAL" clId="{D19BE36D-8995-1C47-9C9C-4BCE85216BDE}" dt="2020-12-23T07:40:15.923" v="3509" actId="1076"/>
        <pc:sldMkLst>
          <pc:docMk/>
          <pc:sldMk cId="3527916796" sldId="256"/>
        </pc:sldMkLst>
        <pc:spChg chg="mod">
          <ac:chgData name="FANG Xintao(gr0475vx)" userId="f5a69607-3c73-4172-a63e-2f8eff800f7d" providerId="ADAL" clId="{D19BE36D-8995-1C47-9C9C-4BCE85216BDE}" dt="2020-12-15T11:16:14.807" v="131" actId="1076"/>
          <ac:spMkLst>
            <pc:docMk/>
            <pc:sldMk cId="3527916796" sldId="256"/>
            <ac:spMk id="2" creationId="{C09F0BFF-3663-0E4B-A023-6B2E72947AE0}"/>
          </ac:spMkLst>
        </pc:spChg>
        <pc:spChg chg="add del mod">
          <ac:chgData name="FANG Xintao(gr0475vx)" userId="f5a69607-3c73-4172-a63e-2f8eff800f7d" providerId="ADAL" clId="{D19BE36D-8995-1C47-9C9C-4BCE85216BDE}" dt="2020-12-15T11:15:57.606" v="129"/>
          <ac:spMkLst>
            <pc:docMk/>
            <pc:sldMk cId="3527916796" sldId="256"/>
            <ac:spMk id="3" creationId="{9F6639B4-5B18-5E4A-B0E5-D37ACA3AD785}"/>
          </ac:spMkLst>
        </pc:spChg>
        <pc:spChg chg="add del mod">
          <ac:chgData name="FANG Xintao(gr0475vx)" userId="f5a69607-3c73-4172-a63e-2f8eff800f7d" providerId="ADAL" clId="{D19BE36D-8995-1C47-9C9C-4BCE85216BDE}" dt="2020-12-15T11:16:20.630" v="133" actId="478"/>
          <ac:spMkLst>
            <pc:docMk/>
            <pc:sldMk cId="3527916796" sldId="256"/>
            <ac:spMk id="4" creationId="{AE5A3F62-7E46-D84F-8B96-A4CA84CB44E1}"/>
          </ac:spMkLst>
        </pc:spChg>
        <pc:spChg chg="mod">
          <ac:chgData name="FANG Xintao(gr0475vx)" userId="f5a69607-3c73-4172-a63e-2f8eff800f7d" providerId="ADAL" clId="{D19BE36D-8995-1C47-9C9C-4BCE85216BDE}" dt="2020-12-23T07:40:15.923" v="3509" actId="1076"/>
          <ac:spMkLst>
            <pc:docMk/>
            <pc:sldMk cId="3527916796" sldId="256"/>
            <ac:spMk id="6" creationId="{F71AFA9A-5AFD-7E41-B85A-4618D969194B}"/>
          </ac:spMkLst>
        </pc:spChg>
      </pc:sldChg>
      <pc:sldChg chg="modSp add mod">
        <pc:chgData name="FANG Xintao(gr0475vx)" userId="f5a69607-3c73-4172-a63e-2f8eff800f7d" providerId="ADAL" clId="{D19BE36D-8995-1C47-9C9C-4BCE85216BDE}" dt="2020-12-22T14:36:43.536" v="2670" actId="20577"/>
        <pc:sldMkLst>
          <pc:docMk/>
          <pc:sldMk cId="1944543615" sldId="265"/>
        </pc:sldMkLst>
        <pc:spChg chg="mod">
          <ac:chgData name="FANG Xintao(gr0475vx)" userId="f5a69607-3c73-4172-a63e-2f8eff800f7d" providerId="ADAL" clId="{D19BE36D-8995-1C47-9C9C-4BCE85216BDE}" dt="2020-12-22T14:36:43.536" v="2670" actId="20577"/>
          <ac:spMkLst>
            <pc:docMk/>
            <pc:sldMk cId="1944543615" sldId="265"/>
            <ac:spMk id="3" creationId="{80DD6DD9-4DED-43D1-B8A0-AC78CFD0096E}"/>
          </ac:spMkLst>
        </pc:spChg>
      </pc:sldChg>
      <pc:sldChg chg="del">
        <pc:chgData name="FANG Xintao(gr0475vx)" userId="f5a69607-3c73-4172-a63e-2f8eff800f7d" providerId="ADAL" clId="{D19BE36D-8995-1C47-9C9C-4BCE85216BDE}" dt="2020-12-16T07:32:00.470" v="338" actId="2696"/>
        <pc:sldMkLst>
          <pc:docMk/>
          <pc:sldMk cId="3990060233" sldId="265"/>
        </pc:sldMkLst>
      </pc:sldChg>
      <pc:sldChg chg="addSp delSp modSp mod ord">
        <pc:chgData name="FANG Xintao(gr0475vx)" userId="f5a69607-3c73-4172-a63e-2f8eff800f7d" providerId="ADAL" clId="{D19BE36D-8995-1C47-9C9C-4BCE85216BDE}" dt="2020-12-23T07:52:21.839" v="3802" actId="404"/>
        <pc:sldMkLst>
          <pc:docMk/>
          <pc:sldMk cId="4172746188" sldId="266"/>
        </pc:sldMkLst>
        <pc:spChg chg="mod">
          <ac:chgData name="FANG Xintao(gr0475vx)" userId="f5a69607-3c73-4172-a63e-2f8eff800f7d" providerId="ADAL" clId="{D19BE36D-8995-1C47-9C9C-4BCE85216BDE}" dt="2020-12-16T09:43:13.225" v="616" actId="20577"/>
          <ac:spMkLst>
            <pc:docMk/>
            <pc:sldMk cId="4172746188" sldId="266"/>
            <ac:spMk id="2" creationId="{A389842B-C2BB-43EA-B7F5-9C669D69D790}"/>
          </ac:spMkLst>
        </pc:spChg>
        <pc:spChg chg="add mod">
          <ac:chgData name="FANG Xintao(gr0475vx)" userId="f5a69607-3c73-4172-a63e-2f8eff800f7d" providerId="ADAL" clId="{D19BE36D-8995-1C47-9C9C-4BCE85216BDE}" dt="2020-12-23T07:52:21.839" v="3802" actId="404"/>
          <ac:spMkLst>
            <pc:docMk/>
            <pc:sldMk cId="4172746188" sldId="266"/>
            <ac:spMk id="3" creationId="{3823974B-B879-6840-84FA-D2B376E8F416}"/>
          </ac:spMkLst>
        </pc:spChg>
        <pc:picChg chg="add del mod">
          <ac:chgData name="FANG Xintao(gr0475vx)" userId="f5a69607-3c73-4172-a63e-2f8eff800f7d" providerId="ADAL" clId="{D19BE36D-8995-1C47-9C9C-4BCE85216BDE}" dt="2020-12-16T07:05:34.588" v="148" actId="478"/>
          <ac:picMkLst>
            <pc:docMk/>
            <pc:sldMk cId="4172746188" sldId="266"/>
            <ac:picMk id="2050" creationId="{B6A3DC4A-07A3-1C4A-97E5-357A705EA057}"/>
          </ac:picMkLst>
        </pc:picChg>
        <pc:picChg chg="add del">
          <ac:chgData name="FANG Xintao(gr0475vx)" userId="f5a69607-3c73-4172-a63e-2f8eff800f7d" providerId="ADAL" clId="{D19BE36D-8995-1C47-9C9C-4BCE85216BDE}" dt="2020-12-16T07:05:50.400" v="150"/>
          <ac:picMkLst>
            <pc:docMk/>
            <pc:sldMk cId="4172746188" sldId="266"/>
            <ac:picMk id="2052" creationId="{68D4F2DF-513C-B648-BBC7-A0AED223116F}"/>
          </ac:picMkLst>
        </pc:picChg>
      </pc:sldChg>
      <pc:sldChg chg="modSp add mod ord">
        <pc:chgData name="FANG Xintao(gr0475vx)" userId="f5a69607-3c73-4172-a63e-2f8eff800f7d" providerId="ADAL" clId="{D19BE36D-8995-1C47-9C9C-4BCE85216BDE}" dt="2020-12-22T08:20:41.585" v="1867" actId="20577"/>
        <pc:sldMkLst>
          <pc:docMk/>
          <pc:sldMk cId="1075561700" sldId="267"/>
        </pc:sldMkLst>
        <pc:spChg chg="mod">
          <ac:chgData name="FANG Xintao(gr0475vx)" userId="f5a69607-3c73-4172-a63e-2f8eff800f7d" providerId="ADAL" clId="{D19BE36D-8995-1C47-9C9C-4BCE85216BDE}" dt="2020-12-16T08:17:07.902" v="358" actId="20577"/>
          <ac:spMkLst>
            <pc:docMk/>
            <pc:sldMk cId="1075561700" sldId="267"/>
            <ac:spMk id="2" creationId="{A389842B-C2BB-43EA-B7F5-9C669D69D790}"/>
          </ac:spMkLst>
        </pc:spChg>
        <pc:spChg chg="mod">
          <ac:chgData name="FANG Xintao(gr0475vx)" userId="f5a69607-3c73-4172-a63e-2f8eff800f7d" providerId="ADAL" clId="{D19BE36D-8995-1C47-9C9C-4BCE85216BDE}" dt="2020-12-22T08:20:41.585" v="1867" actId="20577"/>
          <ac:spMkLst>
            <pc:docMk/>
            <pc:sldMk cId="1075561700" sldId="267"/>
            <ac:spMk id="3" creationId="{80DD6DD9-4DED-43D1-B8A0-AC78CFD0096E}"/>
          </ac:spMkLst>
        </pc:spChg>
      </pc:sldChg>
      <pc:sldChg chg="modSp add del mod">
        <pc:chgData name="FANG Xintao(gr0475vx)" userId="f5a69607-3c73-4172-a63e-2f8eff800f7d" providerId="ADAL" clId="{D19BE36D-8995-1C47-9C9C-4BCE85216BDE}" dt="2020-12-19T04:35:16.200" v="1718" actId="2696"/>
        <pc:sldMkLst>
          <pc:docMk/>
          <pc:sldMk cId="294215481" sldId="269"/>
        </pc:sldMkLst>
        <pc:spChg chg="mod">
          <ac:chgData name="FANG Xintao(gr0475vx)" userId="f5a69607-3c73-4172-a63e-2f8eff800f7d" providerId="ADAL" clId="{D19BE36D-8995-1C47-9C9C-4BCE85216BDE}" dt="2020-12-16T10:00:56.365" v="721" actId="20577"/>
          <ac:spMkLst>
            <pc:docMk/>
            <pc:sldMk cId="294215481" sldId="269"/>
            <ac:spMk id="3" creationId="{4FC76145-3F3C-104E-8EB7-FCF70F2B63EB}"/>
          </ac:spMkLst>
        </pc:spChg>
      </pc:sldChg>
      <pc:sldChg chg="add">
        <pc:chgData name="FANG Xintao(gr0475vx)" userId="f5a69607-3c73-4172-a63e-2f8eff800f7d" providerId="ADAL" clId="{D19BE36D-8995-1C47-9C9C-4BCE85216BDE}" dt="2020-12-16T07:12:19.923" v="174"/>
        <pc:sldMkLst>
          <pc:docMk/>
          <pc:sldMk cId="3685032386" sldId="270"/>
        </pc:sldMkLst>
      </pc:sldChg>
      <pc:sldChg chg="add del">
        <pc:chgData name="FANG Xintao(gr0475vx)" userId="f5a69607-3c73-4172-a63e-2f8eff800f7d" providerId="ADAL" clId="{D19BE36D-8995-1C47-9C9C-4BCE85216BDE}" dt="2020-12-16T07:19:40.284" v="227" actId="2696"/>
        <pc:sldMkLst>
          <pc:docMk/>
          <pc:sldMk cId="4176746106" sldId="274"/>
        </pc:sldMkLst>
      </pc:sldChg>
      <pc:sldChg chg="modSp add mod">
        <pc:chgData name="FANG Xintao(gr0475vx)" userId="f5a69607-3c73-4172-a63e-2f8eff800f7d" providerId="ADAL" clId="{D19BE36D-8995-1C47-9C9C-4BCE85216BDE}" dt="2020-12-23T07:45:33.986" v="3576" actId="20577"/>
        <pc:sldMkLst>
          <pc:docMk/>
          <pc:sldMk cId="4232215722" sldId="274"/>
        </pc:sldMkLst>
        <pc:spChg chg="mod">
          <ac:chgData name="FANG Xintao(gr0475vx)" userId="f5a69607-3c73-4172-a63e-2f8eff800f7d" providerId="ADAL" clId="{D19BE36D-8995-1C47-9C9C-4BCE85216BDE}" dt="2020-12-16T07:20:00.422" v="248" actId="20577"/>
          <ac:spMkLst>
            <pc:docMk/>
            <pc:sldMk cId="4232215722" sldId="274"/>
            <ac:spMk id="2" creationId="{E2B7CAD7-184F-9148-B9B0-45037D6301D8}"/>
          </ac:spMkLst>
        </pc:spChg>
        <pc:spChg chg="mod">
          <ac:chgData name="FANG Xintao(gr0475vx)" userId="f5a69607-3c73-4172-a63e-2f8eff800f7d" providerId="ADAL" clId="{D19BE36D-8995-1C47-9C9C-4BCE85216BDE}" dt="2020-12-19T04:14:30.527" v="1408" actId="20577"/>
          <ac:spMkLst>
            <pc:docMk/>
            <pc:sldMk cId="4232215722" sldId="274"/>
            <ac:spMk id="3" creationId="{71A03476-5B85-C04B-834D-87B612537CF5}"/>
          </ac:spMkLst>
        </pc:spChg>
        <pc:spChg chg="mod">
          <ac:chgData name="FANG Xintao(gr0475vx)" userId="f5a69607-3c73-4172-a63e-2f8eff800f7d" providerId="ADAL" clId="{D19BE36D-8995-1C47-9C9C-4BCE85216BDE}" dt="2020-12-23T07:45:33.986" v="3576" actId="20577"/>
          <ac:spMkLst>
            <pc:docMk/>
            <pc:sldMk cId="4232215722" sldId="274"/>
            <ac:spMk id="4" creationId="{12EC22DA-9E8F-0142-AECF-44A8D33BFC10}"/>
          </ac:spMkLst>
        </pc:spChg>
        <pc:spChg chg="mod">
          <ac:chgData name="FANG Xintao(gr0475vx)" userId="f5a69607-3c73-4172-a63e-2f8eff800f7d" providerId="ADAL" clId="{D19BE36D-8995-1C47-9C9C-4BCE85216BDE}" dt="2020-12-16T09:54:50.918" v="636" actId="20577"/>
          <ac:spMkLst>
            <pc:docMk/>
            <pc:sldMk cId="4232215722" sldId="274"/>
            <ac:spMk id="5" creationId="{B29A853F-FBD3-413C-A4E2-1CCDCF0510D5}"/>
          </ac:spMkLst>
        </pc:spChg>
      </pc:sldChg>
      <pc:sldChg chg="del">
        <pc:chgData name="FANG Xintao(gr0475vx)" userId="f5a69607-3c73-4172-a63e-2f8eff800f7d" providerId="ADAL" clId="{D19BE36D-8995-1C47-9C9C-4BCE85216BDE}" dt="2020-12-16T07:32:00.470" v="338" actId="2696"/>
        <pc:sldMkLst>
          <pc:docMk/>
          <pc:sldMk cId="3981267561" sldId="275"/>
        </pc:sldMkLst>
      </pc:sldChg>
      <pc:sldChg chg="addSp delSp modSp del ord">
        <pc:chgData name="FANG Xintao(gr0475vx)" userId="f5a69607-3c73-4172-a63e-2f8eff800f7d" providerId="ADAL" clId="{D19BE36D-8995-1C47-9C9C-4BCE85216BDE}" dt="2020-12-16T07:08:48.009" v="173" actId="2696"/>
        <pc:sldMkLst>
          <pc:docMk/>
          <pc:sldMk cId="1102153239" sldId="276"/>
        </pc:sldMkLst>
        <pc:picChg chg="add del mod">
          <ac:chgData name="FANG Xintao(gr0475vx)" userId="f5a69607-3c73-4172-a63e-2f8eff800f7d" providerId="ADAL" clId="{D19BE36D-8995-1C47-9C9C-4BCE85216BDE}" dt="2020-12-16T07:05:25.221" v="145" actId="478"/>
          <ac:picMkLst>
            <pc:docMk/>
            <pc:sldMk cId="1102153239" sldId="276"/>
            <ac:picMk id="1026" creationId="{23D87F5B-E576-3843-B05E-76F30D4C6670}"/>
          </ac:picMkLst>
        </pc:picChg>
      </pc:sldChg>
      <pc:sldChg chg="delSp modSp new del mod">
        <pc:chgData name="FANG Xintao(gr0475vx)" userId="f5a69607-3c73-4172-a63e-2f8eff800f7d" providerId="ADAL" clId="{D19BE36D-8995-1C47-9C9C-4BCE85216BDE}" dt="2020-12-15T11:16:58.634" v="138" actId="2696"/>
        <pc:sldMkLst>
          <pc:docMk/>
          <pc:sldMk cId="2781191451" sldId="277"/>
        </pc:sldMkLst>
        <pc:spChg chg="del mod">
          <ac:chgData name="FANG Xintao(gr0475vx)" userId="f5a69607-3c73-4172-a63e-2f8eff800f7d" providerId="ADAL" clId="{D19BE36D-8995-1C47-9C9C-4BCE85216BDE}" dt="2020-12-15T11:16:54.567" v="137" actId="478"/>
          <ac:spMkLst>
            <pc:docMk/>
            <pc:sldMk cId="2781191451" sldId="277"/>
            <ac:spMk id="2" creationId="{FC584787-4573-5C47-BD29-38E26CF9E386}"/>
          </ac:spMkLst>
        </pc:spChg>
      </pc:sldChg>
      <pc:sldChg chg="addSp modSp add mod ord">
        <pc:chgData name="FANG Xintao(gr0475vx)" userId="f5a69607-3c73-4172-a63e-2f8eff800f7d" providerId="ADAL" clId="{D19BE36D-8995-1C47-9C9C-4BCE85216BDE}" dt="2020-12-22T08:42:23.922" v="1929" actId="1076"/>
        <pc:sldMkLst>
          <pc:docMk/>
          <pc:sldMk cId="2827441140" sldId="277"/>
        </pc:sldMkLst>
        <pc:spChg chg="mod">
          <ac:chgData name="FANG Xintao(gr0475vx)" userId="f5a69607-3c73-4172-a63e-2f8eff800f7d" providerId="ADAL" clId="{D19BE36D-8995-1C47-9C9C-4BCE85216BDE}" dt="2020-12-19T04:21:42.683" v="1472" actId="20577"/>
          <ac:spMkLst>
            <pc:docMk/>
            <pc:sldMk cId="2827441140" sldId="277"/>
            <ac:spMk id="2" creationId="{B98017F1-A404-4248-8654-8B41360FEE5C}"/>
          </ac:spMkLst>
        </pc:spChg>
        <pc:spChg chg="add mod">
          <ac:chgData name="FANG Xintao(gr0475vx)" userId="f5a69607-3c73-4172-a63e-2f8eff800f7d" providerId="ADAL" clId="{D19BE36D-8995-1C47-9C9C-4BCE85216BDE}" dt="2020-12-22T08:41:21.486" v="1921" actId="1076"/>
          <ac:spMkLst>
            <pc:docMk/>
            <pc:sldMk cId="2827441140" sldId="277"/>
            <ac:spMk id="3" creationId="{A8147F66-0148-C54B-9DE9-1A310E62E13F}"/>
          </ac:spMkLst>
        </pc:spChg>
        <pc:spChg chg="add mod">
          <ac:chgData name="FANG Xintao(gr0475vx)" userId="f5a69607-3c73-4172-a63e-2f8eff800f7d" providerId="ADAL" clId="{D19BE36D-8995-1C47-9C9C-4BCE85216BDE}" dt="2020-12-19T04:24:25.233" v="1529" actId="404"/>
          <ac:spMkLst>
            <pc:docMk/>
            <pc:sldMk cId="2827441140" sldId="277"/>
            <ac:spMk id="4" creationId="{F2762A8D-D9B0-5749-B06A-761331AEA256}"/>
          </ac:spMkLst>
        </pc:spChg>
        <pc:spChg chg="mod">
          <ac:chgData name="FANG Xintao(gr0475vx)" userId="f5a69607-3c73-4172-a63e-2f8eff800f7d" providerId="ADAL" clId="{D19BE36D-8995-1C47-9C9C-4BCE85216BDE}" dt="2020-12-22T08:42:06.451" v="1926" actId="1076"/>
          <ac:spMkLst>
            <pc:docMk/>
            <pc:sldMk cId="2827441140" sldId="277"/>
            <ac:spMk id="7" creationId="{32E154E4-542E-5B4B-8827-50FD7812F08E}"/>
          </ac:spMkLst>
        </pc:spChg>
        <pc:spChg chg="mod">
          <ac:chgData name="FANG Xintao(gr0475vx)" userId="f5a69607-3c73-4172-a63e-2f8eff800f7d" providerId="ADAL" clId="{D19BE36D-8995-1C47-9C9C-4BCE85216BDE}" dt="2020-12-22T08:41:59.368" v="1925" actId="1076"/>
          <ac:spMkLst>
            <pc:docMk/>
            <pc:sldMk cId="2827441140" sldId="277"/>
            <ac:spMk id="8" creationId="{84F9345E-30AC-6B48-8296-BE28C212BD40}"/>
          </ac:spMkLst>
        </pc:spChg>
        <pc:spChg chg="mod">
          <ac:chgData name="FANG Xintao(gr0475vx)" userId="f5a69607-3c73-4172-a63e-2f8eff800f7d" providerId="ADAL" clId="{D19BE36D-8995-1C47-9C9C-4BCE85216BDE}" dt="2020-12-22T08:42:23.922" v="1929" actId="1076"/>
          <ac:spMkLst>
            <pc:docMk/>
            <pc:sldMk cId="2827441140" sldId="277"/>
            <ac:spMk id="9" creationId="{2339C30F-C379-0345-8421-F82D04E2C08B}"/>
          </ac:spMkLst>
        </pc:spChg>
        <pc:picChg chg="mod">
          <ac:chgData name="FANG Xintao(gr0475vx)" userId="f5a69607-3c73-4172-a63e-2f8eff800f7d" providerId="ADAL" clId="{D19BE36D-8995-1C47-9C9C-4BCE85216BDE}" dt="2020-12-22T08:41:52.162" v="1924" actId="14100"/>
          <ac:picMkLst>
            <pc:docMk/>
            <pc:sldMk cId="2827441140" sldId="277"/>
            <ac:picMk id="5" creationId="{3EEBD783-83FB-0D4D-B3BA-DA729FCEACA2}"/>
          </ac:picMkLst>
        </pc:picChg>
      </pc:sldChg>
      <pc:sldChg chg="add">
        <pc:chgData name="FANG Xintao(gr0475vx)" userId="f5a69607-3c73-4172-a63e-2f8eff800f7d" providerId="ADAL" clId="{D19BE36D-8995-1C47-9C9C-4BCE85216BDE}" dt="2020-12-16T07:12:19.923" v="174"/>
        <pc:sldMkLst>
          <pc:docMk/>
          <pc:sldMk cId="1027631084" sldId="278"/>
        </pc:sldMkLst>
      </pc:sldChg>
      <pc:sldChg chg="modSp add mod">
        <pc:chgData name="FANG Xintao(gr0475vx)" userId="f5a69607-3c73-4172-a63e-2f8eff800f7d" providerId="ADAL" clId="{D19BE36D-8995-1C47-9C9C-4BCE85216BDE}" dt="2020-12-16T07:23:42.986" v="259" actId="20577"/>
        <pc:sldMkLst>
          <pc:docMk/>
          <pc:sldMk cId="4228290300" sldId="279"/>
        </pc:sldMkLst>
        <pc:spChg chg="mod">
          <ac:chgData name="FANG Xintao(gr0475vx)" userId="f5a69607-3c73-4172-a63e-2f8eff800f7d" providerId="ADAL" clId="{D19BE36D-8995-1C47-9C9C-4BCE85216BDE}" dt="2020-12-16T07:23:42.986" v="259" actId="20577"/>
          <ac:spMkLst>
            <pc:docMk/>
            <pc:sldMk cId="4228290300" sldId="279"/>
            <ac:spMk id="6" creationId="{01E301B7-E0BE-D04E-A6E7-BA7AD82E38C1}"/>
          </ac:spMkLst>
        </pc:spChg>
      </pc:sldChg>
      <pc:sldChg chg="add">
        <pc:chgData name="FANG Xintao(gr0475vx)" userId="f5a69607-3c73-4172-a63e-2f8eff800f7d" providerId="ADAL" clId="{D19BE36D-8995-1C47-9C9C-4BCE85216BDE}" dt="2020-12-16T07:12:19.923" v="174"/>
        <pc:sldMkLst>
          <pc:docMk/>
          <pc:sldMk cId="74261509" sldId="280"/>
        </pc:sldMkLst>
      </pc:sldChg>
      <pc:sldChg chg="modSp add mod">
        <pc:chgData name="FANG Xintao(gr0475vx)" userId="f5a69607-3c73-4172-a63e-2f8eff800f7d" providerId="ADAL" clId="{D19BE36D-8995-1C47-9C9C-4BCE85216BDE}" dt="2020-12-23T06:05:48.263" v="3393" actId="20577"/>
        <pc:sldMkLst>
          <pc:docMk/>
          <pc:sldMk cId="2675568392" sldId="283"/>
        </pc:sldMkLst>
        <pc:spChg chg="mod">
          <ac:chgData name="FANG Xintao(gr0475vx)" userId="f5a69607-3c73-4172-a63e-2f8eff800f7d" providerId="ADAL" clId="{D19BE36D-8995-1C47-9C9C-4BCE85216BDE}" dt="2020-12-23T06:00:46.419" v="3179" actId="20577"/>
          <ac:spMkLst>
            <pc:docMk/>
            <pc:sldMk cId="2675568392" sldId="283"/>
            <ac:spMk id="2" creationId="{E2B7CAD7-184F-9148-B9B0-45037D6301D8}"/>
          </ac:spMkLst>
        </pc:spChg>
        <pc:spChg chg="mod">
          <ac:chgData name="FANG Xintao(gr0475vx)" userId="f5a69607-3c73-4172-a63e-2f8eff800f7d" providerId="ADAL" clId="{D19BE36D-8995-1C47-9C9C-4BCE85216BDE}" dt="2020-12-23T04:52:01.720" v="3148" actId="20577"/>
          <ac:spMkLst>
            <pc:docMk/>
            <pc:sldMk cId="2675568392" sldId="283"/>
            <ac:spMk id="12" creationId="{77CF6180-3881-3C46-B05A-50852BAB367F}"/>
          </ac:spMkLst>
        </pc:spChg>
        <pc:graphicFrameChg chg="modGraphic">
          <ac:chgData name="FANG Xintao(gr0475vx)" userId="f5a69607-3c73-4172-a63e-2f8eff800f7d" providerId="ADAL" clId="{D19BE36D-8995-1C47-9C9C-4BCE85216BDE}" dt="2020-12-23T06:05:48.263" v="3393" actId="20577"/>
          <ac:graphicFrameMkLst>
            <pc:docMk/>
            <pc:sldMk cId="2675568392" sldId="283"/>
            <ac:graphicFrameMk id="4" creationId="{D226A5CC-C41C-6740-8DEF-6B011F4B3669}"/>
          </ac:graphicFrameMkLst>
        </pc:graphicFrameChg>
      </pc:sldChg>
      <pc:sldChg chg="modSp add mod">
        <pc:chgData name="FANG Xintao(gr0475vx)" userId="f5a69607-3c73-4172-a63e-2f8eff800f7d" providerId="ADAL" clId="{D19BE36D-8995-1C47-9C9C-4BCE85216BDE}" dt="2020-12-23T07:52:04.529" v="3801" actId="20577"/>
        <pc:sldMkLst>
          <pc:docMk/>
          <pc:sldMk cId="243735020" sldId="291"/>
        </pc:sldMkLst>
        <pc:spChg chg="mod">
          <ac:chgData name="FANG Xintao(gr0475vx)" userId="f5a69607-3c73-4172-a63e-2f8eff800f7d" providerId="ADAL" clId="{D19BE36D-8995-1C47-9C9C-4BCE85216BDE}" dt="2020-12-23T07:52:04.529" v="3801" actId="20577"/>
          <ac:spMkLst>
            <pc:docMk/>
            <pc:sldMk cId="243735020" sldId="291"/>
            <ac:spMk id="3" creationId="{A351A24A-04F4-1143-A692-8A7106A7659B}"/>
          </ac:spMkLst>
        </pc:spChg>
      </pc:sldChg>
      <pc:sldChg chg="addSp delSp modSp add mod ord">
        <pc:chgData name="FANG Xintao(gr0475vx)" userId="f5a69607-3c73-4172-a63e-2f8eff800f7d" providerId="ADAL" clId="{D19BE36D-8995-1C47-9C9C-4BCE85216BDE}" dt="2020-12-23T04:48:34.110" v="3129" actId="20577"/>
        <pc:sldMkLst>
          <pc:docMk/>
          <pc:sldMk cId="1854875444" sldId="292"/>
        </pc:sldMkLst>
        <pc:spChg chg="mod">
          <ac:chgData name="FANG Xintao(gr0475vx)" userId="f5a69607-3c73-4172-a63e-2f8eff800f7d" providerId="ADAL" clId="{D19BE36D-8995-1C47-9C9C-4BCE85216BDE}" dt="2020-12-19T04:20:44.430" v="1461" actId="20577"/>
          <ac:spMkLst>
            <pc:docMk/>
            <pc:sldMk cId="1854875444" sldId="292"/>
            <ac:spMk id="2" creationId="{B98017F1-A404-4248-8654-8B41360FEE5C}"/>
          </ac:spMkLst>
        </pc:spChg>
        <pc:spChg chg="add mod">
          <ac:chgData name="FANG Xintao(gr0475vx)" userId="f5a69607-3c73-4172-a63e-2f8eff800f7d" providerId="ADAL" clId="{D19BE36D-8995-1C47-9C9C-4BCE85216BDE}" dt="2020-12-23T04:48:31.727" v="3127" actId="20577"/>
          <ac:spMkLst>
            <pc:docMk/>
            <pc:sldMk cId="1854875444" sldId="292"/>
            <ac:spMk id="3" creationId="{1EA9E5FF-7BBC-FF4A-B1E1-EA6150DFD3FC}"/>
          </ac:spMkLst>
        </pc:spChg>
        <pc:spChg chg="add del mod">
          <ac:chgData name="FANG Xintao(gr0475vx)" userId="f5a69607-3c73-4172-a63e-2f8eff800f7d" providerId="ADAL" clId="{D19BE36D-8995-1C47-9C9C-4BCE85216BDE}" dt="2020-12-19T04:33:13.784" v="1668"/>
          <ac:spMkLst>
            <pc:docMk/>
            <pc:sldMk cId="1854875444" sldId="292"/>
            <ac:spMk id="5" creationId="{E4049E8F-0FC8-6448-8731-F804456EE9AB}"/>
          </ac:spMkLst>
        </pc:spChg>
        <pc:spChg chg="add del mod">
          <ac:chgData name="FANG Xintao(gr0475vx)" userId="f5a69607-3c73-4172-a63e-2f8eff800f7d" providerId="ADAL" clId="{D19BE36D-8995-1C47-9C9C-4BCE85216BDE}" dt="2020-12-19T04:33:12.564" v="1666" actId="478"/>
          <ac:spMkLst>
            <pc:docMk/>
            <pc:sldMk cId="1854875444" sldId="292"/>
            <ac:spMk id="7" creationId="{0D655EBD-8D88-004D-A5C5-43659A156619}"/>
          </ac:spMkLst>
        </pc:spChg>
        <pc:spChg chg="add mod">
          <ac:chgData name="FANG Xintao(gr0475vx)" userId="f5a69607-3c73-4172-a63e-2f8eff800f7d" providerId="ADAL" clId="{D19BE36D-8995-1C47-9C9C-4BCE85216BDE}" dt="2020-12-23T04:48:34.110" v="3129" actId="20577"/>
          <ac:spMkLst>
            <pc:docMk/>
            <pc:sldMk cId="1854875444" sldId="292"/>
            <ac:spMk id="8" creationId="{92FC31B9-34AB-164C-9280-3956E4E848E4}"/>
          </ac:spMkLst>
        </pc:spChg>
        <pc:picChg chg="mod">
          <ac:chgData name="FANG Xintao(gr0475vx)" userId="f5a69607-3c73-4172-a63e-2f8eff800f7d" providerId="ADAL" clId="{D19BE36D-8995-1C47-9C9C-4BCE85216BDE}" dt="2020-12-22T09:56:45.537" v="1980" actId="14100"/>
          <ac:picMkLst>
            <pc:docMk/>
            <pc:sldMk cId="1854875444" sldId="292"/>
            <ac:picMk id="4" creationId="{3DA4A822-8933-C44D-B72D-0066BE9D1C46}"/>
          </ac:picMkLst>
        </pc:picChg>
      </pc:sldChg>
      <pc:sldChg chg="addSp modSp new del mod ord">
        <pc:chgData name="FANG Xintao(gr0475vx)" userId="f5a69607-3c73-4172-a63e-2f8eff800f7d" providerId="ADAL" clId="{D19BE36D-8995-1C47-9C9C-4BCE85216BDE}" dt="2020-12-19T04:25:04.606" v="1532" actId="2696"/>
        <pc:sldMkLst>
          <pc:docMk/>
          <pc:sldMk cId="2754048091" sldId="293"/>
        </pc:sldMkLst>
        <pc:spChg chg="mod">
          <ac:chgData name="FANG Xintao(gr0475vx)" userId="f5a69607-3c73-4172-a63e-2f8eff800f7d" providerId="ADAL" clId="{D19BE36D-8995-1C47-9C9C-4BCE85216BDE}" dt="2020-12-16T10:11:02.288" v="767" actId="20577"/>
          <ac:spMkLst>
            <pc:docMk/>
            <pc:sldMk cId="2754048091" sldId="293"/>
            <ac:spMk id="2" creationId="{8D112549-7E06-D449-88E2-E26D7C2A022E}"/>
          </ac:spMkLst>
        </pc:spChg>
        <pc:spChg chg="add mod">
          <ac:chgData name="FANG Xintao(gr0475vx)" userId="f5a69607-3c73-4172-a63e-2f8eff800f7d" providerId="ADAL" clId="{D19BE36D-8995-1C47-9C9C-4BCE85216BDE}" dt="2020-12-19T04:18:52.156" v="1411" actId="20577"/>
          <ac:spMkLst>
            <pc:docMk/>
            <pc:sldMk cId="2754048091" sldId="293"/>
            <ac:spMk id="4" creationId="{86D76C8A-73B5-734F-9C9E-86B5CEBDFE30}"/>
          </ac:spMkLst>
        </pc:spChg>
      </pc:sldChg>
      <pc:sldChg chg="addSp modSp new mod">
        <pc:chgData name="FANG Xintao(gr0475vx)" userId="f5a69607-3c73-4172-a63e-2f8eff800f7d" providerId="ADAL" clId="{D19BE36D-8995-1C47-9C9C-4BCE85216BDE}" dt="2020-12-22T10:33:45.394" v="2019" actId="207"/>
        <pc:sldMkLst>
          <pc:docMk/>
          <pc:sldMk cId="4174256957" sldId="294"/>
        </pc:sldMkLst>
        <pc:spChg chg="mod">
          <ac:chgData name="FANG Xintao(gr0475vx)" userId="f5a69607-3c73-4172-a63e-2f8eff800f7d" providerId="ADAL" clId="{D19BE36D-8995-1C47-9C9C-4BCE85216BDE}" dt="2020-12-22T10:33:45.394" v="2019" actId="207"/>
          <ac:spMkLst>
            <pc:docMk/>
            <pc:sldMk cId="4174256957" sldId="294"/>
            <ac:spMk id="2" creationId="{7105C60E-B07C-584A-8B67-F96D786A43A7}"/>
          </ac:spMkLst>
        </pc:spChg>
        <pc:spChg chg="add mod">
          <ac:chgData name="FANG Xintao(gr0475vx)" userId="f5a69607-3c73-4172-a63e-2f8eff800f7d" providerId="ADAL" clId="{D19BE36D-8995-1C47-9C9C-4BCE85216BDE}" dt="2020-12-19T04:31:19.556" v="1639" actId="12"/>
          <ac:spMkLst>
            <pc:docMk/>
            <pc:sldMk cId="4174256957" sldId="294"/>
            <ac:spMk id="4" creationId="{2997FBF3-6EF5-DC40-877E-84100D32EBD5}"/>
          </ac:spMkLst>
        </pc:spChg>
      </pc:sldChg>
      <pc:sldChg chg="addSp modSp new mod">
        <pc:chgData name="FANG Xintao(gr0475vx)" userId="f5a69607-3c73-4172-a63e-2f8eff800f7d" providerId="ADAL" clId="{D19BE36D-8995-1C47-9C9C-4BCE85216BDE}" dt="2020-12-23T07:51:06.032" v="3783" actId="20577"/>
        <pc:sldMkLst>
          <pc:docMk/>
          <pc:sldMk cId="2621240240" sldId="295"/>
        </pc:sldMkLst>
        <pc:spChg chg="mod">
          <ac:chgData name="FANG Xintao(gr0475vx)" userId="f5a69607-3c73-4172-a63e-2f8eff800f7d" providerId="ADAL" clId="{D19BE36D-8995-1C47-9C9C-4BCE85216BDE}" dt="2020-12-22T08:23:21.890" v="1877" actId="20577"/>
          <ac:spMkLst>
            <pc:docMk/>
            <pc:sldMk cId="2621240240" sldId="295"/>
            <ac:spMk id="2" creationId="{6CA51CBF-1CF7-2C4E-A052-82A87C20A5B8}"/>
          </ac:spMkLst>
        </pc:spChg>
        <pc:spChg chg="add mod">
          <ac:chgData name="FANG Xintao(gr0475vx)" userId="f5a69607-3c73-4172-a63e-2f8eff800f7d" providerId="ADAL" clId="{D19BE36D-8995-1C47-9C9C-4BCE85216BDE}" dt="2020-12-23T07:51:06.032" v="3783" actId="20577"/>
          <ac:spMkLst>
            <pc:docMk/>
            <pc:sldMk cId="2621240240" sldId="295"/>
            <ac:spMk id="4" creationId="{3C8F1BE0-FCA2-8C47-A9C4-BA3AA37FA064}"/>
          </ac:spMkLst>
        </pc:spChg>
      </pc:sldChg>
      <pc:sldChg chg="addSp modSp new mod ord">
        <pc:chgData name="FANG Xintao(gr0475vx)" userId="f5a69607-3c73-4172-a63e-2f8eff800f7d" providerId="ADAL" clId="{D19BE36D-8995-1C47-9C9C-4BCE85216BDE}" dt="2020-12-24T00:54:50.283" v="3803" actId="1076"/>
        <pc:sldMkLst>
          <pc:docMk/>
          <pc:sldMk cId="843165136" sldId="296"/>
        </pc:sldMkLst>
        <pc:spChg chg="mod">
          <ac:chgData name="FANG Xintao(gr0475vx)" userId="f5a69607-3c73-4172-a63e-2f8eff800f7d" providerId="ADAL" clId="{D19BE36D-8995-1C47-9C9C-4BCE85216BDE}" dt="2020-12-22T10:14:47.588" v="1999" actId="207"/>
          <ac:spMkLst>
            <pc:docMk/>
            <pc:sldMk cId="843165136" sldId="296"/>
            <ac:spMk id="2" creationId="{911C7F6F-A8E5-5B43-8F37-88567D9FB993}"/>
          </ac:spMkLst>
        </pc:spChg>
        <pc:spChg chg="add mod">
          <ac:chgData name="FANG Xintao(gr0475vx)" userId="f5a69607-3c73-4172-a63e-2f8eff800f7d" providerId="ADAL" clId="{D19BE36D-8995-1C47-9C9C-4BCE85216BDE}" dt="2020-12-24T00:54:50.283" v="3803" actId="1076"/>
          <ac:spMkLst>
            <pc:docMk/>
            <pc:sldMk cId="843165136" sldId="296"/>
            <ac:spMk id="4" creationId="{E79A4B64-359A-2446-8677-4C29C8F213EB}"/>
          </ac:spMkLst>
        </pc:spChg>
      </pc:sldChg>
      <pc:sldChg chg="addSp delSp modSp new mod">
        <pc:chgData name="FANG Xintao(gr0475vx)" userId="f5a69607-3c73-4172-a63e-2f8eff800f7d" providerId="ADAL" clId="{D19BE36D-8995-1C47-9C9C-4BCE85216BDE}" dt="2020-12-23T07:41:02.651" v="3518" actId="20577"/>
        <pc:sldMkLst>
          <pc:docMk/>
          <pc:sldMk cId="3536378391" sldId="297"/>
        </pc:sldMkLst>
        <pc:spChg chg="mod">
          <ac:chgData name="FANG Xintao(gr0475vx)" userId="f5a69607-3c73-4172-a63e-2f8eff800f7d" providerId="ADAL" clId="{D19BE36D-8995-1C47-9C9C-4BCE85216BDE}" dt="2020-12-22T10:44:09.729" v="2047" actId="20577"/>
          <ac:spMkLst>
            <pc:docMk/>
            <pc:sldMk cId="3536378391" sldId="297"/>
            <ac:spMk id="2" creationId="{7C82F237-98EF-0448-B680-B512290B4F37}"/>
          </ac:spMkLst>
        </pc:spChg>
        <pc:spChg chg="add mod">
          <ac:chgData name="FANG Xintao(gr0475vx)" userId="f5a69607-3c73-4172-a63e-2f8eff800f7d" providerId="ADAL" clId="{D19BE36D-8995-1C47-9C9C-4BCE85216BDE}" dt="2020-12-23T07:41:02.651" v="3518" actId="20577"/>
          <ac:spMkLst>
            <pc:docMk/>
            <pc:sldMk cId="3536378391" sldId="297"/>
            <ac:spMk id="4" creationId="{641B038D-EC1B-2344-B588-23BA2A8386AB}"/>
          </ac:spMkLst>
        </pc:spChg>
        <pc:spChg chg="add mod">
          <ac:chgData name="FANG Xintao(gr0475vx)" userId="f5a69607-3c73-4172-a63e-2f8eff800f7d" providerId="ADAL" clId="{D19BE36D-8995-1C47-9C9C-4BCE85216BDE}" dt="2020-12-22T14:48:28.347" v="2840" actId="1076"/>
          <ac:spMkLst>
            <pc:docMk/>
            <pc:sldMk cId="3536378391" sldId="297"/>
            <ac:spMk id="5" creationId="{4264A503-7D63-4547-BDCB-7DD0FF600FE1}"/>
          </ac:spMkLst>
        </pc:spChg>
        <pc:spChg chg="add mod">
          <ac:chgData name="FANG Xintao(gr0475vx)" userId="f5a69607-3c73-4172-a63e-2f8eff800f7d" providerId="ADAL" clId="{D19BE36D-8995-1C47-9C9C-4BCE85216BDE}" dt="2020-12-23T06:33:48.374" v="3435" actId="20577"/>
          <ac:spMkLst>
            <pc:docMk/>
            <pc:sldMk cId="3536378391" sldId="297"/>
            <ac:spMk id="6" creationId="{6AA830C0-F234-AF41-BAD3-29CA085043DC}"/>
          </ac:spMkLst>
        </pc:spChg>
        <pc:spChg chg="add mod">
          <ac:chgData name="FANG Xintao(gr0475vx)" userId="f5a69607-3c73-4172-a63e-2f8eff800f7d" providerId="ADAL" clId="{D19BE36D-8995-1C47-9C9C-4BCE85216BDE}" dt="2020-12-22T13:34:37.037" v="2324" actId="1076"/>
          <ac:spMkLst>
            <pc:docMk/>
            <pc:sldMk cId="3536378391" sldId="297"/>
            <ac:spMk id="11" creationId="{A48B644B-0C89-BC47-A31F-E69C312924BB}"/>
          </ac:spMkLst>
        </pc:spChg>
        <pc:spChg chg="add mod">
          <ac:chgData name="FANG Xintao(gr0475vx)" userId="f5a69607-3c73-4172-a63e-2f8eff800f7d" providerId="ADAL" clId="{D19BE36D-8995-1C47-9C9C-4BCE85216BDE}" dt="2020-12-22T13:51:19.002" v="2460" actId="1035"/>
          <ac:spMkLst>
            <pc:docMk/>
            <pc:sldMk cId="3536378391" sldId="297"/>
            <ac:spMk id="13" creationId="{5EDE1651-3E14-A849-A467-D7D5D4556A09}"/>
          </ac:spMkLst>
        </pc:spChg>
        <pc:spChg chg="add mod">
          <ac:chgData name="FANG Xintao(gr0475vx)" userId="f5a69607-3c73-4172-a63e-2f8eff800f7d" providerId="ADAL" clId="{D19BE36D-8995-1C47-9C9C-4BCE85216BDE}" dt="2020-12-22T13:39:36.100" v="2449" actId="207"/>
          <ac:spMkLst>
            <pc:docMk/>
            <pc:sldMk cId="3536378391" sldId="297"/>
            <ac:spMk id="22" creationId="{1B590A2C-F58C-9B4F-A5D4-61209A05B146}"/>
          </ac:spMkLst>
        </pc:spChg>
        <pc:spChg chg="add mod">
          <ac:chgData name="FANG Xintao(gr0475vx)" userId="f5a69607-3c73-4172-a63e-2f8eff800f7d" providerId="ADAL" clId="{D19BE36D-8995-1C47-9C9C-4BCE85216BDE}" dt="2020-12-22T14:53:55.333" v="2869" actId="1076"/>
          <ac:spMkLst>
            <pc:docMk/>
            <pc:sldMk cId="3536378391" sldId="297"/>
            <ac:spMk id="24" creationId="{27E2B359-3C4B-5749-A8EF-0B494E3A718A}"/>
          </ac:spMkLst>
        </pc:spChg>
        <pc:spChg chg="add mod">
          <ac:chgData name="FANG Xintao(gr0475vx)" userId="f5a69607-3c73-4172-a63e-2f8eff800f7d" providerId="ADAL" clId="{D19BE36D-8995-1C47-9C9C-4BCE85216BDE}" dt="2020-12-23T04:40:28.102" v="3076" actId="1036"/>
          <ac:spMkLst>
            <pc:docMk/>
            <pc:sldMk cId="3536378391" sldId="297"/>
            <ac:spMk id="25" creationId="{C1C7B979-9066-224E-B511-70067487CE82}"/>
          </ac:spMkLst>
        </pc:spChg>
        <pc:spChg chg="add mod">
          <ac:chgData name="FANG Xintao(gr0475vx)" userId="f5a69607-3c73-4172-a63e-2f8eff800f7d" providerId="ADAL" clId="{D19BE36D-8995-1C47-9C9C-4BCE85216BDE}" dt="2020-12-23T06:43:12.876" v="3508" actId="20577"/>
          <ac:spMkLst>
            <pc:docMk/>
            <pc:sldMk cId="3536378391" sldId="297"/>
            <ac:spMk id="26" creationId="{26CB3C00-DDDD-2946-B381-E3366D1580B6}"/>
          </ac:spMkLst>
        </pc:spChg>
        <pc:grpChg chg="add mod">
          <ac:chgData name="FANG Xintao(gr0475vx)" userId="f5a69607-3c73-4172-a63e-2f8eff800f7d" providerId="ADAL" clId="{D19BE36D-8995-1C47-9C9C-4BCE85216BDE}" dt="2020-12-22T14:48:34.589" v="2841" actId="1076"/>
          <ac:grpSpMkLst>
            <pc:docMk/>
            <pc:sldMk cId="3536378391" sldId="297"/>
            <ac:grpSpMk id="23" creationId="{83C8DEEB-E232-A147-BA41-8C4562D09408}"/>
          </ac:grpSpMkLst>
        </pc:grpChg>
        <pc:cxnChg chg="add mod">
          <ac:chgData name="FANG Xintao(gr0475vx)" userId="f5a69607-3c73-4172-a63e-2f8eff800f7d" providerId="ADAL" clId="{D19BE36D-8995-1C47-9C9C-4BCE85216BDE}" dt="2020-12-22T13:51:08.906" v="2455" actId="692"/>
          <ac:cxnSpMkLst>
            <pc:docMk/>
            <pc:sldMk cId="3536378391" sldId="297"/>
            <ac:cxnSpMk id="8" creationId="{005C16EA-6E2B-2549-8B6F-7AAB1F78505D}"/>
          </ac:cxnSpMkLst>
        </pc:cxnChg>
        <pc:cxnChg chg="add mod">
          <ac:chgData name="FANG Xintao(gr0475vx)" userId="f5a69607-3c73-4172-a63e-2f8eff800f7d" providerId="ADAL" clId="{D19BE36D-8995-1C47-9C9C-4BCE85216BDE}" dt="2020-12-22T13:51:12.761" v="2456" actId="692"/>
          <ac:cxnSpMkLst>
            <pc:docMk/>
            <pc:sldMk cId="3536378391" sldId="297"/>
            <ac:cxnSpMk id="10" creationId="{EC845E69-7A75-9248-B4F2-6ACD9B7DD787}"/>
          </ac:cxnSpMkLst>
        </pc:cxnChg>
        <pc:cxnChg chg="add del mod">
          <ac:chgData name="FANG Xintao(gr0475vx)" userId="f5a69607-3c73-4172-a63e-2f8eff800f7d" providerId="ADAL" clId="{D19BE36D-8995-1C47-9C9C-4BCE85216BDE}" dt="2020-12-22T13:34:46.790" v="2326" actId="478"/>
          <ac:cxnSpMkLst>
            <pc:docMk/>
            <pc:sldMk cId="3536378391" sldId="297"/>
            <ac:cxnSpMk id="12" creationId="{42688E15-4655-A043-9F70-E23E3B84AF9E}"/>
          </ac:cxnSpMkLst>
        </pc:cxnChg>
        <pc:cxnChg chg="add mod">
          <ac:chgData name="FANG Xintao(gr0475vx)" userId="f5a69607-3c73-4172-a63e-2f8eff800f7d" providerId="ADAL" clId="{D19BE36D-8995-1C47-9C9C-4BCE85216BDE}" dt="2020-12-22T13:50:53.219" v="2453" actId="692"/>
          <ac:cxnSpMkLst>
            <pc:docMk/>
            <pc:sldMk cId="3536378391" sldId="297"/>
            <ac:cxnSpMk id="15" creationId="{961C46EA-66EF-6D4A-BE33-66158D77C213}"/>
          </ac:cxnSpMkLst>
        </pc:cxnChg>
        <pc:cxnChg chg="add mod">
          <ac:chgData name="FANG Xintao(gr0475vx)" userId="f5a69607-3c73-4172-a63e-2f8eff800f7d" providerId="ADAL" clId="{D19BE36D-8995-1C47-9C9C-4BCE85216BDE}" dt="2020-12-22T13:50:57.506" v="2454" actId="692"/>
          <ac:cxnSpMkLst>
            <pc:docMk/>
            <pc:sldMk cId="3536378391" sldId="297"/>
            <ac:cxnSpMk id="19" creationId="{83A2AEB1-E32F-A943-A978-73391A638800}"/>
          </ac:cxnSpMkLst>
        </pc:cxnChg>
      </pc:sldChg>
      <pc:sldChg chg="addSp delSp modSp new mod">
        <pc:chgData name="FANG Xintao(gr0475vx)" userId="f5a69607-3c73-4172-a63e-2f8eff800f7d" providerId="ADAL" clId="{D19BE36D-8995-1C47-9C9C-4BCE85216BDE}" dt="2020-12-23T07:44:53.699" v="3575" actId="20577"/>
        <pc:sldMkLst>
          <pc:docMk/>
          <pc:sldMk cId="1134940727" sldId="298"/>
        </pc:sldMkLst>
        <pc:spChg chg="mod">
          <ac:chgData name="FANG Xintao(gr0475vx)" userId="f5a69607-3c73-4172-a63e-2f8eff800f7d" providerId="ADAL" clId="{D19BE36D-8995-1C47-9C9C-4BCE85216BDE}" dt="2020-12-22T10:34:13.834" v="2026" actId="20577"/>
          <ac:spMkLst>
            <pc:docMk/>
            <pc:sldMk cId="1134940727" sldId="298"/>
            <ac:spMk id="2" creationId="{2AC1705E-C8DA-3149-B89F-04BEE44E2988}"/>
          </ac:spMkLst>
        </pc:spChg>
        <pc:spChg chg="add del mod">
          <ac:chgData name="FANG Xintao(gr0475vx)" userId="f5a69607-3c73-4172-a63e-2f8eff800f7d" providerId="ADAL" clId="{D19BE36D-8995-1C47-9C9C-4BCE85216BDE}" dt="2020-12-23T07:44:53.699" v="3575" actId="20577"/>
          <ac:spMkLst>
            <pc:docMk/>
            <pc:sldMk cId="1134940727" sldId="298"/>
            <ac:spMk id="4" creationId="{FD3D7DB2-EAC8-0C40-ADD9-53382626B816}"/>
          </ac:spMkLst>
        </pc:spChg>
        <pc:spChg chg="add mod">
          <ac:chgData name="FANG Xintao(gr0475vx)" userId="f5a69607-3c73-4172-a63e-2f8eff800f7d" providerId="ADAL" clId="{D19BE36D-8995-1C47-9C9C-4BCE85216BDE}" dt="2020-12-23T04:49:45.477" v="3140" actId="20577"/>
          <ac:spMkLst>
            <pc:docMk/>
            <pc:sldMk cId="1134940727" sldId="298"/>
            <ac:spMk id="5" creationId="{03785E71-BBE2-5A4D-9119-5CC04DC556F2}"/>
          </ac:spMkLst>
        </pc:spChg>
        <pc:spChg chg="add del mod">
          <ac:chgData name="FANG Xintao(gr0475vx)" userId="f5a69607-3c73-4172-a63e-2f8eff800f7d" providerId="ADAL" clId="{D19BE36D-8995-1C47-9C9C-4BCE85216BDE}" dt="2020-12-22T14:03:32.288" v="2591" actId="478"/>
          <ac:spMkLst>
            <pc:docMk/>
            <pc:sldMk cId="1134940727" sldId="298"/>
            <ac:spMk id="5" creationId="{0B707A2B-DE7C-CD41-9299-DDAEE2300FB8}"/>
          </ac:spMkLst>
        </pc:spChg>
      </pc:sldChg>
    </pc:docChg>
  </pc:docChgLst>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docChgLst>
    <pc:chgData name="ＦＡＮＧ Ｘｉｎｔａｏ(gr0475vx)" userId="f5a69607-3c73-4172-a63e-2f8eff800f7d" providerId="ADAL" clId="{D9A0F94C-6DE8-544A-8AB0-7AB8E34F2E96}"/>
    <pc:docChg chg="undo custSel addSld delSld modSld sldOrd">
      <pc:chgData name="ＦＡＮＧ Ｘｉｎｔａｏ(gr0475vx)" userId="f5a69607-3c73-4172-a63e-2f8eff800f7d" providerId="ADAL" clId="{D9A0F94C-6DE8-544A-8AB0-7AB8E34F2E96}" dt="2021-04-30T08:44:58.257" v="4652" actId="403"/>
      <pc:docMkLst>
        <pc:docMk/>
      </pc:docMkLst>
      <pc:sldChg chg="modSp mod">
        <pc:chgData name="ＦＡＮＧ Ｘｉｎｔａｏ(gr0475vx)" userId="f5a69607-3c73-4172-a63e-2f8eff800f7d" providerId="ADAL" clId="{D9A0F94C-6DE8-544A-8AB0-7AB8E34F2E96}" dt="2021-04-28T02:19:52.836" v="2622" actId="1076"/>
        <pc:sldMkLst>
          <pc:docMk/>
          <pc:sldMk cId="3527916796" sldId="256"/>
        </pc:sldMkLst>
        <pc:spChg chg="mod">
          <ac:chgData name="ＦＡＮＧ Ｘｉｎｔａｏ(gr0475vx)" userId="f5a69607-3c73-4172-a63e-2f8eff800f7d" providerId="ADAL" clId="{D9A0F94C-6DE8-544A-8AB0-7AB8E34F2E96}" dt="2021-04-28T02:19:52.836" v="2622" actId="1076"/>
          <ac:spMkLst>
            <pc:docMk/>
            <pc:sldMk cId="3527916796" sldId="256"/>
            <ac:spMk id="2" creationId="{C09F0BFF-3663-0E4B-A023-6B2E72947AE0}"/>
          </ac:spMkLst>
        </pc:spChg>
        <pc:spChg chg="mod">
          <ac:chgData name="ＦＡＮＧ Ｘｉｎｔａｏ(gr0475vx)" userId="f5a69607-3c73-4172-a63e-2f8eff800f7d" providerId="ADAL" clId="{D9A0F94C-6DE8-544A-8AB0-7AB8E34F2E96}" dt="2021-04-24T12:02:46.686"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D9A0F94C-6DE8-544A-8AB0-7AB8E34F2E96}" dt="2021-04-26T00:00:02.485" v="1467" actId="2711"/>
        <pc:sldMkLst>
          <pc:docMk/>
          <pc:sldMk cId="74261509" sldId="280"/>
        </pc:sldMkLst>
        <pc:spChg chg="mod">
          <ac:chgData name="ＦＡＮＧ Ｘｉｎｔａｏ(gr0475vx)" userId="f5a69607-3c73-4172-a63e-2f8eff800f7d" providerId="ADAL" clId="{D9A0F94C-6DE8-544A-8AB0-7AB8E34F2E96}" dt="2021-04-25T23:59:40.744" v="1453" actId="20577"/>
          <ac:spMkLst>
            <pc:docMk/>
            <pc:sldMk cId="74261509" sldId="280"/>
            <ac:spMk id="4" creationId="{D68AB636-A49F-4B02-97EA-0C34307BC002}"/>
          </ac:spMkLst>
        </pc:spChg>
        <pc:spChg chg="mod">
          <ac:chgData name="ＦＡＮＧ Ｘｉｎｔａｏ(gr0475vx)" userId="f5a69607-3c73-4172-a63e-2f8eff800f7d" providerId="ADAL" clId="{D9A0F94C-6DE8-544A-8AB0-7AB8E34F2E96}" dt="2021-04-26T00:00:02.485" v="1467" actId="2711"/>
          <ac:spMkLst>
            <pc:docMk/>
            <pc:sldMk cId="74261509" sldId="280"/>
            <ac:spMk id="5" creationId="{4E6CA517-B0C2-4EA7-BFB7-4EA564F16D3A}"/>
          </ac:spMkLst>
        </pc:spChg>
      </pc:sldChg>
      <pc:sldChg chg="modSp mod">
        <pc:chgData name="ＦＡＮＧ Ｘｉｎｔａｏ(gr0475vx)" userId="f5a69607-3c73-4172-a63e-2f8eff800f7d" providerId="ADAL" clId="{D9A0F94C-6DE8-544A-8AB0-7AB8E34F2E96}" dt="2021-04-29T05:42:54.872" v="2787" actId="58"/>
        <pc:sldMkLst>
          <pc:docMk/>
          <pc:sldMk cId="2675568392" sldId="283"/>
        </pc:sldMkLst>
        <pc:spChg chg="mod">
          <ac:chgData name="ＦＡＮＧ Ｘｉｎｔａｏ(gr0475vx)" userId="f5a69607-3c73-4172-a63e-2f8eff800f7d" providerId="ADAL" clId="{D9A0F94C-6DE8-544A-8AB0-7AB8E34F2E96}" dt="2021-04-29T05:42:54.872" v="2787" actId="58"/>
          <ac:spMkLst>
            <pc:docMk/>
            <pc:sldMk cId="2675568392" sldId="283"/>
            <ac:spMk id="11" creationId="{1F43357B-B462-D847-BDC3-79AB9AA4B4E4}"/>
          </ac:spMkLst>
        </pc:spChg>
        <pc:graphicFrameChg chg="mod modGraphic">
          <ac:chgData name="ＦＡＮＧ Ｘｉｎｔａｏ(gr0475vx)" userId="f5a69607-3c73-4172-a63e-2f8eff800f7d" providerId="ADAL" clId="{D9A0F94C-6DE8-544A-8AB0-7AB8E34F2E96}" dt="2021-04-29T05:39:31.746" v="2755" actId="20577"/>
          <ac:graphicFrameMkLst>
            <pc:docMk/>
            <pc:sldMk cId="2675568392" sldId="283"/>
            <ac:graphicFrameMk id="4" creationId="{D226A5CC-C41C-6740-8DEF-6B011F4B3669}"/>
          </ac:graphicFrameMkLst>
        </pc:graphicFrameChg>
      </pc:sldChg>
      <pc:sldChg chg="modSp mod ord">
        <pc:chgData name="ＦＡＮＧ Ｘｉｎｔａｏ(gr0475vx)" userId="f5a69607-3c73-4172-a63e-2f8eff800f7d" providerId="ADAL" clId="{D9A0F94C-6DE8-544A-8AB0-7AB8E34F2E96}" dt="2021-04-30T05:57:51.906" v="4651" actId="20577"/>
        <pc:sldMkLst>
          <pc:docMk/>
          <pc:sldMk cId="2621240240" sldId="295"/>
        </pc:sldMkLst>
        <pc:spChg chg="mod">
          <ac:chgData name="ＦＡＮＧ Ｘｉｎｔａｏ(gr0475vx)" userId="f5a69607-3c73-4172-a63e-2f8eff800f7d" providerId="ADAL" clId="{D9A0F94C-6DE8-544A-8AB0-7AB8E34F2E96}" dt="2021-04-30T05:57:51.906" v="4651" actId="20577"/>
          <ac:spMkLst>
            <pc:docMk/>
            <pc:sldMk cId="2621240240" sldId="295"/>
            <ac:spMk id="4" creationId="{3C8F1BE0-FCA2-8C47-A9C4-BA3AA37FA064}"/>
          </ac:spMkLst>
        </pc:spChg>
      </pc:sldChg>
      <pc:sldChg chg="del">
        <pc:chgData name="ＦＡＮＧ Ｘｉｎｔａｏ(gr0475vx)" userId="f5a69607-3c73-4172-a63e-2f8eff800f7d" providerId="ADAL" clId="{D9A0F94C-6DE8-544A-8AB0-7AB8E34F2E96}" dt="2021-04-28T01:52:46.271" v="2359" actId="2696"/>
        <pc:sldMkLst>
          <pc:docMk/>
          <pc:sldMk cId="843165136" sldId="296"/>
        </pc:sldMkLst>
      </pc:sldChg>
      <pc:sldChg chg="modSp">
        <pc:chgData name="ＦＡＮＧ Ｘｉｎｔａｏ(gr0475vx)" userId="f5a69607-3c73-4172-a63e-2f8eff800f7d" providerId="ADAL" clId="{D9A0F94C-6DE8-544A-8AB0-7AB8E34F2E96}" dt="2021-04-25T23:50:42.064" v="1357" actId="20578"/>
        <pc:sldMkLst>
          <pc:docMk/>
          <pc:sldMk cId="3536378391" sldId="297"/>
        </pc:sldMkLst>
        <pc:spChg chg="mod">
          <ac:chgData name="ＦＡＮＧ Ｘｉｎｔａｏ(gr0475vx)" userId="f5a69607-3c73-4172-a63e-2f8eff800f7d" providerId="ADAL" clId="{D9A0F94C-6DE8-544A-8AB0-7AB8E34F2E96}" dt="2021-04-25T23:50:38.054" v="1356" actId="20578"/>
          <ac:spMkLst>
            <pc:docMk/>
            <pc:sldMk cId="3536378391" sldId="297"/>
            <ac:spMk id="11" creationId="{A48B644B-0C89-BC47-A31F-E69C312924BB}"/>
          </ac:spMkLst>
        </pc:spChg>
        <pc:spChg chg="mod">
          <ac:chgData name="ＦＡＮＧ Ｘｉｎｔａｏ(gr0475vx)" userId="f5a69607-3c73-4172-a63e-2f8eff800f7d" providerId="ADAL" clId="{D9A0F94C-6DE8-544A-8AB0-7AB8E34F2E96}" dt="2021-04-25T23:50:38.054" v="1356" actId="20578"/>
          <ac:spMkLst>
            <pc:docMk/>
            <pc:sldMk cId="3536378391" sldId="297"/>
            <ac:spMk id="13" creationId="{5EDE1651-3E14-A849-A467-D7D5D4556A09}"/>
          </ac:spMkLst>
        </pc:spChg>
        <pc:spChg chg="mod">
          <ac:chgData name="ＦＡＮＧ Ｘｉｎｔａｏ(gr0475vx)" userId="f5a69607-3c73-4172-a63e-2f8eff800f7d" providerId="ADAL" clId="{D9A0F94C-6DE8-544A-8AB0-7AB8E34F2E96}" dt="2021-04-25T23:50:42.064" v="1357" actId="20578"/>
          <ac:spMkLst>
            <pc:docMk/>
            <pc:sldMk cId="3536378391" sldId="297"/>
            <ac:spMk id="22" creationId="{1B590A2C-F58C-9B4F-A5D4-61209A05B146}"/>
          </ac:spMkLst>
        </pc:spChg>
        <pc:grpChg chg="mod">
          <ac:chgData name="ＦＡＮＧ Ｘｉｎｔａｏ(gr0475vx)" userId="f5a69607-3c73-4172-a63e-2f8eff800f7d" providerId="ADAL" clId="{D9A0F94C-6DE8-544A-8AB0-7AB8E34F2E96}" dt="2021-04-25T23:50:38.054" v="1356" actId="20578"/>
          <ac:grpSpMkLst>
            <pc:docMk/>
            <pc:sldMk cId="3536378391" sldId="297"/>
            <ac:grpSpMk id="23" creationId="{83C8DEEB-E232-A147-BA41-8C4562D09408}"/>
          </ac:grpSpMkLst>
        </pc:grpChg>
        <pc:cxnChg chg="mod">
          <ac:chgData name="ＦＡＮＧ Ｘｉｎｔａｏ(gr0475vx)" userId="f5a69607-3c73-4172-a63e-2f8eff800f7d" providerId="ADAL" clId="{D9A0F94C-6DE8-544A-8AB0-7AB8E34F2E96}" dt="2021-04-25T23:50:38.054" v="1356" actId="20578"/>
          <ac:cxnSpMkLst>
            <pc:docMk/>
            <pc:sldMk cId="3536378391" sldId="297"/>
            <ac:cxnSpMk id="8" creationId="{005C16EA-6E2B-2549-8B6F-7AAB1F78505D}"/>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0" creationId="{EC845E69-7A75-9248-B4F2-6ACD9B7DD787}"/>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5" creationId="{961C46EA-66EF-6D4A-BE33-66158D77C213}"/>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9" creationId="{83A2AEB1-E32F-A943-A978-73391A638800}"/>
          </ac:cxnSpMkLst>
        </pc:cxnChg>
      </pc:sldChg>
      <pc:sldChg chg="del">
        <pc:chgData name="ＦＡＮＧ Ｘｉｎｔａｏ(gr0475vx)" userId="f5a69607-3c73-4172-a63e-2f8eff800f7d" providerId="ADAL" clId="{D9A0F94C-6DE8-544A-8AB0-7AB8E34F2E96}" dt="2021-04-28T01:52:54.615" v="2360" actId="2696"/>
        <pc:sldMkLst>
          <pc:docMk/>
          <pc:sldMk cId="3577078846" sldId="299"/>
        </pc:sldMkLst>
      </pc:sldChg>
      <pc:sldChg chg="del">
        <pc:chgData name="ＦＡＮＧ Ｘｉｎｔａｏ(gr0475vx)" userId="f5a69607-3c73-4172-a63e-2f8eff800f7d" providerId="ADAL" clId="{D9A0F94C-6DE8-544A-8AB0-7AB8E34F2E96}" dt="2021-04-28T01:52:46.271" v="2359" actId="2696"/>
        <pc:sldMkLst>
          <pc:docMk/>
          <pc:sldMk cId="1625447358" sldId="301"/>
        </pc:sldMkLst>
      </pc:sldChg>
      <pc:sldChg chg="del">
        <pc:chgData name="ＦＡＮＧ Ｘｉｎｔａｏ(gr0475vx)" userId="f5a69607-3c73-4172-a63e-2f8eff800f7d" providerId="ADAL" clId="{D9A0F94C-6DE8-544A-8AB0-7AB8E34F2E96}" dt="2021-04-28T01:52:46.271" v="2359" actId="2696"/>
        <pc:sldMkLst>
          <pc:docMk/>
          <pc:sldMk cId="364124817" sldId="304"/>
        </pc:sldMkLst>
      </pc:sldChg>
      <pc:sldChg chg="addSp delSp modSp del">
        <pc:chgData name="ＦＡＮＧ Ｘｉｎｔａｏ(gr0475vx)" userId="f5a69607-3c73-4172-a63e-2f8eff800f7d" providerId="ADAL" clId="{D9A0F94C-6DE8-544A-8AB0-7AB8E34F2E96}" dt="2021-04-28T01:52:46.271" v="2359" actId="2696"/>
        <pc:sldMkLst>
          <pc:docMk/>
          <pc:sldMk cId="494960933" sldId="305"/>
        </pc:sldMkLst>
        <pc:spChg chg="add del mod">
          <ac:chgData name="ＦＡＮＧ Ｘｉｎｔａｏ(gr0475vx)" userId="f5a69607-3c73-4172-a63e-2f8eff800f7d" providerId="ADAL" clId="{D9A0F94C-6DE8-544A-8AB0-7AB8E34F2E96}" dt="2021-04-24T23:29:14.223" v="19" actId="767"/>
          <ac:spMkLst>
            <pc:docMk/>
            <pc:sldMk cId="494960933" sldId="305"/>
            <ac:spMk id="6" creationId="{7BC33565-DA8E-5248-820F-5507FFBB68CE}"/>
          </ac:spMkLst>
        </pc:spChg>
      </pc:sldChg>
      <pc:sldChg chg="addSp modSp add mod">
        <pc:chgData name="ＦＡＮＧ Ｘｉｎｔａｏ(gr0475vx)" userId="f5a69607-3c73-4172-a63e-2f8eff800f7d" providerId="ADAL" clId="{D9A0F94C-6DE8-544A-8AB0-7AB8E34F2E96}" dt="2021-04-26T10:25:15.967" v="2129" actId="20577"/>
        <pc:sldMkLst>
          <pc:docMk/>
          <pc:sldMk cId="1762799392" sldId="306"/>
        </pc:sldMkLst>
        <pc:spChg chg="mod">
          <ac:chgData name="ＦＡＮＧ Ｘｉｎｔａｏ(gr0475vx)" userId="f5a69607-3c73-4172-a63e-2f8eff800f7d" providerId="ADAL" clId="{D9A0F94C-6DE8-544A-8AB0-7AB8E34F2E96}" dt="2021-04-25T01:26:48.349" v="1254" actId="2711"/>
          <ac:spMkLst>
            <pc:docMk/>
            <pc:sldMk cId="1762799392" sldId="306"/>
            <ac:spMk id="2" creationId="{6CA51CBF-1CF7-2C4E-A052-82A87C20A5B8}"/>
          </ac:spMkLst>
        </pc:spChg>
        <pc:spChg chg="mod">
          <ac:chgData name="ＦＡＮＧ Ｘｉｎｔａｏ(gr0475vx)" userId="f5a69607-3c73-4172-a63e-2f8eff800f7d" providerId="ADAL" clId="{D9A0F94C-6DE8-544A-8AB0-7AB8E34F2E96}" dt="2021-04-26T10:25:15.967" v="2129" actId="20577"/>
          <ac:spMkLst>
            <pc:docMk/>
            <pc:sldMk cId="1762799392" sldId="306"/>
            <ac:spMk id="4" creationId="{3C8F1BE0-FCA2-8C47-A9C4-BA3AA37FA064}"/>
          </ac:spMkLst>
        </pc:spChg>
        <pc:spChg chg="add mod">
          <ac:chgData name="ＦＡＮＧ Ｘｉｎｔａｏ(gr0475vx)" userId="f5a69607-3c73-4172-a63e-2f8eff800f7d" providerId="ADAL" clId="{D9A0F94C-6DE8-544A-8AB0-7AB8E34F2E96}" dt="2021-04-25T23:56:25.394" v="1380" actId="1076"/>
          <ac:spMkLst>
            <pc:docMk/>
            <pc:sldMk cId="1762799392" sldId="306"/>
            <ac:spMk id="5" creationId="{F34694AF-D037-1646-B905-F7BD05CCC1C4}"/>
          </ac:spMkLst>
        </pc:spChg>
      </pc:sldChg>
      <pc:sldChg chg="delSp modSp add mod ord">
        <pc:chgData name="ＦＡＮＧ Ｘｉｎｔａｏ(gr0475vx)" userId="f5a69607-3c73-4172-a63e-2f8eff800f7d" providerId="ADAL" clId="{D9A0F94C-6DE8-544A-8AB0-7AB8E34F2E96}" dt="2021-04-29T06:55:30.775" v="3653" actId="20577"/>
        <pc:sldMkLst>
          <pc:docMk/>
          <pc:sldMk cId="2121512752" sldId="307"/>
        </pc:sldMkLst>
        <pc:spChg chg="mod">
          <ac:chgData name="ＦＡＮＧ Ｘｉｎｔａｏ(gr0475vx)" userId="f5a69607-3c73-4172-a63e-2f8eff800f7d" providerId="ADAL" clId="{D9A0F94C-6DE8-544A-8AB0-7AB8E34F2E96}" dt="2021-04-25T23:51:13.642" v="1368" actId="20577"/>
          <ac:spMkLst>
            <pc:docMk/>
            <pc:sldMk cId="2121512752" sldId="307"/>
            <ac:spMk id="2" creationId="{6CA51CBF-1CF7-2C4E-A052-82A87C20A5B8}"/>
          </ac:spMkLst>
        </pc:spChg>
        <pc:spChg chg="mod">
          <ac:chgData name="ＦＡＮＧ Ｘｉｎｔａｏ(gr0475vx)" userId="f5a69607-3c73-4172-a63e-2f8eff800f7d" providerId="ADAL" clId="{D9A0F94C-6DE8-544A-8AB0-7AB8E34F2E96}" dt="2021-04-29T06:55:30.775" v="3653" actId="20577"/>
          <ac:spMkLst>
            <pc:docMk/>
            <pc:sldMk cId="2121512752" sldId="307"/>
            <ac:spMk id="4" creationId="{3C8F1BE0-FCA2-8C47-A9C4-BA3AA37FA064}"/>
          </ac:spMkLst>
        </pc:spChg>
        <pc:spChg chg="del">
          <ac:chgData name="ＦＡＮＧ Ｘｉｎｔａｏ(gr0475vx)" userId="f5a69607-3c73-4172-a63e-2f8eff800f7d" providerId="ADAL" clId="{D9A0F94C-6DE8-544A-8AB0-7AB8E34F2E96}" dt="2021-04-25T00:07:30.299" v="743" actId="478"/>
          <ac:spMkLst>
            <pc:docMk/>
            <pc:sldMk cId="2121512752" sldId="307"/>
            <ac:spMk id="5" creationId="{F34694AF-D037-1646-B905-F7BD05CCC1C4}"/>
          </ac:spMkLst>
        </pc:spChg>
      </pc:sldChg>
      <pc:sldChg chg="addSp delSp modSp add mod">
        <pc:chgData name="ＦＡＮＧ Ｘｉｎｔａｏ(gr0475vx)" userId="f5a69607-3c73-4172-a63e-2f8eff800f7d" providerId="ADAL" clId="{D9A0F94C-6DE8-544A-8AB0-7AB8E34F2E96}" dt="2021-04-25T01:20:49.758" v="1162" actId="20577"/>
        <pc:sldMkLst>
          <pc:docMk/>
          <pc:sldMk cId="3830767493" sldId="308"/>
        </pc:sldMkLst>
        <pc:spChg chg="mod">
          <ac:chgData name="ＦＡＮＧ Ｘｉｎｔａｏ(gr0475vx)" userId="f5a69607-3c73-4172-a63e-2f8eff800f7d" providerId="ADAL" clId="{D9A0F94C-6DE8-544A-8AB0-7AB8E34F2E96}" dt="2021-04-25T01:20:49.758" v="1162" actId="20577"/>
          <ac:spMkLst>
            <pc:docMk/>
            <pc:sldMk cId="3830767493" sldId="308"/>
            <ac:spMk id="2" creationId="{6CA51CBF-1CF7-2C4E-A052-82A87C20A5B8}"/>
          </ac:spMkLst>
        </pc:spChg>
        <pc:spChg chg="mod">
          <ac:chgData name="ＦＡＮＧ Ｘｉｎｔａｏ(gr0475vx)" userId="f5a69607-3c73-4172-a63e-2f8eff800f7d" providerId="ADAL" clId="{D9A0F94C-6DE8-544A-8AB0-7AB8E34F2E96}" dt="2021-04-25T01:17:13.505" v="1149" actId="20577"/>
          <ac:spMkLst>
            <pc:docMk/>
            <pc:sldMk cId="3830767493" sldId="308"/>
            <ac:spMk id="4" creationId="{3C8F1BE0-FCA2-8C47-A9C4-BA3AA37FA064}"/>
          </ac:spMkLst>
        </pc:spChg>
        <pc:spChg chg="del">
          <ac:chgData name="ＦＡＮＧ Ｘｉｎｔａｏ(gr0475vx)" userId="f5a69607-3c73-4172-a63e-2f8eff800f7d" providerId="ADAL" clId="{D9A0F94C-6DE8-544A-8AB0-7AB8E34F2E96}" dt="2021-04-25T00:07:25.322" v="742" actId="478"/>
          <ac:spMkLst>
            <pc:docMk/>
            <pc:sldMk cId="3830767493" sldId="308"/>
            <ac:spMk id="5" creationId="{F34694AF-D037-1646-B905-F7BD05CCC1C4}"/>
          </ac:spMkLst>
        </pc:spChg>
        <pc:spChg chg="add del mod">
          <ac:chgData name="ＦＡＮＧ Ｘｉｎｔａｏ(gr0475vx)" userId="f5a69607-3c73-4172-a63e-2f8eff800f7d" providerId="ADAL" clId="{D9A0F94C-6DE8-544A-8AB0-7AB8E34F2E96}" dt="2021-04-25T00:06:52.172" v="735" actId="478"/>
          <ac:spMkLst>
            <pc:docMk/>
            <pc:sldMk cId="3830767493" sldId="308"/>
            <ac:spMk id="6" creationId="{2F16C685-6AFA-214B-9A6C-928B04020754}"/>
          </ac:spMkLst>
        </pc:spChg>
      </pc:sldChg>
      <pc:sldChg chg="addSp delSp modSp add mod">
        <pc:chgData name="ＦＡＮＧ Ｘｉｎｔａｏ(gr0475vx)" userId="f5a69607-3c73-4172-a63e-2f8eff800f7d" providerId="ADAL" clId="{D9A0F94C-6DE8-544A-8AB0-7AB8E34F2E96}" dt="2021-04-29T06:35:22.154" v="3431" actId="478"/>
        <pc:sldMkLst>
          <pc:docMk/>
          <pc:sldMk cId="4201324017" sldId="309"/>
        </pc:sldMkLst>
        <pc:spChg chg="mod">
          <ac:chgData name="ＦＡＮＧ Ｘｉｎｔａｏ(gr0475vx)" userId="f5a69607-3c73-4172-a63e-2f8eff800f7d" providerId="ADAL" clId="{D9A0F94C-6DE8-544A-8AB0-7AB8E34F2E96}" dt="2021-04-25T01:21:17.144" v="1178" actId="20577"/>
          <ac:spMkLst>
            <pc:docMk/>
            <pc:sldMk cId="4201324017" sldId="309"/>
            <ac:spMk id="2" creationId="{6CA51CBF-1CF7-2C4E-A052-82A87C20A5B8}"/>
          </ac:spMkLst>
        </pc:spChg>
        <pc:spChg chg="mod">
          <ac:chgData name="ＦＡＮＧ Ｘｉｎｔａｏ(gr0475vx)" userId="f5a69607-3c73-4172-a63e-2f8eff800f7d" providerId="ADAL" clId="{D9A0F94C-6DE8-544A-8AB0-7AB8E34F2E96}" dt="2021-04-26T10:53:39.934" v="2141" actId="20577"/>
          <ac:spMkLst>
            <pc:docMk/>
            <pc:sldMk cId="4201324017" sldId="309"/>
            <ac:spMk id="4" creationId="{3C8F1BE0-FCA2-8C47-A9C4-BA3AA37FA064}"/>
          </ac:spMkLst>
        </pc:spChg>
        <pc:spChg chg="add del mod">
          <ac:chgData name="ＦＡＮＧ Ｘｉｎｔａｏ(gr0475vx)" userId="f5a69607-3c73-4172-a63e-2f8eff800f7d" providerId="ADAL" clId="{D9A0F94C-6DE8-544A-8AB0-7AB8E34F2E96}" dt="2021-04-29T06:35:22.154" v="3431" actId="478"/>
          <ac:spMkLst>
            <pc:docMk/>
            <pc:sldMk cId="4201324017" sldId="309"/>
            <ac:spMk id="5" creationId="{5C19C909-7D78-434B-A860-9297AA19D621}"/>
          </ac:spMkLst>
        </pc:spChg>
      </pc:sldChg>
      <pc:sldChg chg="modSp add mod">
        <pc:chgData name="ＦＡＮＧ Ｘｉｎｔａｏ(gr0475vx)" userId="f5a69607-3c73-4172-a63e-2f8eff800f7d" providerId="ADAL" clId="{D9A0F94C-6DE8-544A-8AB0-7AB8E34F2E96}" dt="2021-04-25T01:26:55.158" v="1255" actId="2711"/>
        <pc:sldMkLst>
          <pc:docMk/>
          <pc:sldMk cId="1880286570" sldId="310"/>
        </pc:sldMkLst>
        <pc:spChg chg="mod">
          <ac:chgData name="ＦＡＮＧ Ｘｉｎｔａｏ(gr0475vx)" userId="f5a69607-3c73-4172-a63e-2f8eff800f7d" providerId="ADAL" clId="{D9A0F94C-6DE8-544A-8AB0-7AB8E34F2E96}" dt="2021-04-25T01:26:55.158" v="1255" actId="2711"/>
          <ac:spMkLst>
            <pc:docMk/>
            <pc:sldMk cId="1880286570" sldId="310"/>
            <ac:spMk id="2" creationId="{6CA51CBF-1CF7-2C4E-A052-82A87C20A5B8}"/>
          </ac:spMkLst>
        </pc:spChg>
      </pc:sldChg>
      <pc:sldChg chg="addSp delSp modSp add mod">
        <pc:chgData name="ＦＡＮＧ Ｘｉｎｔａｏ(gr0475vx)" userId="f5a69607-3c73-4172-a63e-2f8eff800f7d" providerId="ADAL" clId="{D9A0F94C-6DE8-544A-8AB0-7AB8E34F2E96}" dt="2021-04-26T11:50:59.128" v="2358" actId="1076"/>
        <pc:sldMkLst>
          <pc:docMk/>
          <pc:sldMk cId="1380849006" sldId="311"/>
        </pc:sldMkLst>
        <pc:spChg chg="mod">
          <ac:chgData name="ＦＡＮＧ Ｘｉｎｔａｏ(gr0475vx)" userId="f5a69607-3c73-4172-a63e-2f8eff800f7d" providerId="ADAL" clId="{D9A0F94C-6DE8-544A-8AB0-7AB8E34F2E96}" dt="2021-04-25T23:51:44.344" v="1373" actId="2711"/>
          <ac:spMkLst>
            <pc:docMk/>
            <pc:sldMk cId="1380849006" sldId="311"/>
            <ac:spMk id="2" creationId="{6CA51CBF-1CF7-2C4E-A052-82A87C20A5B8}"/>
          </ac:spMkLst>
        </pc:spChg>
        <pc:spChg chg="del">
          <ac:chgData name="ＦＡＮＧ Ｘｉｎｔａｏ(gr0475vx)" userId="f5a69607-3c73-4172-a63e-2f8eff800f7d" providerId="ADAL" clId="{D9A0F94C-6DE8-544A-8AB0-7AB8E34F2E96}" dt="2021-04-25T23:23:41.788" v="1349" actId="478"/>
          <ac:spMkLst>
            <pc:docMk/>
            <pc:sldMk cId="1380849006" sldId="311"/>
            <ac:spMk id="4" creationId="{3C8F1BE0-FCA2-8C47-A9C4-BA3AA37FA064}"/>
          </ac:spMkLst>
        </pc:spChg>
        <pc:picChg chg="add mod">
          <ac:chgData name="ＦＡＮＧ Ｘｉｎｔａｏ(gr0475vx)" userId="f5a69607-3c73-4172-a63e-2f8eff800f7d" providerId="ADAL" clId="{D9A0F94C-6DE8-544A-8AB0-7AB8E34F2E96}" dt="2021-04-26T11:50:59.128" v="2358" actId="1076"/>
          <ac:picMkLst>
            <pc:docMk/>
            <pc:sldMk cId="1380849006" sldId="311"/>
            <ac:picMk id="6" creationId="{2D88F33C-3A71-E24D-8843-24918AE6BEDC}"/>
          </ac:picMkLst>
        </pc:picChg>
      </pc:sldChg>
      <pc:sldChg chg="modSp add mod">
        <pc:chgData name="ＦＡＮＧ Ｘｉｎｔａｏ(gr0475vx)" userId="f5a69607-3c73-4172-a63e-2f8eff800f7d" providerId="ADAL" clId="{D9A0F94C-6DE8-544A-8AB0-7AB8E34F2E96}" dt="2021-04-26T00:00:44.423" v="1493" actId="2711"/>
        <pc:sldMkLst>
          <pc:docMk/>
          <pc:sldMk cId="207681225" sldId="312"/>
        </pc:sldMkLst>
        <pc:spChg chg="mod">
          <ac:chgData name="ＦＡＮＧ Ｘｉｎｔａｏ(gr0475vx)" userId="f5a69607-3c73-4172-a63e-2f8eff800f7d" providerId="ADAL" clId="{D9A0F94C-6DE8-544A-8AB0-7AB8E34F2E96}" dt="2021-04-26T00:00:28.055" v="1477" actId="20577"/>
          <ac:spMkLst>
            <pc:docMk/>
            <pc:sldMk cId="207681225" sldId="312"/>
            <ac:spMk id="4" creationId="{D68AB636-A49F-4B02-97EA-0C34307BC002}"/>
          </ac:spMkLst>
        </pc:spChg>
        <pc:spChg chg="mod">
          <ac:chgData name="ＦＡＮＧ Ｘｉｎｔａｏ(gr0475vx)" userId="f5a69607-3c73-4172-a63e-2f8eff800f7d" providerId="ADAL" clId="{D9A0F94C-6DE8-544A-8AB0-7AB8E34F2E96}" dt="2021-04-26T00:00:44.423" v="1493" actId="2711"/>
          <ac:spMkLst>
            <pc:docMk/>
            <pc:sldMk cId="207681225" sldId="312"/>
            <ac:spMk id="5" creationId="{4E6CA517-B0C2-4EA7-BFB7-4EA564F16D3A}"/>
          </ac:spMkLst>
        </pc:spChg>
      </pc:sldChg>
      <pc:sldChg chg="delSp modSp add del mod">
        <pc:chgData name="ＦＡＮＧ Ｘｉｎｔａｏ(gr0475vx)" userId="f5a69607-3c73-4172-a63e-2f8eff800f7d" providerId="ADAL" clId="{D9A0F94C-6DE8-544A-8AB0-7AB8E34F2E96}" dt="2021-04-28T01:59:50.749" v="2363" actId="2696"/>
        <pc:sldMkLst>
          <pc:docMk/>
          <pc:sldMk cId="1141159651" sldId="313"/>
        </pc:sldMkLst>
        <pc:spChg chg="mod">
          <ac:chgData name="ＦＡＮＧ Ｘｉｎｔａｏ(gr0475vx)" userId="f5a69607-3c73-4172-a63e-2f8eff800f7d" providerId="ADAL" clId="{D9A0F94C-6DE8-544A-8AB0-7AB8E34F2E96}" dt="2021-04-26T00:20:51.090" v="1679" actId="20577"/>
          <ac:spMkLst>
            <pc:docMk/>
            <pc:sldMk cId="1141159651" sldId="313"/>
            <ac:spMk id="2" creationId="{0BCA2A83-E24F-5D4E-8BF7-F35B8447EC8B}"/>
          </ac:spMkLst>
        </pc:spChg>
        <pc:spChg chg="mod">
          <ac:chgData name="ＦＡＮＧ Ｘｉｎｔａｏ(gr0475vx)" userId="f5a69607-3c73-4172-a63e-2f8eff800f7d" providerId="ADAL" clId="{D9A0F94C-6DE8-544A-8AB0-7AB8E34F2E96}" dt="2021-04-26T00:39:14.478" v="1836" actId="20577"/>
          <ac:spMkLst>
            <pc:docMk/>
            <pc:sldMk cId="1141159651" sldId="313"/>
            <ac:spMk id="3" creationId="{61C55BB7-7E93-C440-9960-6826833123C0}"/>
          </ac:spMkLst>
        </pc:spChg>
        <pc:spChg chg="mod">
          <ac:chgData name="ＦＡＮＧ Ｘｉｎｔａｏ(gr0475vx)" userId="f5a69607-3c73-4172-a63e-2f8eff800f7d" providerId="ADAL" clId="{D9A0F94C-6DE8-544A-8AB0-7AB8E34F2E96}" dt="2021-04-26T00:39:00.582" v="1829" actId="1076"/>
          <ac:spMkLst>
            <pc:docMk/>
            <pc:sldMk cId="1141159651" sldId="313"/>
            <ac:spMk id="4" creationId="{34D5B7FB-CDCA-C946-9ED2-17AC670CC453}"/>
          </ac:spMkLst>
        </pc:spChg>
        <pc:spChg chg="mod">
          <ac:chgData name="ＦＡＮＧ Ｘｉｎｔａｏ(gr0475vx)" userId="f5a69607-3c73-4172-a63e-2f8eff800f7d" providerId="ADAL" clId="{D9A0F94C-6DE8-544A-8AB0-7AB8E34F2E96}" dt="2021-04-26T00:39:11.675" v="1834" actId="20577"/>
          <ac:spMkLst>
            <pc:docMk/>
            <pc:sldMk cId="1141159651" sldId="313"/>
            <ac:spMk id="6" creationId="{01E301B7-E0BE-D04E-A6E7-BA7AD82E38C1}"/>
          </ac:spMkLst>
        </pc:spChg>
        <pc:spChg chg="mod">
          <ac:chgData name="ＦＡＮＧ Ｘｉｎｔａｏ(gr0475vx)" userId="f5a69607-3c73-4172-a63e-2f8eff800f7d" providerId="ADAL" clId="{D9A0F94C-6DE8-544A-8AB0-7AB8E34F2E96}" dt="2021-04-26T00:39:19.750" v="1837" actId="1076"/>
          <ac:spMkLst>
            <pc:docMk/>
            <pc:sldMk cId="1141159651" sldId="313"/>
            <ac:spMk id="7" creationId="{379623BC-6259-714E-98D8-FBAEAAD4E607}"/>
          </ac:spMkLst>
        </pc:spChg>
        <pc:spChg chg="del mod">
          <ac:chgData name="ＦＡＮＧ Ｘｉｎｔａｏ(gr0475vx)" userId="f5a69607-3c73-4172-a63e-2f8eff800f7d" providerId="ADAL" clId="{D9A0F94C-6DE8-544A-8AB0-7AB8E34F2E96}" dt="2021-04-26T00:16:05.824" v="1610" actId="21"/>
          <ac:spMkLst>
            <pc:docMk/>
            <pc:sldMk cId="1141159651" sldId="313"/>
            <ac:spMk id="9" creationId="{50F9AE64-EE96-A849-8434-1D1FDF0ABA00}"/>
          </ac:spMkLst>
        </pc:spChg>
        <pc:spChg chg="del mod">
          <ac:chgData name="ＦＡＮＧ Ｘｉｎｔａｏ(gr0475vx)" userId="f5a69607-3c73-4172-a63e-2f8eff800f7d" providerId="ADAL" clId="{D9A0F94C-6DE8-544A-8AB0-7AB8E34F2E96}" dt="2021-04-26T00:16:05.824" v="1610" actId="21"/>
          <ac:spMkLst>
            <pc:docMk/>
            <pc:sldMk cId="1141159651" sldId="313"/>
            <ac:spMk id="10" creationId="{55ED1917-90DA-6E48-9BC9-C4144A584870}"/>
          </ac:spMkLst>
        </pc:spChg>
      </pc:sldChg>
      <pc:sldChg chg="modSp add mod">
        <pc:chgData name="ＦＡＮＧ Ｘｉｎｔａｏ(gr0475vx)" userId="f5a69607-3c73-4172-a63e-2f8eff800f7d" providerId="ADAL" clId="{D9A0F94C-6DE8-544A-8AB0-7AB8E34F2E96}" dt="2021-04-30T08:44:58.257" v="4652" actId="403"/>
        <pc:sldMkLst>
          <pc:docMk/>
          <pc:sldMk cId="2290584944" sldId="313"/>
        </pc:sldMkLst>
        <pc:spChg chg="mod">
          <ac:chgData name="ＦＡＮＧ Ｘｉｎｔａｏ(gr0475vx)" userId="f5a69607-3c73-4172-a63e-2f8eff800f7d" providerId="ADAL" clId="{D9A0F94C-6DE8-544A-8AB0-7AB8E34F2E96}" dt="2021-04-30T08:44:58.257" v="4652" actId="403"/>
          <ac:spMkLst>
            <pc:docMk/>
            <pc:sldMk cId="2290584944" sldId="313"/>
            <ac:spMk id="4" creationId="{34D5B7FB-CDCA-C946-9ED2-17AC670CC453}"/>
          </ac:spMkLst>
        </pc:spChg>
      </pc:sldChg>
      <pc:sldChg chg="add">
        <pc:chgData name="ＦＡＮＧ Ｘｉｎｔａｏ(gr0475vx)" userId="f5a69607-3c73-4172-a63e-2f8eff800f7d" providerId="ADAL" clId="{D9A0F94C-6DE8-544A-8AB0-7AB8E34F2E96}" dt="2021-04-28T01:59:56.087" v="2364"/>
        <pc:sldMkLst>
          <pc:docMk/>
          <pc:sldMk cId="1596815898" sldId="314"/>
        </pc:sldMkLst>
      </pc:sldChg>
      <pc:sldChg chg="addSp delSp modSp add del mod ord">
        <pc:chgData name="ＦＡＮＧ Ｘｉｎｔａｏ(gr0475vx)" userId="f5a69607-3c73-4172-a63e-2f8eff800f7d" providerId="ADAL" clId="{D9A0F94C-6DE8-544A-8AB0-7AB8E34F2E96}" dt="2021-04-28T01:59:50.749" v="2363" actId="2696"/>
        <pc:sldMkLst>
          <pc:docMk/>
          <pc:sldMk cId="3652423497" sldId="314"/>
        </pc:sldMkLst>
        <pc:spChg chg="mod">
          <ac:chgData name="ＦＡＮＧ Ｘｉｎｔａｏ(gr0475vx)" userId="f5a69607-3c73-4172-a63e-2f8eff800f7d" providerId="ADAL" clId="{D9A0F94C-6DE8-544A-8AB0-7AB8E34F2E96}" dt="2021-04-26T00:22:08.257" v="1697" actId="20577"/>
          <ac:spMkLst>
            <pc:docMk/>
            <pc:sldMk cId="3652423497" sldId="314"/>
            <ac:spMk id="2" creationId="{0BCA2A83-E24F-5D4E-8BF7-F35B8447EC8B}"/>
          </ac:spMkLst>
        </pc:spChg>
        <pc:spChg chg="mod">
          <ac:chgData name="ＦＡＮＧ Ｘｉｎｔａｏ(gr0475vx)" userId="f5a69607-3c73-4172-a63e-2f8eff800f7d" providerId="ADAL" clId="{D9A0F94C-6DE8-544A-8AB0-7AB8E34F2E96}" dt="2021-04-26T00:36:20.279" v="1753" actId="108"/>
          <ac:spMkLst>
            <pc:docMk/>
            <pc:sldMk cId="3652423497" sldId="314"/>
            <ac:spMk id="3" creationId="{61C55BB7-7E93-C440-9960-6826833123C0}"/>
          </ac:spMkLst>
        </pc:spChg>
        <pc:spChg chg="mod">
          <ac:chgData name="ＦＡＮＧ Ｘｉｎｔａｏ(gr0475vx)" userId="f5a69607-3c73-4172-a63e-2f8eff800f7d" providerId="ADAL" clId="{D9A0F94C-6DE8-544A-8AB0-7AB8E34F2E96}" dt="2021-04-26T00:41:31.202" v="1873" actId="20577"/>
          <ac:spMkLst>
            <pc:docMk/>
            <pc:sldMk cId="3652423497" sldId="314"/>
            <ac:spMk id="4" creationId="{34D5B7FB-CDCA-C946-9ED2-17AC670CC453}"/>
          </ac:spMkLst>
        </pc:spChg>
        <pc:spChg chg="del mod">
          <ac:chgData name="ＦＡＮＧ Ｘｉｎｔａｏ(gr0475vx)" userId="f5a69607-3c73-4172-a63e-2f8eff800f7d" providerId="ADAL" clId="{D9A0F94C-6DE8-544A-8AB0-7AB8E34F2E96}" dt="2021-04-26T00:22:00.578" v="1692" actId="478"/>
          <ac:spMkLst>
            <pc:docMk/>
            <pc:sldMk cId="3652423497" sldId="314"/>
            <ac:spMk id="6" creationId="{01E301B7-E0BE-D04E-A6E7-BA7AD82E38C1}"/>
          </ac:spMkLst>
        </pc:spChg>
        <pc:spChg chg="del mod">
          <ac:chgData name="ＦＡＮＧ Ｘｉｎｔａｏ(gr0475vx)" userId="f5a69607-3c73-4172-a63e-2f8eff800f7d" providerId="ADAL" clId="{D9A0F94C-6DE8-544A-8AB0-7AB8E34F2E96}" dt="2021-04-26T00:22:01.827" v="1693" actId="478"/>
          <ac:spMkLst>
            <pc:docMk/>
            <pc:sldMk cId="3652423497" sldId="314"/>
            <ac:spMk id="7" creationId="{379623BC-6259-714E-98D8-FBAEAAD4E607}"/>
          </ac:spMkLst>
        </pc:spChg>
        <pc:spChg chg="add mod">
          <ac:chgData name="ＦＡＮＧ Ｘｉｎｔａｏ(gr0475vx)" userId="f5a69607-3c73-4172-a63e-2f8eff800f7d" providerId="ADAL" clId="{D9A0F94C-6DE8-544A-8AB0-7AB8E34F2E96}" dt="2021-04-26T00:23:01.534" v="1720" actId="20577"/>
          <ac:spMkLst>
            <pc:docMk/>
            <pc:sldMk cId="3652423497" sldId="314"/>
            <ac:spMk id="8" creationId="{CF695982-78A9-8B47-84B4-790B6F6FFF60}"/>
          </ac:spMkLst>
        </pc:spChg>
        <pc:spChg chg="add mod">
          <ac:chgData name="ＦＡＮＧ Ｘｉｎｔａｏ(gr0475vx)" userId="f5a69607-3c73-4172-a63e-2f8eff800f7d" providerId="ADAL" clId="{D9A0F94C-6DE8-544A-8AB0-7AB8E34F2E96}" dt="2021-04-26T00:23:41.245" v="1726" actId="207"/>
          <ac:spMkLst>
            <pc:docMk/>
            <pc:sldMk cId="3652423497" sldId="314"/>
            <ac:spMk id="9" creationId="{1050EDB2-BFDB-0441-82D1-8C75620769A8}"/>
          </ac:spMkLst>
        </pc:spChg>
      </pc:sldChg>
      <pc:sldChg chg="delSp modSp add del mod">
        <pc:chgData name="ＦＡＮＧ Ｘｉｎｔａｏ(gr0475vx)" userId="f5a69607-3c73-4172-a63e-2f8eff800f7d" providerId="ADAL" clId="{D9A0F94C-6DE8-544A-8AB0-7AB8E34F2E96}" dt="2021-04-28T01:59:50.749" v="2363" actId="2696"/>
        <pc:sldMkLst>
          <pc:docMk/>
          <pc:sldMk cId="486893943" sldId="315"/>
        </pc:sldMkLst>
        <pc:spChg chg="del mod">
          <ac:chgData name="ＦＡＮＧ Ｘｉｎｔａｏ(gr0475vx)" userId="f5a69607-3c73-4172-a63e-2f8eff800f7d" providerId="ADAL" clId="{D9A0F94C-6DE8-544A-8AB0-7AB8E34F2E96}" dt="2021-04-26T00:21:30.040" v="1686" actId="478"/>
          <ac:spMkLst>
            <pc:docMk/>
            <pc:sldMk cId="486893943" sldId="315"/>
            <ac:spMk id="6" creationId="{01E301B7-E0BE-D04E-A6E7-BA7AD82E38C1}"/>
          </ac:spMkLst>
        </pc:spChg>
        <pc:spChg chg="del mod">
          <ac:chgData name="ＦＡＮＧ Ｘｉｎｔａｏ(gr0475vx)" userId="f5a69607-3c73-4172-a63e-2f8eff800f7d" providerId="ADAL" clId="{D9A0F94C-6DE8-544A-8AB0-7AB8E34F2E96}" dt="2021-04-26T00:21:33.515" v="1688" actId="478"/>
          <ac:spMkLst>
            <pc:docMk/>
            <pc:sldMk cId="486893943" sldId="315"/>
            <ac:spMk id="7" creationId="{379623BC-6259-714E-98D8-FBAEAAD4E607}"/>
          </ac:spMkLst>
        </pc:spChg>
      </pc:sldChg>
      <pc:sldChg chg="add">
        <pc:chgData name="ＦＡＮＧ Ｘｉｎｔａｏ(gr0475vx)" userId="f5a69607-3c73-4172-a63e-2f8eff800f7d" providerId="ADAL" clId="{D9A0F94C-6DE8-544A-8AB0-7AB8E34F2E96}" dt="2021-04-28T01:59:56.087" v="2364"/>
        <pc:sldMkLst>
          <pc:docMk/>
          <pc:sldMk cId="3604128280" sldId="315"/>
        </pc:sldMkLst>
      </pc:sldChg>
      <pc:sldChg chg="modSp add del mod">
        <pc:chgData name="ＦＡＮＧ Ｘｉｎｔａｏ(gr0475vx)" userId="f5a69607-3c73-4172-a63e-2f8eff800f7d" providerId="ADAL" clId="{D9A0F94C-6DE8-544A-8AB0-7AB8E34F2E96}" dt="2021-04-28T01:59:50.749" v="2363" actId="2696"/>
        <pc:sldMkLst>
          <pc:docMk/>
          <pc:sldMk cId="1112805213" sldId="316"/>
        </pc:sldMkLst>
        <pc:spChg chg="mod">
          <ac:chgData name="ＦＡＮＧ Ｘｉｎｔａｏ(gr0475vx)" userId="f5a69607-3c73-4172-a63e-2f8eff800f7d" providerId="ADAL" clId="{D9A0F94C-6DE8-544A-8AB0-7AB8E34F2E96}" dt="2021-04-26T00:39:46.259" v="1842" actId="20577"/>
          <ac:spMkLst>
            <pc:docMk/>
            <pc:sldMk cId="1112805213" sldId="316"/>
            <ac:spMk id="2" creationId="{0BCA2A83-E24F-5D4E-8BF7-F35B8447EC8B}"/>
          </ac:spMkLst>
        </pc:spChg>
        <pc:spChg chg="mod">
          <ac:chgData name="ＦＡＮＧ Ｘｉｎｔａｏ(gr0475vx)" userId="f5a69607-3c73-4172-a63e-2f8eff800f7d" providerId="ADAL" clId="{D9A0F94C-6DE8-544A-8AB0-7AB8E34F2E96}" dt="2021-04-26T00:42:57.695" v="1905" actId="20577"/>
          <ac:spMkLst>
            <pc:docMk/>
            <pc:sldMk cId="1112805213" sldId="316"/>
            <ac:spMk id="3" creationId="{61C55BB7-7E93-C440-9960-6826833123C0}"/>
          </ac:spMkLst>
        </pc:spChg>
        <pc:spChg chg="mod">
          <ac:chgData name="ＦＡＮＧ Ｘｉｎｔａｏ(gr0475vx)" userId="f5a69607-3c73-4172-a63e-2f8eff800f7d" providerId="ADAL" clId="{D9A0F94C-6DE8-544A-8AB0-7AB8E34F2E96}" dt="2021-04-26T00:44:26.856" v="1943" actId="20577"/>
          <ac:spMkLst>
            <pc:docMk/>
            <pc:sldMk cId="1112805213" sldId="316"/>
            <ac:spMk id="4" creationId="{34D5B7FB-CDCA-C946-9ED2-17AC670CC453}"/>
          </ac:spMkLst>
        </pc:spChg>
        <pc:spChg chg="mod">
          <ac:chgData name="ＦＡＮＧ Ｘｉｎｔａｏ(gr0475vx)" userId="f5a69607-3c73-4172-a63e-2f8eff800f7d" providerId="ADAL" clId="{D9A0F94C-6DE8-544A-8AB0-7AB8E34F2E96}" dt="2021-04-26T00:42:44.832" v="1896" actId="20577"/>
          <ac:spMkLst>
            <pc:docMk/>
            <pc:sldMk cId="1112805213" sldId="316"/>
            <ac:spMk id="8" creationId="{CF695982-78A9-8B47-84B4-790B6F6FFF60}"/>
          </ac:spMkLst>
        </pc:spChg>
        <pc:spChg chg="mod">
          <ac:chgData name="ＦＡＮＧ Ｘｉｎｔａｏ(gr0475vx)" userId="f5a69607-3c73-4172-a63e-2f8eff800f7d" providerId="ADAL" clId="{D9A0F94C-6DE8-544A-8AB0-7AB8E34F2E96}" dt="2021-04-26T00:42:24.624" v="1882" actId="113"/>
          <ac:spMkLst>
            <pc:docMk/>
            <pc:sldMk cId="1112805213" sldId="316"/>
            <ac:spMk id="9" creationId="{1050EDB2-BFDB-0441-82D1-8C75620769A8}"/>
          </ac:spMkLst>
        </pc:spChg>
      </pc:sldChg>
      <pc:sldChg chg="add">
        <pc:chgData name="ＦＡＮＧ Ｘｉｎｔａｏ(gr0475vx)" userId="f5a69607-3c73-4172-a63e-2f8eff800f7d" providerId="ADAL" clId="{D9A0F94C-6DE8-544A-8AB0-7AB8E34F2E96}" dt="2021-04-28T01:59:56.087" v="2364"/>
        <pc:sldMkLst>
          <pc:docMk/>
          <pc:sldMk cId="1709266927" sldId="316"/>
        </pc:sldMkLst>
      </pc:sldChg>
      <pc:sldChg chg="addSp delSp modSp add mod modAnim">
        <pc:chgData name="ＦＡＮＧ Ｘｉｎｔａｏ(gr0475vx)" userId="f5a69607-3c73-4172-a63e-2f8eff800f7d" providerId="ADAL" clId="{D9A0F94C-6DE8-544A-8AB0-7AB8E34F2E96}" dt="2021-04-29T08:51:34.304" v="3979"/>
        <pc:sldMkLst>
          <pc:docMk/>
          <pc:sldMk cId="1545246540" sldId="317"/>
        </pc:sldMkLst>
        <pc:spChg chg="mod">
          <ac:chgData name="ＦＡＮＧ Ｘｉｎｔａｏ(gr0475vx)" userId="f5a69607-3c73-4172-a63e-2f8eff800f7d" providerId="ADAL" clId="{D9A0F94C-6DE8-544A-8AB0-7AB8E34F2E96}" dt="2021-04-26T11:27:45.539" v="2209" actId="2711"/>
          <ac:spMkLst>
            <pc:docMk/>
            <pc:sldMk cId="1545246540" sldId="317"/>
            <ac:spMk id="2" creationId="{6CA51CBF-1CF7-2C4E-A052-82A87C20A5B8}"/>
          </ac:spMkLst>
        </pc:spChg>
        <pc:spChg chg="add mod">
          <ac:chgData name="ＦＡＮＧ Ｘｉｎｔａｏ(gr0475vx)" userId="f5a69607-3c73-4172-a63e-2f8eff800f7d" providerId="ADAL" clId="{D9A0F94C-6DE8-544A-8AB0-7AB8E34F2E96}" dt="2021-04-29T08:48:27.888" v="3865" actId="20577"/>
          <ac:spMkLst>
            <pc:docMk/>
            <pc:sldMk cId="1545246540" sldId="317"/>
            <ac:spMk id="5" creationId="{8E49719F-9E59-0349-BE3B-C3D9816F97AB}"/>
          </ac:spMkLst>
        </pc:spChg>
        <pc:spChg chg="add del mod">
          <ac:chgData name="ＦＡＮＧ Ｘｉｎｔａｏ(gr0475vx)" userId="f5a69607-3c73-4172-a63e-2f8eff800f7d" providerId="ADAL" clId="{D9A0F94C-6DE8-544A-8AB0-7AB8E34F2E96}" dt="2021-04-29T08:28:33.880" v="3742" actId="478"/>
          <ac:spMkLst>
            <pc:docMk/>
            <pc:sldMk cId="1545246540" sldId="317"/>
            <ac:spMk id="7" creationId="{AB13DA4E-A3D6-1540-A783-7AA5ACD34E2C}"/>
          </ac:spMkLst>
        </pc:spChg>
        <pc:spChg chg="add mod">
          <ac:chgData name="ＦＡＮＧ Ｘｉｎｔａｏ(gr0475vx)" userId="f5a69607-3c73-4172-a63e-2f8eff800f7d" providerId="ADAL" clId="{D9A0F94C-6DE8-544A-8AB0-7AB8E34F2E96}" dt="2021-04-29T08:29:05.550" v="3747" actId="1076"/>
          <ac:spMkLst>
            <pc:docMk/>
            <pc:sldMk cId="1545246540" sldId="317"/>
            <ac:spMk id="8" creationId="{C025D56A-7E1A-984D-A62D-52973A31213F}"/>
          </ac:spMkLst>
        </pc:spChg>
        <pc:spChg chg="add del mod">
          <ac:chgData name="ＦＡＮＧ Ｘｉｎｔａｏ(gr0475vx)" userId="f5a69607-3c73-4172-a63e-2f8eff800f7d" providerId="ADAL" clId="{D9A0F94C-6DE8-544A-8AB0-7AB8E34F2E96}" dt="2021-04-29T08:47:34.511" v="3840"/>
          <ac:spMkLst>
            <pc:docMk/>
            <pc:sldMk cId="1545246540" sldId="317"/>
            <ac:spMk id="11" creationId="{395F396D-A799-4644-BDC9-986B45F696A5}"/>
          </ac:spMkLst>
        </pc:spChg>
        <pc:spChg chg="add mod">
          <ac:chgData name="ＦＡＮＧ Ｘｉｎｔａｏ(gr0475vx)" userId="f5a69607-3c73-4172-a63e-2f8eff800f7d" providerId="ADAL" clId="{D9A0F94C-6DE8-544A-8AB0-7AB8E34F2E96}" dt="2021-04-29T08:50:30.229" v="3965" actId="1076"/>
          <ac:spMkLst>
            <pc:docMk/>
            <pc:sldMk cId="1545246540" sldId="317"/>
            <ac:spMk id="12" creationId="{6B2091A2-49E8-F447-A8D4-9493905FF496}"/>
          </ac:spMkLst>
        </pc:spChg>
        <pc:picChg chg="del">
          <ac:chgData name="ＦＡＮＧ Ｘｉｎｔａｏ(gr0475vx)" userId="f5a69607-3c73-4172-a63e-2f8eff800f7d" providerId="ADAL" clId="{D9A0F94C-6DE8-544A-8AB0-7AB8E34F2E96}" dt="2021-04-26T11:27:48.116" v="2210" actId="478"/>
          <ac:picMkLst>
            <pc:docMk/>
            <pc:sldMk cId="1545246540" sldId="317"/>
            <ac:picMk id="6" creationId="{2D88F33C-3A71-E24D-8843-24918AE6BEDC}"/>
          </ac:picMkLst>
        </pc:picChg>
        <pc:picChg chg="add mod">
          <ac:chgData name="ＦＡＮＧ Ｘｉｎｔａｏ(gr0475vx)" userId="f5a69607-3c73-4172-a63e-2f8eff800f7d" providerId="ADAL" clId="{D9A0F94C-6DE8-544A-8AB0-7AB8E34F2E96}" dt="2021-04-29T08:28:43.287" v="3744" actId="1076"/>
          <ac:picMkLst>
            <pc:docMk/>
            <pc:sldMk cId="1545246540" sldId="317"/>
            <ac:picMk id="6" creationId="{39525BD6-A566-7046-9447-917D6CD36793}"/>
          </ac:picMkLst>
        </pc:picChg>
        <pc:picChg chg="add mod">
          <ac:chgData name="ＦＡＮＧ Ｘｉｎｔａｏ(gr0475vx)" userId="f5a69607-3c73-4172-a63e-2f8eff800f7d" providerId="ADAL" clId="{D9A0F94C-6DE8-544A-8AB0-7AB8E34F2E96}" dt="2021-04-29T08:48:32.536" v="3866" actId="1076"/>
          <ac:picMkLst>
            <pc:docMk/>
            <pc:sldMk cId="1545246540" sldId="317"/>
            <ac:picMk id="10" creationId="{1CCEDD69-5D75-B240-98BA-5C9EEE0EB405}"/>
          </ac:picMkLst>
        </pc:picChg>
        <pc:cxnChg chg="add mod">
          <ac:chgData name="ＦＡＮＧ Ｘｉｎｔａｏ(gr0475vx)" userId="f5a69607-3c73-4172-a63e-2f8eff800f7d" providerId="ADAL" clId="{D9A0F94C-6DE8-544A-8AB0-7AB8E34F2E96}" dt="2021-04-29T08:50:54.275" v="3977" actId="692"/>
          <ac:cxnSpMkLst>
            <pc:docMk/>
            <pc:sldMk cId="1545246540" sldId="317"/>
            <ac:cxnSpMk id="14" creationId="{4EA30FE5-8EF6-C643-840A-D1576781B535}"/>
          </ac:cxnSpMkLst>
        </pc:cxnChg>
      </pc:sldChg>
      <pc:sldChg chg="addSp delSp modSp new mod">
        <pc:chgData name="ＦＡＮＧ Ｘｉｎｔａｏ(gr0475vx)" userId="f5a69607-3c73-4172-a63e-2f8eff800f7d" providerId="ADAL" clId="{D9A0F94C-6DE8-544A-8AB0-7AB8E34F2E96}" dt="2021-04-29T08:33:21.895" v="3757" actId="20577"/>
        <pc:sldMkLst>
          <pc:docMk/>
          <pc:sldMk cId="2301113523" sldId="318"/>
        </pc:sldMkLst>
        <pc:spChg chg="mod">
          <ac:chgData name="ＦＡＮＧ Ｘｉｎｔａｏ(gr0475vx)" userId="f5a69607-3c73-4172-a63e-2f8eff800f7d" providerId="ADAL" clId="{D9A0F94C-6DE8-544A-8AB0-7AB8E34F2E96}" dt="2021-04-29T05:33:10.605" v="2662" actId="207"/>
          <ac:spMkLst>
            <pc:docMk/>
            <pc:sldMk cId="2301113523" sldId="318"/>
            <ac:spMk id="2" creationId="{D8A13D4C-CDE7-AE4A-99B4-CC82B1974AC4}"/>
          </ac:spMkLst>
        </pc:spChg>
        <pc:spChg chg="add del mod">
          <ac:chgData name="ＦＡＮＧ Ｘｉｎｔａｏ(gr0475vx)" userId="f5a69607-3c73-4172-a63e-2f8eff800f7d" providerId="ADAL" clId="{D9A0F94C-6DE8-544A-8AB0-7AB8E34F2E96}" dt="2021-04-29T06:22:44.346" v="3183" actId="478"/>
          <ac:spMkLst>
            <pc:docMk/>
            <pc:sldMk cId="2301113523" sldId="318"/>
            <ac:spMk id="4" creationId="{2B0EDD93-CBF5-FD4B-BAB0-8F2F0CB6C0EA}"/>
          </ac:spMkLst>
        </pc:spChg>
        <pc:spChg chg="add mod">
          <ac:chgData name="ＦＡＮＧ Ｘｉｎｔａｏ(gr0475vx)" userId="f5a69607-3c73-4172-a63e-2f8eff800f7d" providerId="ADAL" clId="{D9A0F94C-6DE8-544A-8AB0-7AB8E34F2E96}" dt="2021-04-29T08:33:21.895" v="3757" actId="20577"/>
          <ac:spMkLst>
            <pc:docMk/>
            <pc:sldMk cId="2301113523" sldId="318"/>
            <ac:spMk id="5" creationId="{19DFA765-B0E5-B548-B00F-52A085FBE5F2}"/>
          </ac:spMkLst>
        </pc:spChg>
        <pc:spChg chg="add mod">
          <ac:chgData name="ＦＡＮＧ Ｘｉｎｔａｏ(gr0475vx)" userId="f5a69607-3c73-4172-a63e-2f8eff800f7d" providerId="ADAL" clId="{D9A0F94C-6DE8-544A-8AB0-7AB8E34F2E96}" dt="2021-04-29T06:38:11.113" v="3443" actId="20577"/>
          <ac:spMkLst>
            <pc:docMk/>
            <pc:sldMk cId="2301113523" sldId="318"/>
            <ac:spMk id="6" creationId="{6E706BD5-F131-7E44-9DB0-BB14F8D49803}"/>
          </ac:spMkLst>
        </pc:spChg>
      </pc:sldChg>
      <pc:sldChg chg="addSp modSp new mod">
        <pc:chgData name="ＦＡＮＧ Ｘｉｎｔａｏ(gr0475vx)" userId="f5a69607-3c73-4172-a63e-2f8eff800f7d" providerId="ADAL" clId="{D9A0F94C-6DE8-544A-8AB0-7AB8E34F2E96}" dt="2021-04-29T11:23:12.799" v="4609" actId="20577"/>
        <pc:sldMkLst>
          <pc:docMk/>
          <pc:sldMk cId="1198251673" sldId="319"/>
        </pc:sldMkLst>
        <pc:spChg chg="mod">
          <ac:chgData name="ＦＡＮＧ Ｘｉｎｔａｏ(gr0475vx)" userId="f5a69607-3c73-4172-a63e-2f8eff800f7d" providerId="ADAL" clId="{D9A0F94C-6DE8-544A-8AB0-7AB8E34F2E96}" dt="2021-04-29T11:23:12.799" v="4609" actId="20577"/>
          <ac:spMkLst>
            <pc:docMk/>
            <pc:sldMk cId="1198251673" sldId="319"/>
            <ac:spMk id="2" creationId="{0A8EF776-B10C-7643-A77C-B44AEC1D6DBA}"/>
          </ac:spMkLst>
        </pc:spChg>
        <pc:spChg chg="add mod">
          <ac:chgData name="ＦＡＮＧ Ｘｉｎｔａｏ(gr0475vx)" userId="f5a69607-3c73-4172-a63e-2f8eff800f7d" providerId="ADAL" clId="{D9A0F94C-6DE8-544A-8AB0-7AB8E34F2E96}" dt="2021-04-29T08:33:51.228" v="3781" actId="20577"/>
          <ac:spMkLst>
            <pc:docMk/>
            <pc:sldMk cId="1198251673" sldId="319"/>
            <ac:spMk id="4" creationId="{D8FC8467-D496-224C-ACD4-8A35923A2352}"/>
          </ac:spMkLst>
        </pc:spChg>
        <pc:spChg chg="add mod">
          <ac:chgData name="ＦＡＮＧ Ｘｉｎｔａｏ(gr0475vx)" userId="f5a69607-3c73-4172-a63e-2f8eff800f7d" providerId="ADAL" clId="{D9A0F94C-6DE8-544A-8AB0-7AB8E34F2E96}" dt="2021-04-29T06:44:42.141" v="3519"/>
          <ac:spMkLst>
            <pc:docMk/>
            <pc:sldMk cId="1198251673" sldId="319"/>
            <ac:spMk id="5" creationId="{A00F84FC-60DA-384A-A9C0-379D8C651B04}"/>
          </ac:spMkLst>
        </pc:spChg>
      </pc:sldChg>
      <pc:sldChg chg="addSp delSp modSp new mod">
        <pc:chgData name="ＦＡＮＧ Ｘｉｎｔａｏ(gr0475vx)" userId="f5a69607-3c73-4172-a63e-2f8eff800f7d" providerId="ADAL" clId="{D9A0F94C-6DE8-544A-8AB0-7AB8E34F2E96}" dt="2021-04-29T10:13:09.780" v="4607" actId="1076"/>
        <pc:sldMkLst>
          <pc:docMk/>
          <pc:sldMk cId="4206928298" sldId="320"/>
        </pc:sldMkLst>
        <pc:spChg chg="mod">
          <ac:chgData name="ＦＡＮＧ Ｘｉｎｔａｏ(gr0475vx)" userId="f5a69607-3c73-4172-a63e-2f8eff800f7d" providerId="ADAL" clId="{D9A0F94C-6DE8-544A-8AB0-7AB8E34F2E96}" dt="2021-04-29T09:03:04.227" v="4007" actId="207"/>
          <ac:spMkLst>
            <pc:docMk/>
            <pc:sldMk cId="4206928298" sldId="320"/>
            <ac:spMk id="2" creationId="{5014505B-3A10-984F-9A43-34653DFFF597}"/>
          </ac:spMkLst>
        </pc:spChg>
        <pc:spChg chg="add del mod">
          <ac:chgData name="ＦＡＮＧ Ｘｉｎｔａｏ(gr0475vx)" userId="f5a69607-3c73-4172-a63e-2f8eff800f7d" providerId="ADAL" clId="{D9A0F94C-6DE8-544A-8AB0-7AB8E34F2E96}" dt="2021-04-29T09:19:10.518" v="4211" actId="478"/>
          <ac:spMkLst>
            <pc:docMk/>
            <pc:sldMk cId="4206928298" sldId="320"/>
            <ac:spMk id="4" creationId="{208B4BFD-15F3-E64B-8E52-CBC8C10A83E4}"/>
          </ac:spMkLst>
        </pc:spChg>
        <pc:graphicFrameChg chg="add del mod modGraphic">
          <ac:chgData name="ＦＡＮＧ Ｘｉｎｔａｏ(gr0475vx)" userId="f5a69607-3c73-4172-a63e-2f8eff800f7d" providerId="ADAL" clId="{D9A0F94C-6DE8-544A-8AB0-7AB8E34F2E96}" dt="2021-04-29T09:14:15.188" v="4062" actId="478"/>
          <ac:graphicFrameMkLst>
            <pc:docMk/>
            <pc:sldMk cId="4206928298" sldId="320"/>
            <ac:graphicFrameMk id="5" creationId="{B9711C88-1E16-0649-9669-277E6A932C95}"/>
          </ac:graphicFrameMkLst>
        </pc:graphicFrameChg>
        <pc:graphicFrameChg chg="add del mod modGraphic">
          <ac:chgData name="ＦＡＮＧ Ｘｉｎｔａｏ(gr0475vx)" userId="f5a69607-3c73-4172-a63e-2f8eff800f7d" providerId="ADAL" clId="{D9A0F94C-6DE8-544A-8AB0-7AB8E34F2E96}" dt="2021-04-29T09:31:02.171" v="4393" actId="478"/>
          <ac:graphicFrameMkLst>
            <pc:docMk/>
            <pc:sldMk cId="4206928298" sldId="320"/>
            <ac:graphicFrameMk id="6" creationId="{AD0B1B66-E795-3248-BB83-2D1FFA14E5F8}"/>
          </ac:graphicFrameMkLst>
        </pc:graphicFrameChg>
        <pc:graphicFrameChg chg="add mod modGraphic">
          <ac:chgData name="ＦＡＮＧ Ｘｉｎｔａｏ(gr0475vx)" userId="f5a69607-3c73-4172-a63e-2f8eff800f7d" providerId="ADAL" clId="{D9A0F94C-6DE8-544A-8AB0-7AB8E34F2E96}" dt="2021-04-29T10:13:09.780" v="4607" actId="1076"/>
          <ac:graphicFrameMkLst>
            <pc:docMk/>
            <pc:sldMk cId="4206928298" sldId="320"/>
            <ac:graphicFrameMk id="7" creationId="{1ECFB004-2AB0-EF48-84E7-FE4F199906D2}"/>
          </ac:graphicFrameMkLst>
        </pc:graphicFrameChg>
      </pc:sldChg>
    </pc:docChg>
  </pc:docChgLst>
  <pc:docChgLst>
    <pc:chgData name="FANG Xintao(gr0475vx)" userId="f5a69607-3c73-4172-a63e-2f8eff800f7d" providerId="ADAL" clId="{232000C0-B5D4-E34B-9802-84834EE76E74}"/>
    <pc:docChg chg="undo custSel addSld modSld sldOrd">
      <pc:chgData name="FANG Xintao(gr0475vx)" userId="f5a69607-3c73-4172-a63e-2f8eff800f7d" providerId="ADAL" clId="{232000C0-B5D4-E34B-9802-84834EE76E74}" dt="2021-02-26T02:46:03.745" v="2422" actId="27918"/>
      <pc:docMkLst>
        <pc:docMk/>
      </pc:docMkLst>
      <pc:sldChg chg="addSp modSp mod">
        <pc:chgData name="FANG Xintao(gr0475vx)" userId="f5a69607-3c73-4172-a63e-2f8eff800f7d" providerId="ADAL" clId="{232000C0-B5D4-E34B-9802-84834EE76E74}" dt="2021-02-26T01:43:44.505" v="1576" actId="1076"/>
        <pc:sldMkLst>
          <pc:docMk/>
          <pc:sldMk cId="3527916796" sldId="256"/>
        </pc:sldMkLst>
        <pc:spChg chg="mod">
          <ac:chgData name="FANG Xintao(gr0475vx)" userId="f5a69607-3c73-4172-a63e-2f8eff800f7d" providerId="ADAL" clId="{232000C0-B5D4-E34B-9802-84834EE76E74}" dt="2021-02-26T01:43:44.505" v="1576" actId="1076"/>
          <ac:spMkLst>
            <pc:docMk/>
            <pc:sldMk cId="3527916796" sldId="256"/>
            <ac:spMk id="2" creationId="{C09F0BFF-3663-0E4B-A023-6B2E72947AE0}"/>
          </ac:spMkLst>
        </pc:spChg>
        <pc:spChg chg="add mod">
          <ac:chgData name="FANG Xintao(gr0475vx)" userId="f5a69607-3c73-4172-a63e-2f8eff800f7d" providerId="ADAL" clId="{232000C0-B5D4-E34B-9802-84834EE76E74}" dt="2021-02-24T04:50:47.613" v="1022" actId="1076"/>
          <ac:spMkLst>
            <pc:docMk/>
            <pc:sldMk cId="3527916796" sldId="256"/>
            <ac:spMk id="3" creationId="{46A281A4-4538-8A49-85CB-2AF8BE1E5BE8}"/>
          </ac:spMkLst>
        </pc:spChg>
        <pc:spChg chg="mod">
          <ac:chgData name="FANG Xintao(gr0475vx)" userId="f5a69607-3c73-4172-a63e-2f8eff800f7d" providerId="ADAL" clId="{232000C0-B5D4-E34B-9802-84834EE76E74}" dt="2021-02-24T04:56:34.861" v="1144" actId="1076"/>
          <ac:spMkLst>
            <pc:docMk/>
            <pc:sldMk cId="3527916796" sldId="256"/>
            <ac:spMk id="6" creationId="{F71AFA9A-5AFD-7E41-B85A-4618D969194B}"/>
          </ac:spMkLst>
        </pc:spChg>
      </pc:sldChg>
      <pc:sldChg chg="addSp delSp modSp mod modAnim">
        <pc:chgData name="FANG Xintao(gr0475vx)" userId="f5a69607-3c73-4172-a63e-2f8eff800f7d" providerId="ADAL" clId="{232000C0-B5D4-E34B-9802-84834EE76E74}" dt="2021-02-26T02:11:55.441" v="1883" actId="478"/>
        <pc:sldMkLst>
          <pc:docMk/>
          <pc:sldMk cId="4172746188" sldId="266"/>
        </pc:sldMkLst>
        <pc:spChg chg="mod">
          <ac:chgData name="FANG Xintao(gr0475vx)" userId="f5a69607-3c73-4172-a63e-2f8eff800f7d" providerId="ADAL" clId="{232000C0-B5D4-E34B-9802-84834EE76E74}" dt="2021-02-26T01:49:48.607" v="1630"/>
          <ac:spMkLst>
            <pc:docMk/>
            <pc:sldMk cId="4172746188" sldId="266"/>
            <ac:spMk id="3" creationId="{3823974B-B879-6840-84FA-D2B376E8F416}"/>
          </ac:spMkLst>
        </pc:spChg>
        <pc:spChg chg="add mod">
          <ac:chgData name="FANG Xintao(gr0475vx)" userId="f5a69607-3c73-4172-a63e-2f8eff800f7d" providerId="ADAL" clId="{232000C0-B5D4-E34B-9802-84834EE76E74}" dt="2021-02-24T05:21:00.052" v="1269" actId="692"/>
          <ac:spMkLst>
            <pc:docMk/>
            <pc:sldMk cId="4172746188" sldId="266"/>
            <ac:spMk id="5" creationId="{1E03C9B4-6751-8F43-9BA7-275FA0D8D2D5}"/>
          </ac:spMkLst>
        </pc:spChg>
        <pc:spChg chg="del">
          <ac:chgData name="FANG Xintao(gr0475vx)" userId="f5a69607-3c73-4172-a63e-2f8eff800f7d" providerId="ADAL" clId="{232000C0-B5D4-E34B-9802-84834EE76E74}" dt="2021-02-26T02:11:55.441" v="1883" actId="478"/>
          <ac:spMkLst>
            <pc:docMk/>
            <pc:sldMk cId="4172746188" sldId="266"/>
            <ac:spMk id="7" creationId="{EDDD6456-B2AF-4F49-AD32-F92D8267DA3E}"/>
          </ac:spMkLst>
        </pc:spChg>
        <pc:spChg chg="del mod">
          <ac:chgData name="FANG Xintao(gr0475vx)" userId="f5a69607-3c73-4172-a63e-2f8eff800f7d" providerId="ADAL" clId="{232000C0-B5D4-E34B-9802-84834EE76E74}" dt="2021-02-26T02:11:53.283" v="1882" actId="478"/>
          <ac:spMkLst>
            <pc:docMk/>
            <pc:sldMk cId="4172746188" sldId="266"/>
            <ac:spMk id="11" creationId="{CF14B76C-7C46-3B4F-9CCE-8148C6129AF7}"/>
          </ac:spMkLst>
        </pc:spChg>
        <pc:spChg chg="add mod">
          <ac:chgData name="FANG Xintao(gr0475vx)" userId="f5a69607-3c73-4172-a63e-2f8eff800f7d" providerId="ADAL" clId="{232000C0-B5D4-E34B-9802-84834EE76E74}" dt="2021-02-26T01:47:22.562" v="1623"/>
          <ac:spMkLst>
            <pc:docMk/>
            <pc:sldMk cId="4172746188" sldId="266"/>
            <ac:spMk id="13" creationId="{5D79B86F-8589-5E4E-B524-C0EE7C3830F6}"/>
          </ac:spMkLst>
        </pc:spChg>
        <pc:spChg chg="add mod">
          <ac:chgData name="FANG Xintao(gr0475vx)" userId="f5a69607-3c73-4172-a63e-2f8eff800f7d" providerId="ADAL" clId="{232000C0-B5D4-E34B-9802-84834EE76E74}" dt="2021-02-26T01:47:22.562" v="1623"/>
          <ac:spMkLst>
            <pc:docMk/>
            <pc:sldMk cId="4172746188" sldId="266"/>
            <ac:spMk id="14" creationId="{22BA49A3-542A-7147-BA31-81BA67DC8FB1}"/>
          </ac:spMkLst>
        </pc:spChg>
        <pc:spChg chg="add mod">
          <ac:chgData name="FANG Xintao(gr0475vx)" userId="f5a69607-3c73-4172-a63e-2f8eff800f7d" providerId="ADAL" clId="{232000C0-B5D4-E34B-9802-84834EE76E74}" dt="2021-02-26T01:49:50.197" v="1631"/>
          <ac:spMkLst>
            <pc:docMk/>
            <pc:sldMk cId="4172746188" sldId="266"/>
            <ac:spMk id="16" creationId="{5F178D2F-2611-8548-B196-29A755718160}"/>
          </ac:spMkLst>
        </pc:spChg>
        <pc:spChg chg="add mod">
          <ac:chgData name="FANG Xintao(gr0475vx)" userId="f5a69607-3c73-4172-a63e-2f8eff800f7d" providerId="ADAL" clId="{232000C0-B5D4-E34B-9802-84834EE76E74}" dt="2021-02-26T01:49:50.197" v="1631"/>
          <ac:spMkLst>
            <pc:docMk/>
            <pc:sldMk cId="4172746188" sldId="266"/>
            <ac:spMk id="17" creationId="{9FF7AFA2-1327-1C46-AEBA-3835432F0C52}"/>
          </ac:spMkLst>
        </pc:spChg>
        <pc:spChg chg="add mod">
          <ac:chgData name="FANG Xintao(gr0475vx)" userId="f5a69607-3c73-4172-a63e-2f8eff800f7d" providerId="ADAL" clId="{232000C0-B5D4-E34B-9802-84834EE76E74}" dt="2021-02-26T01:50:00.584" v="1634"/>
          <ac:spMkLst>
            <pc:docMk/>
            <pc:sldMk cId="4172746188" sldId="266"/>
            <ac:spMk id="20" creationId="{4ED2FBE4-A814-B346-BF59-70781EB73BFA}"/>
          </ac:spMkLst>
        </pc:spChg>
        <pc:spChg chg="add mod">
          <ac:chgData name="FANG Xintao(gr0475vx)" userId="f5a69607-3c73-4172-a63e-2f8eff800f7d" providerId="ADAL" clId="{232000C0-B5D4-E34B-9802-84834EE76E74}" dt="2021-02-26T01:50:00.584" v="1634"/>
          <ac:spMkLst>
            <pc:docMk/>
            <pc:sldMk cId="4172746188" sldId="266"/>
            <ac:spMk id="21" creationId="{04E1DCCB-31C3-5347-AE10-F341E6094B54}"/>
          </ac:spMkLst>
        </pc:spChg>
        <pc:grpChg chg="add del mod">
          <ac:chgData name="FANG Xintao(gr0475vx)" userId="f5a69607-3c73-4172-a63e-2f8eff800f7d" providerId="ADAL" clId="{232000C0-B5D4-E34B-9802-84834EE76E74}" dt="2021-02-26T02:05:06.926" v="1848" actId="478"/>
          <ac:grpSpMkLst>
            <pc:docMk/>
            <pc:sldMk cId="4172746188" sldId="266"/>
            <ac:grpSpMk id="12" creationId="{8A7D96E3-9043-1F4C-A97E-919F495A9D08}"/>
          </ac:grpSpMkLst>
        </pc:grpChg>
        <pc:grpChg chg="add del mod">
          <ac:chgData name="FANG Xintao(gr0475vx)" userId="f5a69607-3c73-4172-a63e-2f8eff800f7d" providerId="ADAL" clId="{232000C0-B5D4-E34B-9802-84834EE76E74}" dt="2021-02-26T01:49:53.066" v="1632" actId="478"/>
          <ac:grpSpMkLst>
            <pc:docMk/>
            <pc:sldMk cId="4172746188" sldId="266"/>
            <ac:grpSpMk id="15" creationId="{3B7A8D67-6E32-F344-9B04-5A27625A208E}"/>
          </ac:grpSpMkLst>
        </pc:grpChg>
        <pc:grpChg chg="add mod">
          <ac:chgData name="FANG Xintao(gr0475vx)" userId="f5a69607-3c73-4172-a63e-2f8eff800f7d" providerId="ADAL" clId="{232000C0-B5D4-E34B-9802-84834EE76E74}" dt="2021-02-26T01:50:00.584" v="1634"/>
          <ac:grpSpMkLst>
            <pc:docMk/>
            <pc:sldMk cId="4172746188" sldId="266"/>
            <ac:grpSpMk id="19" creationId="{F364E50A-3D4A-784F-AA58-A9A1FB0B456B}"/>
          </ac:grpSpMkLst>
        </pc:grpChg>
        <pc:graphicFrameChg chg="mod">
          <ac:chgData name="FANG Xintao(gr0475vx)" userId="f5a69607-3c73-4172-a63e-2f8eff800f7d" providerId="ADAL" clId="{232000C0-B5D4-E34B-9802-84834EE76E74}" dt="2021-02-26T02:11:36.648" v="1879" actId="207"/>
          <ac:graphicFrameMkLst>
            <pc:docMk/>
            <pc:sldMk cId="4172746188" sldId="266"/>
            <ac:graphicFrameMk id="4" creationId="{761D0E18-CDF9-3247-B69C-431881553A92}"/>
          </ac:graphicFrameMkLst>
        </pc:graphicFrameChg>
        <pc:graphicFrameChg chg="add del mod modGraphic">
          <ac:chgData name="FANG Xintao(gr0475vx)" userId="f5a69607-3c73-4172-a63e-2f8eff800f7d" providerId="ADAL" clId="{232000C0-B5D4-E34B-9802-84834EE76E74}" dt="2021-02-26T01:50:53.665" v="1643" actId="1032"/>
          <ac:graphicFrameMkLst>
            <pc:docMk/>
            <pc:sldMk cId="4172746188" sldId="266"/>
            <ac:graphicFrameMk id="8" creationId="{57367BD9-959D-964A-AC2F-420E2501427E}"/>
          </ac:graphicFrameMkLst>
        </pc:graphicFrameChg>
        <pc:graphicFrameChg chg="add del mod modGraphic">
          <ac:chgData name="FANG Xintao(gr0475vx)" userId="f5a69607-3c73-4172-a63e-2f8eff800f7d" providerId="ADAL" clId="{232000C0-B5D4-E34B-9802-84834EE76E74}" dt="2021-02-26T02:02:58.186" v="1810" actId="478"/>
          <ac:graphicFrameMkLst>
            <pc:docMk/>
            <pc:sldMk cId="4172746188" sldId="266"/>
            <ac:graphicFrameMk id="22" creationId="{856D7A10-364A-5642-8B04-21505A09F0BE}"/>
          </ac:graphicFrameMkLst>
        </pc:graphicFrameChg>
        <pc:graphicFrameChg chg="add del mod">
          <ac:chgData name="FANG Xintao(gr0475vx)" userId="f5a69607-3c73-4172-a63e-2f8eff800f7d" providerId="ADAL" clId="{232000C0-B5D4-E34B-9802-84834EE76E74}" dt="2021-02-26T02:04:33.928" v="1844" actId="478"/>
          <ac:graphicFrameMkLst>
            <pc:docMk/>
            <pc:sldMk cId="4172746188" sldId="266"/>
            <ac:graphicFrameMk id="23" creationId="{C755A817-D0B1-7B4E-93B3-2A8C12F9938F}"/>
          </ac:graphicFrameMkLst>
        </pc:graphicFrameChg>
        <pc:graphicFrameChg chg="add mod">
          <ac:chgData name="FANG Xintao(gr0475vx)" userId="f5a69607-3c73-4172-a63e-2f8eff800f7d" providerId="ADAL" clId="{232000C0-B5D4-E34B-9802-84834EE76E74}" dt="2021-02-26T02:11:42.598" v="1881" actId="207"/>
          <ac:graphicFrameMkLst>
            <pc:docMk/>
            <pc:sldMk cId="4172746188" sldId="266"/>
            <ac:graphicFrameMk id="24" creationId="{D0260258-20F5-1449-84B0-FB3BD5A829A9}"/>
          </ac:graphicFrameMkLst>
        </pc:graphicFrameChg>
        <pc:graphicFrameChg chg="del mod">
          <ac:chgData name="FANG Xintao(gr0475vx)" userId="f5a69607-3c73-4172-a63e-2f8eff800f7d" providerId="ADAL" clId="{232000C0-B5D4-E34B-9802-84834EE76E74}" dt="2021-02-26T01:53:48.338" v="1715" actId="478"/>
          <ac:graphicFrameMkLst>
            <pc:docMk/>
            <pc:sldMk cId="4172746188" sldId="266"/>
            <ac:graphicFrameMk id="675" creationId="{8AE43E77-B1E0-4A32-93A0-52A3DA5A48D3}"/>
          </ac:graphicFrameMkLst>
        </pc:graphicFrameChg>
      </pc:sldChg>
      <pc:sldChg chg="modSp mod ord">
        <pc:chgData name="FANG Xintao(gr0475vx)" userId="f5a69607-3c73-4172-a63e-2f8eff800f7d" providerId="ADAL" clId="{232000C0-B5D4-E34B-9802-84834EE76E74}" dt="2021-02-26T02:38:00.008" v="2414" actId="15"/>
        <pc:sldMkLst>
          <pc:docMk/>
          <pc:sldMk cId="1075561700" sldId="267"/>
        </pc:sldMkLst>
        <pc:spChg chg="mod">
          <ac:chgData name="FANG Xintao(gr0475vx)" userId="f5a69607-3c73-4172-a63e-2f8eff800f7d" providerId="ADAL" clId="{232000C0-B5D4-E34B-9802-84834EE76E74}" dt="2021-02-24T05:34:15.160" v="1362" actId="20577"/>
          <ac:spMkLst>
            <pc:docMk/>
            <pc:sldMk cId="1075561700" sldId="267"/>
            <ac:spMk id="2" creationId="{A389842B-C2BB-43EA-B7F5-9C669D69D790}"/>
          </ac:spMkLst>
        </pc:spChg>
        <pc:spChg chg="mod">
          <ac:chgData name="FANG Xintao(gr0475vx)" userId="f5a69607-3c73-4172-a63e-2f8eff800f7d" providerId="ADAL" clId="{232000C0-B5D4-E34B-9802-84834EE76E74}" dt="2021-02-26T02:38:00.008" v="2414" actId="15"/>
          <ac:spMkLst>
            <pc:docMk/>
            <pc:sldMk cId="1075561700" sldId="267"/>
            <ac:spMk id="3" creationId="{80DD6DD9-4DED-43D1-B8A0-AC78CFD0096E}"/>
          </ac:spMkLst>
        </pc:spChg>
      </pc:sldChg>
      <pc:sldChg chg="addSp delSp modSp mod ord">
        <pc:chgData name="FANG Xintao(gr0475vx)" userId="f5a69607-3c73-4172-a63e-2f8eff800f7d" providerId="ADAL" clId="{232000C0-B5D4-E34B-9802-84834EE76E74}" dt="2021-02-24T05:39:17.648" v="1450" actId="1076"/>
        <pc:sldMkLst>
          <pc:docMk/>
          <pc:sldMk cId="4232215722" sldId="274"/>
        </pc:sldMkLst>
        <pc:spChg chg="mod">
          <ac:chgData name="FANG Xintao(gr0475vx)" userId="f5a69607-3c73-4172-a63e-2f8eff800f7d" providerId="ADAL" clId="{232000C0-B5D4-E34B-9802-84834EE76E74}" dt="2021-02-24T05:34:26.461" v="1372" actId="20577"/>
          <ac:spMkLst>
            <pc:docMk/>
            <pc:sldMk cId="4232215722" sldId="274"/>
            <ac:spMk id="2" creationId="{E2B7CAD7-184F-9148-B9B0-45037D6301D8}"/>
          </ac:spMkLst>
        </pc:spChg>
        <pc:spChg chg="del">
          <ac:chgData name="FANG Xintao(gr0475vx)" userId="f5a69607-3c73-4172-a63e-2f8eff800f7d" providerId="ADAL" clId="{232000C0-B5D4-E34B-9802-84834EE76E74}" dt="2021-02-24T05:35:27.913" v="1373" actId="478"/>
          <ac:spMkLst>
            <pc:docMk/>
            <pc:sldMk cId="4232215722" sldId="274"/>
            <ac:spMk id="4" creationId="{12EC22DA-9E8F-0142-AECF-44A8D33BFC10}"/>
          </ac:spMkLst>
        </pc:spChg>
        <pc:spChg chg="del">
          <ac:chgData name="FANG Xintao(gr0475vx)" userId="f5a69607-3c73-4172-a63e-2f8eff800f7d" providerId="ADAL" clId="{232000C0-B5D4-E34B-9802-84834EE76E74}" dt="2021-02-24T05:35:30.287" v="1374" actId="478"/>
          <ac:spMkLst>
            <pc:docMk/>
            <pc:sldMk cId="4232215722" sldId="274"/>
            <ac:spMk id="5" creationId="{B29A853F-FBD3-413C-A4E2-1CCDCF0510D5}"/>
          </ac:spMkLst>
        </pc:spChg>
        <pc:spChg chg="add mod">
          <ac:chgData name="FANG Xintao(gr0475vx)" userId="f5a69607-3c73-4172-a63e-2f8eff800f7d" providerId="ADAL" clId="{232000C0-B5D4-E34B-9802-84834EE76E74}" dt="2021-02-24T05:39:06.888" v="1448" actId="403"/>
          <ac:spMkLst>
            <pc:docMk/>
            <pc:sldMk cId="4232215722" sldId="274"/>
            <ac:spMk id="11" creationId="{3A90F6D7-FC91-DC40-B2B0-B6B9273E7BEE}"/>
          </ac:spMkLst>
        </pc:spChg>
        <pc:spChg chg="add mod">
          <ac:chgData name="FANG Xintao(gr0475vx)" userId="f5a69607-3c73-4172-a63e-2f8eff800f7d" providerId="ADAL" clId="{232000C0-B5D4-E34B-9802-84834EE76E74}" dt="2021-02-24T05:39:13.871" v="1449" actId="403"/>
          <ac:spMkLst>
            <pc:docMk/>
            <pc:sldMk cId="4232215722" sldId="274"/>
            <ac:spMk id="12" creationId="{B0C53BA9-6515-E644-A38B-A0B538B63980}"/>
          </ac:spMkLst>
        </pc:spChg>
        <pc:picChg chg="add mod">
          <ac:chgData name="FANG Xintao(gr0475vx)" userId="f5a69607-3c73-4172-a63e-2f8eff800f7d" providerId="ADAL" clId="{232000C0-B5D4-E34B-9802-84834EE76E74}" dt="2021-02-24T05:39:17.648" v="1450" actId="1076"/>
          <ac:picMkLst>
            <pc:docMk/>
            <pc:sldMk cId="4232215722" sldId="274"/>
            <ac:picMk id="7" creationId="{1EBBE143-46A5-EF4C-A590-508869F214F8}"/>
          </ac:picMkLst>
        </pc:picChg>
        <pc:picChg chg="add mod">
          <ac:chgData name="FANG Xintao(gr0475vx)" userId="f5a69607-3c73-4172-a63e-2f8eff800f7d" providerId="ADAL" clId="{232000C0-B5D4-E34B-9802-84834EE76E74}" dt="2021-02-24T05:37:18.299" v="1389" actId="1076"/>
          <ac:picMkLst>
            <pc:docMk/>
            <pc:sldMk cId="4232215722" sldId="274"/>
            <ac:picMk id="10" creationId="{6EFEF7D1-EC8A-F241-9D02-2C2B5F7D6E89}"/>
          </ac:picMkLst>
        </pc:picChg>
      </pc:sldChg>
      <pc:sldChg chg="addSp delSp modSp mod">
        <pc:chgData name="FANG Xintao(gr0475vx)" userId="f5a69607-3c73-4172-a63e-2f8eff800f7d" providerId="ADAL" clId="{232000C0-B5D4-E34B-9802-84834EE76E74}" dt="2021-02-26T02:33:46.771" v="2410" actId="2711"/>
        <pc:sldMkLst>
          <pc:docMk/>
          <pc:sldMk cId="2827441140" sldId="277"/>
        </pc:sldMkLst>
        <pc:spChg chg="mod">
          <ac:chgData name="FANG Xintao(gr0475vx)" userId="f5a69607-3c73-4172-a63e-2f8eff800f7d" providerId="ADAL" clId="{232000C0-B5D4-E34B-9802-84834EE76E74}" dt="2021-02-24T05:27:10.362" v="1311" actId="1038"/>
          <ac:spMkLst>
            <pc:docMk/>
            <pc:sldMk cId="2827441140" sldId="277"/>
            <ac:spMk id="2" creationId="{B98017F1-A404-4248-8654-8B41360FEE5C}"/>
          </ac:spMkLst>
        </pc:spChg>
        <pc:spChg chg="mod">
          <ac:chgData name="FANG Xintao(gr0475vx)" userId="f5a69607-3c73-4172-a63e-2f8eff800f7d" providerId="ADAL" clId="{232000C0-B5D4-E34B-9802-84834EE76E74}" dt="2021-02-26T02:33:46.771" v="2410" actId="2711"/>
          <ac:spMkLst>
            <pc:docMk/>
            <pc:sldMk cId="2827441140" sldId="277"/>
            <ac:spMk id="3" creationId="{A8147F66-0148-C54B-9DE9-1A310E62E13F}"/>
          </ac:spMkLst>
        </pc:spChg>
        <pc:spChg chg="mod">
          <ac:chgData name="FANG Xintao(gr0475vx)" userId="f5a69607-3c73-4172-a63e-2f8eff800f7d" providerId="ADAL" clId="{232000C0-B5D4-E34B-9802-84834EE76E74}" dt="2021-02-24T05:23:57.209" v="1280" actId="14100"/>
          <ac:spMkLst>
            <pc:docMk/>
            <pc:sldMk cId="2827441140" sldId="277"/>
            <ac:spMk id="4" creationId="{F2762A8D-D9B0-5749-B06A-761331AEA256}"/>
          </ac:spMkLst>
        </pc:spChg>
        <pc:spChg chg="mod">
          <ac:chgData name="FANG Xintao(gr0475vx)" userId="f5a69607-3c73-4172-a63e-2f8eff800f7d" providerId="ADAL" clId="{232000C0-B5D4-E34B-9802-84834EE76E74}" dt="2021-02-24T05:24:15.685" v="1284" actId="1076"/>
          <ac:spMkLst>
            <pc:docMk/>
            <pc:sldMk cId="2827441140" sldId="277"/>
            <ac:spMk id="7" creationId="{32E154E4-542E-5B4B-8827-50FD7812F08E}"/>
          </ac:spMkLst>
        </pc:spChg>
        <pc:spChg chg="mod">
          <ac:chgData name="FANG Xintao(gr0475vx)" userId="f5a69607-3c73-4172-a63e-2f8eff800f7d" providerId="ADAL" clId="{232000C0-B5D4-E34B-9802-84834EE76E74}" dt="2021-02-24T05:24:19.175" v="1285" actId="1076"/>
          <ac:spMkLst>
            <pc:docMk/>
            <pc:sldMk cId="2827441140" sldId="277"/>
            <ac:spMk id="8" creationId="{84F9345E-30AC-6B48-8296-BE28C212BD40}"/>
          </ac:spMkLst>
        </pc:spChg>
        <pc:spChg chg="mod">
          <ac:chgData name="FANG Xintao(gr0475vx)" userId="f5a69607-3c73-4172-a63e-2f8eff800f7d" providerId="ADAL" clId="{232000C0-B5D4-E34B-9802-84834EE76E74}" dt="2021-02-24T05:24:12.412" v="1283" actId="14100"/>
          <ac:spMkLst>
            <pc:docMk/>
            <pc:sldMk cId="2827441140" sldId="277"/>
            <ac:spMk id="9" creationId="{2339C30F-C379-0345-8421-F82D04E2C08B}"/>
          </ac:spMkLst>
        </pc:spChg>
        <pc:picChg chg="del mod">
          <ac:chgData name="FANG Xintao(gr0475vx)" userId="f5a69607-3c73-4172-a63e-2f8eff800f7d" providerId="ADAL" clId="{232000C0-B5D4-E34B-9802-84834EE76E74}" dt="2021-02-24T05:24:41.846" v="1288" actId="478"/>
          <ac:picMkLst>
            <pc:docMk/>
            <pc:sldMk cId="2827441140" sldId="277"/>
            <ac:picMk id="5" creationId="{3EEBD783-83FB-0D4D-B3BA-DA729FCEACA2}"/>
          </ac:picMkLst>
        </pc:picChg>
        <pc:picChg chg="add mod">
          <ac:chgData name="FANG Xintao(gr0475vx)" userId="f5a69607-3c73-4172-a63e-2f8eff800f7d" providerId="ADAL" clId="{232000C0-B5D4-E34B-9802-84834EE76E74}" dt="2021-02-24T05:26:33.085" v="1295" actId="1076"/>
          <ac:picMkLst>
            <pc:docMk/>
            <pc:sldMk cId="2827441140" sldId="277"/>
            <ac:picMk id="11" creationId="{63003A03-D832-744F-B1FF-07718BABBDB2}"/>
          </ac:picMkLst>
        </pc:picChg>
      </pc:sldChg>
      <pc:sldChg chg="addSp delSp modSp mod setBg">
        <pc:chgData name="FANG Xintao(gr0475vx)" userId="f5a69607-3c73-4172-a63e-2f8eff800f7d" providerId="ADAL" clId="{232000C0-B5D4-E34B-9802-84834EE76E74}" dt="2021-02-24T05:06:37.480" v="1216" actId="2711"/>
        <pc:sldMkLst>
          <pc:docMk/>
          <pc:sldMk cId="2675568392" sldId="283"/>
        </pc:sldMkLst>
        <pc:spChg chg="mod">
          <ac:chgData name="FANG Xintao(gr0475vx)" userId="f5a69607-3c73-4172-a63e-2f8eff800f7d" providerId="ADAL" clId="{232000C0-B5D4-E34B-9802-84834EE76E74}" dt="2021-02-22T12:20:10.553" v="22" actId="1076"/>
          <ac:spMkLst>
            <pc:docMk/>
            <pc:sldMk cId="2675568392" sldId="283"/>
            <ac:spMk id="5" creationId="{9CD3746F-DFE5-3441-9421-5F22E4FD9D4B}"/>
          </ac:spMkLst>
        </pc:spChg>
        <pc:spChg chg="add del mod">
          <ac:chgData name="FANG Xintao(gr0475vx)" userId="f5a69607-3c73-4172-a63e-2f8eff800f7d" providerId="ADAL" clId="{232000C0-B5D4-E34B-9802-84834EE76E74}" dt="2021-02-24T05:03:22.699" v="1153" actId="478"/>
          <ac:spMkLst>
            <pc:docMk/>
            <pc:sldMk cId="2675568392" sldId="283"/>
            <ac:spMk id="8" creationId="{14A8FD53-B7DD-9441-9785-9A881F2D01CE}"/>
          </ac:spMkLst>
        </pc:spChg>
        <pc:spChg chg="mod">
          <ac:chgData name="FANG Xintao(gr0475vx)" userId="f5a69607-3c73-4172-a63e-2f8eff800f7d" providerId="ADAL" clId="{232000C0-B5D4-E34B-9802-84834EE76E74}" dt="2021-02-24T05:06:22.659" v="1213" actId="2711"/>
          <ac:spMkLst>
            <pc:docMk/>
            <pc:sldMk cId="2675568392" sldId="283"/>
            <ac:spMk id="10" creationId="{E36CC6CA-D1E5-AE43-9638-D8B1B94609A8}"/>
          </ac:spMkLst>
        </pc:spChg>
        <pc:spChg chg="mod">
          <ac:chgData name="FANG Xintao(gr0475vx)" userId="f5a69607-3c73-4172-a63e-2f8eff800f7d" providerId="ADAL" clId="{232000C0-B5D4-E34B-9802-84834EE76E74}" dt="2021-02-24T05:05:40.295" v="1199" actId="20577"/>
          <ac:spMkLst>
            <pc:docMk/>
            <pc:sldMk cId="2675568392" sldId="283"/>
            <ac:spMk id="11" creationId="{1F43357B-B462-D847-BDC3-79AB9AA4B4E4}"/>
          </ac:spMkLst>
        </pc:spChg>
        <pc:spChg chg="del mod">
          <ac:chgData name="FANG Xintao(gr0475vx)" userId="f5a69607-3c73-4172-a63e-2f8eff800f7d" providerId="ADAL" clId="{232000C0-B5D4-E34B-9802-84834EE76E74}" dt="2021-02-22T12:26:29.718" v="135" actId="478"/>
          <ac:spMkLst>
            <pc:docMk/>
            <pc:sldMk cId="2675568392" sldId="283"/>
            <ac:spMk id="12" creationId="{77CF6180-3881-3C46-B05A-50852BAB367F}"/>
          </ac:spMkLst>
        </pc:spChg>
        <pc:spChg chg="add del mod">
          <ac:chgData name="FANG Xintao(gr0475vx)" userId="f5a69607-3c73-4172-a63e-2f8eff800f7d" providerId="ADAL" clId="{232000C0-B5D4-E34B-9802-84834EE76E74}" dt="2021-02-24T05:03:46.958" v="1159"/>
          <ac:spMkLst>
            <pc:docMk/>
            <pc:sldMk cId="2675568392" sldId="283"/>
            <ac:spMk id="12" creationId="{C3156B15-0879-D64B-8F9A-5A22AF283663}"/>
          </ac:spMkLst>
        </pc:spChg>
        <pc:spChg chg="add mod">
          <ac:chgData name="FANG Xintao(gr0475vx)" userId="f5a69607-3c73-4172-a63e-2f8eff800f7d" providerId="ADAL" clId="{232000C0-B5D4-E34B-9802-84834EE76E74}" dt="2021-02-24T05:06:37.480" v="1216" actId="2711"/>
          <ac:spMkLst>
            <pc:docMk/>
            <pc:sldMk cId="2675568392" sldId="283"/>
            <ac:spMk id="13" creationId="{2A0D2F2A-7CE0-7040-9E10-6779814A9E25}"/>
          </ac:spMkLst>
        </pc:spChg>
        <pc:graphicFrameChg chg="mod modGraphic">
          <ac:chgData name="FANG Xintao(gr0475vx)" userId="f5a69607-3c73-4172-a63e-2f8eff800f7d" providerId="ADAL" clId="{232000C0-B5D4-E34B-9802-84834EE76E74}" dt="2021-02-22T12:31:34.896" v="239" actId="20577"/>
          <ac:graphicFrameMkLst>
            <pc:docMk/>
            <pc:sldMk cId="2675568392" sldId="283"/>
            <ac:graphicFrameMk id="4" creationId="{D226A5CC-C41C-6740-8DEF-6B011F4B3669}"/>
          </ac:graphicFrameMkLst>
        </pc:graphicFrameChg>
        <pc:cxnChg chg="add mod">
          <ac:chgData name="FANG Xintao(gr0475vx)" userId="f5a69607-3c73-4172-a63e-2f8eff800f7d" providerId="ADAL" clId="{232000C0-B5D4-E34B-9802-84834EE76E74}" dt="2021-02-24T05:03:37.482" v="1155" actId="1076"/>
          <ac:cxnSpMkLst>
            <pc:docMk/>
            <pc:sldMk cId="2675568392" sldId="283"/>
            <ac:cxnSpMk id="6" creationId="{EEB53D4F-26B0-E646-B590-79580EF5B243}"/>
          </ac:cxnSpMkLst>
        </pc:cxnChg>
      </pc:sldChg>
      <pc:sldChg chg="modSp mod ord">
        <pc:chgData name="FANG Xintao(gr0475vx)" userId="f5a69607-3c73-4172-a63e-2f8eff800f7d" providerId="ADAL" clId="{232000C0-B5D4-E34B-9802-84834EE76E74}" dt="2021-02-26T02:23:57.250" v="2170" actId="20577"/>
        <pc:sldMkLst>
          <pc:docMk/>
          <pc:sldMk cId="243735020" sldId="291"/>
        </pc:sldMkLst>
        <pc:spChg chg="mod">
          <ac:chgData name="FANG Xintao(gr0475vx)" userId="f5a69607-3c73-4172-a63e-2f8eff800f7d" providerId="ADAL" clId="{232000C0-B5D4-E34B-9802-84834EE76E74}" dt="2021-02-26T02:23:57.250" v="2170" actId="20577"/>
          <ac:spMkLst>
            <pc:docMk/>
            <pc:sldMk cId="243735020" sldId="291"/>
            <ac:spMk id="3" creationId="{A351A24A-04F4-1143-A692-8A7106A7659B}"/>
          </ac:spMkLst>
        </pc:spChg>
      </pc:sldChg>
      <pc:sldChg chg="modSp mod">
        <pc:chgData name="FANG Xintao(gr0475vx)" userId="f5a69607-3c73-4172-a63e-2f8eff800f7d" providerId="ADAL" clId="{232000C0-B5D4-E34B-9802-84834EE76E74}" dt="2021-02-24T05:32:44.587" v="1331" actId="1076"/>
        <pc:sldMkLst>
          <pc:docMk/>
          <pc:sldMk cId="1854875444" sldId="292"/>
        </pc:sldMkLst>
        <pc:spChg chg="mod">
          <ac:chgData name="FANG Xintao(gr0475vx)" userId="f5a69607-3c73-4172-a63e-2f8eff800f7d" providerId="ADAL" clId="{232000C0-B5D4-E34B-9802-84834EE76E74}" dt="2021-02-24T05:32:44.587" v="1331" actId="1076"/>
          <ac:spMkLst>
            <pc:docMk/>
            <pc:sldMk cId="1854875444" sldId="292"/>
            <ac:spMk id="3" creationId="{1EA9E5FF-7BBC-FF4A-B1E1-EA6150DFD3FC}"/>
          </ac:spMkLst>
        </pc:spChg>
        <pc:spChg chg="mod">
          <ac:chgData name="FANG Xintao(gr0475vx)" userId="f5a69607-3c73-4172-a63e-2f8eff800f7d" providerId="ADAL" clId="{232000C0-B5D4-E34B-9802-84834EE76E74}" dt="2021-02-24T05:31:52.656" v="1321" actId="1076"/>
          <ac:spMkLst>
            <pc:docMk/>
            <pc:sldMk cId="1854875444" sldId="292"/>
            <ac:spMk id="8" creationId="{92FC31B9-34AB-164C-9280-3956E4E848E4}"/>
          </ac:spMkLst>
        </pc:spChg>
        <pc:picChg chg="mod">
          <ac:chgData name="FANG Xintao(gr0475vx)" userId="f5a69607-3c73-4172-a63e-2f8eff800f7d" providerId="ADAL" clId="{232000C0-B5D4-E34B-9802-84834EE76E74}" dt="2021-02-24T05:31:58.605" v="1322" actId="1076"/>
          <ac:picMkLst>
            <pc:docMk/>
            <pc:sldMk cId="1854875444" sldId="292"/>
            <ac:picMk id="4" creationId="{3DA4A822-8933-C44D-B72D-0066BE9D1C46}"/>
          </ac:picMkLst>
        </pc:picChg>
      </pc:sldChg>
      <pc:sldChg chg="modSp mod">
        <pc:chgData name="FANG Xintao(gr0475vx)" userId="f5a69607-3c73-4172-a63e-2f8eff800f7d" providerId="ADAL" clId="{232000C0-B5D4-E34B-9802-84834EE76E74}" dt="2021-02-24T05:17:27.490" v="1257" actId="20577"/>
        <pc:sldMkLst>
          <pc:docMk/>
          <pc:sldMk cId="2621240240" sldId="295"/>
        </pc:sldMkLst>
        <pc:spChg chg="mod">
          <ac:chgData name="FANG Xintao(gr0475vx)" userId="f5a69607-3c73-4172-a63e-2f8eff800f7d" providerId="ADAL" clId="{232000C0-B5D4-E34B-9802-84834EE76E74}" dt="2021-02-24T05:17:27.490" v="1257" actId="20577"/>
          <ac:spMkLst>
            <pc:docMk/>
            <pc:sldMk cId="2621240240" sldId="295"/>
            <ac:spMk id="4" creationId="{3C8F1BE0-FCA2-8C47-A9C4-BA3AA37FA064}"/>
          </ac:spMkLst>
        </pc:spChg>
      </pc:sldChg>
      <pc:sldChg chg="delSp modSp mod">
        <pc:chgData name="FANG Xintao(gr0475vx)" userId="f5a69607-3c73-4172-a63e-2f8eff800f7d" providerId="ADAL" clId="{232000C0-B5D4-E34B-9802-84834EE76E74}" dt="2021-02-26T02:31:11.918" v="2409" actId="478"/>
        <pc:sldMkLst>
          <pc:docMk/>
          <pc:sldMk cId="843165136" sldId="296"/>
        </pc:sldMkLst>
        <pc:spChg chg="mod">
          <ac:chgData name="FANG Xintao(gr0475vx)" userId="f5a69607-3c73-4172-a63e-2f8eff800f7d" providerId="ADAL" clId="{232000C0-B5D4-E34B-9802-84834EE76E74}" dt="2021-02-26T02:31:05.018" v="2407" actId="2711"/>
          <ac:spMkLst>
            <pc:docMk/>
            <pc:sldMk cId="843165136" sldId="296"/>
            <ac:spMk id="4" creationId="{E79A4B64-359A-2446-8677-4C29C8F213EB}"/>
          </ac:spMkLst>
        </pc:spChg>
        <pc:spChg chg="del mod">
          <ac:chgData name="FANG Xintao(gr0475vx)" userId="f5a69607-3c73-4172-a63e-2f8eff800f7d" providerId="ADAL" clId="{232000C0-B5D4-E34B-9802-84834EE76E74}" dt="2021-02-26T02:31:11.918" v="2409" actId="478"/>
          <ac:spMkLst>
            <pc:docMk/>
            <pc:sldMk cId="843165136" sldId="296"/>
            <ac:spMk id="5" creationId="{532A69F9-9F79-AB4F-A86B-5FDBEE7B2860}"/>
          </ac:spMkLst>
        </pc:spChg>
      </pc:sldChg>
      <pc:sldChg chg="modSp mod">
        <pc:chgData name="FANG Xintao(gr0475vx)" userId="f5a69607-3c73-4172-a63e-2f8eff800f7d" providerId="ADAL" clId="{232000C0-B5D4-E34B-9802-84834EE76E74}" dt="2021-02-26T01:44:27.929" v="1577" actId="1076"/>
        <pc:sldMkLst>
          <pc:docMk/>
          <pc:sldMk cId="3536378391" sldId="297"/>
        </pc:sldMkLst>
        <pc:grpChg chg="mod">
          <ac:chgData name="FANG Xintao(gr0475vx)" userId="f5a69607-3c73-4172-a63e-2f8eff800f7d" providerId="ADAL" clId="{232000C0-B5D4-E34B-9802-84834EE76E74}" dt="2021-02-26T01:44:27.929" v="1577" actId="1076"/>
          <ac:grpSpMkLst>
            <pc:docMk/>
            <pc:sldMk cId="3536378391" sldId="297"/>
            <ac:grpSpMk id="23" creationId="{83C8DEEB-E232-A147-BA41-8C4562D09408}"/>
          </ac:grpSpMkLst>
        </pc:grpChg>
      </pc:sldChg>
      <pc:sldChg chg="modSp mod">
        <pc:chgData name="FANG Xintao(gr0475vx)" userId="f5a69607-3c73-4172-a63e-2f8eff800f7d" providerId="ADAL" clId="{232000C0-B5D4-E34B-9802-84834EE76E74}" dt="2021-02-24T05:02:11.472" v="1146" actId="20577"/>
        <pc:sldMkLst>
          <pc:docMk/>
          <pc:sldMk cId="1134940727" sldId="298"/>
        </pc:sldMkLst>
        <pc:spChg chg="mod">
          <ac:chgData name="FANG Xintao(gr0475vx)" userId="f5a69607-3c73-4172-a63e-2f8eff800f7d" providerId="ADAL" clId="{232000C0-B5D4-E34B-9802-84834EE76E74}" dt="2021-02-24T05:02:11.472" v="1146" actId="20577"/>
          <ac:spMkLst>
            <pc:docMk/>
            <pc:sldMk cId="1134940727" sldId="298"/>
            <ac:spMk id="4" creationId="{FD3D7DB2-EAC8-0C40-ADD9-53382626B816}"/>
          </ac:spMkLst>
        </pc:spChg>
      </pc:sldChg>
      <pc:sldChg chg="addSp modSp add mod ord">
        <pc:chgData name="FANG Xintao(gr0475vx)" userId="f5a69607-3c73-4172-a63e-2f8eff800f7d" providerId="ADAL" clId="{232000C0-B5D4-E34B-9802-84834EE76E74}" dt="2021-02-24T05:15:16.454" v="1253" actId="1076"/>
        <pc:sldMkLst>
          <pc:docMk/>
          <pc:sldMk cId="3577078846" sldId="299"/>
        </pc:sldMkLst>
        <pc:spChg chg="mod">
          <ac:chgData name="FANG Xintao(gr0475vx)" userId="f5a69607-3c73-4172-a63e-2f8eff800f7d" providerId="ADAL" clId="{232000C0-B5D4-E34B-9802-84834EE76E74}" dt="2021-02-24T05:07:20.082" v="1234" actId="20577"/>
          <ac:spMkLst>
            <pc:docMk/>
            <pc:sldMk cId="3577078846" sldId="299"/>
            <ac:spMk id="2" creationId="{911C7F6F-A8E5-5B43-8F37-88567D9FB993}"/>
          </ac:spMkLst>
        </pc:spChg>
        <pc:spChg chg="mod">
          <ac:chgData name="FANG Xintao(gr0475vx)" userId="f5a69607-3c73-4172-a63e-2f8eff800f7d" providerId="ADAL" clId="{232000C0-B5D4-E34B-9802-84834EE76E74}" dt="2021-02-24T05:15:10.282" v="1252" actId="20577"/>
          <ac:spMkLst>
            <pc:docMk/>
            <pc:sldMk cId="3577078846" sldId="299"/>
            <ac:spMk id="4" creationId="{E79A4B64-359A-2446-8677-4C29C8F213EB}"/>
          </ac:spMkLst>
        </pc:spChg>
        <pc:picChg chg="add mod">
          <ac:chgData name="FANG Xintao(gr0475vx)" userId="f5a69607-3c73-4172-a63e-2f8eff800f7d" providerId="ADAL" clId="{232000C0-B5D4-E34B-9802-84834EE76E74}" dt="2021-02-24T05:15:16.454" v="1253" actId="1076"/>
          <ac:picMkLst>
            <pc:docMk/>
            <pc:sldMk cId="3577078846" sldId="299"/>
            <ac:picMk id="6" creationId="{0B1AB7D9-9291-B24E-BAF3-768A3E571398}"/>
          </ac:picMkLst>
        </pc:picChg>
      </pc:sldChg>
      <pc:sldChg chg="addSp modSp new mod">
        <pc:chgData name="FANG Xintao(gr0475vx)" userId="f5a69607-3c73-4172-a63e-2f8eff800f7d" providerId="ADAL" clId="{232000C0-B5D4-E34B-9802-84834EE76E74}" dt="2021-02-26T02:46:03.745" v="2422" actId="27918"/>
        <pc:sldMkLst>
          <pc:docMk/>
          <pc:sldMk cId="485281360" sldId="300"/>
        </pc:sldMkLst>
        <pc:spChg chg="add mod">
          <ac:chgData name="FANG Xintao(gr0475vx)" userId="f5a69607-3c73-4172-a63e-2f8eff800f7d" providerId="ADAL" clId="{232000C0-B5D4-E34B-9802-84834EE76E74}" dt="2021-02-26T02:44:04.461" v="2416"/>
          <ac:spMkLst>
            <pc:docMk/>
            <pc:sldMk cId="485281360" sldId="300"/>
            <ac:spMk id="3" creationId="{7E69E5BB-F88B-E346-9F1A-0CD86245EACB}"/>
          </ac:spMkLst>
        </pc:spChg>
        <pc:graphicFrameChg chg="add mod">
          <ac:chgData name="FANG Xintao(gr0475vx)" userId="f5a69607-3c73-4172-a63e-2f8eff800f7d" providerId="ADAL" clId="{232000C0-B5D4-E34B-9802-84834EE76E74}" dt="2021-02-26T02:45:35.023" v="2421" actId="1076"/>
          <ac:graphicFrameMkLst>
            <pc:docMk/>
            <pc:sldMk cId="485281360" sldId="300"/>
            <ac:graphicFrameMk id="4" creationId="{064C84C0-1888-104F-A5E7-3E444E4B007B}"/>
          </ac:graphicFrameMkLst>
        </pc:graphicFrameChg>
      </pc:sldChg>
    </pc:docChg>
  </pc:docChgLst>
  <pc:docChgLst>
    <pc:chgData name="ＦＡＮＧ Ｘｉｎｔａｏ(gr0475vx)" userId="f5a69607-3c73-4172-a63e-2f8eff800f7d" providerId="ADAL" clId="{C1936CA9-F825-D646-A90F-590E633DA5EC}"/>
    <pc:docChg chg="undo custSel addSld delSld modSld sldOrd">
      <pc:chgData name="ＦＡＮＧ Ｘｉｎｔａｏ(gr0475vx)" userId="f5a69607-3c73-4172-a63e-2f8eff800f7d" providerId="ADAL" clId="{C1936CA9-F825-D646-A90F-590E633DA5EC}" dt="2021-05-14T02:45:02.454" v="6877" actId="20577"/>
      <pc:docMkLst>
        <pc:docMk/>
      </pc:docMkLst>
      <pc:sldChg chg="modSp mod">
        <pc:chgData name="ＦＡＮＧ Ｘｉｎｔａｏ(gr0475vx)" userId="f5a69607-3c73-4172-a63e-2f8eff800f7d" providerId="ADAL" clId="{C1936CA9-F825-D646-A90F-590E633DA5EC}" dt="2021-05-07T07:17:57.582" v="1512" actId="20577"/>
        <pc:sldMkLst>
          <pc:docMk/>
          <pc:sldMk cId="3527916796" sldId="256"/>
        </pc:sldMkLst>
        <pc:spChg chg="mod">
          <ac:chgData name="ＦＡＮＧ Ｘｉｎｔａｏ(gr0475vx)" userId="f5a69607-3c73-4172-a63e-2f8eff800f7d" providerId="ADAL" clId="{C1936CA9-F825-D646-A90F-590E633DA5EC}" dt="2021-05-07T07:17:57.582" v="1512" actId="20577"/>
          <ac:spMkLst>
            <pc:docMk/>
            <pc:sldMk cId="3527916796" sldId="256"/>
            <ac:spMk id="8" creationId="{B013F1E0-8EFF-3D49-B889-08681EED31DD}"/>
          </ac:spMkLst>
        </pc:spChg>
      </pc:sldChg>
      <pc:sldChg chg="modSp mod">
        <pc:chgData name="ＦＡＮＧ Ｘｉｎｔａｏ(gr0475vx)" userId="f5a69607-3c73-4172-a63e-2f8eff800f7d" providerId="ADAL" clId="{C1936CA9-F825-D646-A90F-590E633DA5EC}" dt="2021-05-13T11:26:29.366" v="6437" actId="2711"/>
        <pc:sldMkLst>
          <pc:docMk/>
          <pc:sldMk cId="2675568392" sldId="283"/>
        </pc:sldMkLst>
        <pc:spChg chg="mod">
          <ac:chgData name="ＦＡＮＧ Ｘｉｎｔａｏ(gr0475vx)" userId="f5a69607-3c73-4172-a63e-2f8eff800f7d" providerId="ADAL" clId="{C1936CA9-F825-D646-A90F-590E633DA5EC}" dt="2021-05-13T11:26:29.366" v="6437" actId="2711"/>
          <ac:spMkLst>
            <pc:docMk/>
            <pc:sldMk cId="2675568392" sldId="283"/>
            <ac:spMk id="2" creationId="{E2B7CAD7-184F-9148-B9B0-45037D6301D8}"/>
          </ac:spMkLst>
        </pc:spChg>
        <pc:spChg chg="mod">
          <ac:chgData name="ＦＡＮＧ Ｘｉｎｔａｏ(gr0475vx)" userId="f5a69607-3c73-4172-a63e-2f8eff800f7d" providerId="ADAL" clId="{C1936CA9-F825-D646-A90F-590E633DA5EC}" dt="2021-05-13T02:14:27.581" v="4270" actId="1076"/>
          <ac:spMkLst>
            <pc:docMk/>
            <pc:sldMk cId="2675568392" sldId="283"/>
            <ac:spMk id="14" creationId="{988CE1AC-59AF-5F41-BDC7-D1090B540A84}"/>
          </ac:spMkLst>
        </pc:spChg>
      </pc:sldChg>
      <pc:sldChg chg="modSp mod">
        <pc:chgData name="ＦＡＮＧ Ｘｉｎｔａｏ(gr0475vx)" userId="f5a69607-3c73-4172-a63e-2f8eff800f7d" providerId="ADAL" clId="{C1936CA9-F825-D646-A90F-590E633DA5EC}" dt="2021-05-14T02:43:36.149" v="6828" actId="20577"/>
        <pc:sldMkLst>
          <pc:docMk/>
          <pc:sldMk cId="2621240240" sldId="295"/>
        </pc:sldMkLst>
        <pc:spChg chg="mod">
          <ac:chgData name="ＦＡＮＧ Ｘｉｎｔａｏ(gr0475vx)" userId="f5a69607-3c73-4172-a63e-2f8eff800f7d" providerId="ADAL" clId="{C1936CA9-F825-D646-A90F-590E633DA5EC}" dt="2021-05-11T07:28:28.228" v="3099" actId="20577"/>
          <ac:spMkLst>
            <pc:docMk/>
            <pc:sldMk cId="2621240240" sldId="295"/>
            <ac:spMk id="2" creationId="{6CA51CBF-1CF7-2C4E-A052-82A87C20A5B8}"/>
          </ac:spMkLst>
        </pc:spChg>
        <pc:spChg chg="mod">
          <ac:chgData name="ＦＡＮＧ Ｘｉｎｔａｏ(gr0475vx)" userId="f5a69607-3c73-4172-a63e-2f8eff800f7d" providerId="ADAL" clId="{C1936CA9-F825-D646-A90F-590E633DA5EC}" dt="2021-05-14T02:43:36.149" v="6828" actId="20577"/>
          <ac:spMkLst>
            <pc:docMk/>
            <pc:sldMk cId="2621240240" sldId="295"/>
            <ac:spMk id="4" creationId="{3C8F1BE0-FCA2-8C47-A9C4-BA3AA37FA064}"/>
          </ac:spMkLst>
        </pc:spChg>
      </pc:sldChg>
      <pc:sldChg chg="modSp mod">
        <pc:chgData name="ＦＡＮＧ Ｘｉｎｔａｏ(gr0475vx)" userId="f5a69607-3c73-4172-a63e-2f8eff800f7d" providerId="ADAL" clId="{C1936CA9-F825-D646-A90F-590E633DA5EC}" dt="2021-05-13T11:26:19.836" v="6436" actId="2711"/>
        <pc:sldMkLst>
          <pc:docMk/>
          <pc:sldMk cId="485281360" sldId="300"/>
        </pc:sldMkLst>
        <pc:spChg chg="mod">
          <ac:chgData name="ＦＡＮＧ Ｘｉｎｔａｏ(gr0475vx)" userId="f5a69607-3c73-4172-a63e-2f8eff800f7d" providerId="ADAL" clId="{C1936CA9-F825-D646-A90F-590E633DA5EC}" dt="2021-05-13T11:26:19.836" v="6436" actId="2711"/>
          <ac:spMkLst>
            <pc:docMk/>
            <pc:sldMk cId="485281360" sldId="300"/>
            <ac:spMk id="3" creationId="{7E69E5BB-F88B-E346-9F1A-0CD86245EACB}"/>
          </ac:spMkLst>
        </pc:spChg>
      </pc:sldChg>
      <pc:sldChg chg="del">
        <pc:chgData name="ＦＡＮＧ Ｘｉｎｔａｏ(gr0475vx)" userId="f5a69607-3c73-4172-a63e-2f8eff800f7d" providerId="ADAL" clId="{C1936CA9-F825-D646-A90F-590E633DA5EC}" dt="2021-05-07T04:10:08.843" v="1" actId="2696"/>
        <pc:sldMkLst>
          <pc:docMk/>
          <pc:sldMk cId="1762799392" sldId="306"/>
        </pc:sldMkLst>
      </pc:sldChg>
      <pc:sldChg chg="del">
        <pc:chgData name="ＦＡＮＧ Ｘｉｎｔａｏ(gr0475vx)" userId="f5a69607-3c73-4172-a63e-2f8eff800f7d" providerId="ADAL" clId="{C1936CA9-F825-D646-A90F-590E633DA5EC}" dt="2021-05-07T04:10:08.843" v="1" actId="2696"/>
        <pc:sldMkLst>
          <pc:docMk/>
          <pc:sldMk cId="2121512752" sldId="307"/>
        </pc:sldMkLst>
      </pc:sldChg>
      <pc:sldChg chg="del">
        <pc:chgData name="ＦＡＮＧ Ｘｉｎｔａｏ(gr0475vx)" userId="f5a69607-3c73-4172-a63e-2f8eff800f7d" providerId="ADAL" clId="{C1936CA9-F825-D646-A90F-590E633DA5EC}" dt="2021-05-07T04:10:08.843" v="1" actId="2696"/>
        <pc:sldMkLst>
          <pc:docMk/>
          <pc:sldMk cId="3830767493" sldId="308"/>
        </pc:sldMkLst>
      </pc:sldChg>
      <pc:sldChg chg="del">
        <pc:chgData name="ＦＡＮＧ Ｘｉｎｔａｏ(gr0475vx)" userId="f5a69607-3c73-4172-a63e-2f8eff800f7d" providerId="ADAL" clId="{C1936CA9-F825-D646-A90F-590E633DA5EC}" dt="2021-05-07T04:10:08.843" v="1" actId="2696"/>
        <pc:sldMkLst>
          <pc:docMk/>
          <pc:sldMk cId="4201324017" sldId="309"/>
        </pc:sldMkLst>
      </pc:sldChg>
      <pc:sldChg chg="del">
        <pc:chgData name="ＦＡＮＧ Ｘｉｎｔａｏ(gr0475vx)" userId="f5a69607-3c73-4172-a63e-2f8eff800f7d" providerId="ADAL" clId="{C1936CA9-F825-D646-A90F-590E633DA5EC}" dt="2021-05-07T04:10:08.843" v="1" actId="2696"/>
        <pc:sldMkLst>
          <pc:docMk/>
          <pc:sldMk cId="1880286570" sldId="310"/>
        </pc:sldMkLst>
      </pc:sldChg>
      <pc:sldChg chg="del">
        <pc:chgData name="ＦＡＮＧ Ｘｉｎｔａｏ(gr0475vx)" userId="f5a69607-3c73-4172-a63e-2f8eff800f7d" providerId="ADAL" clId="{C1936CA9-F825-D646-A90F-590E633DA5EC}" dt="2021-05-07T04:10:08.843" v="1" actId="2696"/>
        <pc:sldMkLst>
          <pc:docMk/>
          <pc:sldMk cId="1380849006" sldId="311"/>
        </pc:sldMkLst>
      </pc:sldChg>
      <pc:sldChg chg="ord">
        <pc:chgData name="ＦＡＮＧ Ｘｉｎｔａｏ(gr0475vx)" userId="f5a69607-3c73-4172-a63e-2f8eff800f7d" providerId="ADAL" clId="{C1936CA9-F825-D646-A90F-590E633DA5EC}" dt="2021-05-07T04:09:51.458" v="0" actId="20578"/>
        <pc:sldMkLst>
          <pc:docMk/>
          <pc:sldMk cId="2290584944" sldId="313"/>
        </pc:sldMkLst>
      </pc:sldChg>
      <pc:sldChg chg="ord">
        <pc:chgData name="ＦＡＮＧ Ｘｉｎｔａｏ(gr0475vx)" userId="f5a69607-3c73-4172-a63e-2f8eff800f7d" providerId="ADAL" clId="{C1936CA9-F825-D646-A90F-590E633DA5EC}" dt="2021-05-07T04:09:51.458" v="0" actId="20578"/>
        <pc:sldMkLst>
          <pc:docMk/>
          <pc:sldMk cId="1596815898" sldId="314"/>
        </pc:sldMkLst>
      </pc:sldChg>
      <pc:sldChg chg="ord">
        <pc:chgData name="ＦＡＮＧ Ｘｉｎｔａｏ(gr0475vx)" userId="f5a69607-3c73-4172-a63e-2f8eff800f7d" providerId="ADAL" clId="{C1936CA9-F825-D646-A90F-590E633DA5EC}" dt="2021-05-07T04:09:51.458" v="0" actId="20578"/>
        <pc:sldMkLst>
          <pc:docMk/>
          <pc:sldMk cId="3604128280" sldId="315"/>
        </pc:sldMkLst>
      </pc:sldChg>
      <pc:sldChg chg="ord">
        <pc:chgData name="ＦＡＮＧ Ｘｉｎｔａｏ(gr0475vx)" userId="f5a69607-3c73-4172-a63e-2f8eff800f7d" providerId="ADAL" clId="{C1936CA9-F825-D646-A90F-590E633DA5EC}" dt="2021-05-07T04:09:51.458" v="0" actId="20578"/>
        <pc:sldMkLst>
          <pc:docMk/>
          <pc:sldMk cId="1709266927" sldId="316"/>
        </pc:sldMkLst>
      </pc:sldChg>
      <pc:sldChg chg="del">
        <pc:chgData name="ＦＡＮＧ Ｘｉｎｔａｏ(gr0475vx)" userId="f5a69607-3c73-4172-a63e-2f8eff800f7d" providerId="ADAL" clId="{C1936CA9-F825-D646-A90F-590E633DA5EC}" dt="2021-05-07T04:10:08.843" v="1" actId="2696"/>
        <pc:sldMkLst>
          <pc:docMk/>
          <pc:sldMk cId="1545246540" sldId="317"/>
        </pc:sldMkLst>
      </pc:sldChg>
      <pc:sldChg chg="addSp delSp modSp mod">
        <pc:chgData name="ＦＡＮＧ Ｘｉｎｔａｏ(gr0475vx)" userId="f5a69607-3c73-4172-a63e-2f8eff800f7d" providerId="ADAL" clId="{C1936CA9-F825-D646-A90F-590E633DA5EC}" dt="2021-05-10T12:01:32.062" v="1517" actId="20577"/>
        <pc:sldMkLst>
          <pc:docMk/>
          <pc:sldMk cId="2301113523" sldId="318"/>
        </pc:sldMkLst>
        <pc:spChg chg="mod">
          <ac:chgData name="ＦＡＮＧ Ｘｉｎｔａｏ(gr0475vx)" userId="f5a69607-3c73-4172-a63e-2f8eff800f7d" providerId="ADAL" clId="{C1936CA9-F825-D646-A90F-590E633DA5EC}" dt="2021-05-07T04:36:28.916" v="653" actId="1076"/>
          <ac:spMkLst>
            <pc:docMk/>
            <pc:sldMk cId="2301113523" sldId="318"/>
            <ac:spMk id="5" creationId="{19DFA765-B0E5-B548-B00F-52A085FBE5F2}"/>
          </ac:spMkLst>
        </pc:spChg>
        <pc:spChg chg="del">
          <ac:chgData name="ＦＡＮＧ Ｘｉｎｔａｏ(gr0475vx)" userId="f5a69607-3c73-4172-a63e-2f8eff800f7d" providerId="ADAL" clId="{C1936CA9-F825-D646-A90F-590E633DA5EC}" dt="2021-05-07T04:13:08.490" v="32" actId="478"/>
          <ac:spMkLst>
            <pc:docMk/>
            <pc:sldMk cId="2301113523" sldId="318"/>
            <ac:spMk id="6" creationId="{6E706BD5-F131-7E44-9DB0-BB14F8D49803}"/>
          </ac:spMkLst>
        </pc:spChg>
        <pc:spChg chg="add mod">
          <ac:chgData name="ＦＡＮＧ Ｘｉｎｔａｏ(gr0475vx)" userId="f5a69607-3c73-4172-a63e-2f8eff800f7d" providerId="ADAL" clId="{C1936CA9-F825-D646-A90F-590E633DA5EC}" dt="2021-05-10T12:01:32.062" v="1517" actId="20577"/>
          <ac:spMkLst>
            <pc:docMk/>
            <pc:sldMk cId="2301113523" sldId="318"/>
            <ac:spMk id="7" creationId="{82C8EDC8-00B5-FC4C-B40D-4DEB7539405B}"/>
          </ac:spMkLst>
        </pc:spChg>
      </pc:sldChg>
      <pc:sldChg chg="addSp delSp modSp mod">
        <pc:chgData name="ＦＡＮＧ Ｘｉｎｔａｏ(gr0475vx)" userId="f5a69607-3c73-4172-a63e-2f8eff800f7d" providerId="ADAL" clId="{C1936CA9-F825-D646-A90F-590E633DA5EC}" dt="2021-05-13T02:18:59.632" v="4385" actId="20577"/>
        <pc:sldMkLst>
          <pc:docMk/>
          <pc:sldMk cId="1198251673" sldId="319"/>
        </pc:sldMkLst>
        <pc:spChg chg="mod">
          <ac:chgData name="ＦＡＮＧ Ｘｉｎｔａｏ(gr0475vx)" userId="f5a69607-3c73-4172-a63e-2f8eff800f7d" providerId="ADAL" clId="{C1936CA9-F825-D646-A90F-590E633DA5EC}" dt="2021-05-07T04:49:35.806" v="984" actId="207"/>
          <ac:spMkLst>
            <pc:docMk/>
            <pc:sldMk cId="1198251673" sldId="319"/>
            <ac:spMk id="2" creationId="{0A8EF776-B10C-7643-A77C-B44AEC1D6DBA}"/>
          </ac:spMkLst>
        </pc:spChg>
        <pc:spChg chg="mod">
          <ac:chgData name="ＦＡＮＧ Ｘｉｎｔａｏ(gr0475vx)" userId="f5a69607-3c73-4172-a63e-2f8eff800f7d" providerId="ADAL" clId="{C1936CA9-F825-D646-A90F-590E633DA5EC}" dt="2021-05-13T02:18:59.632" v="4385" actId="20577"/>
          <ac:spMkLst>
            <pc:docMk/>
            <pc:sldMk cId="1198251673" sldId="319"/>
            <ac:spMk id="4" creationId="{D8FC8467-D496-224C-ACD4-8A35923A2352}"/>
          </ac:spMkLst>
        </pc:spChg>
        <pc:spChg chg="add mod">
          <ac:chgData name="ＦＡＮＧ Ｘｉｎｔａｏ(gr0475vx)" userId="f5a69607-3c73-4172-a63e-2f8eff800f7d" providerId="ADAL" clId="{C1936CA9-F825-D646-A90F-590E633DA5EC}" dt="2021-05-10T12:02:18.346" v="1522" actId="20577"/>
          <ac:spMkLst>
            <pc:docMk/>
            <pc:sldMk cId="1198251673" sldId="319"/>
            <ac:spMk id="5" creationId="{71F8B700-2D08-7241-A986-D15CCD32A508}"/>
          </ac:spMkLst>
        </pc:spChg>
        <pc:spChg chg="del">
          <ac:chgData name="ＦＡＮＧ Ｘｉｎｔａｏ(gr0475vx)" userId="f5a69607-3c73-4172-a63e-2f8eff800f7d" providerId="ADAL" clId="{C1936CA9-F825-D646-A90F-590E633DA5EC}" dt="2021-05-07T04:42:21.179" v="655" actId="478"/>
          <ac:spMkLst>
            <pc:docMk/>
            <pc:sldMk cId="1198251673" sldId="319"/>
            <ac:spMk id="5" creationId="{A00F84FC-60DA-384A-A9C0-379D8C651B04}"/>
          </ac:spMkLst>
        </pc:spChg>
      </pc:sldChg>
      <pc:sldChg chg="addSp delSp modSp add mod">
        <pc:chgData name="ＦＡＮＧ Ｘｉｎｔａｏ(gr0475vx)" userId="f5a69607-3c73-4172-a63e-2f8eff800f7d" providerId="ADAL" clId="{C1936CA9-F825-D646-A90F-590E633DA5EC}" dt="2021-05-12T02:14:32.084" v="3617" actId="1076"/>
        <pc:sldMkLst>
          <pc:docMk/>
          <pc:sldMk cId="4132248360" sldId="320"/>
        </pc:sldMkLst>
        <pc:spChg chg="mod">
          <ac:chgData name="ＦＡＮＧ Ｘｉｎｔａｏ(gr0475vx)" userId="f5a69607-3c73-4172-a63e-2f8eff800f7d" providerId="ADAL" clId="{C1936CA9-F825-D646-A90F-590E633DA5EC}" dt="2021-05-12T02:14:13.139" v="3606" actId="20577"/>
          <ac:spMkLst>
            <pc:docMk/>
            <pc:sldMk cId="4132248360" sldId="320"/>
            <ac:spMk id="2" creationId="{0A8EF776-B10C-7643-A77C-B44AEC1D6DBA}"/>
          </ac:spMkLst>
        </pc:spChg>
        <pc:spChg chg="del mod">
          <ac:chgData name="ＦＡＮＧ Ｘｉｎｔａｏ(gr0475vx)" userId="f5a69607-3c73-4172-a63e-2f8eff800f7d" providerId="ADAL" clId="{C1936CA9-F825-D646-A90F-590E633DA5EC}" dt="2021-05-07T04:52:16.609" v="1045" actId="478"/>
          <ac:spMkLst>
            <pc:docMk/>
            <pc:sldMk cId="4132248360" sldId="320"/>
            <ac:spMk id="4" creationId="{D8FC8467-D496-224C-ACD4-8A35923A2352}"/>
          </ac:spMkLst>
        </pc:spChg>
        <pc:spChg chg="add mod">
          <ac:chgData name="ＦＡＮＧ Ｘｉｎｔａｏ(gr0475vx)" userId="f5a69607-3c73-4172-a63e-2f8eff800f7d" providerId="ADAL" clId="{C1936CA9-F825-D646-A90F-590E633DA5EC}" dt="2021-05-12T02:14:05.227" v="3598" actId="20577"/>
          <ac:spMkLst>
            <pc:docMk/>
            <pc:sldMk cId="4132248360" sldId="320"/>
            <ac:spMk id="4" creationId="{E228FF40-723B-7449-9594-0AC9AE897C25}"/>
          </ac:spMkLst>
        </pc:spChg>
        <pc:spChg chg="add mod">
          <ac:chgData name="ＦＡＮＧ Ｘｉｎｔａｏ(gr0475vx)" userId="f5a69607-3c73-4172-a63e-2f8eff800f7d" providerId="ADAL" clId="{C1936CA9-F825-D646-A90F-590E633DA5EC}" dt="2021-05-07T05:00:53.816" v="1127" actId="1038"/>
          <ac:spMkLst>
            <pc:docMk/>
            <pc:sldMk cId="4132248360" sldId="320"/>
            <ac:spMk id="11" creationId="{4752D398-968C-E040-8D22-E7A3C55AE999}"/>
          </ac:spMkLst>
        </pc:spChg>
        <pc:spChg chg="add mod">
          <ac:chgData name="ＦＡＮＧ Ｘｉｎｔａｏ(gr0475vx)" userId="f5a69607-3c73-4172-a63e-2f8eff800f7d" providerId="ADAL" clId="{C1936CA9-F825-D646-A90F-590E633DA5EC}" dt="2021-05-07T05:01:09.049" v="1130" actId="14100"/>
          <ac:spMkLst>
            <pc:docMk/>
            <pc:sldMk cId="4132248360" sldId="320"/>
            <ac:spMk id="12" creationId="{07B7FF55-A442-414A-A618-5FA320F52F83}"/>
          </ac:spMkLst>
        </pc:spChg>
        <pc:spChg chg="add mod">
          <ac:chgData name="ＦＡＮＧ Ｘｉｎｔａｏ(gr0475vx)" userId="f5a69607-3c73-4172-a63e-2f8eff800f7d" providerId="ADAL" clId="{C1936CA9-F825-D646-A90F-590E633DA5EC}" dt="2021-05-12T02:14:32.084" v="3617" actId="1076"/>
          <ac:spMkLst>
            <pc:docMk/>
            <pc:sldMk cId="4132248360" sldId="320"/>
            <ac:spMk id="13" creationId="{676BEE8F-351B-CF45-9AD0-A89CAD61F26B}"/>
          </ac:spMkLst>
        </pc:spChg>
        <pc:picChg chg="add mod">
          <ac:chgData name="ＦＡＮＧ Ｘｉｎｔａｏ(gr0475vx)" userId="f5a69607-3c73-4172-a63e-2f8eff800f7d" providerId="ADAL" clId="{C1936CA9-F825-D646-A90F-590E633DA5EC}" dt="2021-05-07T04:57:44.861" v="1060" actId="1076"/>
          <ac:picMkLst>
            <pc:docMk/>
            <pc:sldMk cId="4132248360" sldId="320"/>
            <ac:picMk id="6" creationId="{CB78676B-87A2-1E4C-BB52-D8C0952C6A7A}"/>
          </ac:picMkLst>
        </pc:picChg>
        <pc:picChg chg="add mod">
          <ac:chgData name="ＦＡＮＧ Ｘｉｎｔａｏ(gr0475vx)" userId="f5a69607-3c73-4172-a63e-2f8eff800f7d" providerId="ADAL" clId="{C1936CA9-F825-D646-A90F-590E633DA5EC}" dt="2021-05-07T04:57:28.841" v="1057" actId="1076"/>
          <ac:picMkLst>
            <pc:docMk/>
            <pc:sldMk cId="4132248360" sldId="320"/>
            <ac:picMk id="8" creationId="{8A3A6B67-0DDE-4642-B5D0-EB1BAAF9B986}"/>
          </ac:picMkLst>
        </pc:picChg>
        <pc:cxnChg chg="add mod">
          <ac:chgData name="ＦＡＮＧ Ｘｉｎｔａｏ(gr0475vx)" userId="f5a69607-3c73-4172-a63e-2f8eff800f7d" providerId="ADAL" clId="{C1936CA9-F825-D646-A90F-590E633DA5EC}" dt="2021-05-07T05:00:02.061" v="1092" actId="1037"/>
          <ac:cxnSpMkLst>
            <pc:docMk/>
            <pc:sldMk cId="4132248360" sldId="320"/>
            <ac:cxnSpMk id="10" creationId="{8175699A-ECC7-0247-B07A-2662F636D81D}"/>
          </ac:cxnSpMkLst>
        </pc:cxnChg>
      </pc:sldChg>
      <pc:sldChg chg="del">
        <pc:chgData name="ＦＡＮＧ Ｘｉｎｔａｏ(gr0475vx)" userId="f5a69607-3c73-4172-a63e-2f8eff800f7d" providerId="ADAL" clId="{C1936CA9-F825-D646-A90F-590E633DA5EC}" dt="2021-05-07T04:10:08.843" v="1" actId="2696"/>
        <pc:sldMkLst>
          <pc:docMk/>
          <pc:sldMk cId="4206928298" sldId="320"/>
        </pc:sldMkLst>
      </pc:sldChg>
      <pc:sldChg chg="delSp modSp add mod setBg delAnim">
        <pc:chgData name="ＦＡＮＧ Ｘｉｎｔａｏ(gr0475vx)" userId="f5a69607-3c73-4172-a63e-2f8eff800f7d" providerId="ADAL" clId="{C1936CA9-F825-D646-A90F-590E633DA5EC}" dt="2021-05-13T02:38:25.289" v="4664" actId="113"/>
        <pc:sldMkLst>
          <pc:docMk/>
          <pc:sldMk cId="2689981119" sldId="321"/>
        </pc:sldMkLst>
        <pc:spChg chg="mod">
          <ac:chgData name="ＦＡＮＧ Ｘｉｎｔａｏ(gr0475vx)" userId="f5a69607-3c73-4172-a63e-2f8eff800f7d" providerId="ADAL" clId="{C1936CA9-F825-D646-A90F-590E633DA5EC}" dt="2021-05-07T05:23:43.074" v="1460" actId="2711"/>
          <ac:spMkLst>
            <pc:docMk/>
            <pc:sldMk cId="2689981119" sldId="321"/>
            <ac:spMk id="2" creationId="{E2B7CAD7-184F-9148-B9B0-45037D6301D8}"/>
          </ac:spMkLst>
        </pc:spChg>
        <pc:spChg chg="del">
          <ac:chgData name="ＦＡＮＧ Ｘｉｎｔａｏ(gr0475vx)" userId="f5a69607-3c73-4172-a63e-2f8eff800f7d" providerId="ADAL" clId="{C1936CA9-F825-D646-A90F-590E633DA5EC}" dt="2021-05-11T02:02:37.065" v="1555" actId="478"/>
          <ac:spMkLst>
            <pc:docMk/>
            <pc:sldMk cId="2689981119" sldId="321"/>
            <ac:spMk id="5" creationId="{9CD3746F-DFE5-3441-9421-5F22E4FD9D4B}"/>
          </ac:spMkLst>
        </pc:spChg>
        <pc:spChg chg="del">
          <ac:chgData name="ＦＡＮＧ Ｘｉｎｔａｏ(gr0475vx)" userId="f5a69607-3c73-4172-a63e-2f8eff800f7d" providerId="ADAL" clId="{C1936CA9-F825-D646-A90F-590E633DA5EC}" dt="2021-05-07T05:08:52.927" v="1311" actId="478"/>
          <ac:spMkLst>
            <pc:docMk/>
            <pc:sldMk cId="2689981119" sldId="321"/>
            <ac:spMk id="7" creationId="{88781A53-9243-7241-A35E-7AEEB24B83E0}"/>
          </ac:spMkLst>
        </pc:spChg>
        <pc:spChg chg="del">
          <ac:chgData name="ＦＡＮＧ Ｘｉｎｔａｏ(gr0475vx)" userId="f5a69607-3c73-4172-a63e-2f8eff800f7d" providerId="ADAL" clId="{C1936CA9-F825-D646-A90F-590E633DA5EC}" dt="2021-05-11T02:02:36.102" v="1554" actId="478"/>
          <ac:spMkLst>
            <pc:docMk/>
            <pc:sldMk cId="2689981119" sldId="321"/>
            <ac:spMk id="10" creationId="{E36CC6CA-D1E5-AE43-9638-D8B1B94609A8}"/>
          </ac:spMkLst>
        </pc:spChg>
        <pc:spChg chg="mod">
          <ac:chgData name="ＦＡＮＧ Ｘｉｎｔａｏ(gr0475vx)" userId="f5a69607-3c73-4172-a63e-2f8eff800f7d" providerId="ADAL" clId="{C1936CA9-F825-D646-A90F-590E633DA5EC}" dt="2021-05-13T02:38:25.289" v="4664" actId="113"/>
          <ac:spMkLst>
            <pc:docMk/>
            <pc:sldMk cId="2689981119" sldId="321"/>
            <ac:spMk id="11" creationId="{1F43357B-B462-D847-BDC3-79AB9AA4B4E4}"/>
          </ac:spMkLst>
        </pc:spChg>
        <pc:spChg chg="del">
          <ac:chgData name="ＦＡＮＧ Ｘｉｎｔａｏ(gr0475vx)" userId="f5a69607-3c73-4172-a63e-2f8eff800f7d" providerId="ADAL" clId="{C1936CA9-F825-D646-A90F-590E633DA5EC}" dt="2021-05-11T02:02:33.086" v="1552" actId="478"/>
          <ac:spMkLst>
            <pc:docMk/>
            <pc:sldMk cId="2689981119" sldId="321"/>
            <ac:spMk id="13" creationId="{2A0D2F2A-7CE0-7040-9E10-6779814A9E25}"/>
          </ac:spMkLst>
        </pc:spChg>
        <pc:spChg chg="del">
          <ac:chgData name="ＦＡＮＧ Ｘｉｎｔａｏ(gr0475vx)" userId="f5a69607-3c73-4172-a63e-2f8eff800f7d" providerId="ADAL" clId="{C1936CA9-F825-D646-A90F-590E633DA5EC}" dt="2021-05-07T05:08:47.814" v="1309" actId="478"/>
          <ac:spMkLst>
            <pc:docMk/>
            <pc:sldMk cId="2689981119" sldId="321"/>
            <ac:spMk id="14" creationId="{988CE1AC-59AF-5F41-BDC7-D1090B540A84}"/>
          </ac:spMkLst>
        </pc:spChg>
        <pc:graphicFrameChg chg="mod modGraphic">
          <ac:chgData name="ＦＡＮＧ Ｘｉｎｔａｏ(gr0475vx)" userId="f5a69607-3c73-4172-a63e-2f8eff800f7d" providerId="ADAL" clId="{C1936CA9-F825-D646-A90F-590E633DA5EC}" dt="2021-05-13T02:34:53.301" v="4649" actId="20577"/>
          <ac:graphicFrameMkLst>
            <pc:docMk/>
            <pc:sldMk cId="2689981119" sldId="321"/>
            <ac:graphicFrameMk id="4" creationId="{D226A5CC-C41C-6740-8DEF-6B011F4B3669}"/>
          </ac:graphicFrameMkLst>
        </pc:graphicFrameChg>
        <pc:cxnChg chg="del">
          <ac:chgData name="ＦＡＮＧ Ｘｉｎｔａｏ(gr0475vx)" userId="f5a69607-3c73-4172-a63e-2f8eff800f7d" providerId="ADAL" clId="{C1936CA9-F825-D646-A90F-590E633DA5EC}" dt="2021-05-11T02:02:34.452" v="1553" actId="478"/>
          <ac:cxnSpMkLst>
            <pc:docMk/>
            <pc:sldMk cId="2689981119" sldId="321"/>
            <ac:cxnSpMk id="6" creationId="{EEB53D4F-26B0-E646-B590-79580EF5B243}"/>
          </ac:cxnSpMkLst>
        </pc:cxnChg>
        <pc:cxnChg chg="del">
          <ac:chgData name="ＦＡＮＧ Ｘｉｎｔａｏ(gr0475vx)" userId="f5a69607-3c73-4172-a63e-2f8eff800f7d" providerId="ADAL" clId="{C1936CA9-F825-D646-A90F-590E633DA5EC}" dt="2021-05-07T05:08:49.294" v="1310" actId="478"/>
          <ac:cxnSpMkLst>
            <pc:docMk/>
            <pc:sldMk cId="2689981119" sldId="321"/>
            <ac:cxnSpMk id="12" creationId="{5BDD8BE1-7675-0141-BC39-3C11A8A8C471}"/>
          </ac:cxnSpMkLst>
        </pc:cxnChg>
      </pc:sldChg>
      <pc:sldChg chg="modSp add mod ord">
        <pc:chgData name="ＦＡＮＧ Ｘｉｎｔａｏ(gr0475vx)" userId="f5a69607-3c73-4172-a63e-2f8eff800f7d" providerId="ADAL" clId="{C1936CA9-F825-D646-A90F-590E633DA5EC}" dt="2021-05-13T03:47:55.755" v="5135" actId="20577"/>
        <pc:sldMkLst>
          <pc:docMk/>
          <pc:sldMk cId="3966724241" sldId="322"/>
        </pc:sldMkLst>
        <pc:spChg chg="mod">
          <ac:chgData name="ＦＡＮＧ Ｘｉｎｔａｏ(gr0475vx)" userId="f5a69607-3c73-4172-a63e-2f8eff800f7d" providerId="ADAL" clId="{C1936CA9-F825-D646-A90F-590E633DA5EC}" dt="2021-05-13T03:05:01.209" v="4717" actId="20577"/>
          <ac:spMkLst>
            <pc:docMk/>
            <pc:sldMk cId="3966724241" sldId="322"/>
            <ac:spMk id="2" creationId="{0A8EF776-B10C-7643-A77C-B44AEC1D6DBA}"/>
          </ac:spMkLst>
        </pc:spChg>
        <pc:spChg chg="mod">
          <ac:chgData name="ＦＡＮＧ Ｘｉｎｔａｏ(gr0475vx)" userId="f5a69607-3c73-4172-a63e-2f8eff800f7d" providerId="ADAL" clId="{C1936CA9-F825-D646-A90F-590E633DA5EC}" dt="2021-05-13T03:47:55.755" v="5135" actId="20577"/>
          <ac:spMkLst>
            <pc:docMk/>
            <pc:sldMk cId="3966724241" sldId="322"/>
            <ac:spMk id="4" creationId="{D8FC8467-D496-224C-ACD4-8A35923A2352}"/>
          </ac:spMkLst>
        </pc:spChg>
      </pc:sldChg>
      <pc:sldChg chg="modSp add mod">
        <pc:chgData name="ＦＡＮＧ Ｘｉｎｔａｏ(gr0475vx)" userId="f5a69607-3c73-4172-a63e-2f8eff800f7d" providerId="ADAL" clId="{C1936CA9-F825-D646-A90F-590E633DA5EC}" dt="2021-05-13T05:46:25.186" v="5802" actId="207"/>
        <pc:sldMkLst>
          <pc:docMk/>
          <pc:sldMk cId="3763776787" sldId="323"/>
        </pc:sldMkLst>
        <pc:spChg chg="mod">
          <ac:chgData name="ＦＡＮＧ Ｘｉｎｔａｏ(gr0475vx)" userId="f5a69607-3c73-4172-a63e-2f8eff800f7d" providerId="ADAL" clId="{C1936CA9-F825-D646-A90F-590E633DA5EC}" dt="2021-05-11T06:13:36.811" v="2724" actId="20577"/>
          <ac:spMkLst>
            <pc:docMk/>
            <pc:sldMk cId="3763776787" sldId="323"/>
            <ac:spMk id="2" creationId="{0A8EF776-B10C-7643-A77C-B44AEC1D6DBA}"/>
          </ac:spMkLst>
        </pc:spChg>
        <pc:spChg chg="mod">
          <ac:chgData name="ＦＡＮＧ Ｘｉｎｔａｏ(gr0475vx)" userId="f5a69607-3c73-4172-a63e-2f8eff800f7d" providerId="ADAL" clId="{C1936CA9-F825-D646-A90F-590E633DA5EC}" dt="2021-05-13T05:46:25.186" v="5802" actId="207"/>
          <ac:spMkLst>
            <pc:docMk/>
            <pc:sldMk cId="3763776787" sldId="323"/>
            <ac:spMk id="4" creationId="{D8FC8467-D496-224C-ACD4-8A35923A2352}"/>
          </ac:spMkLst>
        </pc:spChg>
      </pc:sldChg>
      <pc:sldChg chg="modSp add mod ord">
        <pc:chgData name="ＦＡＮＧ Ｘｉｎｔａｏ(gr0475vx)" userId="f5a69607-3c73-4172-a63e-2f8eff800f7d" providerId="ADAL" clId="{C1936CA9-F825-D646-A90F-590E633DA5EC}" dt="2021-05-13T03:34:27.623" v="5064" actId="20577"/>
        <pc:sldMkLst>
          <pc:docMk/>
          <pc:sldMk cId="1241118005" sldId="324"/>
        </pc:sldMkLst>
        <pc:spChg chg="mod">
          <ac:chgData name="ＦＡＮＧ Ｘｉｎｔａｏ(gr0475vx)" userId="f5a69607-3c73-4172-a63e-2f8eff800f7d" providerId="ADAL" clId="{C1936CA9-F825-D646-A90F-590E633DA5EC}" dt="2021-05-11T06:09:49.980" v="2685" actId="20577"/>
          <ac:spMkLst>
            <pc:docMk/>
            <pc:sldMk cId="1241118005" sldId="324"/>
            <ac:spMk id="2" creationId="{0A8EF776-B10C-7643-A77C-B44AEC1D6DBA}"/>
          </ac:spMkLst>
        </pc:spChg>
        <pc:spChg chg="mod">
          <ac:chgData name="ＦＡＮＧ Ｘｉｎｔａｏ(gr0475vx)" userId="f5a69607-3c73-4172-a63e-2f8eff800f7d" providerId="ADAL" clId="{C1936CA9-F825-D646-A90F-590E633DA5EC}" dt="2021-05-13T03:34:27.623" v="5064" actId="20577"/>
          <ac:spMkLst>
            <pc:docMk/>
            <pc:sldMk cId="1241118005" sldId="324"/>
            <ac:spMk id="4" creationId="{D8FC8467-D496-224C-ACD4-8A35923A2352}"/>
          </ac:spMkLst>
        </pc:spChg>
      </pc:sldChg>
      <pc:sldChg chg="modSp add mod ord">
        <pc:chgData name="ＦＡＮＧ Ｘｉｎｔａｏ(gr0475vx)" userId="f5a69607-3c73-4172-a63e-2f8eff800f7d" providerId="ADAL" clId="{C1936CA9-F825-D646-A90F-590E633DA5EC}" dt="2021-05-13T02:42:19.742" v="4670" actId="20577"/>
        <pc:sldMkLst>
          <pc:docMk/>
          <pc:sldMk cId="885702887" sldId="325"/>
        </pc:sldMkLst>
        <pc:spChg chg="mod">
          <ac:chgData name="ＦＡＮＧ Ｘｉｎｔａｏ(gr0475vx)" userId="f5a69607-3c73-4172-a63e-2f8eff800f7d" providerId="ADAL" clId="{C1936CA9-F825-D646-A90F-590E633DA5EC}" dt="2021-05-11T07:34:32.410" v="3283" actId="20577"/>
          <ac:spMkLst>
            <pc:docMk/>
            <pc:sldMk cId="885702887" sldId="325"/>
            <ac:spMk id="2" creationId="{0A8EF776-B10C-7643-A77C-B44AEC1D6DBA}"/>
          </ac:spMkLst>
        </pc:spChg>
        <pc:spChg chg="mod">
          <ac:chgData name="ＦＡＮＧ Ｘｉｎｔａｏ(gr0475vx)" userId="f5a69607-3c73-4172-a63e-2f8eff800f7d" providerId="ADAL" clId="{C1936CA9-F825-D646-A90F-590E633DA5EC}" dt="2021-05-13T02:42:19.742" v="4670" actId="20577"/>
          <ac:spMkLst>
            <pc:docMk/>
            <pc:sldMk cId="885702887" sldId="325"/>
            <ac:spMk id="4" creationId="{D8FC8467-D496-224C-ACD4-8A35923A2352}"/>
          </ac:spMkLst>
        </pc:spChg>
      </pc:sldChg>
      <pc:sldChg chg="addSp delSp modSp add del mod modTransition delAnim modAnim">
        <pc:chgData name="ＦＡＮＧ Ｘｉｎｔａｏ(gr0475vx)" userId="f5a69607-3c73-4172-a63e-2f8eff800f7d" providerId="ADAL" clId="{C1936CA9-F825-D646-A90F-590E633DA5EC}" dt="2021-05-13T06:06:03.543" v="6009" actId="2696"/>
        <pc:sldMkLst>
          <pc:docMk/>
          <pc:sldMk cId="3094307341" sldId="326"/>
        </pc:sldMkLst>
        <pc:spChg chg="mod">
          <ac:chgData name="ＦＡＮＧ Ｘｉｎｔａｏ(gr0475vx)" userId="f5a69607-3c73-4172-a63e-2f8eff800f7d" providerId="ADAL" clId="{C1936CA9-F825-D646-A90F-590E633DA5EC}" dt="2021-05-13T05:47:22.879" v="5806" actId="20577"/>
          <ac:spMkLst>
            <pc:docMk/>
            <pc:sldMk cId="3094307341" sldId="326"/>
            <ac:spMk id="2" creationId="{0A8EF776-B10C-7643-A77C-B44AEC1D6DBA}"/>
          </ac:spMkLst>
        </pc:spChg>
        <pc:spChg chg="mod">
          <ac:chgData name="ＦＡＮＧ Ｘｉｎｔａｏ(gr0475vx)" userId="f5a69607-3c73-4172-a63e-2f8eff800f7d" providerId="ADAL" clId="{C1936CA9-F825-D646-A90F-590E633DA5EC}" dt="2021-05-13T05:03:52.085" v="5580" actId="1076"/>
          <ac:spMkLst>
            <pc:docMk/>
            <pc:sldMk cId="3094307341" sldId="326"/>
            <ac:spMk id="4" creationId="{D8FC8467-D496-224C-ACD4-8A35923A2352}"/>
          </ac:spMkLst>
        </pc:spChg>
        <pc:spChg chg="add del mod">
          <ac:chgData name="ＦＡＮＧ Ｘｉｎｔａｏ(gr0475vx)" userId="f5a69607-3c73-4172-a63e-2f8eff800f7d" providerId="ADAL" clId="{C1936CA9-F825-D646-A90F-590E633DA5EC}" dt="2021-05-12T14:32:25.756" v="3956" actId="478"/>
          <ac:spMkLst>
            <pc:docMk/>
            <pc:sldMk cId="3094307341" sldId="326"/>
            <ac:spMk id="5" creationId="{F67B69E0-D168-7B43-81A8-545F77D027CB}"/>
          </ac:spMkLst>
        </pc:spChg>
        <pc:spChg chg="add del mod">
          <ac:chgData name="ＦＡＮＧ Ｘｉｎｔａｏ(gr0475vx)" userId="f5a69607-3c73-4172-a63e-2f8eff800f7d" providerId="ADAL" clId="{C1936CA9-F825-D646-A90F-590E633DA5EC}" dt="2021-05-12T15:00:51.645" v="4175" actId="478"/>
          <ac:spMkLst>
            <pc:docMk/>
            <pc:sldMk cId="3094307341" sldId="326"/>
            <ac:spMk id="6" creationId="{C0AD6553-58DE-884A-BE86-079A5CB4D6D1}"/>
          </ac:spMkLst>
        </pc:spChg>
      </pc:sldChg>
      <pc:sldChg chg="modSp add mod">
        <pc:chgData name="ＦＡＮＧ Ｘｉｎｔａｏ(gr0475vx)" userId="f5a69607-3c73-4172-a63e-2f8eff800f7d" providerId="ADAL" clId="{C1936CA9-F825-D646-A90F-590E633DA5EC}" dt="2021-05-14T02:45:02.454" v="6877" actId="20577"/>
        <pc:sldMkLst>
          <pc:docMk/>
          <pc:sldMk cId="950065305" sldId="327"/>
        </pc:sldMkLst>
        <pc:spChg chg="mod">
          <ac:chgData name="ＦＡＮＧ Ｘｉｎｔａｏ(gr0475vx)" userId="f5a69607-3c73-4172-a63e-2f8eff800f7d" providerId="ADAL" clId="{C1936CA9-F825-D646-A90F-590E633DA5EC}" dt="2021-05-14T02:45:02.454" v="6877" actId="20577"/>
          <ac:spMkLst>
            <pc:docMk/>
            <pc:sldMk cId="950065305" sldId="327"/>
            <ac:spMk id="4" creationId="{3C8F1BE0-FCA2-8C47-A9C4-BA3AA37FA064}"/>
          </ac:spMkLst>
        </pc:spChg>
      </pc:sldChg>
      <pc:sldChg chg="modSp add mod">
        <pc:chgData name="ＦＡＮＧ Ｘｉｎｔａｏ(gr0475vx)" userId="f5a69607-3c73-4172-a63e-2f8eff800f7d" providerId="ADAL" clId="{C1936CA9-F825-D646-A90F-590E633DA5EC}" dt="2021-05-13T02:37:52.176" v="4663" actId="27918"/>
        <pc:sldMkLst>
          <pc:docMk/>
          <pc:sldMk cId="106316595" sldId="328"/>
        </pc:sldMkLst>
        <pc:graphicFrameChg chg="mod">
          <ac:chgData name="ＦＡＮＧ Ｘｉｎｔａｏ(gr0475vx)" userId="f5a69607-3c73-4172-a63e-2f8eff800f7d" providerId="ADAL" clId="{C1936CA9-F825-D646-A90F-590E633DA5EC}" dt="2021-05-13T02:35:43.330" v="4653" actId="1076"/>
          <ac:graphicFrameMkLst>
            <pc:docMk/>
            <pc:sldMk cId="106316595" sldId="328"/>
            <ac:graphicFrameMk id="5" creationId="{1CD97CEC-5F2A-FF4D-A9FC-3F13A314CD4F}"/>
          </ac:graphicFrameMkLst>
        </pc:graphicFrameChg>
      </pc:sldChg>
      <pc:sldChg chg="delSp modSp add mod delAnim">
        <pc:chgData name="ＦＡＮＧ Ｘｉｎｔａｏ(gr0475vx)" userId="f5a69607-3c73-4172-a63e-2f8eff800f7d" providerId="ADAL" clId="{C1936CA9-F825-D646-A90F-590E633DA5EC}" dt="2021-05-13T06:04:49.486" v="6008" actId="207"/>
        <pc:sldMkLst>
          <pc:docMk/>
          <pc:sldMk cId="2581704180" sldId="329"/>
        </pc:sldMkLst>
        <pc:spChg chg="mod">
          <ac:chgData name="ＦＡＮＧ Ｘｉｎｔａｏ(gr0475vx)" userId="f5a69607-3c73-4172-a63e-2f8eff800f7d" providerId="ADAL" clId="{C1936CA9-F825-D646-A90F-590E633DA5EC}" dt="2021-05-12T14:37:26.705" v="4043" actId="20577"/>
          <ac:spMkLst>
            <pc:docMk/>
            <pc:sldMk cId="2581704180" sldId="329"/>
            <ac:spMk id="2" creationId="{0A8EF776-B10C-7643-A77C-B44AEC1D6DBA}"/>
          </ac:spMkLst>
        </pc:spChg>
        <pc:spChg chg="mod">
          <ac:chgData name="ＦＡＮＧ Ｘｉｎｔａｏ(gr0475vx)" userId="f5a69607-3c73-4172-a63e-2f8eff800f7d" providerId="ADAL" clId="{C1936CA9-F825-D646-A90F-590E633DA5EC}" dt="2021-05-13T06:04:49.486" v="6008" actId="207"/>
          <ac:spMkLst>
            <pc:docMk/>
            <pc:sldMk cId="2581704180" sldId="329"/>
            <ac:spMk id="4" creationId="{D8FC8467-D496-224C-ACD4-8A35923A2352}"/>
          </ac:spMkLst>
        </pc:spChg>
        <pc:spChg chg="del">
          <ac:chgData name="ＦＡＮＧ Ｘｉｎｔａｏ(gr0475vx)" userId="f5a69607-3c73-4172-a63e-2f8eff800f7d" providerId="ADAL" clId="{C1936CA9-F825-D646-A90F-590E633DA5EC}" dt="2021-05-12T15:01:42.964" v="4181" actId="478"/>
          <ac:spMkLst>
            <pc:docMk/>
            <pc:sldMk cId="2581704180" sldId="329"/>
            <ac:spMk id="6" creationId="{C0AD6553-58DE-884A-BE86-079A5CB4D6D1}"/>
          </ac:spMkLst>
        </pc:spChg>
      </pc:sldChg>
      <pc:sldChg chg="modSp add mod">
        <pc:chgData name="ＦＡＮＧ Ｘｉｎｔａｏ(gr0475vx)" userId="f5a69607-3c73-4172-a63e-2f8eff800f7d" providerId="ADAL" clId="{C1936CA9-F825-D646-A90F-590E633DA5EC}" dt="2021-05-13T04:45:26.978" v="5432" actId="113"/>
        <pc:sldMkLst>
          <pc:docMk/>
          <pc:sldMk cId="31403985" sldId="330"/>
        </pc:sldMkLst>
        <pc:spChg chg="mod">
          <ac:chgData name="ＦＡＮＧ Ｘｉｎｔａｏ(gr0475vx)" userId="f5a69607-3c73-4172-a63e-2f8eff800f7d" providerId="ADAL" clId="{C1936CA9-F825-D646-A90F-590E633DA5EC}" dt="2021-05-12T14:37:45.710" v="4046" actId="20577"/>
          <ac:spMkLst>
            <pc:docMk/>
            <pc:sldMk cId="31403985" sldId="330"/>
            <ac:spMk id="2" creationId="{0A8EF776-B10C-7643-A77C-B44AEC1D6DBA}"/>
          </ac:spMkLst>
        </pc:spChg>
        <pc:spChg chg="mod">
          <ac:chgData name="ＦＡＮＧ Ｘｉｎｔａｏ(gr0475vx)" userId="f5a69607-3c73-4172-a63e-2f8eff800f7d" providerId="ADAL" clId="{C1936CA9-F825-D646-A90F-590E633DA5EC}" dt="2021-05-13T04:45:26.978" v="5432" actId="113"/>
          <ac:spMkLst>
            <pc:docMk/>
            <pc:sldMk cId="31403985" sldId="330"/>
            <ac:spMk id="4" creationId="{D8FC8467-D496-224C-ACD4-8A35923A2352}"/>
          </ac:spMkLst>
        </pc:spChg>
      </pc:sldChg>
      <pc:sldChg chg="modSp add del mod">
        <pc:chgData name="ＦＡＮＧ Ｘｉｎｔａｏ(gr0475vx)" userId="f5a69607-3c73-4172-a63e-2f8eff800f7d" providerId="ADAL" clId="{C1936CA9-F825-D646-A90F-590E633DA5EC}" dt="2021-05-13T05:00:27.677" v="5556" actId="2696"/>
        <pc:sldMkLst>
          <pc:docMk/>
          <pc:sldMk cId="1483621062" sldId="331"/>
        </pc:sldMkLst>
        <pc:spChg chg="mod">
          <ac:chgData name="ＦＡＮＧ Ｘｉｎｔａｏ(gr0475vx)" userId="f5a69607-3c73-4172-a63e-2f8eff800f7d" providerId="ADAL" clId="{C1936CA9-F825-D646-A90F-590E633DA5EC}" dt="2021-05-13T04:53:28.326" v="5444" actId="20577"/>
          <ac:spMkLst>
            <pc:docMk/>
            <pc:sldMk cId="1483621062" sldId="331"/>
            <ac:spMk id="2" creationId="{0A8EF776-B10C-7643-A77C-B44AEC1D6DBA}"/>
          </ac:spMkLst>
        </pc:spChg>
        <pc:spChg chg="mod">
          <ac:chgData name="ＦＡＮＧ Ｘｉｎｔａｏ(gr0475vx)" userId="f5a69607-3c73-4172-a63e-2f8eff800f7d" providerId="ADAL" clId="{C1936CA9-F825-D646-A90F-590E633DA5EC}" dt="2021-05-12T14:49:24.221" v="4082" actId="20577"/>
          <ac:spMkLst>
            <pc:docMk/>
            <pc:sldMk cId="1483621062" sldId="331"/>
            <ac:spMk id="4" creationId="{D8FC8467-D496-224C-ACD4-8A35923A2352}"/>
          </ac:spMkLst>
        </pc:spChg>
      </pc:sldChg>
      <pc:sldChg chg="delSp modSp add mod delAnim">
        <pc:chgData name="ＦＡＮＧ Ｘｉｎｔａｏ(gr0475vx)" userId="f5a69607-3c73-4172-a63e-2f8eff800f7d" providerId="ADAL" clId="{C1936CA9-F825-D646-A90F-590E633DA5EC}" dt="2021-05-12T15:04:02.293" v="4267" actId="20577"/>
        <pc:sldMkLst>
          <pc:docMk/>
          <pc:sldMk cId="2534842842" sldId="332"/>
        </pc:sldMkLst>
        <pc:spChg chg="mod">
          <ac:chgData name="ＦＡＮＧ Ｘｉｎｔａｏ(gr0475vx)" userId="f5a69607-3c73-4172-a63e-2f8eff800f7d" providerId="ADAL" clId="{C1936CA9-F825-D646-A90F-590E633DA5EC}" dt="2021-05-12T15:01:34.778" v="4180" actId="20577"/>
          <ac:spMkLst>
            <pc:docMk/>
            <pc:sldMk cId="2534842842" sldId="332"/>
            <ac:spMk id="2" creationId="{0A8EF776-B10C-7643-A77C-B44AEC1D6DBA}"/>
          </ac:spMkLst>
        </pc:spChg>
        <pc:spChg chg="mod">
          <ac:chgData name="ＦＡＮＧ Ｘｉｎｔａｏ(gr0475vx)" userId="f5a69607-3c73-4172-a63e-2f8eff800f7d" providerId="ADAL" clId="{C1936CA9-F825-D646-A90F-590E633DA5EC}" dt="2021-05-12T15:04:02.293" v="4267" actId="20577"/>
          <ac:spMkLst>
            <pc:docMk/>
            <pc:sldMk cId="2534842842" sldId="332"/>
            <ac:spMk id="4" creationId="{D8FC8467-D496-224C-ACD4-8A35923A2352}"/>
          </ac:spMkLst>
        </pc:spChg>
        <pc:spChg chg="del">
          <ac:chgData name="ＦＡＮＧ Ｘｉｎｔａｏ(gr0475vx)" userId="f5a69607-3c73-4172-a63e-2f8eff800f7d" providerId="ADAL" clId="{C1936CA9-F825-D646-A90F-590E633DA5EC}" dt="2021-05-12T15:03:12.295" v="4247" actId="478"/>
          <ac:spMkLst>
            <pc:docMk/>
            <pc:sldMk cId="2534842842" sldId="332"/>
            <ac:spMk id="6" creationId="{C0AD6553-58DE-884A-BE86-079A5CB4D6D1}"/>
          </ac:spMkLst>
        </pc:spChg>
      </pc:sldChg>
      <pc:sldChg chg="modSp add mod">
        <pc:chgData name="ＦＡＮＧ Ｘｉｎｔａｏ(gr0475vx)" userId="f5a69607-3c73-4172-a63e-2f8eff800f7d" providerId="ADAL" clId="{C1936CA9-F825-D646-A90F-590E633DA5EC}" dt="2021-05-13T04:50:23.345" v="5442" actId="1076"/>
        <pc:sldMkLst>
          <pc:docMk/>
          <pc:sldMk cId="461812253" sldId="333"/>
        </pc:sldMkLst>
        <pc:spChg chg="mod">
          <ac:chgData name="ＦＡＮＧ Ｘｉｎｔａｏ(gr0475vx)" userId="f5a69607-3c73-4172-a63e-2f8eff800f7d" providerId="ADAL" clId="{C1936CA9-F825-D646-A90F-590E633DA5EC}" dt="2021-05-13T04:37:42.223" v="5354" actId="20577"/>
          <ac:spMkLst>
            <pc:docMk/>
            <pc:sldMk cId="461812253" sldId="333"/>
            <ac:spMk id="2" creationId="{0A8EF776-B10C-7643-A77C-B44AEC1D6DBA}"/>
          </ac:spMkLst>
        </pc:spChg>
        <pc:spChg chg="mod">
          <ac:chgData name="ＦＡＮＧ Ｘｉｎｔａｏ(gr0475vx)" userId="f5a69607-3c73-4172-a63e-2f8eff800f7d" providerId="ADAL" clId="{C1936CA9-F825-D646-A90F-590E633DA5EC}" dt="2021-05-13T04:50:23.345" v="5442" actId="1076"/>
          <ac:spMkLst>
            <pc:docMk/>
            <pc:sldMk cId="461812253" sldId="333"/>
            <ac:spMk id="4" creationId="{D8FC8467-D496-224C-ACD4-8A35923A2352}"/>
          </ac:spMkLst>
        </pc:spChg>
      </pc:sldChg>
      <pc:sldChg chg="modSp add mod ord">
        <pc:chgData name="ＦＡＮＧ Ｘｉｎｔａｏ(gr0475vx)" userId="f5a69607-3c73-4172-a63e-2f8eff800f7d" providerId="ADAL" clId="{C1936CA9-F825-D646-A90F-590E633DA5EC}" dt="2021-05-13T13:54:30.990" v="6438" actId="404"/>
        <pc:sldMkLst>
          <pc:docMk/>
          <pc:sldMk cId="172406544" sldId="334"/>
        </pc:sldMkLst>
        <pc:spChg chg="mod">
          <ac:chgData name="ＦＡＮＧ Ｘｉｎｔａｏ(gr0475vx)" userId="f5a69607-3c73-4172-a63e-2f8eff800f7d" providerId="ADAL" clId="{C1936CA9-F825-D646-A90F-590E633DA5EC}" dt="2021-05-13T04:44:26.226" v="5431" actId="20577"/>
          <ac:spMkLst>
            <pc:docMk/>
            <pc:sldMk cId="172406544" sldId="334"/>
            <ac:spMk id="2" creationId="{0A8EF776-B10C-7643-A77C-B44AEC1D6DBA}"/>
          </ac:spMkLst>
        </pc:spChg>
        <pc:spChg chg="mod">
          <ac:chgData name="ＦＡＮＧ Ｘｉｎｔａｏ(gr0475vx)" userId="f5a69607-3c73-4172-a63e-2f8eff800f7d" providerId="ADAL" clId="{C1936CA9-F825-D646-A90F-590E633DA5EC}" dt="2021-05-13T13:54:30.990" v="6438" actId="404"/>
          <ac:spMkLst>
            <pc:docMk/>
            <pc:sldMk cId="172406544" sldId="334"/>
            <ac:spMk id="4" creationId="{D8FC8467-D496-224C-ACD4-8A35923A2352}"/>
          </ac:spMkLst>
        </pc:spChg>
      </pc:sldChg>
      <pc:sldChg chg="modSp add mod">
        <pc:chgData name="ＦＡＮＧ Ｘｉｎｔａｏ(gr0475vx)" userId="f5a69607-3c73-4172-a63e-2f8eff800f7d" providerId="ADAL" clId="{C1936CA9-F825-D646-A90F-590E633DA5EC}" dt="2021-05-13T05:02:25.746" v="5576" actId="403"/>
        <pc:sldMkLst>
          <pc:docMk/>
          <pc:sldMk cId="4257029170" sldId="335"/>
        </pc:sldMkLst>
        <pc:spChg chg="mod">
          <ac:chgData name="ＦＡＮＧ Ｘｉｎｔａｏ(gr0475vx)" userId="f5a69607-3c73-4172-a63e-2f8eff800f7d" providerId="ADAL" clId="{C1936CA9-F825-D646-A90F-590E633DA5EC}" dt="2021-05-13T05:00:33.114" v="5559" actId="20577"/>
          <ac:spMkLst>
            <pc:docMk/>
            <pc:sldMk cId="4257029170" sldId="335"/>
            <ac:spMk id="2" creationId="{0A8EF776-B10C-7643-A77C-B44AEC1D6DBA}"/>
          </ac:spMkLst>
        </pc:spChg>
        <pc:spChg chg="mod">
          <ac:chgData name="ＦＡＮＧ Ｘｉｎｔａｏ(gr0475vx)" userId="f5a69607-3c73-4172-a63e-2f8eff800f7d" providerId="ADAL" clId="{C1936CA9-F825-D646-A90F-590E633DA5EC}" dt="2021-05-13T05:02:25.746" v="5576" actId="403"/>
          <ac:spMkLst>
            <pc:docMk/>
            <pc:sldMk cId="4257029170" sldId="335"/>
            <ac:spMk id="4" creationId="{D8FC8467-D496-224C-ACD4-8A35923A2352}"/>
          </ac:spMkLst>
        </pc:spChg>
      </pc:sldChg>
      <pc:sldChg chg="modSp add mod">
        <pc:chgData name="ＦＡＮＧ Ｘｉｎｔａｏ(gr0475vx)" userId="f5a69607-3c73-4172-a63e-2f8eff800f7d" providerId="ADAL" clId="{C1936CA9-F825-D646-A90F-590E633DA5EC}" dt="2021-05-14T01:11:43.295" v="6455" actId="20577"/>
        <pc:sldMkLst>
          <pc:docMk/>
          <pc:sldMk cId="1354515563" sldId="336"/>
        </pc:sldMkLst>
        <pc:spChg chg="mod">
          <ac:chgData name="ＦＡＮＧ Ｘｉｎｔａｏ(gr0475vx)" userId="f5a69607-3c73-4172-a63e-2f8eff800f7d" providerId="ADAL" clId="{C1936CA9-F825-D646-A90F-590E633DA5EC}" dt="2021-05-13T05:47:13.913" v="5805" actId="20577"/>
          <ac:spMkLst>
            <pc:docMk/>
            <pc:sldMk cId="1354515563" sldId="336"/>
            <ac:spMk id="2" creationId="{0A8EF776-B10C-7643-A77C-B44AEC1D6DBA}"/>
          </ac:spMkLst>
        </pc:spChg>
        <pc:spChg chg="mod">
          <ac:chgData name="ＦＡＮＧ Ｘｉｎｔａｏ(gr0475vx)" userId="f5a69607-3c73-4172-a63e-2f8eff800f7d" providerId="ADAL" clId="{C1936CA9-F825-D646-A90F-590E633DA5EC}" dt="2021-05-14T01:11:43.295" v="6455" actId="20577"/>
          <ac:spMkLst>
            <pc:docMk/>
            <pc:sldMk cId="1354515563" sldId="336"/>
            <ac:spMk id="4" creationId="{D8FC8467-D496-224C-ACD4-8A35923A2352}"/>
          </ac:spMkLst>
        </pc:spChg>
      </pc:sldChg>
      <pc:sldChg chg="modSp add mod ord">
        <pc:chgData name="ＦＡＮＧ Ｘｉｎｔａｏ(gr0475vx)" userId="f5a69607-3c73-4172-a63e-2f8eff800f7d" providerId="ADAL" clId="{C1936CA9-F825-D646-A90F-590E633DA5EC}" dt="2021-05-13T06:37:52.395" v="6405" actId="207"/>
        <pc:sldMkLst>
          <pc:docMk/>
          <pc:sldMk cId="360609262" sldId="337"/>
        </pc:sldMkLst>
        <pc:spChg chg="mod">
          <ac:chgData name="ＦＡＮＧ Ｘｉｎｔａｏ(gr0475vx)" userId="f5a69607-3c73-4172-a63e-2f8eff800f7d" providerId="ADAL" clId="{C1936CA9-F825-D646-A90F-590E633DA5EC}" dt="2021-05-13T06:06:38.816" v="6013" actId="20577"/>
          <ac:spMkLst>
            <pc:docMk/>
            <pc:sldMk cId="360609262" sldId="337"/>
            <ac:spMk id="2" creationId="{0A8EF776-B10C-7643-A77C-B44AEC1D6DBA}"/>
          </ac:spMkLst>
        </pc:spChg>
        <pc:spChg chg="mod">
          <ac:chgData name="ＦＡＮＧ Ｘｉｎｔａｏ(gr0475vx)" userId="f5a69607-3c73-4172-a63e-2f8eff800f7d" providerId="ADAL" clId="{C1936CA9-F825-D646-A90F-590E633DA5EC}" dt="2021-05-13T06:37:52.395" v="6405" actId="207"/>
          <ac:spMkLst>
            <pc:docMk/>
            <pc:sldMk cId="360609262" sldId="337"/>
            <ac:spMk id="4" creationId="{D8FC8467-D496-224C-ACD4-8A35923A2352}"/>
          </ac:spMkLst>
        </pc:spChg>
      </pc:sldChg>
      <pc:sldChg chg="modSp add mod ord">
        <pc:chgData name="ＦＡＮＧ Ｘｉｎｔａｏ(gr0475vx)" userId="f5a69607-3c73-4172-a63e-2f8eff800f7d" providerId="ADAL" clId="{C1936CA9-F825-D646-A90F-590E633DA5EC}" dt="2021-05-13T06:43:35.079" v="6435" actId="403"/>
        <pc:sldMkLst>
          <pc:docMk/>
          <pc:sldMk cId="2309004398" sldId="338"/>
        </pc:sldMkLst>
        <pc:spChg chg="mod">
          <ac:chgData name="ＦＡＮＧ Ｘｉｎｔａｏ(gr0475vx)" userId="f5a69607-3c73-4172-a63e-2f8eff800f7d" providerId="ADAL" clId="{C1936CA9-F825-D646-A90F-590E633DA5EC}" dt="2021-05-13T06:06:52.212" v="6017" actId="20577"/>
          <ac:spMkLst>
            <pc:docMk/>
            <pc:sldMk cId="2309004398" sldId="338"/>
            <ac:spMk id="2" creationId="{0A8EF776-B10C-7643-A77C-B44AEC1D6DBA}"/>
          </ac:spMkLst>
        </pc:spChg>
        <pc:spChg chg="mod">
          <ac:chgData name="ＦＡＮＧ Ｘｉｎｔａｏ(gr0475vx)" userId="f5a69607-3c73-4172-a63e-2f8eff800f7d" providerId="ADAL" clId="{C1936CA9-F825-D646-A90F-590E633DA5EC}" dt="2021-05-13T06:43:35.079" v="6435" actId="403"/>
          <ac:spMkLst>
            <pc:docMk/>
            <pc:sldMk cId="2309004398" sldId="338"/>
            <ac:spMk id="4" creationId="{D8FC8467-D496-224C-ACD4-8A35923A2352}"/>
          </ac:spMkLst>
        </pc:spChg>
      </pc:sldChg>
    </pc:docChg>
  </pc:docChgLst>
  <pc:docChgLst>
    <pc:chgData name="ＦＡＮＧ Ｘｉｎｔａｏ(gr0475vx)" userId="f5a69607-3c73-4172-a63e-2f8eff800f7d" providerId="ADAL" clId="{0D9D6DBB-D594-1141-B98C-4026FB761057}"/>
    <pc:docChg chg="modSld">
      <pc:chgData name="ＦＡＮＧ Ｘｉｎｔａｏ(gr0475vx)" userId="f5a69607-3c73-4172-a63e-2f8eff800f7d" providerId="ADAL" clId="{0D9D6DBB-D594-1141-B98C-4026FB761057}" dt="2021-04-16T03:10:23.016" v="6" actId="404"/>
      <pc:docMkLst>
        <pc:docMk/>
      </pc:docMkLst>
      <pc:sldChg chg="modSp mod">
        <pc:chgData name="ＦＡＮＧ Ｘｉｎｔａｏ(gr0475vx)" userId="f5a69607-3c73-4172-a63e-2f8eff800f7d" providerId="ADAL" clId="{0D9D6DBB-D594-1141-B98C-4026FB761057}" dt="2021-04-16T03:07:14.007" v="3" actId="20577"/>
        <pc:sldMkLst>
          <pc:docMk/>
          <pc:sldMk cId="3527916796" sldId="256"/>
        </pc:sldMkLst>
        <pc:spChg chg="mod">
          <ac:chgData name="ＦＡＮＧ Ｘｉｎｔａｏ(gr0475vx)" userId="f5a69607-3c73-4172-a63e-2f8eff800f7d" providerId="ADAL" clId="{0D9D6DBB-D594-1141-B98C-4026FB761057}" dt="2021-04-16T03:07:14.007" v="3" actId="20577"/>
          <ac:spMkLst>
            <pc:docMk/>
            <pc:sldMk cId="3527916796" sldId="256"/>
            <ac:spMk id="8" creationId="{B013F1E0-8EFF-3D49-B889-08681EED31DD}"/>
          </ac:spMkLst>
        </pc:spChg>
      </pc:sldChg>
      <pc:sldChg chg="modSp mod">
        <pc:chgData name="ＦＡＮＧ Ｘｉｎｔａｏ(gr0475vx)" userId="f5a69607-3c73-4172-a63e-2f8eff800f7d" providerId="ADAL" clId="{0D9D6DBB-D594-1141-B98C-4026FB761057}" dt="2021-04-16T03:10:23.016" v="6" actId="404"/>
        <pc:sldMkLst>
          <pc:docMk/>
          <pc:sldMk cId="1625447358" sldId="301"/>
        </pc:sldMkLst>
        <pc:spChg chg="mod">
          <ac:chgData name="ＦＡＮＧ Ｘｉｎｔａｏ(gr0475vx)" userId="f5a69607-3c73-4172-a63e-2f8eff800f7d" providerId="ADAL" clId="{0D9D6DBB-D594-1141-B98C-4026FB761057}" dt="2021-04-16T03:10:23.016" v="6" actId="404"/>
          <ac:spMkLst>
            <pc:docMk/>
            <pc:sldMk cId="1625447358" sldId="301"/>
            <ac:spMk id="4" creationId="{E79A4B64-359A-2446-8677-4C29C8F213EB}"/>
          </ac:spMkLst>
        </pc:spChg>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ＦＡＮＧ Ｘｉｎｔａｏ(gr0475vx)" userId="f5a69607-3c73-4172-a63e-2f8eff800f7d" providerId="ADAL" clId="{9C777AFD-D7C8-D64E-A4AB-A114ABFF386C}"/>
    <pc:docChg chg="undo custSel addSld delSld modSld">
      <pc:chgData name="ＦＡＮＧ Ｘｉｎｔａｏ(gr0475vx)" userId="f5a69607-3c73-4172-a63e-2f8eff800f7d" providerId="ADAL" clId="{9C777AFD-D7C8-D64E-A4AB-A114ABFF386C}" dt="2021-04-16T02:47:48.633" v="2100" actId="20577"/>
      <pc:docMkLst>
        <pc:docMk/>
      </pc:docMkLst>
      <pc:sldChg chg="modSp mod">
        <pc:chgData name="ＦＡＮＧ Ｘｉｎｔａｏ(gr0475vx)" userId="f5a69607-3c73-4172-a63e-2f8eff800f7d" providerId="ADAL" clId="{9C777AFD-D7C8-D64E-A4AB-A114ABFF386C}" dt="2021-04-15T14:44:17.331" v="1551" actId="20577"/>
        <pc:sldMkLst>
          <pc:docMk/>
          <pc:sldMk cId="2621240240" sldId="295"/>
        </pc:sldMkLst>
        <pc:spChg chg="mod">
          <ac:chgData name="ＦＡＮＧ Ｘｉｎｔａｏ(gr0475vx)" userId="f5a69607-3c73-4172-a63e-2f8eff800f7d" providerId="ADAL" clId="{9C777AFD-D7C8-D64E-A4AB-A114ABFF386C}" dt="2021-04-15T14:44:17.331" v="1551" actId="20577"/>
          <ac:spMkLst>
            <pc:docMk/>
            <pc:sldMk cId="2621240240" sldId="295"/>
            <ac:spMk id="4" creationId="{3C8F1BE0-FCA2-8C47-A9C4-BA3AA37FA064}"/>
          </ac:spMkLst>
        </pc:spChg>
      </pc:sldChg>
      <pc:sldChg chg="addSp delSp modSp mod">
        <pc:chgData name="ＦＡＮＧ Ｘｉｎｔａｏ(gr0475vx)" userId="f5a69607-3c73-4172-a63e-2f8eff800f7d" providerId="ADAL" clId="{9C777AFD-D7C8-D64E-A4AB-A114ABFF386C}" dt="2021-04-15T14:52:28.939" v="1741" actId="207"/>
        <pc:sldMkLst>
          <pc:docMk/>
          <pc:sldMk cId="1134940727" sldId="298"/>
        </pc:sldMkLst>
        <pc:spChg chg="mod">
          <ac:chgData name="ＦＡＮＧ Ｘｉｎｔａｏ(gr0475vx)" userId="f5a69607-3c73-4172-a63e-2f8eff800f7d" providerId="ADAL" clId="{9C777AFD-D7C8-D64E-A4AB-A114ABFF386C}" dt="2021-04-15T14:52:28.939" v="1741" actId="207"/>
          <ac:spMkLst>
            <pc:docMk/>
            <pc:sldMk cId="1134940727" sldId="298"/>
            <ac:spMk id="2" creationId="{2AC1705E-C8DA-3149-B89F-04BEE44E2988}"/>
          </ac:spMkLst>
        </pc:spChg>
        <pc:spChg chg="add del mod">
          <ac:chgData name="ＦＡＮＧ Ｘｉｎｔａｏ(gr0475vx)" userId="f5a69607-3c73-4172-a63e-2f8eff800f7d" providerId="ADAL" clId="{9C777AFD-D7C8-D64E-A4AB-A114ABFF386C}" dt="2021-04-15T14:46:32.740" v="1588" actId="767"/>
          <ac:spMkLst>
            <pc:docMk/>
            <pc:sldMk cId="1134940727" sldId="298"/>
            <ac:spMk id="6" creationId="{29C26504-DD78-E64A-B7FE-A9586DCD2E5F}"/>
          </ac:spMkLst>
        </pc:spChg>
      </pc:sldChg>
      <pc:sldChg chg="delSp modSp mod">
        <pc:chgData name="ＦＡＮＧ Ｘｉｎｔａｏ(gr0475vx)" userId="f5a69607-3c73-4172-a63e-2f8eff800f7d" providerId="ADAL" clId="{9C777AFD-D7C8-D64E-A4AB-A114ABFF386C}" dt="2021-04-15T05:13:14.833" v="645"/>
        <pc:sldMkLst>
          <pc:docMk/>
          <pc:sldMk cId="3577078846" sldId="299"/>
        </pc:sldMkLst>
        <pc:spChg chg="del mod">
          <ac:chgData name="ＦＡＮＧ Ｘｉｎｔａｏ(gr0475vx)" userId="f5a69607-3c73-4172-a63e-2f8eff800f7d" providerId="ADAL" clId="{9C777AFD-D7C8-D64E-A4AB-A114ABFF386C}" dt="2021-04-15T05:13:14.833" v="645"/>
          <ac:spMkLst>
            <pc:docMk/>
            <pc:sldMk cId="3577078846" sldId="299"/>
            <ac:spMk id="5" creationId="{765575DB-CD42-C046-88B6-1311D958A3D6}"/>
          </ac:spMkLst>
        </pc:spChg>
      </pc:sldChg>
      <pc:sldChg chg="delSp modSp mod">
        <pc:chgData name="ＦＡＮＧ Ｘｉｎｔａｏ(gr0475vx)" userId="f5a69607-3c73-4172-a63e-2f8eff800f7d" providerId="ADAL" clId="{9C777AFD-D7C8-D64E-A4AB-A114ABFF386C}" dt="2021-04-16T02:15:02.120" v="2087" actId="20577"/>
        <pc:sldMkLst>
          <pc:docMk/>
          <pc:sldMk cId="1625447358" sldId="301"/>
        </pc:sldMkLst>
        <pc:spChg chg="mod">
          <ac:chgData name="ＦＡＮＧ Ｘｉｎｔａｏ(gr0475vx)" userId="f5a69607-3c73-4172-a63e-2f8eff800f7d" providerId="ADAL" clId="{9C777AFD-D7C8-D64E-A4AB-A114ABFF386C}" dt="2021-04-16T02:15:02.120" v="2087" actId="20577"/>
          <ac:spMkLst>
            <pc:docMk/>
            <pc:sldMk cId="1625447358" sldId="301"/>
            <ac:spMk id="4" creationId="{E79A4B64-359A-2446-8677-4C29C8F213EB}"/>
          </ac:spMkLst>
        </pc:spChg>
        <pc:spChg chg="del mod">
          <ac:chgData name="ＦＡＮＧ Ｘｉｎｔａｏ(gr0475vx)" userId="f5a69607-3c73-4172-a63e-2f8eff800f7d" providerId="ADAL" clId="{9C777AFD-D7C8-D64E-A4AB-A114ABFF386C}" dt="2021-04-15T23:22:09.243" v="1940" actId="478"/>
          <ac:spMkLst>
            <pc:docMk/>
            <pc:sldMk cId="1625447358" sldId="301"/>
            <ac:spMk id="5" creationId="{4659B435-9D3B-1A4B-BF9C-459429A54EB9}"/>
          </ac:spMkLst>
        </pc:spChg>
      </pc:sldChg>
      <pc:sldChg chg="modSp del mod">
        <pc:chgData name="ＦＡＮＧ Ｘｉｎｔａｏ(gr0475vx)" userId="f5a69607-3c73-4172-a63e-2f8eff800f7d" providerId="ADAL" clId="{9C777AFD-D7C8-D64E-A4AB-A114ABFF386C}" dt="2021-04-15T14:22:48.737" v="1114" actId="2696"/>
        <pc:sldMkLst>
          <pc:docMk/>
          <pc:sldMk cId="471520858" sldId="302"/>
        </pc:sldMkLst>
        <pc:spChg chg="mod">
          <ac:chgData name="ＦＡＮＧ Ｘｉｎｔａｏ(gr0475vx)" userId="f5a69607-3c73-4172-a63e-2f8eff800f7d" providerId="ADAL" clId="{9C777AFD-D7C8-D64E-A4AB-A114ABFF386C}" dt="2021-04-15T14:18:58.439" v="1101" actId="1076"/>
          <ac:spMkLst>
            <pc:docMk/>
            <pc:sldMk cId="471520858" sldId="302"/>
            <ac:spMk id="4" creationId="{E79A4B64-359A-2446-8677-4C29C8F213EB}"/>
          </ac:spMkLst>
        </pc:spChg>
      </pc:sldChg>
      <pc:sldChg chg="del">
        <pc:chgData name="ＦＡＮＧ Ｘｉｎｔａｏ(gr0475vx)" userId="f5a69607-3c73-4172-a63e-2f8eff800f7d" providerId="ADAL" clId="{9C777AFD-D7C8-D64E-A4AB-A114ABFF386C}" dt="2021-04-15T14:18:37.421" v="1094" actId="2696"/>
        <pc:sldMkLst>
          <pc:docMk/>
          <pc:sldMk cId="2987729400" sldId="303"/>
        </pc:sldMkLst>
      </pc:sldChg>
      <pc:sldChg chg="addSp modSp new mod">
        <pc:chgData name="ＦＡＮＧ Ｘｉｎｔａｏ(gr0475vx)" userId="f5a69607-3c73-4172-a63e-2f8eff800f7d" providerId="ADAL" clId="{9C777AFD-D7C8-D64E-A4AB-A114ABFF386C}" dt="2021-04-15T23:27:52.963" v="2020" actId="20577"/>
        <pc:sldMkLst>
          <pc:docMk/>
          <pc:sldMk cId="364124817" sldId="304"/>
        </pc:sldMkLst>
        <pc:spChg chg="mod">
          <ac:chgData name="ＦＡＮＧ Ｘｉｎｔａｏ(gr0475vx)" userId="f5a69607-3c73-4172-a63e-2f8eff800f7d" providerId="ADAL" clId="{9C777AFD-D7C8-D64E-A4AB-A114ABFF386C}" dt="2021-04-15T14:52:17.959" v="1740" actId="207"/>
          <ac:spMkLst>
            <pc:docMk/>
            <pc:sldMk cId="364124817" sldId="304"/>
            <ac:spMk id="2" creationId="{BC799C47-1D9F-9B45-BF14-5E2C33F35C70}"/>
          </ac:spMkLst>
        </pc:spChg>
        <pc:spChg chg="add mod">
          <ac:chgData name="ＦＡＮＧ Ｘｉｎｔａｏ(gr0475vx)" userId="f5a69607-3c73-4172-a63e-2f8eff800f7d" providerId="ADAL" clId="{9C777AFD-D7C8-D64E-A4AB-A114ABFF386C}" dt="2021-04-15T23:27:52.963" v="2020" actId="20577"/>
          <ac:spMkLst>
            <pc:docMk/>
            <pc:sldMk cId="364124817" sldId="304"/>
            <ac:spMk id="4" creationId="{BCB39228-227B-034E-82CA-BEC5EFA9741C}"/>
          </ac:spMkLst>
        </pc:spChg>
        <pc:spChg chg="add mod">
          <ac:chgData name="ＦＡＮＧ Ｘｉｎｔａｏ(gr0475vx)" userId="f5a69607-3c73-4172-a63e-2f8eff800f7d" providerId="ADAL" clId="{9C777AFD-D7C8-D64E-A4AB-A114ABFF386C}" dt="2021-04-15T14:47:09.183" v="1594" actId="108"/>
          <ac:spMkLst>
            <pc:docMk/>
            <pc:sldMk cId="364124817" sldId="304"/>
            <ac:spMk id="5" creationId="{89989C8C-AA8D-4F47-A801-AA351DF310C7}"/>
          </ac:spMkLst>
        </pc:spChg>
        <pc:picChg chg="add mod">
          <ac:chgData name="ＦＡＮＧ Ｘｉｎｔａｏ(gr0475vx)" userId="f5a69607-3c73-4172-a63e-2f8eff800f7d" providerId="ADAL" clId="{9C777AFD-D7C8-D64E-A4AB-A114ABFF386C}" dt="2021-04-15T23:04:53.515" v="1846" actId="1076"/>
          <ac:picMkLst>
            <pc:docMk/>
            <pc:sldMk cId="364124817" sldId="304"/>
            <ac:picMk id="7" creationId="{7255D61A-2426-7B46-9321-7BBC52C63487}"/>
          </ac:picMkLst>
        </pc:picChg>
      </pc:sldChg>
      <pc:sldChg chg="modSp add mod">
        <pc:chgData name="ＦＡＮＧ Ｘｉｎｔａｏ(gr0475vx)" userId="f5a69607-3c73-4172-a63e-2f8eff800f7d" providerId="ADAL" clId="{9C777AFD-D7C8-D64E-A4AB-A114ABFF386C}" dt="2021-04-16T02:47:48.633" v="2100" actId="20577"/>
        <pc:sldMkLst>
          <pc:docMk/>
          <pc:sldMk cId="494960933" sldId="305"/>
        </pc:sldMkLst>
        <pc:spChg chg="mod">
          <ac:chgData name="ＦＡＮＧ Ｘｉｎｔａｏ(gr0475vx)" userId="f5a69607-3c73-4172-a63e-2f8eff800f7d" providerId="ADAL" clId="{9C777AFD-D7C8-D64E-A4AB-A114ABFF386C}" dt="2021-04-15T14:52:46.744" v="1745" actId="20577"/>
          <ac:spMkLst>
            <pc:docMk/>
            <pc:sldMk cId="494960933" sldId="305"/>
            <ac:spMk id="2" creationId="{BC799C47-1D9F-9B45-BF14-5E2C33F35C70}"/>
          </ac:spMkLst>
        </pc:spChg>
        <pc:spChg chg="mod">
          <ac:chgData name="ＦＡＮＧ Ｘｉｎｔａｏ(gr0475vx)" userId="f5a69607-3c73-4172-a63e-2f8eff800f7d" providerId="ADAL" clId="{9C777AFD-D7C8-D64E-A4AB-A114ABFF386C}" dt="2021-04-16T02:47:48.633" v="2100" actId="20577"/>
          <ac:spMkLst>
            <pc:docMk/>
            <pc:sldMk cId="494960933" sldId="305"/>
            <ac:spMk id="4" creationId="{BCB39228-227B-034E-82CA-BEC5EFA9741C}"/>
          </ac:spMkLst>
        </pc:spChg>
      </pc:sldChg>
    </pc:docChg>
  </pc:docChgLst>
  <pc:docChgLst>
    <pc:chgData name="ＦＡＮＧ Ｘｉｎｔａｏ(gr0475vx)" userId="f5a69607-3c73-4172-a63e-2f8eff800f7d" providerId="ADAL" clId="{232000C0-B5D4-E34B-9802-84834EE76E74}"/>
    <pc:docChg chg="undo custSel addSld delSld modSld sldOrd">
      <pc:chgData name="ＦＡＮＧ Ｘｉｎｔａｏ(gr0475vx)" userId="f5a69607-3c73-4172-a63e-2f8eff800f7d" providerId="ADAL" clId="{232000C0-B5D4-E34B-9802-84834EE76E74}" dt="2021-03-02T04:18:09.089" v="1077"/>
      <pc:docMkLst>
        <pc:docMk/>
      </pc:docMkLst>
      <pc:sldChg chg="modSp mod">
        <pc:chgData name="ＦＡＮＧ Ｘｉｎｔａｏ(gr0475vx)" userId="f5a69607-3c73-4172-a63e-2f8eff800f7d" providerId="ADAL" clId="{232000C0-B5D4-E34B-9802-84834EE76E74}" dt="2021-02-26T06:59:57.245" v="674" actId="255"/>
        <pc:sldMkLst>
          <pc:docMk/>
          <pc:sldMk cId="3527916796" sldId="256"/>
        </pc:sldMkLst>
        <pc:spChg chg="mod">
          <ac:chgData name="ＦＡＮＧ Ｘｉｎｔａｏ(gr0475vx)" userId="f5a69607-3c73-4172-a63e-2f8eff800f7d" providerId="ADAL" clId="{232000C0-B5D4-E34B-9802-84834EE76E74}" dt="2021-02-26T06:59:57.245" v="674" actId="255"/>
          <ac:spMkLst>
            <pc:docMk/>
            <pc:sldMk cId="3527916796" sldId="256"/>
            <ac:spMk id="2" creationId="{C09F0BFF-3663-0E4B-A023-6B2E72947AE0}"/>
          </ac:spMkLst>
        </pc:spChg>
        <pc:spChg chg="mod">
          <ac:chgData name="ＦＡＮＧ Ｘｉｎｔａｏ(gr0475vx)" userId="f5a69607-3c73-4172-a63e-2f8eff800f7d" providerId="ADAL" clId="{232000C0-B5D4-E34B-9802-84834EE76E74}" dt="2021-02-25T09:06:09.390" v="27" actId="20577"/>
          <ac:spMkLst>
            <pc:docMk/>
            <pc:sldMk cId="3527916796" sldId="256"/>
            <ac:spMk id="6" creationId="{F71AFA9A-5AFD-7E41-B85A-4618D969194B}"/>
          </ac:spMkLst>
        </pc:spChg>
      </pc:sldChg>
      <pc:sldChg chg="addSp modSp mod">
        <pc:chgData name="ＦＡＮＧ Ｘｉｎｔａｏ(gr0475vx)" userId="f5a69607-3c73-4172-a63e-2f8eff800f7d" providerId="ADAL" clId="{232000C0-B5D4-E34B-9802-84834EE76E74}" dt="2021-03-02T04:17:42.322" v="1063"/>
        <pc:sldMkLst>
          <pc:docMk/>
          <pc:sldMk cId="1944543615" sldId="265"/>
        </pc:sldMkLst>
        <pc:spChg chg="mod">
          <ac:chgData name="ＦＡＮＧ Ｘｉｎｔａｏ(gr0475vx)" userId="f5a69607-3c73-4172-a63e-2f8eff800f7d" providerId="ADAL" clId="{232000C0-B5D4-E34B-9802-84834EE76E74}" dt="2021-02-26T07:01:04.833" v="675" actId="20577"/>
          <ac:spMkLst>
            <pc:docMk/>
            <pc:sldMk cId="1944543615" sldId="265"/>
            <ac:spMk id="3" creationId="{80DD6DD9-4DED-43D1-B8A0-AC78CFD0096E}"/>
          </ac:spMkLst>
        </pc:spChg>
        <pc:spChg chg="add mod">
          <ac:chgData name="ＦＡＮＧ Ｘｉｎｔａｏ(gr0475vx)" userId="f5a69607-3c73-4172-a63e-2f8eff800f7d" providerId="ADAL" clId="{232000C0-B5D4-E34B-9802-84834EE76E74}" dt="2021-03-02T04:17:42.322" v="1063"/>
          <ac:spMkLst>
            <pc:docMk/>
            <pc:sldMk cId="1944543615" sldId="265"/>
            <ac:spMk id="5" creationId="{B3373FDA-799C-474B-8096-1ECDE4CD34C4}"/>
          </ac:spMkLst>
        </pc:spChg>
      </pc:sldChg>
      <pc:sldChg chg="addSp modSp mod">
        <pc:chgData name="ＦＡＮＧ Ｘｉｎｔａｏ(gr0475vx)" userId="f5a69607-3c73-4172-a63e-2f8eff800f7d" providerId="ADAL" clId="{232000C0-B5D4-E34B-9802-84834EE76E74}" dt="2021-03-02T04:17:45.921" v="1065"/>
        <pc:sldMkLst>
          <pc:docMk/>
          <pc:sldMk cId="4172746188" sldId="266"/>
        </pc:sldMkLst>
        <pc:spChg chg="mod">
          <ac:chgData name="ＦＡＮＧ Ｘｉｎｔａｏ(gr0475vx)" userId="f5a69607-3c73-4172-a63e-2f8eff800f7d" providerId="ADAL" clId="{232000C0-B5D4-E34B-9802-84834EE76E74}" dt="2021-02-26T07:04:38.460" v="711" actId="20577"/>
          <ac:spMkLst>
            <pc:docMk/>
            <pc:sldMk cId="4172746188" sldId="266"/>
            <ac:spMk id="3" creationId="{3823974B-B879-6840-84FA-D2B376E8F416}"/>
          </ac:spMkLst>
        </pc:spChg>
        <pc:spChg chg="add mod">
          <ac:chgData name="ＦＡＮＧ Ｘｉｎｔａｏ(gr0475vx)" userId="f5a69607-3c73-4172-a63e-2f8eff800f7d" providerId="ADAL" clId="{232000C0-B5D4-E34B-9802-84834EE76E74}" dt="2021-02-25T09:09:03.552" v="56" actId="1076"/>
          <ac:spMkLst>
            <pc:docMk/>
            <pc:sldMk cId="4172746188" sldId="266"/>
            <ac:spMk id="7" creationId="{EDDD6456-B2AF-4F49-AD32-F92D8267DA3E}"/>
          </ac:spMkLst>
        </pc:spChg>
        <pc:spChg chg="add mod">
          <ac:chgData name="ＦＡＮＧ Ｘｉｎｔａｏ(gr0475vx)" userId="f5a69607-3c73-4172-a63e-2f8eff800f7d" providerId="ADAL" clId="{232000C0-B5D4-E34B-9802-84834EE76E74}" dt="2021-03-02T04:17:45.921" v="1065"/>
          <ac:spMkLst>
            <pc:docMk/>
            <pc:sldMk cId="4172746188" sldId="266"/>
            <ac:spMk id="10" creationId="{7D03B2D8-57AD-784E-8B76-0481F8D44F60}"/>
          </ac:spMkLst>
        </pc:spChg>
        <pc:spChg chg="add mod">
          <ac:chgData name="ＦＡＮＧ Ｘｉｎｔａｏ(gr0475vx)" userId="f5a69607-3c73-4172-a63e-2f8eff800f7d" providerId="ADAL" clId="{232000C0-B5D4-E34B-9802-84834EE76E74}" dt="2021-02-25T09:09:34.263" v="73" actId="20577"/>
          <ac:spMkLst>
            <pc:docMk/>
            <pc:sldMk cId="4172746188" sldId="266"/>
            <ac:spMk id="11" creationId="{CF14B76C-7C46-3B4F-9CCE-8148C6129AF7}"/>
          </ac:spMkLst>
        </pc:spChg>
        <pc:graphicFrameChg chg="mod">
          <ac:chgData name="ＦＡＮＧ Ｘｉｎｔａｏ(gr0475vx)" userId="f5a69607-3c73-4172-a63e-2f8eff800f7d" providerId="ADAL" clId="{232000C0-B5D4-E34B-9802-84834EE76E74}" dt="2021-02-26T07:03:49.985" v="682" actId="20577"/>
          <ac:graphicFrameMkLst>
            <pc:docMk/>
            <pc:sldMk cId="4172746188" sldId="266"/>
            <ac:graphicFrameMk id="4" creationId="{761D0E18-CDF9-3247-B69C-431881553A92}"/>
          </ac:graphicFrameMkLst>
        </pc:graphicFrameChg>
        <pc:graphicFrameChg chg="mod">
          <ac:chgData name="ＦＡＮＧ Ｘｉｎｔａｏ(gr0475vx)" userId="f5a69607-3c73-4172-a63e-2f8eff800f7d" providerId="ADAL" clId="{232000C0-B5D4-E34B-9802-84834EE76E74}" dt="2021-02-27T07:51:08.558" v="1009"/>
          <ac:graphicFrameMkLst>
            <pc:docMk/>
            <pc:sldMk cId="4172746188" sldId="266"/>
            <ac:graphicFrameMk id="24" creationId="{D0260258-20F5-1449-84B0-FB3BD5A829A9}"/>
          </ac:graphicFrameMkLst>
        </pc:graphicFrameChg>
      </pc:sldChg>
      <pc:sldChg chg="addSp delSp modSp mod">
        <pc:chgData name="ＦＡＮＧ Ｘｉｎｔａｏ(gr0475vx)" userId="f5a69607-3c73-4172-a63e-2f8eff800f7d" providerId="ADAL" clId="{232000C0-B5D4-E34B-9802-84834EE76E74}" dt="2021-03-02T04:17:56.958" v="1071"/>
        <pc:sldMkLst>
          <pc:docMk/>
          <pc:sldMk cId="1075561700" sldId="267"/>
        </pc:sldMkLst>
        <pc:spChg chg="mod">
          <ac:chgData name="ＦＡＮＧ Ｘｉｎｔａｏ(gr0475vx)" userId="f5a69607-3c73-4172-a63e-2f8eff800f7d" providerId="ADAL" clId="{232000C0-B5D4-E34B-9802-84834EE76E74}" dt="2021-02-26T07:21:50.221" v="876" actId="20577"/>
          <ac:spMkLst>
            <pc:docMk/>
            <pc:sldMk cId="1075561700" sldId="267"/>
            <ac:spMk id="2" creationId="{A389842B-C2BB-43EA-B7F5-9C669D69D790}"/>
          </ac:spMkLst>
        </pc:spChg>
        <pc:spChg chg="mod">
          <ac:chgData name="ＦＡＮＧ Ｘｉｎｔａｏ(gr0475vx)" userId="f5a69607-3c73-4172-a63e-2f8eff800f7d" providerId="ADAL" clId="{232000C0-B5D4-E34B-9802-84834EE76E74}" dt="2021-02-26T06:36:45.436" v="667" actId="20577"/>
          <ac:spMkLst>
            <pc:docMk/>
            <pc:sldMk cId="1075561700" sldId="267"/>
            <ac:spMk id="3" creationId="{80DD6DD9-4DED-43D1-B8A0-AC78CFD0096E}"/>
          </ac:spMkLst>
        </pc:spChg>
        <pc:spChg chg="add del mod">
          <ac:chgData name="ＦＡＮＧ Ｘｉｎｔａｏ(gr0475vx)" userId="f5a69607-3c73-4172-a63e-2f8eff800f7d" providerId="ADAL" clId="{232000C0-B5D4-E34B-9802-84834EE76E74}" dt="2021-02-27T08:38:50.297" v="1010" actId="478"/>
          <ac:spMkLst>
            <pc:docMk/>
            <pc:sldMk cId="1075561700" sldId="267"/>
            <ac:spMk id="4" creationId="{2F2F1D8A-0AD0-EF4A-AC30-36DF58447F46}"/>
          </ac:spMkLst>
        </pc:spChg>
        <pc:spChg chg="add del mod">
          <ac:chgData name="ＦＡＮＧ Ｘｉｎｔａｏ(gr0475vx)" userId="f5a69607-3c73-4172-a63e-2f8eff800f7d" providerId="ADAL" clId="{232000C0-B5D4-E34B-9802-84834EE76E74}" dt="2021-02-26T06:15:26.953" v="614" actId="478"/>
          <ac:spMkLst>
            <pc:docMk/>
            <pc:sldMk cId="1075561700" sldId="267"/>
            <ac:spMk id="4" creationId="{DF1B8998-84CA-E342-9B1E-B6C53DA3EECD}"/>
          </ac:spMkLst>
        </pc:spChg>
        <pc:spChg chg="add mod">
          <ac:chgData name="ＦＡＮＧ Ｘｉｎｔａｏ(gr0475vx)" userId="f5a69607-3c73-4172-a63e-2f8eff800f7d" providerId="ADAL" clId="{232000C0-B5D4-E34B-9802-84834EE76E74}" dt="2021-03-02T04:17:56.958" v="1071"/>
          <ac:spMkLst>
            <pc:docMk/>
            <pc:sldMk cId="1075561700" sldId="267"/>
            <ac:spMk id="5" creationId="{76EA8FFF-4576-EE4A-8C1A-B7068863EC8B}"/>
          </ac:spMkLst>
        </pc:spChg>
      </pc:sldChg>
      <pc:sldChg chg="modSp">
        <pc:chgData name="ＦＡＮＧ Ｘｉｎｔａｏ(gr0475vx)" userId="f5a69607-3c73-4172-a63e-2f8eff800f7d" providerId="ADAL" clId="{232000C0-B5D4-E34B-9802-84834EE76E74}" dt="2021-02-25T09:23:48.849" v="388" actId="20578"/>
        <pc:sldMkLst>
          <pc:docMk/>
          <pc:sldMk cId="3685032386" sldId="270"/>
        </pc:sldMkLst>
        <pc:spChg chg="mod">
          <ac:chgData name="ＦＡＮＧ Ｘｉｎｔａｏ(gr0475vx)" userId="f5a69607-3c73-4172-a63e-2f8eff800f7d" providerId="ADAL" clId="{232000C0-B5D4-E34B-9802-84834EE76E74}" dt="2021-02-25T09:23:48.849" v="388" actId="20578"/>
          <ac:spMkLst>
            <pc:docMk/>
            <pc:sldMk cId="3685032386" sldId="270"/>
            <ac:spMk id="4" creationId="{34D5B7FB-CDCA-C946-9ED2-17AC670CC453}"/>
          </ac:spMkLst>
        </pc:spChg>
      </pc:sldChg>
      <pc:sldChg chg="addSp modSp mod">
        <pc:chgData name="ＦＡＮＧ Ｘｉｎｔａｏ(gr0475vx)" userId="f5a69607-3c73-4172-a63e-2f8eff800f7d" providerId="ADAL" clId="{232000C0-B5D4-E34B-9802-84834EE76E74}" dt="2021-03-02T04:17:59.109" v="1072"/>
        <pc:sldMkLst>
          <pc:docMk/>
          <pc:sldMk cId="4232215722" sldId="274"/>
        </pc:sldMkLst>
        <pc:spChg chg="mod">
          <ac:chgData name="ＦＡＮＧ Ｘｉｎｔａｏ(gr0475vx)" userId="f5a69607-3c73-4172-a63e-2f8eff800f7d" providerId="ADAL" clId="{232000C0-B5D4-E34B-9802-84834EE76E74}" dt="2021-02-26T07:21:53.684" v="879" actId="20577"/>
          <ac:spMkLst>
            <pc:docMk/>
            <pc:sldMk cId="4232215722" sldId="274"/>
            <ac:spMk id="2" creationId="{E2B7CAD7-184F-9148-B9B0-45037D6301D8}"/>
          </ac:spMkLst>
        </pc:spChg>
        <pc:spChg chg="add mod">
          <ac:chgData name="ＦＡＮＧ Ｘｉｎｔａｏ(gr0475vx)" userId="f5a69607-3c73-4172-a63e-2f8eff800f7d" providerId="ADAL" clId="{232000C0-B5D4-E34B-9802-84834EE76E74}" dt="2021-03-02T04:17:59.109" v="1072"/>
          <ac:spMkLst>
            <pc:docMk/>
            <pc:sldMk cId="4232215722" sldId="274"/>
            <ac:spMk id="13" creationId="{D91AA89F-34CE-3848-8D82-100BC240C9E3}"/>
          </ac:spMkLst>
        </pc:spChg>
      </pc:sldChg>
      <pc:sldChg chg="addSp delSp modSp mod">
        <pc:chgData name="ＦＡＮＧ Ｘｉｎｔａｏ(gr0475vx)" userId="f5a69607-3c73-4172-a63e-2f8eff800f7d" providerId="ADAL" clId="{232000C0-B5D4-E34B-9802-84834EE76E74}" dt="2021-03-02T04:17:49.880" v="1067"/>
        <pc:sldMkLst>
          <pc:docMk/>
          <pc:sldMk cId="2827441140" sldId="277"/>
        </pc:sldMkLst>
        <pc:spChg chg="mod">
          <ac:chgData name="ＦＡＮＧ Ｘｉｎｔａｏ(gr0475vx)" userId="f5a69607-3c73-4172-a63e-2f8eff800f7d" providerId="ADAL" clId="{232000C0-B5D4-E34B-9802-84834EE76E74}" dt="2021-02-25T09:11:51.080" v="96" actId="20577"/>
          <ac:spMkLst>
            <pc:docMk/>
            <pc:sldMk cId="2827441140" sldId="277"/>
            <ac:spMk id="2" creationId="{B98017F1-A404-4248-8654-8B41360FEE5C}"/>
          </ac:spMkLst>
        </pc:spChg>
        <pc:spChg chg="mod">
          <ac:chgData name="ＦＡＮＧ Ｘｉｎｔａｏ(gr0475vx)" userId="f5a69607-3c73-4172-a63e-2f8eff800f7d" providerId="ADAL" clId="{232000C0-B5D4-E34B-9802-84834EE76E74}" dt="2021-02-25T09:12:11.628" v="97" actId="15"/>
          <ac:spMkLst>
            <pc:docMk/>
            <pc:sldMk cId="2827441140" sldId="277"/>
            <ac:spMk id="3" creationId="{A8147F66-0148-C54B-9DE9-1A310E62E13F}"/>
          </ac:spMkLst>
        </pc:spChg>
        <pc:spChg chg="add del mod">
          <ac:chgData name="ＦＡＮＧ Ｘｉｎｔａｏ(gr0475vx)" userId="f5a69607-3c73-4172-a63e-2f8eff800f7d" providerId="ADAL" clId="{232000C0-B5D4-E34B-9802-84834EE76E74}" dt="2021-02-26T07:08:43.018" v="747" actId="478"/>
          <ac:spMkLst>
            <pc:docMk/>
            <pc:sldMk cId="2827441140" sldId="277"/>
            <ac:spMk id="5" creationId="{D65C4FD1-DE85-F943-8401-300E8054BEC0}"/>
          </ac:spMkLst>
        </pc:spChg>
        <pc:spChg chg="add del mod">
          <ac:chgData name="ＦＡＮＧ Ｘｉｎｔａｏ(gr0475vx)" userId="f5a69607-3c73-4172-a63e-2f8eff800f7d" providerId="ADAL" clId="{232000C0-B5D4-E34B-9802-84834EE76E74}" dt="2021-02-26T04:50:12.181" v="597" actId="478"/>
          <ac:spMkLst>
            <pc:docMk/>
            <pc:sldMk cId="2827441140" sldId="277"/>
            <ac:spMk id="5" creationId="{E4317C8E-473D-8D48-B703-DDE3F5C8CDF2}"/>
          </ac:spMkLst>
        </pc:spChg>
        <pc:spChg chg="add mod">
          <ac:chgData name="ＦＡＮＧ Ｘｉｎｔａｏ(gr0475vx)" userId="f5a69607-3c73-4172-a63e-2f8eff800f7d" providerId="ADAL" clId="{232000C0-B5D4-E34B-9802-84834EE76E74}" dt="2021-03-02T04:17:49.880" v="1067"/>
          <ac:spMkLst>
            <pc:docMk/>
            <pc:sldMk cId="2827441140" sldId="277"/>
            <ac:spMk id="10" creationId="{4F0B1EE3-2433-1647-A882-CD5B24DFC837}"/>
          </ac:spMkLst>
        </pc:spChg>
      </pc:sldChg>
      <pc:sldChg chg="addSp delSp modSp mod modAnim">
        <pc:chgData name="ＦＡＮＧ Ｘｉｎｔａｏ(gr0475vx)" userId="f5a69607-3c73-4172-a63e-2f8eff800f7d" providerId="ADAL" clId="{232000C0-B5D4-E34B-9802-84834EE76E74}" dt="2021-03-02T04:18:01.033" v="1073"/>
        <pc:sldMkLst>
          <pc:docMk/>
          <pc:sldMk cId="2675568392" sldId="283"/>
        </pc:sldMkLst>
        <pc:spChg chg="mod">
          <ac:chgData name="ＦＡＮＧ Ｘｉｎｔａｏ(gr0475vx)" userId="f5a69607-3c73-4172-a63e-2f8eff800f7d" providerId="ADAL" clId="{232000C0-B5D4-E34B-9802-84834EE76E74}" dt="2021-02-26T05:32:32.539" v="600" actId="20577"/>
          <ac:spMkLst>
            <pc:docMk/>
            <pc:sldMk cId="2675568392" sldId="283"/>
            <ac:spMk id="2" creationId="{E2B7CAD7-184F-9148-B9B0-45037D6301D8}"/>
          </ac:spMkLst>
        </pc:spChg>
        <pc:spChg chg="add del mod">
          <ac:chgData name="ＦＡＮＧ Ｘｉｎｔａｏ(gr0475vx)" userId="f5a69607-3c73-4172-a63e-2f8eff800f7d" providerId="ADAL" clId="{232000C0-B5D4-E34B-9802-84834EE76E74}" dt="2021-02-27T09:13:48.886" v="1058" actId="478"/>
          <ac:spMkLst>
            <pc:docMk/>
            <pc:sldMk cId="2675568392" sldId="283"/>
            <ac:spMk id="3" creationId="{2DDF28E6-A63E-614E-BC40-2D00224F5C22}"/>
          </ac:spMkLst>
        </pc:spChg>
        <pc:spChg chg="add del mod">
          <ac:chgData name="ＦＡＮＧ Ｘｉｎｔａｏ(gr0475vx)" userId="f5a69607-3c73-4172-a63e-2f8eff800f7d" providerId="ADAL" clId="{232000C0-B5D4-E34B-9802-84834EE76E74}" dt="2021-02-26T06:15:07.171" v="613" actId="478"/>
          <ac:spMkLst>
            <pc:docMk/>
            <pc:sldMk cId="2675568392" sldId="283"/>
            <ac:spMk id="3" creationId="{4B0D8450-9656-5644-9247-3889371CB1E4}"/>
          </ac:spMkLst>
        </pc:spChg>
        <pc:spChg chg="add del mod">
          <ac:chgData name="ＦＡＮＧ Ｘｉｎｔａｏ(gr0475vx)" userId="f5a69607-3c73-4172-a63e-2f8eff800f7d" providerId="ADAL" clId="{232000C0-B5D4-E34B-9802-84834EE76E74}" dt="2021-02-26T06:15:03.865" v="612" actId="478"/>
          <ac:spMkLst>
            <pc:docMk/>
            <pc:sldMk cId="2675568392" sldId="283"/>
            <ac:spMk id="7" creationId="{14554950-92C0-C94A-918F-1F5183737996}"/>
          </ac:spMkLst>
        </pc:spChg>
        <pc:spChg chg="add mod">
          <ac:chgData name="ＦＡＮＧ Ｘｉｎｔａｏ(gr0475vx)" userId="f5a69607-3c73-4172-a63e-2f8eff800f7d" providerId="ADAL" clId="{232000C0-B5D4-E34B-9802-84834EE76E74}" dt="2021-02-27T08:44:48.995" v="1027" actId="208"/>
          <ac:spMkLst>
            <pc:docMk/>
            <pc:sldMk cId="2675568392" sldId="283"/>
            <ac:spMk id="7" creationId="{88781A53-9243-7241-A35E-7AEEB24B83E0}"/>
          </ac:spMkLst>
        </pc:spChg>
        <pc:spChg chg="add mod">
          <ac:chgData name="ＦＡＮＧ Ｘｉｎｔａｏ(gr0475vx)" userId="f5a69607-3c73-4172-a63e-2f8eff800f7d" providerId="ADAL" clId="{232000C0-B5D4-E34B-9802-84834EE76E74}" dt="2021-02-27T09:13:42.599" v="1057" actId="113"/>
          <ac:spMkLst>
            <pc:docMk/>
            <pc:sldMk cId="2675568392" sldId="283"/>
            <ac:spMk id="14" creationId="{988CE1AC-59AF-5F41-BDC7-D1090B540A84}"/>
          </ac:spMkLst>
        </pc:spChg>
        <pc:spChg chg="add mod">
          <ac:chgData name="ＦＡＮＧ Ｘｉｎｔａｏ(gr0475vx)" userId="f5a69607-3c73-4172-a63e-2f8eff800f7d" providerId="ADAL" clId="{232000C0-B5D4-E34B-9802-84834EE76E74}" dt="2021-03-02T04:18:01.033" v="1073"/>
          <ac:spMkLst>
            <pc:docMk/>
            <pc:sldMk cId="2675568392" sldId="283"/>
            <ac:spMk id="15" creationId="{21F4F43E-3F90-9843-9B62-4F955F972D28}"/>
          </ac:spMkLst>
        </pc:spChg>
        <pc:graphicFrameChg chg="mod modGraphic">
          <ac:chgData name="ＦＡＮＧ Ｘｉｎｔａｏ(gr0475vx)" userId="f5a69607-3c73-4172-a63e-2f8eff800f7d" providerId="ADAL" clId="{232000C0-B5D4-E34B-9802-84834EE76E74}" dt="2021-02-27T11:05:47.377" v="1061" actId="113"/>
          <ac:graphicFrameMkLst>
            <pc:docMk/>
            <pc:sldMk cId="2675568392" sldId="283"/>
            <ac:graphicFrameMk id="4" creationId="{D226A5CC-C41C-6740-8DEF-6B011F4B3669}"/>
          </ac:graphicFrameMkLst>
        </pc:graphicFrameChg>
        <pc:cxnChg chg="add mod">
          <ac:chgData name="ＦＡＮＧ Ｘｉｎｔａｏ(gr0475vx)" userId="f5a69607-3c73-4172-a63e-2f8eff800f7d" providerId="ADAL" clId="{232000C0-B5D4-E34B-9802-84834EE76E74}" dt="2021-02-27T09:13:39.163" v="1056" actId="14100"/>
          <ac:cxnSpMkLst>
            <pc:docMk/>
            <pc:sldMk cId="2675568392" sldId="283"/>
            <ac:cxnSpMk id="12" creationId="{5BDD8BE1-7675-0141-BC39-3C11A8A8C471}"/>
          </ac:cxnSpMkLst>
        </pc:cxnChg>
      </pc:sldChg>
      <pc:sldChg chg="addSp modSp mod ord">
        <pc:chgData name="ＦＡＮＧ Ｘｉｎｔａｏ(gr0475vx)" userId="f5a69607-3c73-4172-a63e-2f8eff800f7d" providerId="ADAL" clId="{232000C0-B5D4-E34B-9802-84834EE76E74}" dt="2021-03-02T04:17:55.163" v="1070"/>
        <pc:sldMkLst>
          <pc:docMk/>
          <pc:sldMk cId="243735020" sldId="291"/>
        </pc:sldMkLst>
        <pc:spChg chg="mod">
          <ac:chgData name="ＦＡＮＧ Ｘｉｎｔａｏ(gr0475vx)" userId="f5a69607-3c73-4172-a63e-2f8eff800f7d" providerId="ADAL" clId="{232000C0-B5D4-E34B-9802-84834EE76E74}" dt="2021-02-26T07:21:46.878" v="873" actId="20577"/>
          <ac:spMkLst>
            <pc:docMk/>
            <pc:sldMk cId="243735020" sldId="291"/>
            <ac:spMk id="2" creationId="{B98017F1-A404-4248-8654-8B41360FEE5C}"/>
          </ac:spMkLst>
        </pc:spChg>
        <pc:spChg chg="mod">
          <ac:chgData name="ＦＡＮＧ Ｘｉｎｔａｏ(gr0475vx)" userId="f5a69607-3c73-4172-a63e-2f8eff800f7d" providerId="ADAL" clId="{232000C0-B5D4-E34B-9802-84834EE76E74}" dt="2021-02-26T07:20:28.521" v="864" actId="20577"/>
          <ac:spMkLst>
            <pc:docMk/>
            <pc:sldMk cId="243735020" sldId="291"/>
            <ac:spMk id="3" creationId="{A351A24A-04F4-1143-A692-8A7106A7659B}"/>
          </ac:spMkLst>
        </pc:spChg>
        <pc:spChg chg="add mod">
          <ac:chgData name="ＦＡＮＧ Ｘｉｎｔａｏ(gr0475vx)" userId="f5a69607-3c73-4172-a63e-2f8eff800f7d" providerId="ADAL" clId="{232000C0-B5D4-E34B-9802-84834EE76E74}" dt="2021-03-02T04:17:55.163" v="1070"/>
          <ac:spMkLst>
            <pc:docMk/>
            <pc:sldMk cId="243735020" sldId="291"/>
            <ac:spMk id="5" creationId="{DA471BBE-08BC-9D4E-8025-475EF087CECC}"/>
          </ac:spMkLst>
        </pc:spChg>
      </pc:sldChg>
      <pc:sldChg chg="addSp delSp modSp mod">
        <pc:chgData name="ＦＡＮＧ Ｘｉｎｔａｏ(gr0475vx)" userId="f5a69607-3c73-4172-a63e-2f8eff800f7d" providerId="ADAL" clId="{232000C0-B5D4-E34B-9802-84834EE76E74}" dt="2021-03-02T04:17:53.514" v="1069"/>
        <pc:sldMkLst>
          <pc:docMk/>
          <pc:sldMk cId="1854875444" sldId="292"/>
        </pc:sldMkLst>
        <pc:spChg chg="add del mod">
          <ac:chgData name="ＦＡＮＧ Ｘｉｎｔａｏ(gr0475vx)" userId="f5a69607-3c73-4172-a63e-2f8eff800f7d" providerId="ADAL" clId="{232000C0-B5D4-E34B-9802-84834EE76E74}" dt="2021-03-02T03:25:30.050" v="1062" actId="478"/>
          <ac:spMkLst>
            <pc:docMk/>
            <pc:sldMk cId="1854875444" sldId="292"/>
            <ac:spMk id="5" creationId="{6ACBECF1-5959-494C-A8B0-94B8E99C2D94}"/>
          </ac:spMkLst>
        </pc:spChg>
        <pc:spChg chg="add mod">
          <ac:chgData name="ＦＡＮＧ Ｘｉｎｔａｏ(gr0475vx)" userId="f5a69607-3c73-4172-a63e-2f8eff800f7d" providerId="ADAL" clId="{232000C0-B5D4-E34B-9802-84834EE76E74}" dt="2021-03-02T04:17:53.514" v="1069"/>
          <ac:spMkLst>
            <pc:docMk/>
            <pc:sldMk cId="1854875444" sldId="292"/>
            <ac:spMk id="9" creationId="{EFB87195-0952-5048-AB96-16D5D79915E1}"/>
          </ac:spMkLst>
        </pc:spChg>
      </pc:sldChg>
      <pc:sldChg chg="addSp modSp">
        <pc:chgData name="ＦＡＮＧ Ｘｉｎｔａｏ(gr0475vx)" userId="f5a69607-3c73-4172-a63e-2f8eff800f7d" providerId="ADAL" clId="{232000C0-B5D4-E34B-9802-84834EE76E74}" dt="2021-03-02T04:17:47.842" v="1066"/>
        <pc:sldMkLst>
          <pc:docMk/>
          <pc:sldMk cId="4174256957" sldId="294"/>
        </pc:sldMkLst>
        <pc:spChg chg="add mod">
          <ac:chgData name="ＦＡＮＧ Ｘｉｎｔａｏ(gr0475vx)" userId="f5a69607-3c73-4172-a63e-2f8eff800f7d" providerId="ADAL" clId="{232000C0-B5D4-E34B-9802-84834EE76E74}" dt="2021-03-02T04:17:47.842" v="1066"/>
          <ac:spMkLst>
            <pc:docMk/>
            <pc:sldMk cId="4174256957" sldId="294"/>
            <ac:spMk id="5" creationId="{48E47445-8B6A-F74A-8BF8-AF5C11786736}"/>
          </ac:spMkLst>
        </pc:spChg>
      </pc:sldChg>
      <pc:sldChg chg="addSp modSp mod">
        <pc:chgData name="ＦＡＮＧ Ｘｉｎｔａｏ(gr0475vx)" userId="f5a69607-3c73-4172-a63e-2f8eff800f7d" providerId="ADAL" clId="{232000C0-B5D4-E34B-9802-84834EE76E74}" dt="2021-03-02T04:18:09.089" v="1077"/>
        <pc:sldMkLst>
          <pc:docMk/>
          <pc:sldMk cId="2621240240" sldId="295"/>
        </pc:sldMkLst>
        <pc:spChg chg="mod">
          <ac:chgData name="ＦＡＮＧ Ｘｉｎｔａｏ(gr0475vx)" userId="f5a69607-3c73-4172-a63e-2f8eff800f7d" providerId="ADAL" clId="{232000C0-B5D4-E34B-9802-84834EE76E74}" dt="2021-02-26T05:40:29.927" v="611" actId="20577"/>
          <ac:spMkLst>
            <pc:docMk/>
            <pc:sldMk cId="2621240240" sldId="295"/>
            <ac:spMk id="4" creationId="{3C8F1BE0-FCA2-8C47-A9C4-BA3AA37FA064}"/>
          </ac:spMkLst>
        </pc:spChg>
        <pc:spChg chg="add mod">
          <ac:chgData name="ＦＡＮＧ Ｘｉｎｔａｏ(gr0475vx)" userId="f5a69607-3c73-4172-a63e-2f8eff800f7d" providerId="ADAL" clId="{232000C0-B5D4-E34B-9802-84834EE76E74}" dt="2021-03-02T04:18:09.089" v="1077"/>
          <ac:spMkLst>
            <pc:docMk/>
            <pc:sldMk cId="2621240240" sldId="295"/>
            <ac:spMk id="5" creationId="{43BF2522-A4E9-944B-807B-D33AAE8F7293}"/>
          </ac:spMkLst>
        </pc:spChg>
      </pc:sldChg>
      <pc:sldChg chg="addSp modSp mod">
        <pc:chgData name="ＦＡＮＧ Ｘｉｎｔａｏ(gr0475vx)" userId="f5a69607-3c73-4172-a63e-2f8eff800f7d" providerId="ADAL" clId="{232000C0-B5D4-E34B-9802-84834EE76E74}" dt="2021-03-02T04:18:06.345" v="1076"/>
        <pc:sldMkLst>
          <pc:docMk/>
          <pc:sldMk cId="843165136" sldId="296"/>
        </pc:sldMkLst>
        <pc:spChg chg="mod">
          <ac:chgData name="ＦＡＮＧ Ｘｉｎｔａｏ(gr0475vx)" userId="f5a69607-3c73-4172-a63e-2f8eff800f7d" providerId="ADAL" clId="{232000C0-B5D4-E34B-9802-84834EE76E74}" dt="2021-02-26T07:29:16.335" v="988" actId="20577"/>
          <ac:spMkLst>
            <pc:docMk/>
            <pc:sldMk cId="843165136" sldId="296"/>
            <ac:spMk id="4" creationId="{E79A4B64-359A-2446-8677-4C29C8F213EB}"/>
          </ac:spMkLst>
        </pc:spChg>
        <pc:spChg chg="add mod">
          <ac:chgData name="ＦＡＮＧ Ｘｉｎｔａｏ(gr0475vx)" userId="f5a69607-3c73-4172-a63e-2f8eff800f7d" providerId="ADAL" clId="{232000C0-B5D4-E34B-9802-84834EE76E74}" dt="2021-02-25T09:22:53.633" v="387" actId="1076"/>
          <ac:spMkLst>
            <pc:docMk/>
            <pc:sldMk cId="843165136" sldId="296"/>
            <ac:spMk id="5" creationId="{532A69F9-9F79-AB4F-A86B-5FDBEE7B2860}"/>
          </ac:spMkLst>
        </pc:spChg>
        <pc:spChg chg="add mod">
          <ac:chgData name="ＦＡＮＧ Ｘｉｎｔａｏ(gr0475vx)" userId="f5a69607-3c73-4172-a63e-2f8eff800f7d" providerId="ADAL" clId="{232000C0-B5D4-E34B-9802-84834EE76E74}" dt="2021-03-02T04:18:06.345" v="1076"/>
          <ac:spMkLst>
            <pc:docMk/>
            <pc:sldMk cId="843165136" sldId="296"/>
            <ac:spMk id="5" creationId="{9BBE94F7-5C49-8343-AE3B-E3F92D40517E}"/>
          </ac:spMkLst>
        </pc:spChg>
      </pc:sldChg>
      <pc:sldChg chg="addSp modSp mod">
        <pc:chgData name="ＦＡＮＧ Ｘｉｎｔａｏ(gr0475vx)" userId="f5a69607-3c73-4172-a63e-2f8eff800f7d" providerId="ADAL" clId="{232000C0-B5D4-E34B-9802-84834EE76E74}" dt="2021-03-02T04:17:44.342" v="1064"/>
        <pc:sldMkLst>
          <pc:docMk/>
          <pc:sldMk cId="3536378391" sldId="297"/>
        </pc:sldMkLst>
        <pc:spChg chg="mod">
          <ac:chgData name="ＦＡＮＧ Ｘｉｎｔａｏ(gr0475vx)" userId="f5a69607-3c73-4172-a63e-2f8eff800f7d" providerId="ADAL" clId="{232000C0-B5D4-E34B-9802-84834EE76E74}" dt="2021-02-25T09:07:37.461" v="43" actId="20577"/>
          <ac:spMkLst>
            <pc:docMk/>
            <pc:sldMk cId="3536378391" sldId="297"/>
            <ac:spMk id="4" creationId="{641B038D-EC1B-2344-B588-23BA2A8386AB}"/>
          </ac:spMkLst>
        </pc:spChg>
        <pc:spChg chg="mod">
          <ac:chgData name="ＦＡＮＧ Ｘｉｎｔａｏ(gr0475vx)" userId="f5a69607-3c73-4172-a63e-2f8eff800f7d" providerId="ADAL" clId="{232000C0-B5D4-E34B-9802-84834EE76E74}" dt="2021-02-25T09:07:58.156" v="44" actId="1076"/>
          <ac:spMkLst>
            <pc:docMk/>
            <pc:sldMk cId="3536378391" sldId="297"/>
            <ac:spMk id="5" creationId="{4264A503-7D63-4547-BDCB-7DD0FF600FE1}"/>
          </ac:spMkLst>
        </pc:spChg>
        <pc:spChg chg="mod">
          <ac:chgData name="ＦＡＮＧ Ｘｉｎｔａｏ(gr0475vx)" userId="f5a69607-3c73-4172-a63e-2f8eff800f7d" providerId="ADAL" clId="{232000C0-B5D4-E34B-9802-84834EE76E74}" dt="2021-02-26T07:01:35.307" v="678" actId="20577"/>
          <ac:spMkLst>
            <pc:docMk/>
            <pc:sldMk cId="3536378391" sldId="297"/>
            <ac:spMk id="6" creationId="{6AA830C0-F234-AF41-BAD3-29CA085043DC}"/>
          </ac:spMkLst>
        </pc:spChg>
        <pc:spChg chg="add mod">
          <ac:chgData name="ＦＡＮＧ Ｘｉｎｔａｏ(gr0475vx)" userId="f5a69607-3c73-4172-a63e-2f8eff800f7d" providerId="ADAL" clId="{232000C0-B5D4-E34B-9802-84834EE76E74}" dt="2021-03-02T04:17:44.342" v="1064"/>
          <ac:spMkLst>
            <pc:docMk/>
            <pc:sldMk cId="3536378391" sldId="297"/>
            <ac:spMk id="18" creationId="{41005F74-8E39-C340-9275-2F9E3173CDAA}"/>
          </ac:spMkLst>
        </pc:spChg>
        <pc:spChg chg="mod">
          <ac:chgData name="ＦＡＮＧ Ｘｉｎｔａｏ(gr0475vx)" userId="f5a69607-3c73-4172-a63e-2f8eff800f7d" providerId="ADAL" clId="{232000C0-B5D4-E34B-9802-84834EE76E74}" dt="2021-02-25T09:08:01.763" v="45" actId="1076"/>
          <ac:spMkLst>
            <pc:docMk/>
            <pc:sldMk cId="3536378391" sldId="297"/>
            <ac:spMk id="24" creationId="{27E2B359-3C4B-5749-A8EF-0B494E3A718A}"/>
          </ac:spMkLst>
        </pc:spChg>
        <pc:spChg chg="mod">
          <ac:chgData name="ＦＡＮＧ Ｘｉｎｔａｏ(gr0475vx)" userId="f5a69607-3c73-4172-a63e-2f8eff800f7d" providerId="ADAL" clId="{232000C0-B5D4-E34B-9802-84834EE76E74}" dt="2021-02-25T09:08:04.650" v="46" actId="1076"/>
          <ac:spMkLst>
            <pc:docMk/>
            <pc:sldMk cId="3536378391" sldId="297"/>
            <ac:spMk id="25" creationId="{C1C7B979-9066-224E-B511-70067487CE82}"/>
          </ac:spMkLst>
        </pc:spChg>
        <pc:spChg chg="mod">
          <ac:chgData name="ＦＡＮＧ Ｘｉｎｔａｏ(gr0475vx)" userId="f5a69607-3c73-4172-a63e-2f8eff800f7d" providerId="ADAL" clId="{232000C0-B5D4-E34B-9802-84834EE76E74}" dt="2021-02-26T07:02:10.899" v="679" actId="403"/>
          <ac:spMkLst>
            <pc:docMk/>
            <pc:sldMk cId="3536378391" sldId="297"/>
            <ac:spMk id="26" creationId="{26CB3C00-DDDD-2946-B381-E3366D1580B6}"/>
          </ac:spMkLst>
        </pc:spChg>
      </pc:sldChg>
      <pc:sldChg chg="addSp modSp mod">
        <pc:chgData name="ＦＡＮＧ Ｘｉｎｔａｏ(gr0475vx)" userId="f5a69607-3c73-4172-a63e-2f8eff800f7d" providerId="ADAL" clId="{232000C0-B5D4-E34B-9802-84834EE76E74}" dt="2021-03-02T04:17:51.755" v="1068"/>
        <pc:sldMkLst>
          <pc:docMk/>
          <pc:sldMk cId="1134940727" sldId="298"/>
        </pc:sldMkLst>
        <pc:spChg chg="mod">
          <ac:chgData name="ＦＡＮＧ Ｘｉｎｔａｏ(gr0475vx)" userId="f5a69607-3c73-4172-a63e-2f8eff800f7d" providerId="ADAL" clId="{232000C0-B5D4-E34B-9802-84834EE76E74}" dt="2021-02-26T07:09:57.031" v="773" actId="313"/>
          <ac:spMkLst>
            <pc:docMk/>
            <pc:sldMk cId="1134940727" sldId="298"/>
            <ac:spMk id="4" creationId="{FD3D7DB2-EAC8-0C40-ADD9-53382626B816}"/>
          </ac:spMkLst>
        </pc:spChg>
        <pc:spChg chg="add mod">
          <ac:chgData name="ＦＡＮＧ Ｘｉｎｔａｏ(gr0475vx)" userId="f5a69607-3c73-4172-a63e-2f8eff800f7d" providerId="ADAL" clId="{232000C0-B5D4-E34B-9802-84834EE76E74}" dt="2021-03-02T04:17:51.755" v="1068"/>
          <ac:spMkLst>
            <pc:docMk/>
            <pc:sldMk cId="1134940727" sldId="298"/>
            <ac:spMk id="6" creationId="{84FA511B-54F2-5242-8E5C-33AE3E5F0F53}"/>
          </ac:spMkLst>
        </pc:spChg>
      </pc:sldChg>
      <pc:sldChg chg="addSp modSp mod">
        <pc:chgData name="ＦＡＮＧ Ｘｉｎｔａｏ(gr0475vx)" userId="f5a69607-3c73-4172-a63e-2f8eff800f7d" providerId="ADAL" clId="{232000C0-B5D4-E34B-9802-84834EE76E74}" dt="2021-03-02T04:18:04.855" v="1075"/>
        <pc:sldMkLst>
          <pc:docMk/>
          <pc:sldMk cId="3577078846" sldId="299"/>
        </pc:sldMkLst>
        <pc:spChg chg="mod">
          <ac:chgData name="ＦＡＮＧ Ｘｉｎｔａｏ(gr0475vx)" userId="f5a69607-3c73-4172-a63e-2f8eff800f7d" providerId="ADAL" clId="{232000C0-B5D4-E34B-9802-84834EE76E74}" dt="2021-02-25T09:21:23.651" v="347" actId="20577"/>
          <ac:spMkLst>
            <pc:docMk/>
            <pc:sldMk cId="3577078846" sldId="299"/>
            <ac:spMk id="4" creationId="{E79A4B64-359A-2446-8677-4C29C8F213EB}"/>
          </ac:spMkLst>
        </pc:spChg>
        <pc:spChg chg="add mod">
          <ac:chgData name="ＦＡＮＧ Ｘｉｎｔａｏ(gr0475vx)" userId="f5a69607-3c73-4172-a63e-2f8eff800f7d" providerId="ADAL" clId="{232000C0-B5D4-E34B-9802-84834EE76E74}" dt="2021-03-02T04:18:04.855" v="1075"/>
          <ac:spMkLst>
            <pc:docMk/>
            <pc:sldMk cId="3577078846" sldId="299"/>
            <ac:spMk id="7" creationId="{2AB8325D-741C-F649-BAC7-59337B4B3094}"/>
          </ac:spMkLst>
        </pc:spChg>
      </pc:sldChg>
      <pc:sldChg chg="addSp delSp modSp mod">
        <pc:chgData name="ＦＡＮＧ Ｘｉｎｔａｏ(gr0475vx)" userId="f5a69607-3c73-4172-a63e-2f8eff800f7d" providerId="ADAL" clId="{232000C0-B5D4-E34B-9802-84834EE76E74}" dt="2021-03-02T04:18:03.082" v="1074"/>
        <pc:sldMkLst>
          <pc:docMk/>
          <pc:sldMk cId="485281360" sldId="300"/>
        </pc:sldMkLst>
        <pc:spChg chg="mod">
          <ac:chgData name="ＦＡＮＧ Ｘｉｎｔａｏ(gr0475vx)" userId="f5a69607-3c73-4172-a63e-2f8eff800f7d" providerId="ADAL" clId="{232000C0-B5D4-E34B-9802-84834EE76E74}" dt="2021-02-26T03:00:54.687" v="469" actId="20577"/>
          <ac:spMkLst>
            <pc:docMk/>
            <pc:sldMk cId="485281360" sldId="300"/>
            <ac:spMk id="3" creationId="{7E69E5BB-F88B-E346-9F1A-0CD86245EACB}"/>
          </ac:spMkLst>
        </pc:spChg>
        <pc:spChg chg="add mod">
          <ac:chgData name="ＦＡＮＧ Ｘｉｎｔａｏ(gr0475vx)" userId="f5a69607-3c73-4172-a63e-2f8eff800f7d" providerId="ADAL" clId="{232000C0-B5D4-E34B-9802-84834EE76E74}" dt="2021-02-26T03:58:51.117" v="596" actId="20577"/>
          <ac:spMkLst>
            <pc:docMk/>
            <pc:sldMk cId="485281360" sldId="300"/>
            <ac:spMk id="6" creationId="{75FD7AA4-A4B6-D64E-9E6C-FF1849E721A4}"/>
          </ac:spMkLst>
        </pc:spChg>
        <pc:spChg chg="add mod">
          <ac:chgData name="ＦＡＮＧ Ｘｉｎｔａｏ(gr0475vx)" userId="f5a69607-3c73-4172-a63e-2f8eff800f7d" providerId="ADAL" clId="{232000C0-B5D4-E34B-9802-84834EE76E74}" dt="2021-03-02T04:18:03.082" v="1074"/>
          <ac:spMkLst>
            <pc:docMk/>
            <pc:sldMk cId="485281360" sldId="300"/>
            <ac:spMk id="7" creationId="{E52F233E-61C5-2142-ACF9-CEE28DE359D6}"/>
          </ac:spMkLst>
        </pc:spChg>
        <pc:graphicFrameChg chg="del">
          <ac:chgData name="ＦＡＮＧ Ｘｉｎｔａｏ(gr0475vx)" userId="f5a69607-3c73-4172-a63e-2f8eff800f7d" providerId="ADAL" clId="{232000C0-B5D4-E34B-9802-84834EE76E74}" dt="2021-02-26T02:48:42.302" v="441" actId="478"/>
          <ac:graphicFrameMkLst>
            <pc:docMk/>
            <pc:sldMk cId="485281360" sldId="300"/>
            <ac:graphicFrameMk id="4" creationId="{064C84C0-1888-104F-A5E7-3E444E4B007B}"/>
          </ac:graphicFrameMkLst>
        </pc:graphicFrameChg>
        <pc:graphicFrameChg chg="add mod">
          <ac:chgData name="ＦＡＮＧ Ｘｉｎｔａｏ(gr0475vx)" userId="f5a69607-3c73-4172-a63e-2f8eff800f7d" providerId="ADAL" clId="{232000C0-B5D4-E34B-9802-84834EE76E74}" dt="2021-02-26T03:56:37.750" v="529" actId="1076"/>
          <ac:graphicFrameMkLst>
            <pc:docMk/>
            <pc:sldMk cId="485281360" sldId="300"/>
            <ac:graphicFrameMk id="5" creationId="{1CD97CEC-5F2A-FF4D-A9FC-3F13A314CD4F}"/>
          </ac:graphicFrameMkLst>
        </pc:graphicFrameChg>
      </pc:sldChg>
      <pc:sldChg chg="addSp delSp modSp new del mod">
        <pc:chgData name="ＦＡＮＧ Ｘｉｎｔａｏ(gr0475vx)" userId="f5a69607-3c73-4172-a63e-2f8eff800f7d" providerId="ADAL" clId="{232000C0-B5D4-E34B-9802-84834EE76E74}" dt="2021-02-26T02:53:30.925" v="445" actId="2696"/>
        <pc:sldMkLst>
          <pc:docMk/>
          <pc:sldMk cId="1888379333" sldId="301"/>
        </pc:sldMkLst>
        <pc:spChg chg="del">
          <ac:chgData name="ＦＡＮＧ Ｘｉｎｔａｏ(gr0475vx)" userId="f5a69607-3c73-4172-a63e-2f8eff800f7d" providerId="ADAL" clId="{232000C0-B5D4-E34B-9802-84834EE76E74}" dt="2021-02-26T02:50:21.234" v="443"/>
          <ac:spMkLst>
            <pc:docMk/>
            <pc:sldMk cId="1888379333" sldId="301"/>
            <ac:spMk id="3" creationId="{DDA7F23D-19F0-0B4F-B06C-46AF2A94D5C5}"/>
          </ac:spMkLst>
        </pc:spChg>
        <pc:graphicFrameChg chg="add mod">
          <ac:chgData name="ＦＡＮＧ Ｘｉｎｔａｏ(gr0475vx)" userId="f5a69607-3c73-4172-a63e-2f8eff800f7d" providerId="ADAL" clId="{232000C0-B5D4-E34B-9802-84834EE76E74}" dt="2021-02-26T02:53:06.545" v="444" actId="14100"/>
          <ac:graphicFrameMkLst>
            <pc:docMk/>
            <pc:sldMk cId="1888379333" sldId="301"/>
            <ac:graphicFrameMk id="5" creationId="{33DE8766-7AAF-DE4F-961D-0E7379FC95E8}"/>
          </ac:graphicFrameMkLst>
        </pc:graphicFrameChg>
      </pc:sldChg>
    </pc:docChg>
  </pc:docChgLst>
  <pc:docChgLst>
    <pc:chgData name="ＦＡＮＧ Ｘｉｎｔａｏ(gr0475vx)" userId="f5a69607-3c73-4172-a63e-2f8eff800f7d" providerId="ADAL" clId="{8400153C-FE92-8146-8813-0B8EE3F5F82B}"/>
    <pc:docChg chg="custSel addSld delSld modSld sldOrd">
      <pc:chgData name="ＦＡＮＧ Ｘｉｎｔａｏ(gr0475vx)" userId="f5a69607-3c73-4172-a63e-2f8eff800f7d" providerId="ADAL" clId="{8400153C-FE92-8146-8813-0B8EE3F5F82B}" dt="2021-04-14T07:05:47.799" v="1655" actId="2696"/>
      <pc:docMkLst>
        <pc:docMk/>
      </pc:docMkLst>
      <pc:sldChg chg="addSp delSp modSp mod">
        <pc:chgData name="ＦＡＮＧ Ｘｉｎｔａｏ(gr0475vx)" userId="f5a69607-3c73-4172-a63e-2f8eff800f7d" providerId="ADAL" clId="{8400153C-FE92-8146-8813-0B8EE3F5F82B}" dt="2021-03-26T10:00:36.063" v="121" actId="2711"/>
        <pc:sldMkLst>
          <pc:docMk/>
          <pc:sldMk cId="3527916796" sldId="256"/>
        </pc:sldMkLst>
        <pc:spChg chg="del">
          <ac:chgData name="ＦＡＮＧ Ｘｉｎｔａｏ(gr0475vx)" userId="f5a69607-3c73-4172-a63e-2f8eff800f7d" providerId="ADAL" clId="{8400153C-FE92-8146-8813-0B8EE3F5F82B}" dt="2021-03-26T09:57:07.803" v="78" actId="478"/>
          <ac:spMkLst>
            <pc:docMk/>
            <pc:sldMk cId="3527916796" sldId="256"/>
            <ac:spMk id="3" creationId="{46A281A4-4538-8A49-85CB-2AF8BE1E5BE8}"/>
          </ac:spMkLst>
        </pc:spChg>
        <pc:spChg chg="del mod">
          <ac:chgData name="ＦＡＮＧ Ｘｉｎｔａｏ(gr0475vx)" userId="f5a69607-3c73-4172-a63e-2f8eff800f7d" providerId="ADAL" clId="{8400153C-FE92-8146-8813-0B8EE3F5F82B}" dt="2021-03-26T09:55:15.542" v="44" actId="478"/>
          <ac:spMkLst>
            <pc:docMk/>
            <pc:sldMk cId="3527916796" sldId="256"/>
            <ac:spMk id="6" creationId="{F71AFA9A-5AFD-7E41-B85A-4618D969194B}"/>
          </ac:spMkLst>
        </pc:spChg>
        <pc:spChg chg="add del mod">
          <ac:chgData name="ＦＡＮＧ Ｘｉｎｔａｏ(gr0475vx)" userId="f5a69607-3c73-4172-a63e-2f8eff800f7d" providerId="ADAL" clId="{8400153C-FE92-8146-8813-0B8EE3F5F82B}" dt="2021-03-26T09:56:30.454" v="49" actId="478"/>
          <ac:spMkLst>
            <pc:docMk/>
            <pc:sldMk cId="3527916796" sldId="256"/>
            <ac:spMk id="7" creationId="{FEED213B-1944-0145-A9A6-85D7BA2DA0F3}"/>
          </ac:spMkLst>
        </pc:spChg>
        <pc:spChg chg="add mod">
          <ac:chgData name="ＦＡＮＧ Ｘｉｎｔａｏ(gr0475vx)" userId="f5a69607-3c73-4172-a63e-2f8eff800f7d" providerId="ADAL" clId="{8400153C-FE92-8146-8813-0B8EE3F5F82B}" dt="2021-03-26T10:00:36.063" v="121" actId="2711"/>
          <ac:spMkLst>
            <pc:docMk/>
            <pc:sldMk cId="3527916796" sldId="256"/>
            <ac:spMk id="8" creationId="{B013F1E0-8EFF-3D49-B889-08681EED31DD}"/>
          </ac:spMkLst>
        </pc:spChg>
      </pc:sldChg>
      <pc:sldChg chg="delSp mod">
        <pc:chgData name="ＦＡＮＧ Ｘｉｎｔａｏ(gr0475vx)" userId="f5a69607-3c73-4172-a63e-2f8eff800f7d" providerId="ADAL" clId="{8400153C-FE92-8146-8813-0B8EE3F5F82B}" dt="2021-03-26T09:57:12.450" v="79" actId="478"/>
        <pc:sldMkLst>
          <pc:docMk/>
          <pc:sldMk cId="1944543615" sldId="265"/>
        </pc:sldMkLst>
        <pc:spChg chg="del">
          <ac:chgData name="ＦＡＮＧ Ｘｉｎｔａｏ(gr0475vx)" userId="f5a69607-3c73-4172-a63e-2f8eff800f7d" providerId="ADAL" clId="{8400153C-FE92-8146-8813-0B8EE3F5F82B}" dt="2021-03-26T09:57:12.450" v="79" actId="478"/>
          <ac:spMkLst>
            <pc:docMk/>
            <pc:sldMk cId="1944543615" sldId="265"/>
            <ac:spMk id="5" creationId="{B3373FDA-799C-474B-8096-1ECDE4CD34C4}"/>
          </ac:spMkLst>
        </pc:spChg>
      </pc:sldChg>
      <pc:sldChg chg="delSp mod">
        <pc:chgData name="ＦＡＮＧ Ｘｉｎｔａｏ(gr0475vx)" userId="f5a69607-3c73-4172-a63e-2f8eff800f7d" providerId="ADAL" clId="{8400153C-FE92-8146-8813-0B8EE3F5F82B}" dt="2021-03-26T09:57:19.120" v="81" actId="478"/>
        <pc:sldMkLst>
          <pc:docMk/>
          <pc:sldMk cId="4172746188" sldId="266"/>
        </pc:sldMkLst>
        <pc:spChg chg="del">
          <ac:chgData name="ＦＡＮＧ Ｘｉｎｔａｏ(gr0475vx)" userId="f5a69607-3c73-4172-a63e-2f8eff800f7d" providerId="ADAL" clId="{8400153C-FE92-8146-8813-0B8EE3F5F82B}" dt="2021-03-26T09:57:19.120" v="81" actId="478"/>
          <ac:spMkLst>
            <pc:docMk/>
            <pc:sldMk cId="4172746188" sldId="266"/>
            <ac:spMk id="10" creationId="{7D03B2D8-57AD-784E-8B76-0481F8D44F60}"/>
          </ac:spMkLst>
        </pc:spChg>
      </pc:sldChg>
      <pc:sldChg chg="delSp mod">
        <pc:chgData name="ＦＡＮＧ Ｘｉｎｔａｏ(gr0475vx)" userId="f5a69607-3c73-4172-a63e-2f8eff800f7d" providerId="ADAL" clId="{8400153C-FE92-8146-8813-0B8EE3F5F82B}" dt="2021-03-26T09:57:38.459" v="87" actId="478"/>
        <pc:sldMkLst>
          <pc:docMk/>
          <pc:sldMk cId="1075561700" sldId="267"/>
        </pc:sldMkLst>
        <pc:spChg chg="del">
          <ac:chgData name="ＦＡＮＧ Ｘｉｎｔａｏ(gr0475vx)" userId="f5a69607-3c73-4172-a63e-2f8eff800f7d" providerId="ADAL" clId="{8400153C-FE92-8146-8813-0B8EE3F5F82B}" dt="2021-03-26T09:57:38.459" v="87" actId="478"/>
          <ac:spMkLst>
            <pc:docMk/>
            <pc:sldMk cId="1075561700" sldId="267"/>
            <ac:spMk id="5" creationId="{76EA8FFF-4576-EE4A-8C1A-B7068863EC8B}"/>
          </ac:spMkLst>
        </pc:spChg>
      </pc:sldChg>
      <pc:sldChg chg="modSp mod">
        <pc:chgData name="ＦＡＮＧ Ｘｉｎｔａｏ(gr0475vx)" userId="f5a69607-3c73-4172-a63e-2f8eff800f7d" providerId="ADAL" clId="{8400153C-FE92-8146-8813-0B8EE3F5F82B}" dt="2021-04-03T01:50:50.697" v="1326" actId="1076"/>
        <pc:sldMkLst>
          <pc:docMk/>
          <pc:sldMk cId="3685032386" sldId="270"/>
        </pc:sldMkLst>
        <pc:spChg chg="mod">
          <ac:chgData name="ＦＡＮＧ Ｘｉｎｔａｏ(gr0475vx)" userId="f5a69607-3c73-4172-a63e-2f8eff800f7d" providerId="ADAL" clId="{8400153C-FE92-8146-8813-0B8EE3F5F82B}" dt="2021-04-03T01:50:50.697" v="1326" actId="1076"/>
          <ac:spMkLst>
            <pc:docMk/>
            <pc:sldMk cId="3685032386" sldId="270"/>
            <ac:spMk id="6" creationId="{01E301B7-E0BE-D04E-A6E7-BA7AD82E38C1}"/>
          </ac:spMkLst>
        </pc:spChg>
      </pc:sldChg>
      <pc:sldChg chg="addSp delSp modSp mod">
        <pc:chgData name="ＦＡＮＧ Ｘｉｎｔａｏ(gr0475vx)" userId="f5a69607-3c73-4172-a63e-2f8eff800f7d" providerId="ADAL" clId="{8400153C-FE92-8146-8813-0B8EE3F5F82B}" dt="2021-04-03T01:14:49.599" v="935" actId="1076"/>
        <pc:sldMkLst>
          <pc:docMk/>
          <pc:sldMk cId="4232215722" sldId="274"/>
        </pc:sldMkLst>
        <pc:spChg chg="add mod">
          <ac:chgData name="ＦＡＮＧ Ｘｉｎｔａｏ(gr0475vx)" userId="f5a69607-3c73-4172-a63e-2f8eff800f7d" providerId="ADAL" clId="{8400153C-FE92-8146-8813-0B8EE3F5F82B}" dt="2021-04-03T01:14:49.599" v="935" actId="1076"/>
          <ac:spMkLst>
            <pc:docMk/>
            <pc:sldMk cId="4232215722" sldId="274"/>
            <ac:spMk id="4" creationId="{A6E68455-ADAD-6F48-A2F9-44C73C5FF94C}"/>
          </ac:spMkLst>
        </pc:spChg>
        <pc:spChg chg="del">
          <ac:chgData name="ＦＡＮＧ Ｘｉｎｔａｏ(gr0475vx)" userId="f5a69607-3c73-4172-a63e-2f8eff800f7d" providerId="ADAL" clId="{8400153C-FE92-8146-8813-0B8EE3F5F82B}" dt="2021-03-26T09:57:41.247" v="88" actId="478"/>
          <ac:spMkLst>
            <pc:docMk/>
            <pc:sldMk cId="4232215722" sldId="274"/>
            <ac:spMk id="13" creationId="{D91AA89F-34CE-3848-8D82-100BC240C9E3}"/>
          </ac:spMkLst>
        </pc:spChg>
      </pc:sldChg>
      <pc:sldChg chg="delSp mod">
        <pc:chgData name="ＦＡＮＧ Ｘｉｎｔａｏ(gr0475vx)" userId="f5a69607-3c73-4172-a63e-2f8eff800f7d" providerId="ADAL" clId="{8400153C-FE92-8146-8813-0B8EE3F5F82B}" dt="2021-03-26T09:57:25.480" v="83" actId="478"/>
        <pc:sldMkLst>
          <pc:docMk/>
          <pc:sldMk cId="2827441140" sldId="277"/>
        </pc:sldMkLst>
        <pc:spChg chg="del">
          <ac:chgData name="ＦＡＮＧ Ｘｉｎｔａｏ(gr0475vx)" userId="f5a69607-3c73-4172-a63e-2f8eff800f7d" providerId="ADAL" clId="{8400153C-FE92-8146-8813-0B8EE3F5F82B}" dt="2021-03-26T09:57:25.480" v="83" actId="478"/>
          <ac:spMkLst>
            <pc:docMk/>
            <pc:sldMk cId="2827441140" sldId="277"/>
            <ac:spMk id="10" creationId="{4F0B1EE3-2433-1647-A882-CD5B24DFC837}"/>
          </ac:spMkLst>
        </pc:spChg>
      </pc:sldChg>
      <pc:sldChg chg="delSp mod">
        <pc:chgData name="ＦＡＮＧ Ｘｉｎｔａｏ(gr0475vx)" userId="f5a69607-3c73-4172-a63e-2f8eff800f7d" providerId="ADAL" clId="{8400153C-FE92-8146-8813-0B8EE3F5F82B}" dt="2021-03-26T09:57:44.553" v="89" actId="478"/>
        <pc:sldMkLst>
          <pc:docMk/>
          <pc:sldMk cId="2675568392" sldId="283"/>
        </pc:sldMkLst>
        <pc:spChg chg="del">
          <ac:chgData name="ＦＡＮＧ Ｘｉｎｔａｏ(gr0475vx)" userId="f5a69607-3c73-4172-a63e-2f8eff800f7d" providerId="ADAL" clId="{8400153C-FE92-8146-8813-0B8EE3F5F82B}" dt="2021-03-26T09:57:44.553" v="89" actId="478"/>
          <ac:spMkLst>
            <pc:docMk/>
            <pc:sldMk cId="2675568392" sldId="283"/>
            <ac:spMk id="15" creationId="{21F4F43E-3F90-9843-9B62-4F955F972D28}"/>
          </ac:spMkLst>
        </pc:spChg>
      </pc:sldChg>
      <pc:sldChg chg="delSp mod">
        <pc:chgData name="ＦＡＮＧ Ｘｉｎｔａｏ(gr0475vx)" userId="f5a69607-3c73-4172-a63e-2f8eff800f7d" providerId="ADAL" clId="{8400153C-FE92-8146-8813-0B8EE3F5F82B}" dt="2021-03-26T09:57:35.443" v="86" actId="478"/>
        <pc:sldMkLst>
          <pc:docMk/>
          <pc:sldMk cId="243735020" sldId="291"/>
        </pc:sldMkLst>
        <pc:spChg chg="del">
          <ac:chgData name="ＦＡＮＧ Ｘｉｎｔａｏ(gr0475vx)" userId="f5a69607-3c73-4172-a63e-2f8eff800f7d" providerId="ADAL" clId="{8400153C-FE92-8146-8813-0B8EE3F5F82B}" dt="2021-03-26T09:57:35.443" v="86" actId="478"/>
          <ac:spMkLst>
            <pc:docMk/>
            <pc:sldMk cId="243735020" sldId="291"/>
            <ac:spMk id="5" creationId="{DA471BBE-08BC-9D4E-8025-475EF087CECC}"/>
          </ac:spMkLst>
        </pc:spChg>
      </pc:sldChg>
      <pc:sldChg chg="delSp mod">
        <pc:chgData name="ＦＡＮＧ Ｘｉｎｔａｏ(gr0475vx)" userId="f5a69607-3c73-4172-a63e-2f8eff800f7d" providerId="ADAL" clId="{8400153C-FE92-8146-8813-0B8EE3F5F82B}" dt="2021-03-26T09:57:31.968" v="85" actId="478"/>
        <pc:sldMkLst>
          <pc:docMk/>
          <pc:sldMk cId="1854875444" sldId="292"/>
        </pc:sldMkLst>
        <pc:spChg chg="del">
          <ac:chgData name="ＦＡＮＧ Ｘｉｎｔａｏ(gr0475vx)" userId="f5a69607-3c73-4172-a63e-2f8eff800f7d" providerId="ADAL" clId="{8400153C-FE92-8146-8813-0B8EE3F5F82B}" dt="2021-03-26T09:57:31.968" v="85" actId="478"/>
          <ac:spMkLst>
            <pc:docMk/>
            <pc:sldMk cId="1854875444" sldId="292"/>
            <ac:spMk id="9" creationId="{EFB87195-0952-5048-AB96-16D5D79915E1}"/>
          </ac:spMkLst>
        </pc:spChg>
      </pc:sldChg>
      <pc:sldChg chg="delSp mod">
        <pc:chgData name="ＦＡＮＧ Ｘｉｎｔａｏ(gr0475vx)" userId="f5a69607-3c73-4172-a63e-2f8eff800f7d" providerId="ADAL" clId="{8400153C-FE92-8146-8813-0B8EE3F5F82B}" dt="2021-03-26T09:57:22.214" v="82" actId="478"/>
        <pc:sldMkLst>
          <pc:docMk/>
          <pc:sldMk cId="4174256957" sldId="294"/>
        </pc:sldMkLst>
        <pc:spChg chg="del">
          <ac:chgData name="ＦＡＮＧ Ｘｉｎｔａｏ(gr0475vx)" userId="f5a69607-3c73-4172-a63e-2f8eff800f7d" providerId="ADAL" clId="{8400153C-FE92-8146-8813-0B8EE3F5F82B}" dt="2021-03-26T09:57:22.214" v="82" actId="478"/>
          <ac:spMkLst>
            <pc:docMk/>
            <pc:sldMk cId="4174256957" sldId="294"/>
            <ac:spMk id="5" creationId="{48E47445-8B6A-F74A-8BF8-AF5C11786736}"/>
          </ac:spMkLst>
        </pc:spChg>
      </pc:sldChg>
      <pc:sldChg chg="delSp modSp mod ord">
        <pc:chgData name="ＦＡＮＧ Ｘｉｎｔａｏ(gr0475vx)" userId="f5a69607-3c73-4172-a63e-2f8eff800f7d" providerId="ADAL" clId="{8400153C-FE92-8146-8813-0B8EE3F5F82B}" dt="2021-04-03T10:51:47.780" v="1436" actId="2711"/>
        <pc:sldMkLst>
          <pc:docMk/>
          <pc:sldMk cId="2621240240" sldId="295"/>
        </pc:sldMkLst>
        <pc:spChg chg="mod">
          <ac:chgData name="ＦＡＮＧ Ｘｉｎｔａｏ(gr0475vx)" userId="f5a69607-3c73-4172-a63e-2f8eff800f7d" providerId="ADAL" clId="{8400153C-FE92-8146-8813-0B8EE3F5F82B}" dt="2021-04-03T10:51:47.780" v="1436" actId="2711"/>
          <ac:spMkLst>
            <pc:docMk/>
            <pc:sldMk cId="2621240240" sldId="295"/>
            <ac:spMk id="4" creationId="{3C8F1BE0-FCA2-8C47-A9C4-BA3AA37FA064}"/>
          </ac:spMkLst>
        </pc:spChg>
        <pc:spChg chg="del">
          <ac:chgData name="ＦＡＮＧ Ｘｉｎｔａｏ(gr0475vx)" userId="f5a69607-3c73-4172-a63e-2f8eff800f7d" providerId="ADAL" clId="{8400153C-FE92-8146-8813-0B8EE3F5F82B}" dt="2021-03-26T09:57:58.073" v="93" actId="478"/>
          <ac:spMkLst>
            <pc:docMk/>
            <pc:sldMk cId="2621240240" sldId="295"/>
            <ac:spMk id="5" creationId="{43BF2522-A4E9-944B-807B-D33AAE8F7293}"/>
          </ac:spMkLst>
        </pc:spChg>
      </pc:sldChg>
      <pc:sldChg chg="delSp modSp mod ord">
        <pc:chgData name="ＦＡＮＧ Ｘｉｎｔａｏ(gr0475vx)" userId="f5a69607-3c73-4172-a63e-2f8eff800f7d" providerId="ADAL" clId="{8400153C-FE92-8146-8813-0B8EE3F5F82B}" dt="2021-04-03T10:50:00.442" v="1328" actId="1076"/>
        <pc:sldMkLst>
          <pc:docMk/>
          <pc:sldMk cId="843165136" sldId="296"/>
        </pc:sldMkLst>
        <pc:spChg chg="mod">
          <ac:chgData name="ＦＡＮＧ Ｘｉｎｔａｏ(gr0475vx)" userId="f5a69607-3c73-4172-a63e-2f8eff800f7d" providerId="ADAL" clId="{8400153C-FE92-8146-8813-0B8EE3F5F82B}" dt="2021-04-03T10:50:00.442" v="1328" actId="1076"/>
          <ac:spMkLst>
            <pc:docMk/>
            <pc:sldMk cId="843165136" sldId="296"/>
            <ac:spMk id="4" creationId="{E79A4B64-359A-2446-8677-4C29C8F213EB}"/>
          </ac:spMkLst>
        </pc:spChg>
        <pc:spChg chg="del">
          <ac:chgData name="ＦＡＮＧ Ｘｉｎｔａｏ(gr0475vx)" userId="f5a69607-3c73-4172-a63e-2f8eff800f7d" providerId="ADAL" clId="{8400153C-FE92-8146-8813-0B8EE3F5F82B}" dt="2021-03-26T09:57:55.551" v="92" actId="478"/>
          <ac:spMkLst>
            <pc:docMk/>
            <pc:sldMk cId="843165136" sldId="296"/>
            <ac:spMk id="5" creationId="{9BBE94F7-5C49-8343-AE3B-E3F92D40517E}"/>
          </ac:spMkLst>
        </pc:spChg>
      </pc:sldChg>
      <pc:sldChg chg="delSp mod">
        <pc:chgData name="ＦＡＮＧ Ｘｉｎｔａｏ(gr0475vx)" userId="f5a69607-3c73-4172-a63e-2f8eff800f7d" providerId="ADAL" clId="{8400153C-FE92-8146-8813-0B8EE3F5F82B}" dt="2021-03-26T09:57:15.973" v="80" actId="478"/>
        <pc:sldMkLst>
          <pc:docMk/>
          <pc:sldMk cId="3536378391" sldId="297"/>
        </pc:sldMkLst>
        <pc:spChg chg="del">
          <ac:chgData name="ＦＡＮＧ Ｘｉｎｔａｏ(gr0475vx)" userId="f5a69607-3c73-4172-a63e-2f8eff800f7d" providerId="ADAL" clId="{8400153C-FE92-8146-8813-0B8EE3F5F82B}" dt="2021-03-26T09:57:15.973" v="80" actId="478"/>
          <ac:spMkLst>
            <pc:docMk/>
            <pc:sldMk cId="3536378391" sldId="297"/>
            <ac:spMk id="18" creationId="{41005F74-8E39-C340-9275-2F9E3173CDAA}"/>
          </ac:spMkLst>
        </pc:spChg>
      </pc:sldChg>
      <pc:sldChg chg="delSp mod">
        <pc:chgData name="ＦＡＮＧ Ｘｉｎｔａｏ(gr0475vx)" userId="f5a69607-3c73-4172-a63e-2f8eff800f7d" providerId="ADAL" clId="{8400153C-FE92-8146-8813-0B8EE3F5F82B}" dt="2021-03-26T09:57:28.929" v="84" actId="478"/>
        <pc:sldMkLst>
          <pc:docMk/>
          <pc:sldMk cId="1134940727" sldId="298"/>
        </pc:sldMkLst>
        <pc:spChg chg="del">
          <ac:chgData name="ＦＡＮＧ Ｘｉｎｔａｏ(gr0475vx)" userId="f5a69607-3c73-4172-a63e-2f8eff800f7d" providerId="ADAL" clId="{8400153C-FE92-8146-8813-0B8EE3F5F82B}" dt="2021-03-26T09:57:28.929" v="84" actId="478"/>
          <ac:spMkLst>
            <pc:docMk/>
            <pc:sldMk cId="1134940727" sldId="298"/>
            <ac:spMk id="6" creationId="{84FA511B-54F2-5242-8E5C-33AE3E5F0F53}"/>
          </ac:spMkLst>
        </pc:spChg>
      </pc:sldChg>
      <pc:sldChg chg="addSp delSp modSp mod ord">
        <pc:chgData name="ＦＡＮＧ Ｘｉｎｔａｏ(gr0475vx)" userId="f5a69607-3c73-4172-a63e-2f8eff800f7d" providerId="ADAL" clId="{8400153C-FE92-8146-8813-0B8EE3F5F82B}" dt="2021-04-14T05:15:57.222" v="1613" actId="12"/>
        <pc:sldMkLst>
          <pc:docMk/>
          <pc:sldMk cId="3577078846" sldId="299"/>
        </pc:sldMkLst>
        <pc:spChg chg="add mod">
          <ac:chgData name="ＦＡＮＧ Ｘｉｎｔａｏ(gr0475vx)" userId="f5a69607-3c73-4172-a63e-2f8eff800f7d" providerId="ADAL" clId="{8400153C-FE92-8146-8813-0B8EE3F5F82B}" dt="2021-04-14T05:15:57.222" v="1613" actId="12"/>
          <ac:spMkLst>
            <pc:docMk/>
            <pc:sldMk cId="3577078846" sldId="299"/>
            <ac:spMk id="5" creationId="{765575DB-CD42-C046-88B6-1311D958A3D6}"/>
          </ac:spMkLst>
        </pc:spChg>
        <pc:spChg chg="del">
          <ac:chgData name="ＦＡＮＧ Ｘｉｎｔａｏ(gr0475vx)" userId="f5a69607-3c73-4172-a63e-2f8eff800f7d" providerId="ADAL" clId="{8400153C-FE92-8146-8813-0B8EE3F5F82B}" dt="2021-03-26T09:57:51.606" v="91" actId="478"/>
          <ac:spMkLst>
            <pc:docMk/>
            <pc:sldMk cId="3577078846" sldId="299"/>
            <ac:spMk id="7" creationId="{2AB8325D-741C-F649-BAC7-59337B4B3094}"/>
          </ac:spMkLst>
        </pc:spChg>
      </pc:sldChg>
      <pc:sldChg chg="delSp mod">
        <pc:chgData name="ＦＡＮＧ Ｘｉｎｔａｏ(gr0475vx)" userId="f5a69607-3c73-4172-a63e-2f8eff800f7d" providerId="ADAL" clId="{8400153C-FE92-8146-8813-0B8EE3F5F82B}" dt="2021-03-26T09:57:48.397" v="90" actId="478"/>
        <pc:sldMkLst>
          <pc:docMk/>
          <pc:sldMk cId="485281360" sldId="300"/>
        </pc:sldMkLst>
        <pc:spChg chg="del">
          <ac:chgData name="ＦＡＮＧ Ｘｉｎｔａｏ(gr0475vx)" userId="f5a69607-3c73-4172-a63e-2f8eff800f7d" providerId="ADAL" clId="{8400153C-FE92-8146-8813-0B8EE3F5F82B}" dt="2021-03-26T09:57:48.397" v="90" actId="478"/>
          <ac:spMkLst>
            <pc:docMk/>
            <pc:sldMk cId="485281360" sldId="300"/>
            <ac:spMk id="7" creationId="{E52F233E-61C5-2142-ACF9-CEE28DE359D6}"/>
          </ac:spMkLst>
        </pc:spChg>
      </pc:sldChg>
      <pc:sldChg chg="addSp modSp add mod">
        <pc:chgData name="ＦＡＮＧ Ｘｉｎｔａｏ(gr0475vx)" userId="f5a69607-3c73-4172-a63e-2f8eff800f7d" providerId="ADAL" clId="{8400153C-FE92-8146-8813-0B8EE3F5F82B}" dt="2021-04-03T01:15:15.994" v="936" actId="15"/>
        <pc:sldMkLst>
          <pc:docMk/>
          <pc:sldMk cId="1625447358" sldId="301"/>
        </pc:sldMkLst>
        <pc:spChg chg="mod">
          <ac:chgData name="ＦＡＮＧ Ｘｉｎｔａｏ(gr0475vx)" userId="f5a69607-3c73-4172-a63e-2f8eff800f7d" providerId="ADAL" clId="{8400153C-FE92-8146-8813-0B8EE3F5F82B}" dt="2021-04-03T00:58:59.525" v="804" actId="20577"/>
          <ac:spMkLst>
            <pc:docMk/>
            <pc:sldMk cId="1625447358" sldId="301"/>
            <ac:spMk id="2" creationId="{911C7F6F-A8E5-5B43-8F37-88567D9FB993}"/>
          </ac:spMkLst>
        </pc:spChg>
        <pc:spChg chg="mod">
          <ac:chgData name="ＦＡＮＧ Ｘｉｎｔａｏ(gr0475vx)" userId="f5a69607-3c73-4172-a63e-2f8eff800f7d" providerId="ADAL" clId="{8400153C-FE92-8146-8813-0B8EE3F5F82B}" dt="2021-04-03T01:15:15.994" v="936" actId="15"/>
          <ac:spMkLst>
            <pc:docMk/>
            <pc:sldMk cId="1625447358" sldId="301"/>
            <ac:spMk id="4" creationId="{E79A4B64-359A-2446-8677-4C29C8F213EB}"/>
          </ac:spMkLst>
        </pc:spChg>
        <pc:spChg chg="add mod">
          <ac:chgData name="ＦＡＮＧ Ｘｉｎｔａｏ(gr0475vx)" userId="f5a69607-3c73-4172-a63e-2f8eff800f7d" providerId="ADAL" clId="{8400153C-FE92-8146-8813-0B8EE3F5F82B}" dt="2021-04-03T01:07:50.905" v="884" actId="1076"/>
          <ac:spMkLst>
            <pc:docMk/>
            <pc:sldMk cId="1625447358" sldId="301"/>
            <ac:spMk id="5" creationId="{4659B435-9D3B-1A4B-BF9C-459429A54EB9}"/>
          </ac:spMkLst>
        </pc:spChg>
      </pc:sldChg>
      <pc:sldChg chg="addSp delSp modSp add mod">
        <pc:chgData name="ＦＡＮＧ Ｘｉｎｔａｏ(gr0475vx)" userId="f5a69607-3c73-4172-a63e-2f8eff800f7d" providerId="ADAL" clId="{8400153C-FE92-8146-8813-0B8EE3F5F82B}" dt="2021-04-03T01:48:18.109" v="1324" actId="20577"/>
        <pc:sldMkLst>
          <pc:docMk/>
          <pc:sldMk cId="471520858" sldId="302"/>
        </pc:sldMkLst>
        <pc:spChg chg="mod">
          <ac:chgData name="ＦＡＮＧ Ｘｉｎｔａｏ(gr0475vx)" userId="f5a69607-3c73-4172-a63e-2f8eff800f7d" providerId="ADAL" clId="{8400153C-FE92-8146-8813-0B8EE3F5F82B}" dt="2021-03-26T10:46:19.574" v="687" actId="20577"/>
          <ac:spMkLst>
            <pc:docMk/>
            <pc:sldMk cId="471520858" sldId="302"/>
            <ac:spMk id="2" creationId="{911C7F6F-A8E5-5B43-8F37-88567D9FB993}"/>
          </ac:spMkLst>
        </pc:spChg>
        <pc:spChg chg="mod">
          <ac:chgData name="ＦＡＮＧ Ｘｉｎｔａｏ(gr0475vx)" userId="f5a69607-3c73-4172-a63e-2f8eff800f7d" providerId="ADAL" clId="{8400153C-FE92-8146-8813-0B8EE3F5F82B}" dt="2021-04-03T01:48:18.109" v="1324" actId="20577"/>
          <ac:spMkLst>
            <pc:docMk/>
            <pc:sldMk cId="471520858" sldId="302"/>
            <ac:spMk id="4" creationId="{E79A4B64-359A-2446-8677-4C29C8F213EB}"/>
          </ac:spMkLst>
        </pc:spChg>
        <pc:graphicFrameChg chg="add del mod">
          <ac:chgData name="ＦＡＮＧ Ｘｉｎｔａｏ(gr0475vx)" userId="f5a69607-3c73-4172-a63e-2f8eff800f7d" providerId="ADAL" clId="{8400153C-FE92-8146-8813-0B8EE3F5F82B}" dt="2021-04-03T01:18:27.558" v="939" actId="478"/>
          <ac:graphicFrameMkLst>
            <pc:docMk/>
            <pc:sldMk cId="471520858" sldId="302"/>
            <ac:graphicFrameMk id="5" creationId="{E03E8A34-597A-044B-923A-BB7EB7AAFE3D}"/>
          </ac:graphicFrameMkLst>
        </pc:graphicFrameChg>
        <pc:graphicFrameChg chg="add del mod modGraphic">
          <ac:chgData name="ＦＡＮＧ Ｘｉｎｔａｏ(gr0475vx)" userId="f5a69607-3c73-4172-a63e-2f8eff800f7d" providerId="ADAL" clId="{8400153C-FE92-8146-8813-0B8EE3F5F82B}" dt="2021-04-03T01:19:52.100" v="949" actId="478"/>
          <ac:graphicFrameMkLst>
            <pc:docMk/>
            <pc:sldMk cId="471520858" sldId="302"/>
            <ac:graphicFrameMk id="6" creationId="{97605544-8246-B243-8919-59FC70200058}"/>
          </ac:graphicFrameMkLst>
        </pc:graphicFrameChg>
      </pc:sldChg>
      <pc:sldChg chg="addSp delSp modSp new mod">
        <pc:chgData name="ＦＡＮＧ Ｘｉｎｔａｏ(gr0475vx)" userId="f5a69607-3c73-4172-a63e-2f8eff800f7d" providerId="ADAL" clId="{8400153C-FE92-8146-8813-0B8EE3F5F82B}" dt="2021-04-03T01:43:43.137" v="1302" actId="20577"/>
        <pc:sldMkLst>
          <pc:docMk/>
          <pc:sldMk cId="2987729400" sldId="303"/>
        </pc:sldMkLst>
        <pc:spChg chg="mod">
          <ac:chgData name="ＦＡＮＧ Ｘｉｎｔａｏ(gr0475vx)" userId="f5a69607-3c73-4172-a63e-2f8eff800f7d" providerId="ADAL" clId="{8400153C-FE92-8146-8813-0B8EE3F5F82B}" dt="2021-04-03T01:21:20.590" v="1002" actId="113"/>
          <ac:spMkLst>
            <pc:docMk/>
            <pc:sldMk cId="2987729400" sldId="303"/>
            <ac:spMk id="2" creationId="{2E965B75-EB12-0642-9832-723F050CA11E}"/>
          </ac:spMkLst>
        </pc:spChg>
        <pc:spChg chg="add del mod">
          <ac:chgData name="ＦＡＮＧ Ｘｉｎｔａｏ(gr0475vx)" userId="f5a69607-3c73-4172-a63e-2f8eff800f7d" providerId="ADAL" clId="{8400153C-FE92-8146-8813-0B8EE3F5F82B}" dt="2021-04-03T01:20:03.404" v="952" actId="478"/>
          <ac:spMkLst>
            <pc:docMk/>
            <pc:sldMk cId="2987729400" sldId="303"/>
            <ac:spMk id="4" creationId="{CAD027CC-DC23-D84C-8A99-35270D0EB5E3}"/>
          </ac:spMkLst>
        </pc:spChg>
        <pc:spChg chg="add mod">
          <ac:chgData name="ＦＡＮＧ Ｘｉｎｔａｏ(gr0475vx)" userId="f5a69607-3c73-4172-a63e-2f8eff800f7d" providerId="ADAL" clId="{8400153C-FE92-8146-8813-0B8EE3F5F82B}" dt="2021-04-03T01:41:14.977" v="1258" actId="20577"/>
          <ac:spMkLst>
            <pc:docMk/>
            <pc:sldMk cId="2987729400" sldId="303"/>
            <ac:spMk id="5" creationId="{DAC0061D-4AC9-5A4E-899B-497051FD7EF9}"/>
          </ac:spMkLst>
        </pc:spChg>
        <pc:graphicFrameChg chg="add mod modGraphic">
          <ac:chgData name="ＦＡＮＧ Ｘｉｎｔａｏ(gr0475vx)" userId="f5a69607-3c73-4172-a63e-2f8eff800f7d" providerId="ADAL" clId="{8400153C-FE92-8146-8813-0B8EE3F5F82B}" dt="2021-04-03T01:43:43.137" v="1302" actId="20577"/>
          <ac:graphicFrameMkLst>
            <pc:docMk/>
            <pc:sldMk cId="2987729400" sldId="303"/>
            <ac:graphicFrameMk id="6" creationId="{9CEC968D-D2C4-D841-B9C3-4B3086530F09}"/>
          </ac:graphicFrameMkLst>
        </pc:graphicFrameChg>
      </pc:sldChg>
      <pc:sldChg chg="modSp new del mod">
        <pc:chgData name="ＦＡＮＧ Ｘｉｎｔａｏ(gr0475vx)" userId="f5a69607-3c73-4172-a63e-2f8eff800f7d" providerId="ADAL" clId="{8400153C-FE92-8146-8813-0B8EE3F5F82B}" dt="2021-04-03T00:35:44.888" v="793" actId="2696"/>
        <pc:sldMkLst>
          <pc:docMk/>
          <pc:sldMk cId="4068842786" sldId="303"/>
        </pc:sldMkLst>
        <pc:spChg chg="mod">
          <ac:chgData name="ＦＡＮＧ Ｘｉｎｔａｏ(gr0475vx)" userId="f5a69607-3c73-4172-a63e-2f8eff800f7d" providerId="ADAL" clId="{8400153C-FE92-8146-8813-0B8EE3F5F82B}" dt="2021-04-02T09:23:10.302" v="725" actId="20577"/>
          <ac:spMkLst>
            <pc:docMk/>
            <pc:sldMk cId="4068842786" sldId="303"/>
            <ac:spMk id="2" creationId="{A62EA08D-D336-6B48-952D-00D5A2174350}"/>
          </ac:spMkLst>
        </pc:spChg>
      </pc:sldChg>
      <pc:sldChg chg="modSp new del mod">
        <pc:chgData name="ＦＡＮＧ Ｘｉｎｔａｏ(gr0475vx)" userId="f5a69607-3c73-4172-a63e-2f8eff800f7d" providerId="ADAL" clId="{8400153C-FE92-8146-8813-0B8EE3F5F82B}" dt="2021-04-14T07:05:47.799" v="1655" actId="2696"/>
        <pc:sldMkLst>
          <pc:docMk/>
          <pc:sldMk cId="2077266123" sldId="304"/>
        </pc:sldMkLst>
        <pc:spChg chg="mod">
          <ac:chgData name="ＦＡＮＧ Ｘｉｎｔａｏ(gr0475vx)" userId="f5a69607-3c73-4172-a63e-2f8eff800f7d" providerId="ADAL" clId="{8400153C-FE92-8146-8813-0B8EE3F5F82B}" dt="2021-04-14T07:02:40.199" v="1654" actId="404"/>
          <ac:spMkLst>
            <pc:docMk/>
            <pc:sldMk cId="2077266123" sldId="304"/>
            <ac:spMk id="2" creationId="{AC7085B2-6445-AD4A-9593-DE33E9C686FF}"/>
          </ac:spMkLst>
        </pc:spChg>
      </pc:sldChg>
    </pc:docChg>
  </pc:docChgLst>
  <pc:docChgLst>
    <pc:chgData name="ＦＡＮＧ Ｘｉｎｔａｏ(gr0475vx)" userId="f5a69607-3c73-4172-a63e-2f8eff800f7d" providerId="ADAL" clId="{9CA4B79F-A9CD-474A-84E6-89F62CBCC57A}"/>
    <pc:docChg chg="undo custSel addSld delSld modSld sldOrd">
      <pc:chgData name="ＦＡＮＧ Ｘｉｎｔａｏ(gr0475vx)" userId="f5a69607-3c73-4172-a63e-2f8eff800f7d" providerId="ADAL" clId="{9CA4B79F-A9CD-474A-84E6-89F62CBCC57A}" dt="2021-06-11T06:45:55.301" v="3300" actId="20577"/>
      <pc:docMkLst>
        <pc:docMk/>
      </pc:docMkLst>
      <pc:sldChg chg="modSp mod">
        <pc:chgData name="ＦＡＮＧ Ｘｉｎｔａｏ(gr0475vx)" userId="f5a69607-3c73-4172-a63e-2f8eff800f7d" providerId="ADAL" clId="{9CA4B79F-A9CD-474A-84E6-89F62CBCC57A}" dt="2021-06-04T01:09:12.537" v="16" actId="20577"/>
        <pc:sldMkLst>
          <pc:docMk/>
          <pc:sldMk cId="3527916796" sldId="256"/>
        </pc:sldMkLst>
        <pc:spChg chg="mod">
          <ac:chgData name="ＦＡＮＧ Ｘｉｎｔａｏ(gr0475vx)" userId="f5a69607-3c73-4172-a63e-2f8eff800f7d" providerId="ADAL" clId="{9CA4B79F-A9CD-474A-84E6-89F62CBCC57A}" dt="2021-06-04T01:09:12.537" v="16" actId="20577"/>
          <ac:spMkLst>
            <pc:docMk/>
            <pc:sldMk cId="3527916796" sldId="256"/>
            <ac:spMk id="8" creationId="{B013F1E0-8EFF-3D49-B889-08681EED31DD}"/>
          </ac:spMkLst>
        </pc:spChg>
      </pc:sldChg>
      <pc:sldChg chg="modSp add mod">
        <pc:chgData name="ＦＡＮＧ Ｘｉｎｔａｏ(gr0475vx)" userId="f5a69607-3c73-4172-a63e-2f8eff800f7d" providerId="ADAL" clId="{9CA4B79F-A9CD-474A-84E6-89F62CBCC57A}" dt="2021-06-09T04:48:57.630" v="3105" actId="1076"/>
        <pc:sldMkLst>
          <pc:docMk/>
          <pc:sldMk cId="2621240240" sldId="295"/>
        </pc:sldMkLst>
        <pc:spChg chg="mod">
          <ac:chgData name="ＦＡＮＧ Ｘｉｎｔａｏ(gr0475vx)" userId="f5a69607-3c73-4172-a63e-2f8eff800f7d" providerId="ADAL" clId="{9CA4B79F-A9CD-474A-84E6-89F62CBCC57A}" dt="2021-06-09T03:18:26.114" v="2802" actId="20577"/>
          <ac:spMkLst>
            <pc:docMk/>
            <pc:sldMk cId="2621240240" sldId="295"/>
            <ac:spMk id="2" creationId="{6CA51CBF-1CF7-2C4E-A052-82A87C20A5B8}"/>
          </ac:spMkLst>
        </pc:spChg>
        <pc:graphicFrameChg chg="mod modGraphic">
          <ac:chgData name="ＦＡＮＧ Ｘｉｎｔａｏ(gr0475vx)" userId="f5a69607-3c73-4172-a63e-2f8eff800f7d" providerId="ADAL" clId="{9CA4B79F-A9CD-474A-84E6-89F62CBCC57A}" dt="2021-06-09T04:48:57.630" v="3105" actId="1076"/>
          <ac:graphicFrameMkLst>
            <pc:docMk/>
            <pc:sldMk cId="2621240240" sldId="295"/>
            <ac:graphicFrameMk id="5" creationId="{C6C876F5-B5B6-924E-84A6-944A9518A9B1}"/>
          </ac:graphicFrameMkLst>
        </pc:graphicFrameChg>
      </pc:sldChg>
      <pc:sldChg chg="modSp mod">
        <pc:chgData name="ＦＡＮＧ Ｘｉｎｔａｏ(gr0475vx)" userId="f5a69607-3c73-4172-a63e-2f8eff800f7d" providerId="ADAL" clId="{9CA4B79F-A9CD-474A-84E6-89F62CBCC57A}" dt="2021-06-11T06:19:41.650" v="3257" actId="20577"/>
        <pc:sldMkLst>
          <pc:docMk/>
          <pc:sldMk cId="2301113523" sldId="318"/>
        </pc:sldMkLst>
        <pc:spChg chg="mod">
          <ac:chgData name="ＦＡＮＧ Ｘｉｎｔａｏ(gr0475vx)" userId="f5a69607-3c73-4172-a63e-2f8eff800f7d" providerId="ADAL" clId="{9CA4B79F-A9CD-474A-84E6-89F62CBCC57A}" dt="2021-06-11T06:19:41.650" v="3257" actId="20577"/>
          <ac:spMkLst>
            <pc:docMk/>
            <pc:sldMk cId="2301113523" sldId="318"/>
            <ac:spMk id="5" creationId="{19DFA765-B0E5-B548-B00F-52A085FBE5F2}"/>
          </ac:spMkLst>
        </pc:spChg>
      </pc:sldChg>
      <pc:sldChg chg="addSp delSp modSp mod ord">
        <pc:chgData name="ＦＡＮＧ Ｘｉｎｔａｏ(gr0475vx)" userId="f5a69607-3c73-4172-a63e-2f8eff800f7d" providerId="ADAL" clId="{9CA4B79F-A9CD-474A-84E6-89F62CBCC57A}" dt="2021-06-11T05:36:16.545" v="3120" actId="20577"/>
        <pc:sldMkLst>
          <pc:docMk/>
          <pc:sldMk cId="1198251673" sldId="319"/>
        </pc:sldMkLst>
        <pc:spChg chg="mod">
          <ac:chgData name="ＦＡＮＧ Ｘｉｎｔａｏ(gr0475vx)" userId="f5a69607-3c73-4172-a63e-2f8eff800f7d" providerId="ADAL" clId="{9CA4B79F-A9CD-474A-84E6-89F62CBCC57A}" dt="2021-06-11T05:36:16.545" v="3120" actId="20577"/>
          <ac:spMkLst>
            <pc:docMk/>
            <pc:sldMk cId="1198251673" sldId="319"/>
            <ac:spMk id="4" creationId="{D8FC8467-D496-224C-ACD4-8A35923A2352}"/>
          </ac:spMkLst>
        </pc:spChg>
        <pc:spChg chg="add mod">
          <ac:chgData name="ＦＡＮＧ Ｘｉｎｔａｏ(gr0475vx)" userId="f5a69607-3c73-4172-a63e-2f8eff800f7d" providerId="ADAL" clId="{9CA4B79F-A9CD-474A-84E6-89F62CBCC57A}" dt="2021-06-09T06:55:12.583" v="3113" actId="1035"/>
          <ac:spMkLst>
            <pc:docMk/>
            <pc:sldMk cId="1198251673" sldId="319"/>
            <ac:spMk id="7" creationId="{E6B35FBB-B860-D948-98D0-D792D3F234B0}"/>
          </ac:spMkLst>
        </pc:spChg>
        <pc:picChg chg="add del">
          <ac:chgData name="ＦＡＮＧ Ｘｉｎｔａｏ(gr0475vx)" userId="f5a69607-3c73-4172-a63e-2f8eff800f7d" providerId="ADAL" clId="{9CA4B79F-A9CD-474A-84E6-89F62CBCC57A}" dt="2021-06-09T06:54:29.396" v="3107"/>
          <ac:picMkLst>
            <pc:docMk/>
            <pc:sldMk cId="1198251673" sldId="319"/>
            <ac:picMk id="5" creationId="{31294FFD-BE92-1D44-941C-4C6514572340}"/>
          </ac:picMkLst>
        </pc:picChg>
        <pc:picChg chg="add del">
          <ac:chgData name="ＦＡＮＧ Ｘｉｎｔａｏ(gr0475vx)" userId="f5a69607-3c73-4172-a63e-2f8eff800f7d" providerId="ADAL" clId="{9CA4B79F-A9CD-474A-84E6-89F62CBCC57A}" dt="2021-06-09T06:54:43.537" v="3109"/>
          <ac:picMkLst>
            <pc:docMk/>
            <pc:sldMk cId="1198251673" sldId="319"/>
            <ac:picMk id="6" creationId="{CE7A36CA-56FE-5C45-812C-905E7E4711C9}"/>
          </ac:picMkLst>
        </pc:picChg>
      </pc:sldChg>
      <pc:sldChg chg="addSp modSp mod">
        <pc:chgData name="ＦＡＮＧ Ｘｉｎｔａｏ(gr0475vx)" userId="f5a69607-3c73-4172-a63e-2f8eff800f7d" providerId="ADAL" clId="{9CA4B79F-A9CD-474A-84E6-89F62CBCC57A}" dt="2021-06-11T05:40:31.610" v="3133" actId="14100"/>
        <pc:sldMkLst>
          <pc:docMk/>
          <pc:sldMk cId="950065305" sldId="327"/>
        </pc:sldMkLst>
        <pc:spChg chg="mod">
          <ac:chgData name="ＦＡＮＧ Ｘｉｎｔａｏ(gr0475vx)" userId="f5a69607-3c73-4172-a63e-2f8eff800f7d" providerId="ADAL" clId="{9CA4B79F-A9CD-474A-84E6-89F62CBCC57A}" dt="2021-06-04T03:13:46.438" v="1643" actId="20577"/>
          <ac:spMkLst>
            <pc:docMk/>
            <pc:sldMk cId="950065305" sldId="327"/>
            <ac:spMk id="2" creationId="{6CA51CBF-1CF7-2C4E-A052-82A87C20A5B8}"/>
          </ac:spMkLst>
        </pc:spChg>
        <pc:spChg chg="mod">
          <ac:chgData name="ＦＡＮＧ Ｘｉｎｔａｏ(gr0475vx)" userId="f5a69607-3c73-4172-a63e-2f8eff800f7d" providerId="ADAL" clId="{9CA4B79F-A9CD-474A-84E6-89F62CBCC57A}" dt="2021-06-09T04:44:38.068" v="3079" actId="15"/>
          <ac:spMkLst>
            <pc:docMk/>
            <pc:sldMk cId="950065305" sldId="327"/>
            <ac:spMk id="4" creationId="{3C8F1BE0-FCA2-8C47-A9C4-BA3AA37FA064}"/>
          </ac:spMkLst>
        </pc:spChg>
        <pc:spChg chg="add mod">
          <ac:chgData name="ＦＡＮＧ Ｘｉｎｔａｏ(gr0475vx)" userId="f5a69607-3c73-4172-a63e-2f8eff800f7d" providerId="ADAL" clId="{9CA4B79F-A9CD-474A-84E6-89F62CBCC57A}" dt="2021-06-09T03:59:48.756" v="3011" actId="14100"/>
          <ac:spMkLst>
            <pc:docMk/>
            <pc:sldMk cId="950065305" sldId="327"/>
            <ac:spMk id="5" creationId="{3385454A-3A97-A34C-96C5-BA1F008537D1}"/>
          </ac:spMkLst>
        </pc:spChg>
        <pc:picChg chg="add mod">
          <ac:chgData name="ＦＡＮＧ Ｘｉｎｔａｏ(gr0475vx)" userId="f5a69607-3c73-4172-a63e-2f8eff800f7d" providerId="ADAL" clId="{9CA4B79F-A9CD-474A-84E6-89F62CBCC57A}" dt="2021-06-09T04:44:46.643" v="3080" actId="1076"/>
          <ac:picMkLst>
            <pc:docMk/>
            <pc:sldMk cId="950065305" sldId="327"/>
            <ac:picMk id="7" creationId="{4B77F207-DC50-CB46-A1AF-A1BF5491EF6D}"/>
          </ac:picMkLst>
        </pc:picChg>
        <pc:cxnChg chg="add mod">
          <ac:chgData name="ＦＡＮＧ Ｘｉｎｔａｏ(gr0475vx)" userId="f5a69607-3c73-4172-a63e-2f8eff800f7d" providerId="ADAL" clId="{9CA4B79F-A9CD-474A-84E6-89F62CBCC57A}" dt="2021-06-11T05:40:31.610" v="3133" actId="14100"/>
          <ac:cxnSpMkLst>
            <pc:docMk/>
            <pc:sldMk cId="950065305" sldId="327"/>
            <ac:cxnSpMk id="8" creationId="{69675406-C68C-8048-970D-E84E4506C456}"/>
          </ac:cxnSpMkLst>
        </pc:cxnChg>
      </pc:sldChg>
      <pc:sldChg chg="ord">
        <pc:chgData name="ＦＡＮＧ Ｘｉｎｔａｏ(gr0475vx)" userId="f5a69607-3c73-4172-a63e-2f8eff800f7d" providerId="ADAL" clId="{9CA4B79F-A9CD-474A-84E6-89F62CBCC57A}" dt="2021-06-04T01:10:30.250" v="18" actId="20578"/>
        <pc:sldMkLst>
          <pc:docMk/>
          <pc:sldMk cId="106316595" sldId="328"/>
        </pc:sldMkLst>
      </pc:sldChg>
      <pc:sldChg chg="del">
        <pc:chgData name="ＦＡＮＧ Ｘｉｎｔａｏ(gr0475vx)" userId="f5a69607-3c73-4172-a63e-2f8eff800f7d" providerId="ADAL" clId="{9CA4B79F-A9CD-474A-84E6-89F62CBCC57A}" dt="2021-06-04T02:12:31.786" v="1087" actId="2696"/>
        <pc:sldMkLst>
          <pc:docMk/>
          <pc:sldMk cId="1526027703" sldId="329"/>
        </pc:sldMkLst>
      </pc:sldChg>
      <pc:sldChg chg="modSp mod ord">
        <pc:chgData name="ＦＡＮＧ Ｘｉｎｔａｏ(gr0475vx)" userId="f5a69607-3c73-4172-a63e-2f8eff800f7d" providerId="ADAL" clId="{9CA4B79F-A9CD-474A-84E6-89F62CBCC57A}" dt="2021-06-04T05:29:58.245" v="2716" actId="20577"/>
        <pc:sldMkLst>
          <pc:docMk/>
          <pc:sldMk cId="1236385652" sldId="330"/>
        </pc:sldMkLst>
        <pc:spChg chg="mod">
          <ac:chgData name="ＦＡＮＧ Ｘｉｎｔａｏ(gr0475vx)" userId="f5a69607-3c73-4172-a63e-2f8eff800f7d" providerId="ADAL" clId="{9CA4B79F-A9CD-474A-84E6-89F62CBCC57A}" dt="2021-06-04T05:29:58.245" v="2716" actId="20577"/>
          <ac:spMkLst>
            <pc:docMk/>
            <pc:sldMk cId="1236385652" sldId="330"/>
            <ac:spMk id="2" creationId="{E2B7CAD7-184F-9148-B9B0-45037D6301D8}"/>
          </ac:spMkLst>
        </pc:spChg>
      </pc:sldChg>
      <pc:sldChg chg="modSp mod">
        <pc:chgData name="ＦＡＮＧ Ｘｉｎｔａｏ(gr0475vx)" userId="f5a69607-3c73-4172-a63e-2f8eff800f7d" providerId="ADAL" clId="{9CA4B79F-A9CD-474A-84E6-89F62CBCC57A}" dt="2021-06-11T06:45:55.301" v="3300" actId="20577"/>
        <pc:sldMkLst>
          <pc:docMk/>
          <pc:sldMk cId="4122391955" sldId="331"/>
        </pc:sldMkLst>
        <pc:spChg chg="mod">
          <ac:chgData name="ＦＡＮＧ Ｘｉｎｔａｏ(gr0475vx)" userId="f5a69607-3c73-4172-a63e-2f8eff800f7d" providerId="ADAL" clId="{9CA4B79F-A9CD-474A-84E6-89F62CBCC57A}" dt="2021-06-11T06:45:55.301" v="3300" actId="20577"/>
          <ac:spMkLst>
            <pc:docMk/>
            <pc:sldMk cId="4122391955" sldId="331"/>
            <ac:spMk id="4" creationId="{3C8F1BE0-FCA2-8C47-A9C4-BA3AA37FA064}"/>
          </ac:spMkLst>
        </pc:spChg>
      </pc:sldChg>
      <pc:sldChg chg="del">
        <pc:chgData name="ＦＡＮＧ Ｘｉｎｔａｏ(gr0475vx)" userId="f5a69607-3c73-4172-a63e-2f8eff800f7d" providerId="ADAL" clId="{9CA4B79F-A9CD-474A-84E6-89F62CBCC57A}" dt="2021-06-04T02:12:31.786" v="1087" actId="2696"/>
        <pc:sldMkLst>
          <pc:docMk/>
          <pc:sldMk cId="1064902624" sldId="332"/>
        </pc:sldMkLst>
      </pc:sldChg>
      <pc:sldChg chg="del">
        <pc:chgData name="ＦＡＮＧ Ｘｉｎｔａｏ(gr0475vx)" userId="f5a69607-3c73-4172-a63e-2f8eff800f7d" providerId="ADAL" clId="{9CA4B79F-A9CD-474A-84E6-89F62CBCC57A}" dt="2021-06-04T02:12:31.786" v="1087" actId="2696"/>
        <pc:sldMkLst>
          <pc:docMk/>
          <pc:sldMk cId="4133727203" sldId="333"/>
        </pc:sldMkLst>
      </pc:sldChg>
      <pc:sldChg chg="del">
        <pc:chgData name="ＦＡＮＧ Ｘｉｎｔａｏ(gr0475vx)" userId="f5a69607-3c73-4172-a63e-2f8eff800f7d" providerId="ADAL" clId="{9CA4B79F-A9CD-474A-84E6-89F62CBCC57A}" dt="2021-06-04T02:12:31.786" v="1087" actId="2696"/>
        <pc:sldMkLst>
          <pc:docMk/>
          <pc:sldMk cId="2225774174" sldId="334"/>
        </pc:sldMkLst>
      </pc:sldChg>
      <pc:sldChg chg="modSp mod">
        <pc:chgData name="ＦＡＮＧ Ｘｉｎｔａｏ(gr0475vx)" userId="f5a69607-3c73-4172-a63e-2f8eff800f7d" providerId="ADAL" clId="{9CA4B79F-A9CD-474A-84E6-89F62CBCC57A}" dt="2021-06-11T05:43:54.305" v="3221" actId="20577"/>
        <pc:sldMkLst>
          <pc:docMk/>
          <pc:sldMk cId="2705950880" sldId="335"/>
        </pc:sldMkLst>
        <pc:spChg chg="mod">
          <ac:chgData name="ＦＡＮＧ Ｘｉｎｔａｏ(gr0475vx)" userId="f5a69607-3c73-4172-a63e-2f8eff800f7d" providerId="ADAL" clId="{9CA4B79F-A9CD-474A-84E6-89F62CBCC57A}" dt="2021-06-11T05:43:54.305" v="3221" actId="20577"/>
          <ac:spMkLst>
            <pc:docMk/>
            <pc:sldMk cId="2705950880" sldId="335"/>
            <ac:spMk id="4" creationId="{3C8F1BE0-FCA2-8C47-A9C4-BA3AA37FA064}"/>
          </ac:spMkLst>
        </pc:spChg>
      </pc:sldChg>
      <pc:sldChg chg="del">
        <pc:chgData name="ＦＡＮＧ Ｘｉｎｔａｏ(gr0475vx)" userId="f5a69607-3c73-4172-a63e-2f8eff800f7d" providerId="ADAL" clId="{9CA4B79F-A9CD-474A-84E6-89F62CBCC57A}" dt="2021-06-04T02:12:23.992" v="1086" actId="2696"/>
        <pc:sldMkLst>
          <pc:docMk/>
          <pc:sldMk cId="88555522" sldId="336"/>
        </pc:sldMkLst>
      </pc:sldChg>
      <pc:sldChg chg="del">
        <pc:chgData name="ＦＡＮＧ Ｘｉｎｔａｏ(gr0475vx)" userId="f5a69607-3c73-4172-a63e-2f8eff800f7d" providerId="ADAL" clId="{9CA4B79F-A9CD-474A-84E6-89F62CBCC57A}" dt="2021-06-04T02:11:45.531" v="1083" actId="2696"/>
        <pc:sldMkLst>
          <pc:docMk/>
          <pc:sldMk cId="366395552" sldId="337"/>
        </pc:sldMkLst>
      </pc:sldChg>
      <pc:sldChg chg="addSp delSp modSp add mod ord">
        <pc:chgData name="ＦＡＮＧ Ｘｉｎｔａｏ(gr0475vx)" userId="f5a69607-3c73-4172-a63e-2f8eff800f7d" providerId="ADAL" clId="{9CA4B79F-A9CD-474A-84E6-89F62CBCC57A}" dt="2021-06-11T05:56:18.618" v="3245" actId="20577"/>
        <pc:sldMkLst>
          <pc:docMk/>
          <pc:sldMk cId="4088641167" sldId="338"/>
        </pc:sldMkLst>
        <pc:spChg chg="mod">
          <ac:chgData name="ＦＡＮＧ Ｘｉｎｔａｏ(gr0475vx)" userId="f5a69607-3c73-4172-a63e-2f8eff800f7d" providerId="ADAL" clId="{9CA4B79F-A9CD-474A-84E6-89F62CBCC57A}" dt="2021-06-11T05:56:18.618" v="3245" actId="20577"/>
          <ac:spMkLst>
            <pc:docMk/>
            <pc:sldMk cId="4088641167" sldId="338"/>
            <ac:spMk id="2" creationId="{E2B7CAD7-184F-9148-B9B0-45037D6301D8}"/>
          </ac:spMkLst>
        </pc:spChg>
        <pc:spChg chg="add mod">
          <ac:chgData name="ＦＡＮＧ Ｘｉｎｔａｏ(gr0475vx)" userId="f5a69607-3c73-4172-a63e-2f8eff800f7d" providerId="ADAL" clId="{9CA4B79F-A9CD-474A-84E6-89F62CBCC57A}" dt="2021-06-04T01:51:16.960" v="627" actId="1076"/>
          <ac:spMkLst>
            <pc:docMk/>
            <pc:sldMk cId="4088641167" sldId="338"/>
            <ac:spMk id="6" creationId="{2CAC900B-3F7F-A048-9A6B-6CED9D8D3D79}"/>
          </ac:spMkLst>
        </pc:spChg>
        <pc:spChg chg="del mod">
          <ac:chgData name="ＦＡＮＧ Ｘｉｎｔａｏ(gr0475vx)" userId="f5a69607-3c73-4172-a63e-2f8eff800f7d" providerId="ADAL" clId="{9CA4B79F-A9CD-474A-84E6-89F62CBCC57A}" dt="2021-06-04T01:36:56.853" v="328" actId="478"/>
          <ac:spMkLst>
            <pc:docMk/>
            <pc:sldMk cId="4088641167" sldId="338"/>
            <ac:spMk id="11" creationId="{1F43357B-B462-D847-BDC3-79AB9AA4B4E4}"/>
          </ac:spMkLst>
        </pc:spChg>
        <pc:graphicFrameChg chg="mod modGraphic">
          <ac:chgData name="ＦＡＮＧ Ｘｉｎｔａｏ(gr0475vx)" userId="f5a69607-3c73-4172-a63e-2f8eff800f7d" providerId="ADAL" clId="{9CA4B79F-A9CD-474A-84E6-89F62CBCC57A}" dt="2021-06-04T02:07:48.224" v="1073" actId="20577"/>
          <ac:graphicFrameMkLst>
            <pc:docMk/>
            <pc:sldMk cId="4088641167" sldId="338"/>
            <ac:graphicFrameMk id="4" creationId="{D226A5CC-C41C-6740-8DEF-6B011F4B3669}"/>
          </ac:graphicFrameMkLst>
        </pc:graphicFrameChg>
      </pc:sldChg>
      <pc:sldChg chg="modSp add del mod ord">
        <pc:chgData name="ＦＡＮＧ Ｘｉｎｔａｏ(gr0475vx)" userId="f5a69607-3c73-4172-a63e-2f8eff800f7d" providerId="ADAL" clId="{9CA4B79F-A9CD-474A-84E6-89F62CBCC57A}" dt="2021-06-04T03:12:58.938" v="1623" actId="2696"/>
        <pc:sldMkLst>
          <pc:docMk/>
          <pc:sldMk cId="3518444720" sldId="339"/>
        </pc:sldMkLst>
        <pc:spChg chg="mod">
          <ac:chgData name="ＦＡＮＧ Ｘｉｎｔａｏ(gr0475vx)" userId="f5a69607-3c73-4172-a63e-2f8eff800f7d" providerId="ADAL" clId="{9CA4B79F-A9CD-474A-84E6-89F62CBCC57A}" dt="2021-06-04T02:20:23.572" v="1183" actId="2711"/>
          <ac:spMkLst>
            <pc:docMk/>
            <pc:sldMk cId="3518444720" sldId="339"/>
            <ac:spMk id="2" creationId="{E2B7CAD7-184F-9148-B9B0-45037D6301D8}"/>
          </ac:spMkLst>
        </pc:spChg>
        <pc:graphicFrameChg chg="modGraphic">
          <ac:chgData name="ＦＡＮＧ Ｘｉｎｔａｏ(gr0475vx)" userId="f5a69607-3c73-4172-a63e-2f8eff800f7d" providerId="ADAL" clId="{9CA4B79F-A9CD-474A-84E6-89F62CBCC57A}" dt="2021-06-04T02:22:14.014" v="1193" actId="798"/>
          <ac:graphicFrameMkLst>
            <pc:docMk/>
            <pc:sldMk cId="3518444720" sldId="339"/>
            <ac:graphicFrameMk id="4" creationId="{D226A5CC-C41C-6740-8DEF-6B011F4B3669}"/>
          </ac:graphicFrameMkLst>
        </pc:graphicFrameChg>
      </pc:sldChg>
      <pc:sldChg chg="addSp delSp modSp add del mod">
        <pc:chgData name="ＦＡＮＧ Ｘｉｎｔａｏ(gr0475vx)" userId="f5a69607-3c73-4172-a63e-2f8eff800f7d" providerId="ADAL" clId="{9CA4B79F-A9CD-474A-84E6-89F62CBCC57A}" dt="2021-06-09T03:36:15.379" v="2921" actId="2696"/>
        <pc:sldMkLst>
          <pc:docMk/>
          <pc:sldMk cId="2384221962" sldId="340"/>
        </pc:sldMkLst>
        <pc:spChg chg="mod">
          <ac:chgData name="ＦＡＮＧ Ｘｉｎｔａｏ(gr0475vx)" userId="f5a69607-3c73-4172-a63e-2f8eff800f7d" providerId="ADAL" clId="{9CA4B79F-A9CD-474A-84E6-89F62CBCC57A}" dt="2021-06-04T02:50:26.845" v="1236" actId="2711"/>
          <ac:spMkLst>
            <pc:docMk/>
            <pc:sldMk cId="2384221962" sldId="340"/>
            <ac:spMk id="2" creationId="{6CA51CBF-1CF7-2C4E-A052-82A87C20A5B8}"/>
          </ac:spMkLst>
        </pc:spChg>
        <pc:graphicFrameChg chg="del modGraphic">
          <ac:chgData name="ＦＡＮＧ Ｘｉｎｔａｏ(gr0475vx)" userId="f5a69607-3c73-4172-a63e-2f8eff800f7d" providerId="ADAL" clId="{9CA4B79F-A9CD-474A-84E6-89F62CBCC57A}" dt="2021-06-04T02:54:34.283" v="1299" actId="478"/>
          <ac:graphicFrameMkLst>
            <pc:docMk/>
            <pc:sldMk cId="2384221962" sldId="340"/>
            <ac:graphicFrameMk id="5" creationId="{C6C876F5-B5B6-924E-84A6-944A9518A9B1}"/>
          </ac:graphicFrameMkLst>
        </pc:graphicFrameChg>
        <pc:graphicFrameChg chg="add mod modGraphic">
          <ac:chgData name="ＦＡＮＧ Ｘｉｎｔａｏ(gr0475vx)" userId="f5a69607-3c73-4172-a63e-2f8eff800f7d" providerId="ADAL" clId="{9CA4B79F-A9CD-474A-84E6-89F62CBCC57A}" dt="2021-06-04T03:10:42.645" v="1622" actId="20577"/>
          <ac:graphicFrameMkLst>
            <pc:docMk/>
            <pc:sldMk cId="2384221962" sldId="340"/>
            <ac:graphicFrameMk id="6" creationId="{D1567B54-F28C-D046-B151-9536C3C3157E}"/>
          </ac:graphicFrameMkLst>
        </pc:graphicFrameChg>
      </pc:sldChg>
      <pc:sldChg chg="addSp delSp modSp add mod ord">
        <pc:chgData name="ＦＡＮＧ Ｘｉｎｔａｏ(gr0475vx)" userId="f5a69607-3c73-4172-a63e-2f8eff800f7d" providerId="ADAL" clId="{9CA4B79F-A9CD-474A-84E6-89F62CBCC57A}" dt="2021-06-09T03:53:42.283" v="2993" actId="20577"/>
        <pc:sldMkLst>
          <pc:docMk/>
          <pc:sldMk cId="1142364531" sldId="341"/>
        </pc:sldMkLst>
        <pc:spChg chg="mod">
          <ac:chgData name="ＦＡＮＧ Ｘｉｎｔａｏ(gr0475vx)" userId="f5a69607-3c73-4172-a63e-2f8eff800f7d" providerId="ADAL" clId="{9CA4B79F-A9CD-474A-84E6-89F62CBCC57A}" dt="2021-06-09T03:53:22.437" v="2989" actId="20577"/>
          <ac:spMkLst>
            <pc:docMk/>
            <pc:sldMk cId="1142364531" sldId="341"/>
            <ac:spMk id="2" creationId="{6CA51CBF-1CF7-2C4E-A052-82A87C20A5B8}"/>
          </ac:spMkLst>
        </pc:spChg>
        <pc:spChg chg="add mod">
          <ac:chgData name="ＦＡＮＧ Ｘｉｎｔａｏ(gr0475vx)" userId="f5a69607-3c73-4172-a63e-2f8eff800f7d" providerId="ADAL" clId="{9CA4B79F-A9CD-474A-84E6-89F62CBCC57A}" dt="2021-06-09T03:26:21.399" v="2851" actId="1076"/>
          <ac:spMkLst>
            <pc:docMk/>
            <pc:sldMk cId="1142364531" sldId="341"/>
            <ac:spMk id="4" creationId="{88150419-74B7-754C-B94E-B5A69CDA063B}"/>
          </ac:spMkLst>
        </pc:spChg>
        <pc:spChg chg="add del mod">
          <ac:chgData name="ＦＡＮＧ Ｘｉｎｔａｏ(gr0475vx)" userId="f5a69607-3c73-4172-a63e-2f8eff800f7d" providerId="ADAL" clId="{9CA4B79F-A9CD-474A-84E6-89F62CBCC57A}" dt="2021-06-04T03:06:05.059" v="1497"/>
          <ac:spMkLst>
            <pc:docMk/>
            <pc:sldMk cId="1142364531" sldId="341"/>
            <ac:spMk id="4" creationId="{F396C8A7-B4B1-6646-B6FA-B6BB0B827AEE}"/>
          </ac:spMkLst>
        </pc:spChg>
        <pc:spChg chg="add mod">
          <ac:chgData name="ＦＡＮＧ Ｘｉｎｔａｏ(gr0475vx)" userId="f5a69607-3c73-4172-a63e-2f8eff800f7d" providerId="ADAL" clId="{9CA4B79F-A9CD-474A-84E6-89F62CBCC57A}" dt="2021-06-09T03:53:42.283" v="2993" actId="20577"/>
          <ac:spMkLst>
            <pc:docMk/>
            <pc:sldMk cId="1142364531" sldId="341"/>
            <ac:spMk id="6" creationId="{6112E09A-689B-7348-B590-56B72D681156}"/>
          </ac:spMkLst>
        </pc:spChg>
        <pc:spChg chg="add del mod">
          <ac:chgData name="ＦＡＮＧ Ｘｉｎｔａｏ(gr0475vx)" userId="f5a69607-3c73-4172-a63e-2f8eff800f7d" providerId="ADAL" clId="{9CA4B79F-A9CD-474A-84E6-89F62CBCC57A}" dt="2021-06-09T03:25:39.140" v="2835" actId="478"/>
          <ac:spMkLst>
            <pc:docMk/>
            <pc:sldMk cId="1142364531" sldId="341"/>
            <ac:spMk id="7" creationId="{0051A691-ED35-9445-BE32-50CE7B30478F}"/>
          </ac:spMkLst>
        </pc:spChg>
        <pc:spChg chg="add del mod">
          <ac:chgData name="ＦＡＮＧ Ｘｉｎｔａｏ(gr0475vx)" userId="f5a69607-3c73-4172-a63e-2f8eff800f7d" providerId="ADAL" clId="{9CA4B79F-A9CD-474A-84E6-89F62CBCC57A}" dt="2021-06-09T03:25:45.944" v="2838" actId="478"/>
          <ac:spMkLst>
            <pc:docMk/>
            <pc:sldMk cId="1142364531" sldId="341"/>
            <ac:spMk id="8" creationId="{4198280E-09BF-D040-9204-DFF82809A031}"/>
          </ac:spMkLst>
        </pc:spChg>
        <pc:spChg chg="add mod">
          <ac:chgData name="ＦＡＮＧ Ｘｉｎｔａｏ(gr0475vx)" userId="f5a69607-3c73-4172-a63e-2f8eff800f7d" providerId="ADAL" clId="{9CA4B79F-A9CD-474A-84E6-89F62CBCC57A}" dt="2021-06-09T03:26:50.101" v="2876" actId="2711"/>
          <ac:spMkLst>
            <pc:docMk/>
            <pc:sldMk cId="1142364531" sldId="341"/>
            <ac:spMk id="9" creationId="{11305457-F194-5E45-B9F2-F748780651EC}"/>
          </ac:spMkLst>
        </pc:spChg>
        <pc:spChg chg="add mod">
          <ac:chgData name="ＦＡＮＧ Ｘｉｎｔａｏ(gr0475vx)" userId="f5a69607-3c73-4172-a63e-2f8eff800f7d" providerId="ADAL" clId="{9CA4B79F-A9CD-474A-84E6-89F62CBCC57A}" dt="2021-06-09T03:28:04.161" v="2896" actId="20577"/>
          <ac:spMkLst>
            <pc:docMk/>
            <pc:sldMk cId="1142364531" sldId="341"/>
            <ac:spMk id="10" creationId="{EA44155F-CA33-8D4E-A6E7-F574A1128A99}"/>
          </ac:spMkLst>
        </pc:spChg>
        <pc:spChg chg="add del mod">
          <ac:chgData name="ＦＡＮＧ Ｘｉｎｔａｏ(gr0475vx)" userId="f5a69607-3c73-4172-a63e-2f8eff800f7d" providerId="ADAL" clId="{9CA4B79F-A9CD-474A-84E6-89F62CBCC57A}" dt="2021-06-09T03:25:40.498" v="2836" actId="478"/>
          <ac:spMkLst>
            <pc:docMk/>
            <pc:sldMk cId="1142364531" sldId="341"/>
            <ac:spMk id="11" creationId="{BA921288-3FDE-AF4F-9E8C-E9DEA90236C0}"/>
          </ac:spMkLst>
        </pc:spChg>
        <pc:graphicFrameChg chg="del modGraphic">
          <ac:chgData name="ＦＡＮＧ Ｘｉｎｔａｏ(gr0475vx)" userId="f5a69607-3c73-4172-a63e-2f8eff800f7d" providerId="ADAL" clId="{9CA4B79F-A9CD-474A-84E6-89F62CBCC57A}" dt="2021-06-04T03:05:47.977" v="1494" actId="478"/>
          <ac:graphicFrameMkLst>
            <pc:docMk/>
            <pc:sldMk cId="1142364531" sldId="341"/>
            <ac:graphicFrameMk id="5" creationId="{C6C876F5-B5B6-924E-84A6-944A9518A9B1}"/>
          </ac:graphicFrameMkLst>
        </pc:graphicFrameChg>
        <pc:graphicFrameChg chg="add del mod">
          <ac:chgData name="ＦＡＮＧ Ｘｉｎｔａｏ(gr0475vx)" userId="f5a69607-3c73-4172-a63e-2f8eff800f7d" providerId="ADAL" clId="{9CA4B79F-A9CD-474A-84E6-89F62CBCC57A}" dt="2021-06-04T03:08:13.933" v="1580"/>
          <ac:graphicFrameMkLst>
            <pc:docMk/>
            <pc:sldMk cId="1142364531" sldId="341"/>
            <ac:graphicFrameMk id="7" creationId="{9EE034EB-159E-3E43-8011-5EE63A18F680}"/>
          </ac:graphicFrameMkLst>
        </pc:graphicFrameChg>
        <pc:picChg chg="add mod">
          <ac:chgData name="ＦＡＮＧ Ｘｉｎｔａｏ(gr0475vx)" userId="f5a69607-3c73-4172-a63e-2f8eff800f7d" providerId="ADAL" clId="{9CA4B79F-A9CD-474A-84E6-89F62CBCC57A}" dt="2021-06-09T03:25:52.595" v="2841" actId="1076"/>
          <ac:picMkLst>
            <pc:docMk/>
            <pc:sldMk cId="1142364531" sldId="341"/>
            <ac:picMk id="12" creationId="{F4151BCF-E34A-EE48-BA18-C9F7B155AA72}"/>
          </ac:picMkLst>
        </pc:picChg>
        <pc:picChg chg="add mod">
          <ac:chgData name="ＦＡＮＧ Ｘｉｎｔａｏ(gr0475vx)" userId="f5a69607-3c73-4172-a63e-2f8eff800f7d" providerId="ADAL" clId="{9CA4B79F-A9CD-474A-84E6-89F62CBCC57A}" dt="2021-06-09T03:26:13.245" v="2849" actId="1076"/>
          <ac:picMkLst>
            <pc:docMk/>
            <pc:sldMk cId="1142364531" sldId="341"/>
            <ac:picMk id="14" creationId="{53A498F0-920C-4447-8A9F-99C8A4CD5AE8}"/>
          </ac:picMkLst>
        </pc:picChg>
        <pc:picChg chg="add mod">
          <ac:chgData name="ＦＡＮＧ Ｘｉｎｔａｏ(gr0475vx)" userId="f5a69607-3c73-4172-a63e-2f8eff800f7d" providerId="ADAL" clId="{9CA4B79F-A9CD-474A-84E6-89F62CBCC57A}" dt="2021-06-09T03:27:25.026" v="2882" actId="1076"/>
          <ac:picMkLst>
            <pc:docMk/>
            <pc:sldMk cId="1142364531" sldId="341"/>
            <ac:picMk id="16" creationId="{DF3BE79E-DB6F-1049-81B1-3B5B698E959C}"/>
          </ac:picMkLst>
        </pc:picChg>
      </pc:sldChg>
      <pc:sldChg chg="addSp modSp add del mod">
        <pc:chgData name="ＦＡＮＧ Ｘｉｎｔａｏ(gr0475vx)" userId="f5a69607-3c73-4172-a63e-2f8eff800f7d" providerId="ADAL" clId="{9CA4B79F-A9CD-474A-84E6-89F62CBCC57A}" dt="2021-06-09T03:34:06.258" v="2905" actId="2696"/>
        <pc:sldMkLst>
          <pc:docMk/>
          <pc:sldMk cId="284462558" sldId="342"/>
        </pc:sldMkLst>
        <pc:spChg chg="mod">
          <ac:chgData name="ＦＡＮＧ Ｘｉｎｔａｏ(gr0475vx)" userId="f5a69607-3c73-4172-a63e-2f8eff800f7d" providerId="ADAL" clId="{9CA4B79F-A9CD-474A-84E6-89F62CBCC57A}" dt="2021-06-04T03:08:45.082" v="1590" actId="20577"/>
          <ac:spMkLst>
            <pc:docMk/>
            <pc:sldMk cId="284462558" sldId="342"/>
            <ac:spMk id="2" creationId="{6CA51CBF-1CF7-2C4E-A052-82A87C20A5B8}"/>
          </ac:spMkLst>
        </pc:spChg>
        <pc:spChg chg="mod">
          <ac:chgData name="ＦＡＮＧ Ｘｉｎｔａｏ(gr0475vx)" userId="f5a69607-3c73-4172-a63e-2f8eff800f7d" providerId="ADAL" clId="{9CA4B79F-A9CD-474A-84E6-89F62CBCC57A}" dt="2021-06-04T05:19:34.428" v="2459" actId="20577"/>
          <ac:spMkLst>
            <pc:docMk/>
            <pc:sldMk cId="284462558" sldId="342"/>
            <ac:spMk id="6" creationId="{6112E09A-689B-7348-B590-56B72D681156}"/>
          </ac:spMkLst>
        </pc:spChg>
        <pc:spChg chg="add mod">
          <ac:chgData name="ＦＡＮＧ Ｘｉｎｔａｏ(gr0475vx)" userId="f5a69607-3c73-4172-a63e-2f8eff800f7d" providerId="ADAL" clId="{9CA4B79F-A9CD-474A-84E6-89F62CBCC57A}" dt="2021-06-04T05:20:49.078" v="2486" actId="1076"/>
          <ac:spMkLst>
            <pc:docMk/>
            <pc:sldMk cId="284462558" sldId="342"/>
            <ac:spMk id="7" creationId="{F75F489C-4730-4642-9AE1-065ED8B92DF1}"/>
          </ac:spMkLst>
        </pc:spChg>
        <pc:spChg chg="mod">
          <ac:chgData name="ＦＡＮＧ Ｘｉｎｔａｏ(gr0475vx)" userId="f5a69607-3c73-4172-a63e-2f8eff800f7d" providerId="ADAL" clId="{9CA4B79F-A9CD-474A-84E6-89F62CBCC57A}" dt="2021-06-04T03:09:07.420" v="1600" actId="20577"/>
          <ac:spMkLst>
            <pc:docMk/>
            <pc:sldMk cId="284462558" sldId="342"/>
            <ac:spMk id="8" creationId="{4198280E-09BF-D040-9204-DFF82809A031}"/>
          </ac:spMkLst>
        </pc:spChg>
        <pc:spChg chg="add mod">
          <ac:chgData name="ＦＡＮＧ Ｘｉｎｔａｏ(gr0475vx)" userId="f5a69607-3c73-4172-a63e-2f8eff800f7d" providerId="ADAL" clId="{9CA4B79F-A9CD-474A-84E6-89F62CBCC57A}" dt="2021-06-04T05:20:46.039" v="2485" actId="1076"/>
          <ac:spMkLst>
            <pc:docMk/>
            <pc:sldMk cId="284462558" sldId="342"/>
            <ac:spMk id="9" creationId="{3C4CE1D4-3FCB-D249-8E05-D214F33F5A99}"/>
          </ac:spMkLst>
        </pc:spChg>
        <pc:spChg chg="add mod">
          <ac:chgData name="ＦＡＮＧ Ｘｉｎｔａｏ(gr0475vx)" userId="f5a69607-3c73-4172-a63e-2f8eff800f7d" providerId="ADAL" clId="{9CA4B79F-A9CD-474A-84E6-89F62CBCC57A}" dt="2021-06-04T05:21:16.334" v="2498" actId="1076"/>
          <ac:spMkLst>
            <pc:docMk/>
            <pc:sldMk cId="284462558" sldId="342"/>
            <ac:spMk id="10" creationId="{98585468-5C41-524D-9CCF-B31EECB1BC7C}"/>
          </ac:spMkLst>
        </pc:spChg>
        <pc:spChg chg="add mod">
          <ac:chgData name="ＦＡＮＧ Ｘｉｎｔａｏ(gr0475vx)" userId="f5a69607-3c73-4172-a63e-2f8eff800f7d" providerId="ADAL" clId="{9CA4B79F-A9CD-474A-84E6-89F62CBCC57A}" dt="2021-06-04T05:21:20.033" v="2500" actId="1076"/>
          <ac:spMkLst>
            <pc:docMk/>
            <pc:sldMk cId="284462558" sldId="342"/>
            <ac:spMk id="11" creationId="{4E77B0C8-5948-514D-9F38-6F45C2BACC12}"/>
          </ac:spMkLst>
        </pc:spChg>
      </pc:sldChg>
      <pc:sldChg chg="addSp delSp modSp add del mod">
        <pc:chgData name="ＦＡＮＧ Ｘｉｎｔａｏ(gr0475vx)" userId="f5a69607-3c73-4172-a63e-2f8eff800f7d" providerId="ADAL" clId="{9CA4B79F-A9CD-474A-84E6-89F62CBCC57A}" dt="2021-06-09T03:34:06.258" v="2905" actId="2696"/>
        <pc:sldMkLst>
          <pc:docMk/>
          <pc:sldMk cId="3122429451" sldId="343"/>
        </pc:sldMkLst>
        <pc:spChg chg="mod">
          <ac:chgData name="ＦＡＮＧ Ｘｉｎｔａｏ(gr0475vx)" userId="f5a69607-3c73-4172-a63e-2f8eff800f7d" providerId="ADAL" clId="{9CA4B79F-A9CD-474A-84E6-89F62CBCC57A}" dt="2021-06-04T03:08:51.882" v="1593" actId="20577"/>
          <ac:spMkLst>
            <pc:docMk/>
            <pc:sldMk cId="3122429451" sldId="343"/>
            <ac:spMk id="2" creationId="{6CA51CBF-1CF7-2C4E-A052-82A87C20A5B8}"/>
          </ac:spMkLst>
        </pc:spChg>
        <pc:spChg chg="add mod">
          <ac:chgData name="ＦＡＮＧ Ｘｉｎｔａｏ(gr0475vx)" userId="f5a69607-3c73-4172-a63e-2f8eff800f7d" providerId="ADAL" clId="{9CA4B79F-A9CD-474A-84E6-89F62CBCC57A}" dt="2021-06-04T05:20:55.320" v="2488" actId="1076"/>
          <ac:spMkLst>
            <pc:docMk/>
            <pc:sldMk cId="3122429451" sldId="343"/>
            <ac:spMk id="5" creationId="{9585483F-582E-3D4F-975E-941DCA8D036D}"/>
          </ac:spMkLst>
        </pc:spChg>
        <pc:spChg chg="mod">
          <ac:chgData name="ＦＡＮＧ Ｘｉｎｔａｏ(gr0475vx)" userId="f5a69607-3c73-4172-a63e-2f8eff800f7d" providerId="ADAL" clId="{9CA4B79F-A9CD-474A-84E6-89F62CBCC57A}" dt="2021-06-04T05:19:51.504" v="2461" actId="1076"/>
          <ac:spMkLst>
            <pc:docMk/>
            <pc:sldMk cId="3122429451" sldId="343"/>
            <ac:spMk id="6" creationId="{6112E09A-689B-7348-B590-56B72D681156}"/>
          </ac:spMkLst>
        </pc:spChg>
        <pc:spChg chg="add mod">
          <ac:chgData name="ＦＡＮＧ Ｘｉｎｔａｏ(gr0475vx)" userId="f5a69607-3c73-4172-a63e-2f8eff800f7d" providerId="ADAL" clId="{9CA4B79F-A9CD-474A-84E6-89F62CBCC57A}" dt="2021-06-04T05:21:09.709" v="2496" actId="20577"/>
          <ac:spMkLst>
            <pc:docMk/>
            <pc:sldMk cId="3122429451" sldId="343"/>
            <ac:spMk id="7" creationId="{1BA0BAF6-FBC7-FF43-8DFC-17A48CFC8CC7}"/>
          </ac:spMkLst>
        </pc:spChg>
        <pc:spChg chg="del">
          <ac:chgData name="ＦＡＮＧ Ｘｉｎｔａｏ(gr0475vx)" userId="f5a69607-3c73-4172-a63e-2f8eff800f7d" providerId="ADAL" clId="{9CA4B79F-A9CD-474A-84E6-89F62CBCC57A}" dt="2021-06-04T03:09:18.765" v="1605" actId="478"/>
          <ac:spMkLst>
            <pc:docMk/>
            <pc:sldMk cId="3122429451" sldId="343"/>
            <ac:spMk id="8" creationId="{4198280E-09BF-D040-9204-DFF82809A031}"/>
          </ac:spMkLst>
        </pc:spChg>
      </pc:sldChg>
      <pc:sldChg chg="addSp delSp modSp add mod">
        <pc:chgData name="ＦＡＮＧ Ｘｉｎｔａｏ(gr0475vx)" userId="f5a69607-3c73-4172-a63e-2f8eff800f7d" providerId="ADAL" clId="{9CA4B79F-A9CD-474A-84E6-89F62CBCC57A}" dt="2021-06-11T05:41:15.988" v="3135" actId="20577"/>
        <pc:sldMkLst>
          <pc:docMk/>
          <pc:sldMk cId="1702204824" sldId="344"/>
        </pc:sldMkLst>
        <pc:spChg chg="del">
          <ac:chgData name="ＦＡＮＧ Ｘｉｎｔａｏ(gr0475vx)" userId="f5a69607-3c73-4172-a63e-2f8eff800f7d" providerId="ADAL" clId="{9CA4B79F-A9CD-474A-84E6-89F62CBCC57A}" dt="2021-06-04T03:24:24.378" v="1855" actId="478"/>
          <ac:spMkLst>
            <pc:docMk/>
            <pc:sldMk cId="1702204824" sldId="344"/>
            <ac:spMk id="4" creationId="{3C8F1BE0-FCA2-8C47-A9C4-BA3AA37FA064}"/>
          </ac:spMkLst>
        </pc:spChg>
        <pc:spChg chg="mod">
          <ac:chgData name="ＦＡＮＧ Ｘｉｎｔａｏ(gr0475vx)" userId="f5a69607-3c73-4172-a63e-2f8eff800f7d" providerId="ADAL" clId="{9CA4B79F-A9CD-474A-84E6-89F62CBCC57A}" dt="2021-06-04T03:42:48.556" v="2222" actId="1076"/>
          <ac:spMkLst>
            <pc:docMk/>
            <pc:sldMk cId="1702204824" sldId="344"/>
            <ac:spMk id="5" creationId="{3385454A-3A97-A34C-96C5-BA1F008537D1}"/>
          </ac:spMkLst>
        </pc:spChg>
        <pc:spChg chg="add mod">
          <ac:chgData name="ＦＡＮＧ Ｘｉｎｔａｏ(gr0475vx)" userId="f5a69607-3c73-4172-a63e-2f8eff800f7d" providerId="ADAL" clId="{9CA4B79F-A9CD-474A-84E6-89F62CBCC57A}" dt="2021-06-04T03:44:08.395" v="2228" actId="2711"/>
          <ac:spMkLst>
            <pc:docMk/>
            <pc:sldMk cId="1702204824" sldId="344"/>
            <ac:spMk id="8" creationId="{0F3B5D66-24B9-2B48-9A89-CDD15BD2D8D2}"/>
          </ac:spMkLst>
        </pc:spChg>
        <pc:spChg chg="add mod">
          <ac:chgData name="ＦＡＮＧ Ｘｉｎｔａｏ(gr0475vx)" userId="f5a69607-3c73-4172-a63e-2f8eff800f7d" providerId="ADAL" clId="{9CA4B79F-A9CD-474A-84E6-89F62CBCC57A}" dt="2021-06-11T05:41:15.988" v="3135" actId="20577"/>
          <ac:spMkLst>
            <pc:docMk/>
            <pc:sldMk cId="1702204824" sldId="344"/>
            <ac:spMk id="9" creationId="{C78F706B-4B08-DD40-B667-461288115CFD}"/>
          </ac:spMkLst>
        </pc:spChg>
        <pc:picChg chg="add mod">
          <ac:chgData name="ＦＡＮＧ Ｘｉｎｔａｏ(gr0475vx)" userId="f5a69607-3c73-4172-a63e-2f8eff800f7d" providerId="ADAL" clId="{9CA4B79F-A9CD-474A-84E6-89F62CBCC57A}" dt="2021-06-04T03:26:18.401" v="1931" actId="1076"/>
          <ac:picMkLst>
            <pc:docMk/>
            <pc:sldMk cId="1702204824" sldId="344"/>
            <ac:picMk id="7" creationId="{A26345AC-25FF-C840-A8AE-5F75669AD94E}"/>
          </ac:picMkLst>
        </pc:picChg>
        <pc:cxnChg chg="add mod">
          <ac:chgData name="ＦＡＮＧ Ｘｉｎｔａｏ(gr0475vx)" userId="f5a69607-3c73-4172-a63e-2f8eff800f7d" providerId="ADAL" clId="{9CA4B79F-A9CD-474A-84E6-89F62CBCC57A}" dt="2021-06-04T05:24:34.279" v="2540" actId="692"/>
          <ac:cxnSpMkLst>
            <pc:docMk/>
            <pc:sldMk cId="1702204824" sldId="344"/>
            <ac:cxnSpMk id="6" creationId="{E2676D83-99DA-E349-A305-F98A41A5A394}"/>
          </ac:cxnSpMkLst>
        </pc:cxnChg>
        <pc:cxnChg chg="add mod">
          <ac:chgData name="ＦＡＮＧ Ｘｉｎｔａｏ(gr0475vx)" userId="f5a69607-3c73-4172-a63e-2f8eff800f7d" providerId="ADAL" clId="{9CA4B79F-A9CD-474A-84E6-89F62CBCC57A}" dt="2021-06-04T05:24:48.802" v="2542" actId="1035"/>
          <ac:cxnSpMkLst>
            <pc:docMk/>
            <pc:sldMk cId="1702204824" sldId="344"/>
            <ac:cxnSpMk id="11" creationId="{EACD44B4-2488-2845-A0BE-A3D78DFE4DD0}"/>
          </ac:cxnSpMkLst>
        </pc:cxnChg>
      </pc:sldChg>
      <pc:sldChg chg="addSp delSp modSp add mod">
        <pc:chgData name="ＦＡＮＧ Ｘｉｎｔａｏ(gr0475vx)" userId="f5a69607-3c73-4172-a63e-2f8eff800f7d" providerId="ADAL" clId="{9CA4B79F-A9CD-474A-84E6-89F62CBCC57A}" dt="2021-06-09T03:45:26.023" v="2967" actId="1076"/>
        <pc:sldMkLst>
          <pc:docMk/>
          <pc:sldMk cId="3339696787" sldId="345"/>
        </pc:sldMkLst>
        <pc:spChg chg="mod">
          <ac:chgData name="ＦＡＮＧ Ｘｉｎｔａｏ(gr0475vx)" userId="f5a69607-3c73-4172-a63e-2f8eff800f7d" providerId="ADAL" clId="{9CA4B79F-A9CD-474A-84E6-89F62CBCC57A}" dt="2021-06-09T03:33:51.510" v="2899" actId="20577"/>
          <ac:spMkLst>
            <pc:docMk/>
            <pc:sldMk cId="3339696787" sldId="345"/>
            <ac:spMk id="2" creationId="{6CA51CBF-1CF7-2C4E-A052-82A87C20A5B8}"/>
          </ac:spMkLst>
        </pc:spChg>
        <pc:spChg chg="mod">
          <ac:chgData name="ＦＡＮＧ Ｘｉｎｔａｏ(gr0475vx)" userId="f5a69607-3c73-4172-a63e-2f8eff800f7d" providerId="ADAL" clId="{9CA4B79F-A9CD-474A-84E6-89F62CBCC57A}" dt="2021-06-09T03:33:56.263" v="2901" actId="20577"/>
          <ac:spMkLst>
            <pc:docMk/>
            <pc:sldMk cId="3339696787" sldId="345"/>
            <ac:spMk id="6" creationId="{6112E09A-689B-7348-B590-56B72D681156}"/>
          </ac:spMkLst>
        </pc:spChg>
        <pc:picChg chg="add mod">
          <ac:chgData name="ＦＡＮＧ Ｘｉｎｔａｏ(gr0475vx)" userId="f5a69607-3c73-4172-a63e-2f8eff800f7d" providerId="ADAL" clId="{9CA4B79F-A9CD-474A-84E6-89F62CBCC57A}" dt="2021-06-09T03:45:26.023" v="2967" actId="1076"/>
          <ac:picMkLst>
            <pc:docMk/>
            <pc:sldMk cId="3339696787" sldId="345"/>
            <ac:picMk id="7" creationId="{28A577F1-BD6C-404D-B80D-5FBF136FEFAB}"/>
          </ac:picMkLst>
        </pc:picChg>
        <pc:picChg chg="add mod">
          <ac:chgData name="ＦＡＮＧ Ｘｉｎｔａｏ(gr0475vx)" userId="f5a69607-3c73-4172-a63e-2f8eff800f7d" providerId="ADAL" clId="{9CA4B79F-A9CD-474A-84E6-89F62CBCC57A}" dt="2021-06-09T03:45:22.900" v="2966" actId="1076"/>
          <ac:picMkLst>
            <pc:docMk/>
            <pc:sldMk cId="3339696787" sldId="345"/>
            <ac:picMk id="11" creationId="{3C103DC2-964B-5D43-86CA-4B296BF59877}"/>
          </ac:picMkLst>
        </pc:picChg>
        <pc:picChg chg="del">
          <ac:chgData name="ＦＡＮＧ Ｘｉｎｔａｏ(gr0475vx)" userId="f5a69607-3c73-4172-a63e-2f8eff800f7d" providerId="ADAL" clId="{9CA4B79F-A9CD-474A-84E6-89F62CBCC57A}" dt="2021-06-09T03:33:58.505" v="2902" actId="478"/>
          <ac:picMkLst>
            <pc:docMk/>
            <pc:sldMk cId="3339696787" sldId="345"/>
            <ac:picMk id="12" creationId="{F4151BCF-E34A-EE48-BA18-C9F7B155AA72}"/>
          </ac:picMkLst>
        </pc:picChg>
        <pc:picChg chg="del">
          <ac:chgData name="ＦＡＮＧ Ｘｉｎｔａｏ(gr0475vx)" userId="f5a69607-3c73-4172-a63e-2f8eff800f7d" providerId="ADAL" clId="{9CA4B79F-A9CD-474A-84E6-89F62CBCC57A}" dt="2021-06-09T03:33:59.073" v="2903" actId="478"/>
          <ac:picMkLst>
            <pc:docMk/>
            <pc:sldMk cId="3339696787" sldId="345"/>
            <ac:picMk id="14" creationId="{53A498F0-920C-4447-8A9F-99C8A4CD5AE8}"/>
          </ac:picMkLst>
        </pc:picChg>
        <pc:picChg chg="add mod">
          <ac:chgData name="ＦＡＮＧ Ｘｉｎｔａｏ(gr0475vx)" userId="f5a69607-3c73-4172-a63e-2f8eff800f7d" providerId="ADAL" clId="{9CA4B79F-A9CD-474A-84E6-89F62CBCC57A}" dt="2021-06-09T03:45:19.337" v="2965" actId="1076"/>
          <ac:picMkLst>
            <pc:docMk/>
            <pc:sldMk cId="3339696787" sldId="345"/>
            <ac:picMk id="15" creationId="{D57D54DC-7152-304C-9771-B26C374D36E5}"/>
          </ac:picMkLst>
        </pc:picChg>
        <pc:picChg chg="del">
          <ac:chgData name="ＦＡＮＧ Ｘｉｎｔａｏ(gr0475vx)" userId="f5a69607-3c73-4172-a63e-2f8eff800f7d" providerId="ADAL" clId="{9CA4B79F-A9CD-474A-84E6-89F62CBCC57A}" dt="2021-06-09T03:33:59.542" v="2904" actId="478"/>
          <ac:picMkLst>
            <pc:docMk/>
            <pc:sldMk cId="3339696787" sldId="345"/>
            <ac:picMk id="16" creationId="{DF3BE79E-DB6F-1049-81B1-3B5B698E959C}"/>
          </ac:picMkLst>
        </pc:picChg>
      </pc:sldChg>
      <pc:sldChg chg="addSp modSp add mod">
        <pc:chgData name="ＦＡＮＧ Ｘｉｎｔａｏ(gr0475vx)" userId="f5a69607-3c73-4172-a63e-2f8eff800f7d" providerId="ADAL" clId="{9CA4B79F-A9CD-474A-84E6-89F62CBCC57A}" dt="2021-06-09T03:52:48.430" v="2987" actId="1076"/>
        <pc:sldMkLst>
          <pc:docMk/>
          <pc:sldMk cId="1820155129" sldId="346"/>
        </pc:sldMkLst>
        <pc:spChg chg="mod">
          <ac:chgData name="ＦＡＮＧ Ｘｉｎｔａｏ(gr0475vx)" userId="f5a69607-3c73-4172-a63e-2f8eff800f7d" providerId="ADAL" clId="{9CA4B79F-A9CD-474A-84E6-89F62CBCC57A}" dt="2021-06-09T03:34:22.044" v="2908" actId="20577"/>
          <ac:spMkLst>
            <pc:docMk/>
            <pc:sldMk cId="1820155129" sldId="346"/>
            <ac:spMk id="2" creationId="{6CA51CBF-1CF7-2C4E-A052-82A87C20A5B8}"/>
          </ac:spMkLst>
        </pc:spChg>
        <pc:spChg chg="mod">
          <ac:chgData name="ＦＡＮＧ Ｘｉｎｔａｏ(gr0475vx)" userId="f5a69607-3c73-4172-a63e-2f8eff800f7d" providerId="ADAL" clId="{9CA4B79F-A9CD-474A-84E6-89F62CBCC57A}" dt="2021-06-09T03:34:27.987" v="2911" actId="20577"/>
          <ac:spMkLst>
            <pc:docMk/>
            <pc:sldMk cId="1820155129" sldId="346"/>
            <ac:spMk id="6" creationId="{6112E09A-689B-7348-B590-56B72D681156}"/>
          </ac:spMkLst>
        </pc:spChg>
        <pc:picChg chg="add mod">
          <ac:chgData name="ＦＡＮＧ Ｘｉｎｔａｏ(gr0475vx)" userId="f5a69607-3c73-4172-a63e-2f8eff800f7d" providerId="ADAL" clId="{9CA4B79F-A9CD-474A-84E6-89F62CBCC57A}" dt="2021-06-09T03:52:48.430" v="2987" actId="1076"/>
          <ac:picMkLst>
            <pc:docMk/>
            <pc:sldMk cId="1820155129" sldId="346"/>
            <ac:picMk id="7" creationId="{C6D407AB-BEC5-054B-992A-43011F6FB094}"/>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1" creationId="{BF620B4A-5FD3-5647-AB7F-0121B662AFC6}"/>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3" creationId="{A874DF5B-4AAC-8A45-937C-15FEEB17E4D5}"/>
          </ac:picMkLst>
        </pc:picChg>
      </pc:sldChg>
      <pc:sldChg chg="addSp modSp add mod ord">
        <pc:chgData name="ＦＡＮＧ Ｘｉｎｔａｏ(gr0475vx)" userId="f5a69607-3c73-4172-a63e-2f8eff800f7d" providerId="ADAL" clId="{9CA4B79F-A9CD-474A-84E6-89F62CBCC57A}" dt="2021-06-09T04:45:34.537" v="3084" actId="20577"/>
        <pc:sldMkLst>
          <pc:docMk/>
          <pc:sldMk cId="4246334356" sldId="347"/>
        </pc:sldMkLst>
        <pc:spChg chg="mod">
          <ac:chgData name="ＦＡＮＧ Ｘｉｎｔａｏ(gr0475vx)" userId="f5a69607-3c73-4172-a63e-2f8eff800f7d" providerId="ADAL" clId="{9CA4B79F-A9CD-474A-84E6-89F62CBCC57A}" dt="2021-06-09T04:45:34.537" v="3084" actId="20577"/>
          <ac:spMkLst>
            <pc:docMk/>
            <pc:sldMk cId="4246334356" sldId="347"/>
            <ac:spMk id="2" creationId="{6CA51CBF-1CF7-2C4E-A052-82A87C20A5B8}"/>
          </ac:spMkLst>
        </pc:spChg>
        <pc:spChg chg="mod">
          <ac:chgData name="ＦＡＮＧ Ｘｉｎｔａｏ(gr0475vx)" userId="f5a69607-3c73-4172-a63e-2f8eff800f7d" providerId="ADAL" clId="{9CA4B79F-A9CD-474A-84E6-89F62CBCC57A}" dt="2021-06-09T03:37:37.195" v="2928" actId="20577"/>
          <ac:spMkLst>
            <pc:docMk/>
            <pc:sldMk cId="4246334356" sldId="347"/>
            <ac:spMk id="6" creationId="{6112E09A-689B-7348-B590-56B72D681156}"/>
          </ac:spMkLst>
        </pc:spChg>
        <pc:picChg chg="add mod">
          <ac:chgData name="ＦＡＮＧ Ｘｉｎｔａｏ(gr0475vx)" userId="f5a69607-3c73-4172-a63e-2f8eff800f7d" providerId="ADAL" clId="{9CA4B79F-A9CD-474A-84E6-89F62CBCC57A}" dt="2021-06-09T03:41:52.574" v="2949" actId="1076"/>
          <ac:picMkLst>
            <pc:docMk/>
            <pc:sldMk cId="4246334356" sldId="347"/>
            <ac:picMk id="7" creationId="{41F4E611-3A41-7943-87B6-B80DC8410F49}"/>
          </ac:picMkLst>
        </pc:picChg>
        <pc:picChg chg="add mod">
          <ac:chgData name="ＦＡＮＧ Ｘｉｎｔａｏ(gr0475vx)" userId="f5a69607-3c73-4172-a63e-2f8eff800f7d" providerId="ADAL" clId="{9CA4B79F-A9CD-474A-84E6-89F62CBCC57A}" dt="2021-06-09T03:41:55.752" v="2950" actId="1076"/>
          <ac:picMkLst>
            <pc:docMk/>
            <pc:sldMk cId="4246334356" sldId="347"/>
            <ac:picMk id="11" creationId="{CC287D95-59E5-8240-8EDC-BE224A5B8A40}"/>
          </ac:picMkLst>
        </pc:picChg>
        <pc:picChg chg="add mod">
          <ac:chgData name="ＦＡＮＧ Ｘｉｎｔａｏ(gr0475vx)" userId="f5a69607-3c73-4172-a63e-2f8eff800f7d" providerId="ADAL" clId="{9CA4B79F-A9CD-474A-84E6-89F62CBCC57A}" dt="2021-06-09T03:41:58.033" v="2951" actId="1076"/>
          <ac:picMkLst>
            <pc:docMk/>
            <pc:sldMk cId="4246334356" sldId="347"/>
            <ac:picMk id="13" creationId="{A421B374-E6B1-D045-BBB6-EC214FEBD85C}"/>
          </ac:picMkLst>
        </pc:picChg>
      </pc:sldChg>
      <pc:sldChg chg="addSp modSp add mod">
        <pc:chgData name="ＦＡＮＧ Ｘｉｎｔａｏ(gr0475vx)" userId="f5a69607-3c73-4172-a63e-2f8eff800f7d" providerId="ADAL" clId="{9CA4B79F-A9CD-474A-84E6-89F62CBCC57A}" dt="2021-06-09T03:58:51.553" v="3010" actId="1076"/>
        <pc:sldMkLst>
          <pc:docMk/>
          <pc:sldMk cId="33651134" sldId="348"/>
        </pc:sldMkLst>
        <pc:spChg chg="mod">
          <ac:chgData name="ＦＡＮＧ Ｘｉｎｔａｏ(gr0475vx)" userId="f5a69607-3c73-4172-a63e-2f8eff800f7d" providerId="ADAL" clId="{9CA4B79F-A9CD-474A-84E6-89F62CBCC57A}" dt="2021-06-09T03:34:52.571" v="2918" actId="20577"/>
          <ac:spMkLst>
            <pc:docMk/>
            <pc:sldMk cId="33651134" sldId="348"/>
            <ac:spMk id="2" creationId="{6CA51CBF-1CF7-2C4E-A052-82A87C20A5B8}"/>
          </ac:spMkLst>
        </pc:spChg>
        <pc:picChg chg="add mod">
          <ac:chgData name="ＦＡＮＧ Ｘｉｎｔａｏ(gr0475vx)" userId="f5a69607-3c73-4172-a63e-2f8eff800f7d" providerId="ADAL" clId="{9CA4B79F-A9CD-474A-84E6-89F62CBCC57A}" dt="2021-06-09T03:58:48.371" v="3009" actId="1076"/>
          <ac:picMkLst>
            <pc:docMk/>
            <pc:sldMk cId="33651134" sldId="348"/>
            <ac:picMk id="7" creationId="{9FAD1E22-DF2C-6143-B5FD-81A33156F7DF}"/>
          </ac:picMkLst>
        </pc:picChg>
        <pc:picChg chg="add mod">
          <ac:chgData name="ＦＡＮＧ Ｘｉｎｔａｏ(gr0475vx)" userId="f5a69607-3c73-4172-a63e-2f8eff800f7d" providerId="ADAL" clId="{9CA4B79F-A9CD-474A-84E6-89F62CBCC57A}" dt="2021-06-09T03:58:43.175" v="3008" actId="1076"/>
          <ac:picMkLst>
            <pc:docMk/>
            <pc:sldMk cId="33651134" sldId="348"/>
            <ac:picMk id="11" creationId="{91462697-BF25-A148-9CF2-874D341AA48B}"/>
          </ac:picMkLst>
        </pc:picChg>
        <pc:picChg chg="add mod">
          <ac:chgData name="ＦＡＮＧ Ｘｉｎｔａｏ(gr0475vx)" userId="f5a69607-3c73-4172-a63e-2f8eff800f7d" providerId="ADAL" clId="{9CA4B79F-A9CD-474A-84E6-89F62CBCC57A}" dt="2021-06-09T03:58:51.553" v="3010" actId="1076"/>
          <ac:picMkLst>
            <pc:docMk/>
            <pc:sldMk cId="33651134" sldId="348"/>
            <ac:picMk id="13" creationId="{603E9BDF-BA8C-CF48-9FF1-47EE0ADC6924}"/>
          </ac:picMkLst>
        </pc:picChg>
      </pc:sldChg>
    </pc:docChg>
  </pc:docChgLst>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ＦＡＮＧ Ｘｉｎｔａｏ(gr0475vx)" userId="f5a69607-3c73-4172-a63e-2f8eff800f7d" providerId="ADAL" clId="{E2D1AABB-76ED-A348-8DCB-25EE9949F3BB}"/>
    <pc:docChg chg="undo custSel delSld modSld">
      <pc:chgData name="ＦＡＮＧ Ｘｉｎｔａｏ(gr0475vx)" userId="f5a69607-3c73-4172-a63e-2f8eff800f7d" providerId="ADAL" clId="{E2D1AABB-76ED-A348-8DCB-25EE9949F3BB}" dt="2021-06-16T23:48:23.006" v="30" actId="2696"/>
      <pc:docMkLst>
        <pc:docMk/>
      </pc:docMkLst>
      <pc:sldChg chg="modSp mod">
        <pc:chgData name="ＦＡＮＧ Ｘｉｎｔａｏ(gr0475vx)" userId="f5a69607-3c73-4172-a63e-2f8eff800f7d" providerId="ADAL" clId="{E2D1AABB-76ED-A348-8DCB-25EE9949F3BB}" dt="2021-06-16T23:46:38.677" v="29" actId="20577"/>
        <pc:sldMkLst>
          <pc:docMk/>
          <pc:sldMk cId="3527916796" sldId="256"/>
        </pc:sldMkLst>
        <pc:spChg chg="mod">
          <ac:chgData name="ＦＡＮＧ Ｘｉｎｔａｏ(gr0475vx)" userId="f5a69607-3c73-4172-a63e-2f8eff800f7d" providerId="ADAL" clId="{E2D1AABB-76ED-A348-8DCB-25EE9949F3BB}" dt="2021-06-16T23:46:38.677" v="29" actId="20577"/>
          <ac:spMkLst>
            <pc:docMk/>
            <pc:sldMk cId="3527916796" sldId="256"/>
            <ac:spMk id="8" creationId="{B013F1E0-8EFF-3D49-B889-08681EED31DD}"/>
          </ac:spMkLst>
        </pc:spChg>
      </pc:sldChg>
      <pc:sldChg chg="del">
        <pc:chgData name="ＦＡＮＧ Ｘｉｎｔａｏ(gr0475vx)" userId="f5a69607-3c73-4172-a63e-2f8eff800f7d" providerId="ADAL" clId="{E2D1AABB-76ED-A348-8DCB-25EE9949F3BB}" dt="2021-06-16T23:48:23.006" v="30" actId="2696"/>
        <pc:sldMkLst>
          <pc:docMk/>
          <pc:sldMk cId="2621240240" sldId="295"/>
        </pc:sldMkLst>
      </pc:sldChg>
      <pc:sldChg chg="del">
        <pc:chgData name="ＦＡＮＧ Ｘｉｎｔａｏ(gr0475vx)" userId="f5a69607-3c73-4172-a63e-2f8eff800f7d" providerId="ADAL" clId="{E2D1AABB-76ED-A348-8DCB-25EE9949F3BB}" dt="2021-06-16T23:48:23.006" v="30" actId="2696"/>
        <pc:sldMkLst>
          <pc:docMk/>
          <pc:sldMk cId="950065305" sldId="327"/>
        </pc:sldMkLst>
      </pc:sldChg>
      <pc:sldChg chg="del">
        <pc:chgData name="ＦＡＮＧ Ｘｉｎｔａｏ(gr0475vx)" userId="f5a69607-3c73-4172-a63e-2f8eff800f7d" providerId="ADAL" clId="{E2D1AABB-76ED-A348-8DCB-25EE9949F3BB}" dt="2021-06-16T23:48:23.006" v="30" actId="2696"/>
        <pc:sldMkLst>
          <pc:docMk/>
          <pc:sldMk cId="1142364531" sldId="341"/>
        </pc:sldMkLst>
      </pc:sldChg>
      <pc:sldChg chg="del">
        <pc:chgData name="ＦＡＮＧ Ｘｉｎｔａｏ(gr0475vx)" userId="f5a69607-3c73-4172-a63e-2f8eff800f7d" providerId="ADAL" clId="{E2D1AABB-76ED-A348-8DCB-25EE9949F3BB}" dt="2021-06-16T23:48:23.006" v="30" actId="2696"/>
        <pc:sldMkLst>
          <pc:docMk/>
          <pc:sldMk cId="1702204824" sldId="344"/>
        </pc:sldMkLst>
      </pc:sldChg>
      <pc:sldChg chg="del">
        <pc:chgData name="ＦＡＮＧ Ｘｉｎｔａｏ(gr0475vx)" userId="f5a69607-3c73-4172-a63e-2f8eff800f7d" providerId="ADAL" clId="{E2D1AABB-76ED-A348-8DCB-25EE9949F3BB}" dt="2021-06-16T23:48:23.006" v="30" actId="2696"/>
        <pc:sldMkLst>
          <pc:docMk/>
          <pc:sldMk cId="3339696787" sldId="345"/>
        </pc:sldMkLst>
      </pc:sldChg>
      <pc:sldChg chg="del">
        <pc:chgData name="ＦＡＮＧ Ｘｉｎｔａｏ(gr0475vx)" userId="f5a69607-3c73-4172-a63e-2f8eff800f7d" providerId="ADAL" clId="{E2D1AABB-76ED-A348-8DCB-25EE9949F3BB}" dt="2021-06-16T23:48:23.006" v="30" actId="2696"/>
        <pc:sldMkLst>
          <pc:docMk/>
          <pc:sldMk cId="1820155129" sldId="346"/>
        </pc:sldMkLst>
      </pc:sldChg>
      <pc:sldChg chg="del">
        <pc:chgData name="ＦＡＮＧ Ｘｉｎｔａｏ(gr0475vx)" userId="f5a69607-3c73-4172-a63e-2f8eff800f7d" providerId="ADAL" clId="{E2D1AABB-76ED-A348-8DCB-25EE9949F3BB}" dt="2021-06-16T23:48:23.006" v="30" actId="2696"/>
        <pc:sldMkLst>
          <pc:docMk/>
          <pc:sldMk cId="4246334356" sldId="347"/>
        </pc:sldMkLst>
      </pc:sldChg>
      <pc:sldChg chg="del">
        <pc:chgData name="ＦＡＮＧ Ｘｉｎｔａｏ(gr0475vx)" userId="f5a69607-3c73-4172-a63e-2f8eff800f7d" providerId="ADAL" clId="{E2D1AABB-76ED-A348-8DCB-25EE9949F3BB}" dt="2021-06-16T23:48:23.006" v="30" actId="2696"/>
        <pc:sldMkLst>
          <pc:docMk/>
          <pc:sldMk cId="33651134" sldId="348"/>
        </pc:sldMkLst>
      </pc:sldChg>
    </pc:docChg>
  </pc:docChgLst>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docChgLst>
    <pc:chgData name="ＦＡＮＧ Ｘｉｎｔａｏ(gr0475vx)" userId="f5a69607-3c73-4172-a63e-2f8eff800f7d" providerId="ADAL" clId="{B5FB9DA7-C7DE-6F43-AEDA-3466870C1D96}"/>
    <pc:docChg chg="undo custSel modSld">
      <pc:chgData name="ＦＡＮＧ Ｘｉｎｔａｏ(gr0475vx)" userId="f5a69607-3c73-4172-a63e-2f8eff800f7d" providerId="ADAL" clId="{B5FB9DA7-C7DE-6F43-AEDA-3466870C1D96}" dt="2021-04-15T01:17:00.649" v="3" actId="1076"/>
      <pc:docMkLst>
        <pc:docMk/>
      </pc:docMkLst>
      <pc:sldChg chg="modSp mod">
        <pc:chgData name="ＦＡＮＧ Ｘｉｎｔａｏ(gr0475vx)" userId="f5a69607-3c73-4172-a63e-2f8eff800f7d" providerId="ADAL" clId="{B5FB9DA7-C7DE-6F43-AEDA-3466870C1D96}" dt="2021-04-15T01:17:00.649" v="3" actId="1076"/>
        <pc:sldMkLst>
          <pc:docMk/>
          <pc:sldMk cId="3527916796" sldId="256"/>
        </pc:sldMkLst>
        <pc:spChg chg="mod">
          <ac:chgData name="ＦＡＮＧ Ｘｉｎｔａｏ(gr0475vx)" userId="f5a69607-3c73-4172-a63e-2f8eff800f7d" providerId="ADAL" clId="{B5FB9DA7-C7DE-6F43-AEDA-3466870C1D96}" dt="2021-04-15T01:16:42.644" v="2" actId="2711"/>
          <ac:spMkLst>
            <pc:docMk/>
            <pc:sldMk cId="3527916796" sldId="256"/>
            <ac:spMk id="2" creationId="{C09F0BFF-3663-0E4B-A023-6B2E72947AE0}"/>
          </ac:spMkLst>
        </pc:spChg>
        <pc:spChg chg="mod">
          <ac:chgData name="ＦＡＮＧ Ｘｉｎｔａｏ(gr0475vx)" userId="f5a69607-3c73-4172-a63e-2f8eff800f7d" providerId="ADAL" clId="{B5FB9DA7-C7DE-6F43-AEDA-3466870C1D96}" dt="2021-04-15T01:17:00.649" v="3" actId="1076"/>
          <ac:spMkLst>
            <pc:docMk/>
            <pc:sldMk cId="3527916796" sldId="256"/>
            <ac:spMk id="8" creationId="{B013F1E0-8EFF-3D49-B889-08681EED31DD}"/>
          </ac:spMkLst>
        </pc:spChg>
      </pc:sldChg>
    </pc:docChg>
  </pc:docChgLst>
  <pc:docChgLst>
    <pc:chgData name="ＦＡＮＧ Ｘｉｎｔａｏ(gr0475vx)" userId="f5a69607-3c73-4172-a63e-2f8eff800f7d" providerId="ADAL" clId="{529559B3-56E1-6740-984B-37030236FA47}"/>
    <pc:docChg chg="undo custSel addSld delSld modSld sldOrd">
      <pc:chgData name="ＦＡＮＧ Ｘｉｎｔａｏ(gr0475vx)" userId="f5a69607-3c73-4172-a63e-2f8eff800f7d" providerId="ADAL" clId="{529559B3-56E1-6740-984B-37030236FA47}" dt="2021-06-25T03:17:39.177" v="6109" actId="1076"/>
      <pc:docMkLst>
        <pc:docMk/>
      </pc:docMkLst>
      <pc:sldChg chg="modSp mod">
        <pc:chgData name="ＦＡＮＧ Ｘｉｎｔａｏ(gr0475vx)" userId="f5a69607-3c73-4172-a63e-2f8eff800f7d" providerId="ADAL" clId="{529559B3-56E1-6740-984B-37030236FA47}" dt="2021-06-23T01:43:38.123" v="1874" actId="20577"/>
        <pc:sldMkLst>
          <pc:docMk/>
          <pc:sldMk cId="2301113523" sldId="318"/>
        </pc:sldMkLst>
        <pc:spChg chg="mod">
          <ac:chgData name="ＦＡＮＧ Ｘｉｎｔａｏ(gr0475vx)" userId="f5a69607-3c73-4172-a63e-2f8eff800f7d" providerId="ADAL" clId="{529559B3-56E1-6740-984B-37030236FA47}" dt="2021-06-23T01:43:38.123" v="1874" actId="20577"/>
          <ac:spMkLst>
            <pc:docMk/>
            <pc:sldMk cId="2301113523" sldId="318"/>
            <ac:spMk id="5" creationId="{19DFA765-B0E5-B548-B00F-52A085FBE5F2}"/>
          </ac:spMkLst>
        </pc:spChg>
      </pc:sldChg>
      <pc:sldChg chg="delSp modSp mod">
        <pc:chgData name="ＦＡＮＧ Ｘｉｎｔａｏ(gr0475vx)" userId="f5a69607-3c73-4172-a63e-2f8eff800f7d" providerId="ADAL" clId="{529559B3-56E1-6740-984B-37030236FA47}" dt="2021-06-23T02:10:21.068" v="2561" actId="20577"/>
        <pc:sldMkLst>
          <pc:docMk/>
          <pc:sldMk cId="1198251673" sldId="319"/>
        </pc:sldMkLst>
        <pc:spChg chg="mod">
          <ac:chgData name="ＦＡＮＧ Ｘｉｎｔａｏ(gr0475vx)" userId="f5a69607-3c73-4172-a63e-2f8eff800f7d" providerId="ADAL" clId="{529559B3-56E1-6740-984B-37030236FA47}" dt="2021-06-23T02:10:21.068" v="2561" actId="20577"/>
          <ac:spMkLst>
            <pc:docMk/>
            <pc:sldMk cId="1198251673" sldId="319"/>
            <ac:spMk id="4" creationId="{D8FC8467-D496-224C-ACD4-8A35923A2352}"/>
          </ac:spMkLst>
        </pc:spChg>
        <pc:spChg chg="del">
          <ac:chgData name="ＦＡＮＧ Ｘｉｎｔａｏ(gr0475vx)" userId="f5a69607-3c73-4172-a63e-2f8eff800f7d" providerId="ADAL" clId="{529559B3-56E1-6740-984B-37030236FA47}" dt="2021-06-23T01:43:46.352" v="1875" actId="478"/>
          <ac:spMkLst>
            <pc:docMk/>
            <pc:sldMk cId="1198251673" sldId="319"/>
            <ac:spMk id="7" creationId="{E6B35FBB-B860-D948-98D0-D792D3F234B0}"/>
          </ac:spMkLst>
        </pc:spChg>
      </pc:sldChg>
      <pc:sldChg chg="addSp delSp modSp mod ord">
        <pc:chgData name="ＦＡＮＧ Ｘｉｎｔａｏ(gr0475vx)" userId="f5a69607-3c73-4172-a63e-2f8eff800f7d" providerId="ADAL" clId="{529559B3-56E1-6740-984B-37030236FA47}" dt="2021-06-25T01:49:58.873" v="5816" actId="20577"/>
        <pc:sldMkLst>
          <pc:docMk/>
          <pc:sldMk cId="1236385652" sldId="330"/>
        </pc:sldMkLst>
        <pc:spChg chg="mod">
          <ac:chgData name="ＦＡＮＧ Ｘｉｎｔａｏ(gr0475vx)" userId="f5a69607-3c73-4172-a63e-2f8eff800f7d" providerId="ADAL" clId="{529559B3-56E1-6740-984B-37030236FA47}" dt="2021-06-23T04:31:40.690" v="4072" actId="1076"/>
          <ac:spMkLst>
            <pc:docMk/>
            <pc:sldMk cId="1236385652" sldId="330"/>
            <ac:spMk id="6" creationId="{5EE4525E-1D80-EA47-BC38-F66014C211C4}"/>
          </ac:spMkLst>
        </pc:spChg>
        <pc:graphicFrameChg chg="add del mod modGraphic">
          <ac:chgData name="ＦＡＮＧ Ｘｉｎｔａｏ(gr0475vx)" userId="f5a69607-3c73-4172-a63e-2f8eff800f7d" providerId="ADAL" clId="{529559B3-56E1-6740-984B-37030236FA47}" dt="2021-06-23T04:31:36.342" v="4071" actId="478"/>
          <ac:graphicFrameMkLst>
            <pc:docMk/>
            <pc:sldMk cId="1236385652" sldId="330"/>
            <ac:graphicFrameMk id="3" creationId="{6D280E38-0380-3B46-8899-B1BFA205265A}"/>
          </ac:graphicFrameMkLst>
        </pc:graphicFrameChg>
        <pc:graphicFrameChg chg="mod modGraphic">
          <ac:chgData name="ＦＡＮＧ Ｘｉｎｔａｏ(gr0475vx)" userId="f5a69607-3c73-4172-a63e-2f8eff800f7d" providerId="ADAL" clId="{529559B3-56E1-6740-984B-37030236FA47}" dt="2021-06-25T01:49:58.873" v="5816" actId="20577"/>
          <ac:graphicFrameMkLst>
            <pc:docMk/>
            <pc:sldMk cId="1236385652" sldId="330"/>
            <ac:graphicFrameMk id="4" creationId="{D226A5CC-C41C-6740-8DEF-6B011F4B3669}"/>
          </ac:graphicFrameMkLst>
        </pc:graphicFrameChg>
      </pc:sldChg>
      <pc:sldChg chg="modSp mod">
        <pc:chgData name="ＦＡＮＧ Ｘｉｎｔａｏ(gr0475vx)" userId="f5a69607-3c73-4172-a63e-2f8eff800f7d" providerId="ADAL" clId="{529559B3-56E1-6740-984B-37030236FA47}" dt="2021-06-24T07:31:53.140" v="5586" actId="20577"/>
        <pc:sldMkLst>
          <pc:docMk/>
          <pc:sldMk cId="4122391955" sldId="331"/>
        </pc:sldMkLst>
        <pc:spChg chg="mod">
          <ac:chgData name="ＦＡＮＧ Ｘｉｎｔａｏ(gr0475vx)" userId="f5a69607-3c73-4172-a63e-2f8eff800f7d" providerId="ADAL" clId="{529559B3-56E1-6740-984B-37030236FA47}" dt="2021-06-24T07:31:53.140" v="5586" actId="20577"/>
          <ac:spMkLst>
            <pc:docMk/>
            <pc:sldMk cId="4122391955" sldId="331"/>
            <ac:spMk id="4" creationId="{3C8F1BE0-FCA2-8C47-A9C4-BA3AA37FA064}"/>
          </ac:spMkLst>
        </pc:spChg>
      </pc:sldChg>
      <pc:sldChg chg="modSp mod">
        <pc:chgData name="ＦＡＮＧ Ｘｉｎｔａｏ(gr0475vx)" userId="f5a69607-3c73-4172-a63e-2f8eff800f7d" providerId="ADAL" clId="{529559B3-56E1-6740-984B-37030236FA47}" dt="2021-06-24T05:10:00.779" v="4645" actId="5793"/>
        <pc:sldMkLst>
          <pc:docMk/>
          <pc:sldMk cId="2705950880" sldId="335"/>
        </pc:sldMkLst>
        <pc:spChg chg="mod">
          <ac:chgData name="ＦＡＮＧ Ｘｉｎｔａｏ(gr0475vx)" userId="f5a69607-3c73-4172-a63e-2f8eff800f7d" providerId="ADAL" clId="{529559B3-56E1-6740-984B-37030236FA47}" dt="2021-06-24T05:10:00.779" v="4645" actId="5793"/>
          <ac:spMkLst>
            <pc:docMk/>
            <pc:sldMk cId="2705950880" sldId="335"/>
            <ac:spMk id="4" creationId="{3C8F1BE0-FCA2-8C47-A9C4-BA3AA37FA064}"/>
          </ac:spMkLst>
        </pc:spChg>
      </pc:sldChg>
      <pc:sldChg chg="modSp add del mod ord">
        <pc:chgData name="ＦＡＮＧ Ｘｉｎｔａｏ(gr0475vx)" userId="f5a69607-3c73-4172-a63e-2f8eff800f7d" providerId="ADAL" clId="{529559B3-56E1-6740-984B-37030236FA47}" dt="2021-06-22T06:15:40.238" v="1401" actId="2696"/>
        <pc:sldMkLst>
          <pc:docMk/>
          <pc:sldMk cId="1965182987" sldId="339"/>
        </pc:sldMkLst>
        <pc:spChg chg="mod">
          <ac:chgData name="ＦＡＮＧ Ｘｉｎｔａｏ(gr0475vx)" userId="f5a69607-3c73-4172-a63e-2f8eff800f7d" providerId="ADAL" clId="{529559B3-56E1-6740-984B-37030236FA47}" dt="2021-06-22T06:15:36.354" v="1400" actId="21"/>
          <ac:spMkLst>
            <pc:docMk/>
            <pc:sldMk cId="1965182987" sldId="339"/>
            <ac:spMk id="2" creationId="{B98017F1-A404-4248-8654-8B41360FEE5C}"/>
          </ac:spMkLst>
        </pc:spChg>
        <pc:spChg chg="mod">
          <ac:chgData name="ＦＡＮＧ Ｘｉｎｔａｏ(gr0475vx)" userId="f5a69607-3c73-4172-a63e-2f8eff800f7d" providerId="ADAL" clId="{529559B3-56E1-6740-984B-37030236FA47}" dt="2021-06-22T06:14:21.063" v="1398" actId="20577"/>
          <ac:spMkLst>
            <pc:docMk/>
            <pc:sldMk cId="1965182987" sldId="339"/>
            <ac:spMk id="3" creationId="{A351A24A-04F4-1143-A692-8A7106A7659B}"/>
          </ac:spMkLst>
        </pc:spChg>
      </pc:sldChg>
      <pc:sldChg chg="addSp delSp modSp add mod ord">
        <pc:chgData name="ＦＡＮＧ Ｘｉｎｔａｏ(gr0475vx)" userId="f5a69607-3c73-4172-a63e-2f8eff800f7d" providerId="ADAL" clId="{529559B3-56E1-6740-984B-37030236FA47}" dt="2021-06-23T04:30:07.397" v="4064" actId="20578"/>
        <pc:sldMkLst>
          <pc:docMk/>
          <pc:sldMk cId="3975117461" sldId="340"/>
        </pc:sldMkLst>
        <pc:spChg chg="mod">
          <ac:chgData name="ＦＡＮＧ Ｘｉｎｔａｏ(gr0475vx)" userId="f5a69607-3c73-4172-a63e-2f8eff800f7d" providerId="ADAL" clId="{529559B3-56E1-6740-984B-37030236FA47}" dt="2021-06-19T01:30:25.037" v="75" actId="20577"/>
          <ac:spMkLst>
            <pc:docMk/>
            <pc:sldMk cId="3975117461" sldId="340"/>
            <ac:spMk id="2" creationId="{B98017F1-A404-4248-8654-8B41360FEE5C}"/>
          </ac:spMkLst>
        </pc:spChg>
        <pc:spChg chg="del mod">
          <ac:chgData name="ＦＡＮＧ Ｘｉｎｔａｏ(gr0475vx)" userId="f5a69607-3c73-4172-a63e-2f8eff800f7d" providerId="ADAL" clId="{529559B3-56E1-6740-984B-37030236FA47}" dt="2021-06-23T04:26:54.124" v="4048" actId="478"/>
          <ac:spMkLst>
            <pc:docMk/>
            <pc:sldMk cId="3975117461" sldId="340"/>
            <ac:spMk id="3" creationId="{A351A24A-04F4-1143-A692-8A7106A7659B}"/>
          </ac:spMkLst>
        </pc:spChg>
        <pc:picChg chg="add mod">
          <ac:chgData name="ＦＡＮＧ Ｘｉｎｔａｏ(gr0475vx)" userId="f5a69607-3c73-4172-a63e-2f8eff800f7d" providerId="ADAL" clId="{529559B3-56E1-6740-984B-37030236FA47}" dt="2021-06-23T04:29:21.024" v="4063" actId="1036"/>
          <ac:picMkLst>
            <pc:docMk/>
            <pc:sldMk cId="3975117461" sldId="340"/>
            <ac:picMk id="5" creationId="{EC39AA42-26D3-7147-892E-6C5FCB0E5CE7}"/>
          </ac:picMkLst>
        </pc:picChg>
      </pc:sldChg>
      <pc:sldChg chg="modSp add del mod">
        <pc:chgData name="ＦＡＮＧ Ｘｉｎｔａｏ(gr0475vx)" userId="f5a69607-3c73-4172-a63e-2f8eff800f7d" providerId="ADAL" clId="{529559B3-56E1-6740-984B-37030236FA47}" dt="2021-06-23T04:33:23.512" v="4074" actId="2696"/>
        <pc:sldMkLst>
          <pc:docMk/>
          <pc:sldMk cId="2661570908" sldId="341"/>
        </pc:sldMkLst>
        <pc:spChg chg="mod">
          <ac:chgData name="ＦＡＮＧ Ｘｉｎｔａｏ(gr0475vx)" userId="f5a69607-3c73-4172-a63e-2f8eff800f7d" providerId="ADAL" clId="{529559B3-56E1-6740-984B-37030236FA47}" dt="2021-06-19T01:30:34.160" v="78" actId="20577"/>
          <ac:spMkLst>
            <pc:docMk/>
            <pc:sldMk cId="2661570908" sldId="341"/>
            <ac:spMk id="2" creationId="{B98017F1-A404-4248-8654-8B41360FEE5C}"/>
          </ac:spMkLst>
        </pc:spChg>
      </pc:sldChg>
      <pc:sldChg chg="addSp modSp add mod">
        <pc:chgData name="ＦＡＮＧ Ｘｉｎｔａｏ(gr0475vx)" userId="f5a69607-3c73-4172-a63e-2f8eff800f7d" providerId="ADAL" clId="{529559B3-56E1-6740-984B-37030236FA47}" dt="2021-06-23T04:36:15.595" v="4162" actId="1038"/>
        <pc:sldMkLst>
          <pc:docMk/>
          <pc:sldMk cId="2205597177" sldId="342"/>
        </pc:sldMkLst>
        <pc:spChg chg="mod">
          <ac:chgData name="ＦＡＮＧ Ｘｉｎｔａｏ(gr0475vx)" userId="f5a69607-3c73-4172-a63e-2f8eff800f7d" providerId="ADAL" clId="{529559B3-56E1-6740-984B-37030236FA47}" dt="2021-06-23T04:36:10.422" v="4159" actId="20577"/>
          <ac:spMkLst>
            <pc:docMk/>
            <pc:sldMk cId="2205597177" sldId="342"/>
            <ac:spMk id="3" creationId="{A351A24A-04F4-1143-A692-8A7106A7659B}"/>
          </ac:spMkLst>
        </pc:spChg>
        <pc:spChg chg="add mod">
          <ac:chgData name="ＦＡＮＧ Ｘｉｎｔａｏ(gr0475vx)" userId="f5a69607-3c73-4172-a63e-2f8eff800f7d" providerId="ADAL" clId="{529559B3-56E1-6740-984B-37030236FA47}" dt="2021-06-23T04:36:15.595" v="4162" actId="1038"/>
          <ac:spMkLst>
            <pc:docMk/>
            <pc:sldMk cId="2205597177" sldId="342"/>
            <ac:spMk id="4" creationId="{5D17F5D2-D134-934B-94C9-D8276933890B}"/>
          </ac:spMkLst>
        </pc:spChg>
      </pc:sldChg>
      <pc:sldChg chg="addSp delSp modSp add mod">
        <pc:chgData name="ＦＡＮＧ Ｘｉｎｔａｏ(gr0475vx)" userId="f5a69607-3c73-4172-a63e-2f8eff800f7d" providerId="ADAL" clId="{529559B3-56E1-6740-984B-37030236FA47}" dt="2021-06-24T07:03:21.532" v="5261" actId="20577"/>
        <pc:sldMkLst>
          <pc:docMk/>
          <pc:sldMk cId="2185803548" sldId="343"/>
        </pc:sldMkLst>
        <pc:spChg chg="mod">
          <ac:chgData name="ＦＡＮＧ Ｘｉｎｔａｏ(gr0475vx)" userId="f5a69607-3c73-4172-a63e-2f8eff800f7d" providerId="ADAL" clId="{529559B3-56E1-6740-984B-37030236FA47}" dt="2021-06-24T06:26:05.841" v="4809" actId="20577"/>
          <ac:spMkLst>
            <pc:docMk/>
            <pc:sldMk cId="2185803548" sldId="343"/>
            <ac:spMk id="2" creationId="{B98017F1-A404-4248-8654-8B41360FEE5C}"/>
          </ac:spMkLst>
        </pc:spChg>
        <pc:spChg chg="del mod">
          <ac:chgData name="ＦＡＮＧ Ｘｉｎｔａｏ(gr0475vx)" userId="f5a69607-3c73-4172-a63e-2f8eff800f7d" providerId="ADAL" clId="{529559B3-56E1-6740-984B-37030236FA47}" dt="2021-06-24T06:26:10.222" v="4810" actId="478"/>
          <ac:spMkLst>
            <pc:docMk/>
            <pc:sldMk cId="2185803548" sldId="343"/>
            <ac:spMk id="3" creationId="{A351A24A-04F4-1143-A692-8A7106A7659B}"/>
          </ac:spMkLst>
        </pc:spChg>
        <pc:spChg chg="add mod">
          <ac:chgData name="ＦＡＮＧ Ｘｉｎｔａｏ(gr0475vx)" userId="f5a69607-3c73-4172-a63e-2f8eff800f7d" providerId="ADAL" clId="{529559B3-56E1-6740-984B-37030236FA47}" dt="2021-06-24T07:03:21.532" v="5261" actId="20577"/>
          <ac:spMkLst>
            <pc:docMk/>
            <pc:sldMk cId="2185803548" sldId="343"/>
            <ac:spMk id="8" creationId="{F350E95B-ABF5-C646-ACB8-C7D0180AA239}"/>
          </ac:spMkLst>
        </pc:spChg>
        <pc:graphicFrameChg chg="add mod modGraphic">
          <ac:chgData name="ＦＡＮＧ Ｘｉｎｔａｏ(gr0475vx)" userId="f5a69607-3c73-4172-a63e-2f8eff800f7d" providerId="ADAL" clId="{529559B3-56E1-6740-984B-37030236FA47}" dt="2021-06-24T06:59:26.790" v="5131" actId="20577"/>
          <ac:graphicFrameMkLst>
            <pc:docMk/>
            <pc:sldMk cId="2185803548" sldId="343"/>
            <ac:graphicFrameMk id="5" creationId="{3C162B07-F38D-AA4D-A3EC-FE02E6995466}"/>
          </ac:graphicFrameMkLst>
        </pc:graphicFrameChg>
        <pc:picChg chg="add mod">
          <ac:chgData name="ＦＡＮＧ Ｘｉｎｔａｏ(gr0475vx)" userId="f5a69607-3c73-4172-a63e-2f8eff800f7d" providerId="ADAL" clId="{529559B3-56E1-6740-984B-37030236FA47}" dt="2021-06-24T06:59:52.804" v="5134" actId="1076"/>
          <ac:picMkLst>
            <pc:docMk/>
            <pc:sldMk cId="2185803548" sldId="343"/>
            <ac:picMk id="7" creationId="{1150DCCD-A484-CF43-AFBC-990A3CB19149}"/>
          </ac:picMkLst>
        </pc:picChg>
      </pc:sldChg>
      <pc:sldChg chg="modSp add del mod">
        <pc:chgData name="ＦＡＮＧ Ｘｉｎｔａｏ(gr0475vx)" userId="f5a69607-3c73-4172-a63e-2f8eff800f7d" providerId="ADAL" clId="{529559B3-56E1-6740-984B-37030236FA47}" dt="2021-06-23T03:06:15.585" v="3688" actId="2696"/>
        <pc:sldMkLst>
          <pc:docMk/>
          <pc:sldMk cId="3909398257" sldId="344"/>
        </pc:sldMkLst>
        <pc:spChg chg="mod">
          <ac:chgData name="ＦＡＮＧ Ｘｉｎｔａｏ(gr0475vx)" userId="f5a69607-3c73-4172-a63e-2f8eff800f7d" providerId="ADAL" clId="{529559B3-56E1-6740-984B-37030236FA47}" dt="2021-06-19T01:33:04.290" v="185" actId="20577"/>
          <ac:spMkLst>
            <pc:docMk/>
            <pc:sldMk cId="3909398257" sldId="344"/>
            <ac:spMk id="2" creationId="{B98017F1-A404-4248-8654-8B41360FEE5C}"/>
          </ac:spMkLst>
        </pc:spChg>
      </pc:sldChg>
      <pc:sldChg chg="modSp add del mod">
        <pc:chgData name="ＦＡＮＧ Ｘｉｎｔａｏ(gr0475vx)" userId="f5a69607-3c73-4172-a63e-2f8eff800f7d" providerId="ADAL" clId="{529559B3-56E1-6740-984B-37030236FA47}" dt="2021-06-24T07:31:40.326" v="5585" actId="2696"/>
        <pc:sldMkLst>
          <pc:docMk/>
          <pc:sldMk cId="2762921894" sldId="345"/>
        </pc:sldMkLst>
        <pc:spChg chg="mod">
          <ac:chgData name="ＦＡＮＧ Ｘｉｎｔａｏ(gr0475vx)" userId="f5a69607-3c73-4172-a63e-2f8eff800f7d" providerId="ADAL" clId="{529559B3-56E1-6740-984B-37030236FA47}" dt="2021-06-19T01:41:48.413" v="191" actId="20577"/>
          <ac:spMkLst>
            <pc:docMk/>
            <pc:sldMk cId="2762921894" sldId="345"/>
            <ac:spMk id="2" creationId="{B98017F1-A404-4248-8654-8B41360FEE5C}"/>
          </ac:spMkLst>
        </pc:spChg>
      </pc:sldChg>
      <pc:sldChg chg="delSp modSp add mod">
        <pc:chgData name="ＦＡＮＧ Ｘｉｎｔａｏ(gr0475vx)" userId="f5a69607-3c73-4172-a63e-2f8eff800f7d" providerId="ADAL" clId="{529559B3-56E1-6740-984B-37030236FA47}" dt="2021-06-25T02:35:04.312" v="5849" actId="20577"/>
        <pc:sldMkLst>
          <pc:docMk/>
          <pc:sldMk cId="3765152966" sldId="346"/>
        </pc:sldMkLst>
        <pc:spChg chg="mod">
          <ac:chgData name="ＦＡＮＧ Ｘｉｎｔａｏ(gr0475vx)" userId="f5a69607-3c73-4172-a63e-2f8eff800f7d" providerId="ADAL" clId="{529559B3-56E1-6740-984B-37030236FA47}" dt="2021-06-22T04:45:55.964" v="239" actId="20577"/>
          <ac:spMkLst>
            <pc:docMk/>
            <pc:sldMk cId="3765152966" sldId="346"/>
            <ac:spMk id="2" creationId="{0A8EF776-B10C-7643-A77C-B44AEC1D6DBA}"/>
          </ac:spMkLst>
        </pc:spChg>
        <pc:spChg chg="mod">
          <ac:chgData name="ＦＡＮＧ Ｘｉｎｔａｏ(gr0475vx)" userId="f5a69607-3c73-4172-a63e-2f8eff800f7d" providerId="ADAL" clId="{529559B3-56E1-6740-984B-37030236FA47}" dt="2021-06-25T02:35:04.312" v="5849" actId="20577"/>
          <ac:spMkLst>
            <pc:docMk/>
            <pc:sldMk cId="3765152966" sldId="346"/>
            <ac:spMk id="4" creationId="{D8FC8467-D496-224C-ACD4-8A35923A2352}"/>
          </ac:spMkLst>
        </pc:spChg>
        <pc:spChg chg="del">
          <ac:chgData name="ＦＡＮＧ Ｘｉｎｔａｏ(gr0475vx)" userId="f5a69607-3c73-4172-a63e-2f8eff800f7d" providerId="ADAL" clId="{529559B3-56E1-6740-984B-37030236FA47}" dt="2021-06-22T04:44:56.315" v="193" actId="478"/>
          <ac:spMkLst>
            <pc:docMk/>
            <pc:sldMk cId="3765152966" sldId="346"/>
            <ac:spMk id="7" creationId="{E6B35FBB-B860-D948-98D0-D792D3F234B0}"/>
          </ac:spMkLst>
        </pc:spChg>
      </pc:sldChg>
      <pc:sldChg chg="addSp delSp modSp add mod ord">
        <pc:chgData name="ＦＡＮＧ Ｘｉｎｔａｏ(gr0475vx)" userId="f5a69607-3c73-4172-a63e-2f8eff800f7d" providerId="ADAL" clId="{529559B3-56E1-6740-984B-37030236FA47}" dt="2021-06-24T07:17:57.686" v="5406" actId="20577"/>
        <pc:sldMkLst>
          <pc:docMk/>
          <pc:sldMk cId="2981343938" sldId="347"/>
        </pc:sldMkLst>
        <pc:spChg chg="mod">
          <ac:chgData name="ＦＡＮＧ Ｘｉｎｔａｏ(gr0475vx)" userId="f5a69607-3c73-4172-a63e-2f8eff800f7d" providerId="ADAL" clId="{529559B3-56E1-6740-984B-37030236FA47}" dt="2021-06-24T07:06:27.923" v="5284" actId="20577"/>
          <ac:spMkLst>
            <pc:docMk/>
            <pc:sldMk cId="2981343938" sldId="347"/>
            <ac:spMk id="2" creationId="{B98017F1-A404-4248-8654-8B41360FEE5C}"/>
          </ac:spMkLst>
        </pc:spChg>
        <pc:spChg chg="del">
          <ac:chgData name="ＦＡＮＧ Ｘｉｎｔａｏ(gr0475vx)" userId="f5a69607-3c73-4172-a63e-2f8eff800f7d" providerId="ADAL" clId="{529559B3-56E1-6740-984B-37030236FA47}" dt="2021-06-22T05:05:24.542" v="859" actId="478"/>
          <ac:spMkLst>
            <pc:docMk/>
            <pc:sldMk cId="2981343938" sldId="347"/>
            <ac:spMk id="3" creationId="{1EA9E5FF-7BBC-FF4A-B1E1-EA6150DFD3FC}"/>
          </ac:spMkLst>
        </pc:spChg>
        <pc:spChg chg="add del mod">
          <ac:chgData name="ＦＡＮＧ Ｘｉｎｔａｏ(gr0475vx)" userId="f5a69607-3c73-4172-a63e-2f8eff800f7d" providerId="ADAL" clId="{529559B3-56E1-6740-984B-37030236FA47}" dt="2021-06-23T02:19:31.330" v="2894"/>
          <ac:spMkLst>
            <pc:docMk/>
            <pc:sldMk cId="2981343938" sldId="347"/>
            <ac:spMk id="3" creationId="{739F492C-F952-8443-B12F-771107AF7E5E}"/>
          </ac:spMkLst>
        </pc:spChg>
        <pc:spChg chg="add del mod">
          <ac:chgData name="ＦＡＮＧ Ｘｉｎｔａｏ(gr0475vx)" userId="f5a69607-3c73-4172-a63e-2f8eff800f7d" providerId="ADAL" clId="{529559B3-56E1-6740-984B-37030236FA47}" dt="2021-06-23T01:52:05.414" v="2344" actId="478"/>
          <ac:spMkLst>
            <pc:docMk/>
            <pc:sldMk cId="2981343938" sldId="347"/>
            <ac:spMk id="5" creationId="{CD653BD9-595D-4D42-B845-FA7DF52334C7}"/>
          </ac:spMkLst>
        </pc:spChg>
        <pc:spChg chg="add del mod">
          <ac:chgData name="ＦＡＮＧ Ｘｉｎｔａｏ(gr0475vx)" userId="f5a69607-3c73-4172-a63e-2f8eff800f7d" providerId="ADAL" clId="{529559B3-56E1-6740-984B-37030236FA47}" dt="2021-06-24T07:06:51.018" v="5289" actId="478"/>
          <ac:spMkLst>
            <pc:docMk/>
            <pc:sldMk cId="2981343938" sldId="347"/>
            <ac:spMk id="7" creationId="{23D03CB3-9E07-F147-806B-06B7C61933AD}"/>
          </ac:spMkLst>
        </pc:spChg>
        <pc:spChg chg="del">
          <ac:chgData name="ＦＡＮＧ Ｘｉｎｔａｏ(gr0475vx)" userId="f5a69607-3c73-4172-a63e-2f8eff800f7d" providerId="ADAL" clId="{529559B3-56E1-6740-984B-37030236FA47}" dt="2021-06-22T05:05:27.293" v="861" actId="478"/>
          <ac:spMkLst>
            <pc:docMk/>
            <pc:sldMk cId="2981343938" sldId="347"/>
            <ac:spMk id="8" creationId="{92FC31B9-34AB-164C-9280-3956E4E848E4}"/>
          </ac:spMkLst>
        </pc:spChg>
        <pc:spChg chg="add del mod">
          <ac:chgData name="ＦＡＮＧ Ｘｉｎｔａｏ(gr0475vx)" userId="f5a69607-3c73-4172-a63e-2f8eff800f7d" providerId="ADAL" clId="{529559B3-56E1-6740-984B-37030236FA47}" dt="2021-06-24T07:06:54.210" v="5292" actId="478"/>
          <ac:spMkLst>
            <pc:docMk/>
            <pc:sldMk cId="2981343938" sldId="347"/>
            <ac:spMk id="8" creationId="{9ADD7D35-C648-004F-85D7-ED8FAE379B52}"/>
          </ac:spMkLst>
        </pc:spChg>
        <pc:spChg chg="add del mod">
          <ac:chgData name="ＦＡＮＧ Ｘｉｎｔａｏ(gr0475vx)" userId="f5a69607-3c73-4172-a63e-2f8eff800f7d" providerId="ADAL" clId="{529559B3-56E1-6740-984B-37030236FA47}" dt="2021-06-24T07:06:34.167" v="5285" actId="478"/>
          <ac:spMkLst>
            <pc:docMk/>
            <pc:sldMk cId="2981343938" sldId="347"/>
            <ac:spMk id="10" creationId="{3B8D56F5-4E99-AC45-ACCA-A6B964E03573}"/>
          </ac:spMkLst>
        </pc:spChg>
        <pc:spChg chg="add del mod">
          <ac:chgData name="ＦＡＮＧ Ｘｉｎｔａｏ(gr0475vx)" userId="f5a69607-3c73-4172-a63e-2f8eff800f7d" providerId="ADAL" clId="{529559B3-56E1-6740-984B-37030236FA47}" dt="2021-06-24T07:06:56.107" v="5294" actId="478"/>
          <ac:spMkLst>
            <pc:docMk/>
            <pc:sldMk cId="2981343938" sldId="347"/>
            <ac:spMk id="11" creationId="{20202FEA-3070-E447-9764-2F3E05A1AE70}"/>
          </ac:spMkLst>
        </pc:spChg>
        <pc:spChg chg="add del mod">
          <ac:chgData name="ＦＡＮＧ Ｘｉｎｔａｏ(gr0475vx)" userId="f5a69607-3c73-4172-a63e-2f8eff800f7d" providerId="ADAL" clId="{529559B3-56E1-6740-984B-37030236FA47}" dt="2021-06-23T02:25:26.918" v="2993"/>
          <ac:spMkLst>
            <pc:docMk/>
            <pc:sldMk cId="2981343938" sldId="347"/>
            <ac:spMk id="12" creationId="{B33AA41B-22FE-B14C-82A8-3CA1B4390F3A}"/>
          </ac:spMkLst>
        </pc:spChg>
        <pc:spChg chg="add del mod">
          <ac:chgData name="ＦＡＮＧ Ｘｉｎｔａｏ(gr0475vx)" userId="f5a69607-3c73-4172-a63e-2f8eff800f7d" providerId="ADAL" clId="{529559B3-56E1-6740-984B-37030236FA47}" dt="2021-06-22T05:17:39.099" v="997" actId="478"/>
          <ac:spMkLst>
            <pc:docMk/>
            <pc:sldMk cId="2981343938" sldId="347"/>
            <ac:spMk id="12" creationId="{F8A435C6-348D-5248-87A1-7827532B1731}"/>
          </ac:spMkLst>
        </pc:spChg>
        <pc:spChg chg="add del mod">
          <ac:chgData name="ＦＡＮＧ Ｘｉｎｔａｏ(gr0475vx)" userId="f5a69607-3c73-4172-a63e-2f8eff800f7d" providerId="ADAL" clId="{529559B3-56E1-6740-984B-37030236FA47}" dt="2021-06-23T01:52:07.105" v="2345" actId="478"/>
          <ac:spMkLst>
            <pc:docMk/>
            <pc:sldMk cId="2981343938" sldId="347"/>
            <ac:spMk id="13" creationId="{5E14AC96-99FD-DC4B-A7C0-C0BF83C20D5B}"/>
          </ac:spMkLst>
        </pc:spChg>
        <pc:spChg chg="add mod">
          <ac:chgData name="ＦＡＮＧ Ｘｉｎｔａｏ(gr0475vx)" userId="f5a69607-3c73-4172-a63e-2f8eff800f7d" providerId="ADAL" clId="{529559B3-56E1-6740-984B-37030236FA47}" dt="2021-06-24T07:17:57.686" v="5406" actId="20577"/>
          <ac:spMkLst>
            <pc:docMk/>
            <pc:sldMk cId="2981343938" sldId="347"/>
            <ac:spMk id="14" creationId="{773A9270-D701-4442-A2F3-A5751AAF6F4A}"/>
          </ac:spMkLst>
        </pc:spChg>
        <pc:spChg chg="add del mod">
          <ac:chgData name="ＦＡＮＧ Ｘｉｎｔａｏ(gr0475vx)" userId="f5a69607-3c73-4172-a63e-2f8eff800f7d" providerId="ADAL" clId="{529559B3-56E1-6740-984B-37030236FA47}" dt="2021-06-23T01:52:09.508" v="2347" actId="478"/>
          <ac:spMkLst>
            <pc:docMk/>
            <pc:sldMk cId="2981343938" sldId="347"/>
            <ac:spMk id="14" creationId="{F6D2F204-170E-5542-8F91-C3AA434BC175}"/>
          </ac:spMkLst>
        </pc:spChg>
        <pc:spChg chg="add del mod">
          <ac:chgData name="ＦＡＮＧ Ｘｉｎｔａｏ(gr0475vx)" userId="f5a69607-3c73-4172-a63e-2f8eff800f7d" providerId="ADAL" clId="{529559B3-56E1-6740-984B-37030236FA47}" dt="2021-06-23T02:24:56.522" v="2984"/>
          <ac:spMkLst>
            <pc:docMk/>
            <pc:sldMk cId="2981343938" sldId="347"/>
            <ac:spMk id="15" creationId="{26061F16-FCE6-274F-9969-A35F63A02065}"/>
          </ac:spMkLst>
        </pc:spChg>
        <pc:spChg chg="add del mod">
          <ac:chgData name="ＦＡＮＧ Ｘｉｎｔａｏ(gr0475vx)" userId="f5a69607-3c73-4172-a63e-2f8eff800f7d" providerId="ADAL" clId="{529559B3-56E1-6740-984B-37030236FA47}" dt="2021-06-22T05:20:57.924" v="1069" actId="478"/>
          <ac:spMkLst>
            <pc:docMk/>
            <pc:sldMk cId="2981343938" sldId="347"/>
            <ac:spMk id="15" creationId="{481E3CE5-7C39-6344-A5D1-AF0A497BB55E}"/>
          </ac:spMkLst>
        </pc:spChg>
        <pc:spChg chg="add del mod">
          <ac:chgData name="ＦＡＮＧ Ｘｉｎｔａｏ(gr0475vx)" userId="f5a69607-3c73-4172-a63e-2f8eff800f7d" providerId="ADAL" clId="{529559B3-56E1-6740-984B-37030236FA47}" dt="2021-06-24T07:07:00.480" v="5297" actId="478"/>
          <ac:spMkLst>
            <pc:docMk/>
            <pc:sldMk cId="2981343938" sldId="347"/>
            <ac:spMk id="16" creationId="{18455038-BE13-D84D-A30A-5EE2E6F92AFA}"/>
          </ac:spMkLst>
        </pc:spChg>
        <pc:spChg chg="add del">
          <ac:chgData name="ＦＡＮＧ Ｘｉｎｔａｏ(gr0475vx)" userId="f5a69607-3c73-4172-a63e-2f8eff800f7d" providerId="ADAL" clId="{529559B3-56E1-6740-984B-37030236FA47}" dt="2021-06-22T05:21:17.379" v="1071" actId="11529"/>
          <ac:spMkLst>
            <pc:docMk/>
            <pc:sldMk cId="2981343938" sldId="347"/>
            <ac:spMk id="16" creationId="{7A7B46CC-403C-854B-A044-EF9E7F8CCDF8}"/>
          </ac:spMkLst>
        </pc:spChg>
        <pc:spChg chg="add del mod">
          <ac:chgData name="ＦＡＮＧ Ｘｉｎｔａｏ(gr0475vx)" userId="f5a69607-3c73-4172-a63e-2f8eff800f7d" providerId="ADAL" clId="{529559B3-56E1-6740-984B-37030236FA47}" dt="2021-06-23T01:52:11.341" v="2349" actId="478"/>
          <ac:spMkLst>
            <pc:docMk/>
            <pc:sldMk cId="2981343938" sldId="347"/>
            <ac:spMk id="17" creationId="{B352C9E0-E97C-9140-81E6-3FB831730ED8}"/>
          </ac:spMkLst>
        </pc:spChg>
        <pc:spChg chg="add del mod">
          <ac:chgData name="ＦＡＮＧ Ｘｉｎｔａｏ(gr0475vx)" userId="f5a69607-3c73-4172-a63e-2f8eff800f7d" providerId="ADAL" clId="{529559B3-56E1-6740-984B-37030236FA47}" dt="2021-06-24T07:06:59.522" v="5296" actId="478"/>
          <ac:spMkLst>
            <pc:docMk/>
            <pc:sldMk cId="2981343938" sldId="347"/>
            <ac:spMk id="18" creationId="{25BFF11B-84DD-6D4B-B746-94E8499B14BA}"/>
          </ac:spMkLst>
        </pc:spChg>
        <pc:spChg chg="add del mod">
          <ac:chgData name="ＦＡＮＧ Ｘｉｎｔａｏ(gr0475vx)" userId="f5a69607-3c73-4172-a63e-2f8eff800f7d" providerId="ADAL" clId="{529559B3-56E1-6740-984B-37030236FA47}" dt="2021-06-24T07:06:58.110" v="5295" actId="478"/>
          <ac:spMkLst>
            <pc:docMk/>
            <pc:sldMk cId="2981343938" sldId="347"/>
            <ac:spMk id="19" creationId="{7254ABD4-3C28-C64E-A698-DE398A29D788}"/>
          </ac:spMkLst>
        </pc:spChg>
        <pc:spChg chg="add del mod">
          <ac:chgData name="ＦＡＮＧ Ｘｉｎｔａｏ(gr0475vx)" userId="f5a69607-3c73-4172-a63e-2f8eff800f7d" providerId="ADAL" clId="{529559B3-56E1-6740-984B-37030236FA47}" dt="2021-06-24T07:06:53.217" v="5291" actId="478"/>
          <ac:spMkLst>
            <pc:docMk/>
            <pc:sldMk cId="2981343938" sldId="347"/>
            <ac:spMk id="20" creationId="{5F2E7BFB-F25E-A947-8969-AD9BA2462D67}"/>
          </ac:spMkLst>
        </pc:spChg>
        <pc:spChg chg="add del mod">
          <ac:chgData name="ＦＡＮＧ Ｘｉｎｔａｏ(gr0475vx)" userId="f5a69607-3c73-4172-a63e-2f8eff800f7d" providerId="ADAL" clId="{529559B3-56E1-6740-984B-37030236FA47}" dt="2021-06-24T07:06:46.613" v="5287" actId="478"/>
          <ac:spMkLst>
            <pc:docMk/>
            <pc:sldMk cId="2981343938" sldId="347"/>
            <ac:spMk id="21" creationId="{7E3505D4-B0E6-2B4D-913B-E352A67919E1}"/>
          </ac:spMkLst>
        </pc:spChg>
        <pc:spChg chg="add del mod">
          <ac:chgData name="ＦＡＮＧ Ｘｉｎｔａｏ(gr0475vx)" userId="f5a69607-3c73-4172-a63e-2f8eff800f7d" providerId="ADAL" clId="{529559B3-56E1-6740-984B-37030236FA47}" dt="2021-06-24T07:06:44.427" v="5286" actId="478"/>
          <ac:spMkLst>
            <pc:docMk/>
            <pc:sldMk cId="2981343938" sldId="347"/>
            <ac:spMk id="22" creationId="{9A9A5722-B933-6349-A1EE-2556E56382E1}"/>
          </ac:spMkLst>
        </pc:spChg>
        <pc:picChg chg="del mod">
          <ac:chgData name="ＦＡＮＧ Ｘｉｎｔａｏ(gr0475vx)" userId="f5a69607-3c73-4172-a63e-2f8eff800f7d" providerId="ADAL" clId="{529559B3-56E1-6740-984B-37030236FA47}" dt="2021-06-23T01:52:08.670" v="2346" actId="478"/>
          <ac:picMkLst>
            <pc:docMk/>
            <pc:sldMk cId="2981343938" sldId="347"/>
            <ac:picMk id="4" creationId="{3DA4A822-8933-C44D-B72D-0066BE9D1C46}"/>
          </ac:picMkLst>
        </pc:picChg>
        <pc:cxnChg chg="add del mod">
          <ac:chgData name="ＦＡＮＧ Ｘｉｎｔａｏ(gr0475vx)" userId="f5a69607-3c73-4172-a63e-2f8eff800f7d" providerId="ADAL" clId="{529559B3-56E1-6740-984B-37030236FA47}" dt="2021-06-23T01:52:10.560" v="2348" actId="478"/>
          <ac:cxnSpMkLst>
            <pc:docMk/>
            <pc:sldMk cId="2981343938" sldId="347"/>
            <ac:cxnSpMk id="9" creationId="{F86F6134-A42C-B243-91E6-1E79FC462AF6}"/>
          </ac:cxnSpMkLst>
        </pc:cxnChg>
        <pc:cxnChg chg="add del mod">
          <ac:chgData name="ＦＡＮＧ Ｘｉｎｔａｏ(gr0475vx)" userId="f5a69607-3c73-4172-a63e-2f8eff800f7d" providerId="ADAL" clId="{529559B3-56E1-6740-984B-37030236FA47}" dt="2021-06-22T05:17:40.677" v="998" actId="478"/>
          <ac:cxnSpMkLst>
            <pc:docMk/>
            <pc:sldMk cId="2981343938" sldId="347"/>
            <ac:cxnSpMk id="11" creationId="{2344FD4E-E28E-504C-9360-151B22BC4D4F}"/>
          </ac:cxnSpMkLst>
        </pc:cxnChg>
      </pc:sldChg>
      <pc:sldChg chg="addSp delSp modSp add mod">
        <pc:chgData name="ＦＡＮＧ Ｘｉｎｔａｏ(gr0475vx)" userId="f5a69607-3c73-4172-a63e-2f8eff800f7d" providerId="ADAL" clId="{529559B3-56E1-6740-984B-37030236FA47}" dt="2021-06-24T07:08:44.333" v="5308" actId="1076"/>
        <pc:sldMkLst>
          <pc:docMk/>
          <pc:sldMk cId="3339696787" sldId="348"/>
        </pc:sldMkLst>
        <pc:spChg chg="mod">
          <ac:chgData name="ＦＡＮＧ Ｘｉｎｔａｏ(gr0475vx)" userId="f5a69607-3c73-4172-a63e-2f8eff800f7d" providerId="ADAL" clId="{529559B3-56E1-6740-984B-37030236FA47}" dt="2021-06-22T06:16:02.346" v="1406" actId="2711"/>
          <ac:spMkLst>
            <pc:docMk/>
            <pc:sldMk cId="3339696787" sldId="348"/>
            <ac:spMk id="2" creationId="{6CA51CBF-1CF7-2C4E-A052-82A87C20A5B8}"/>
          </ac:spMkLst>
        </pc:spChg>
        <pc:spChg chg="mod">
          <ac:chgData name="ＦＡＮＧ Ｘｉｎｔａｏ(gr0475vx)" userId="f5a69607-3c73-4172-a63e-2f8eff800f7d" providerId="ADAL" clId="{529559B3-56E1-6740-984B-37030236FA47}" dt="2021-06-24T07:08:33.596" v="5304" actId="1076"/>
          <ac:spMkLst>
            <pc:docMk/>
            <pc:sldMk cId="3339696787" sldId="348"/>
            <ac:spMk id="4" creationId="{88150419-74B7-754C-B94E-B5A69CDA063B}"/>
          </ac:spMkLst>
        </pc:spChg>
        <pc:spChg chg="del">
          <ac:chgData name="ＦＡＮＧ Ｘｉｎｔａｏ(gr0475vx)" userId="f5a69607-3c73-4172-a63e-2f8eff800f7d" providerId="ADAL" clId="{529559B3-56E1-6740-984B-37030236FA47}" dt="2021-06-24T07:08:15.551" v="5298" actId="478"/>
          <ac:spMkLst>
            <pc:docMk/>
            <pc:sldMk cId="3339696787" sldId="348"/>
            <ac:spMk id="6" creationId="{6112E09A-689B-7348-B590-56B72D681156}"/>
          </ac:spMkLst>
        </pc:spChg>
        <pc:spChg chg="del">
          <ac:chgData name="ＦＡＮＧ Ｘｉｎｔａｏ(gr0475vx)" userId="f5a69607-3c73-4172-a63e-2f8eff800f7d" providerId="ADAL" clId="{529559B3-56E1-6740-984B-37030236FA47}" dt="2021-06-24T07:08:20.758" v="5300" actId="478"/>
          <ac:spMkLst>
            <pc:docMk/>
            <pc:sldMk cId="3339696787" sldId="348"/>
            <ac:spMk id="9" creationId="{11305457-F194-5E45-B9F2-F748780651EC}"/>
          </ac:spMkLst>
        </pc:spChg>
        <pc:spChg chg="mod">
          <ac:chgData name="ＦＡＮＧ Ｘｉｎｔａｏ(gr0475vx)" userId="f5a69607-3c73-4172-a63e-2f8eff800f7d" providerId="ADAL" clId="{529559B3-56E1-6740-984B-37030236FA47}" dt="2021-06-24T07:08:37.646" v="5306" actId="1076"/>
          <ac:spMkLst>
            <pc:docMk/>
            <pc:sldMk cId="3339696787" sldId="348"/>
            <ac:spMk id="10" creationId="{EA44155F-CA33-8D4E-A6E7-F574A1128A99}"/>
          </ac:spMkLst>
        </pc:spChg>
        <pc:spChg chg="add mod">
          <ac:chgData name="ＦＡＮＧ Ｘｉｎｔａｏ(gr0475vx)" userId="f5a69607-3c73-4172-a63e-2f8eff800f7d" providerId="ADAL" clId="{529559B3-56E1-6740-984B-37030236FA47}" dt="2021-06-24T07:08:44.333" v="5308" actId="1076"/>
          <ac:spMkLst>
            <pc:docMk/>
            <pc:sldMk cId="3339696787" sldId="348"/>
            <ac:spMk id="12" creationId="{0622CF06-D801-044E-B2C5-F28F807C9FAC}"/>
          </ac:spMkLst>
        </pc:spChg>
        <pc:picChg chg="mod">
          <ac:chgData name="ＦＡＮＧ Ｘｉｎｔａｏ(gr0475vx)" userId="f5a69607-3c73-4172-a63e-2f8eff800f7d" providerId="ADAL" clId="{529559B3-56E1-6740-984B-37030236FA47}" dt="2021-06-24T07:08:34.635" v="5305" actId="1076"/>
          <ac:picMkLst>
            <pc:docMk/>
            <pc:sldMk cId="3339696787" sldId="348"/>
            <ac:picMk id="7" creationId="{28A577F1-BD6C-404D-B80D-5FBF136FEFAB}"/>
          </ac:picMkLst>
        </pc:picChg>
        <pc:picChg chg="mod">
          <ac:chgData name="ＦＡＮＧ Ｘｉｎｔａｏ(gr0475vx)" userId="f5a69607-3c73-4172-a63e-2f8eff800f7d" providerId="ADAL" clId="{529559B3-56E1-6740-984B-37030236FA47}" dt="2021-06-24T07:08:40.350" v="5307" actId="1076"/>
          <ac:picMkLst>
            <pc:docMk/>
            <pc:sldMk cId="3339696787" sldId="348"/>
            <ac:picMk id="11" creationId="{3C103DC2-964B-5D43-86CA-4B296BF59877}"/>
          </ac:picMkLst>
        </pc:picChg>
        <pc:picChg chg="del">
          <ac:chgData name="ＦＡＮＧ Ｘｉｎｔａｏ(gr0475vx)" userId="f5a69607-3c73-4172-a63e-2f8eff800f7d" providerId="ADAL" clId="{529559B3-56E1-6740-984B-37030236FA47}" dt="2021-06-24T07:08:19.211" v="5299" actId="478"/>
          <ac:picMkLst>
            <pc:docMk/>
            <pc:sldMk cId="3339696787" sldId="348"/>
            <ac:picMk id="15" creationId="{D57D54DC-7152-304C-9771-B26C374D36E5}"/>
          </ac:picMkLst>
        </pc:picChg>
      </pc:sldChg>
      <pc:sldChg chg="delSp modSp add mod">
        <pc:chgData name="ＦＡＮＧ Ｘｉｎｔａｏ(gr0475vx)" userId="f5a69607-3c73-4172-a63e-2f8eff800f7d" providerId="ADAL" clId="{529559B3-56E1-6740-984B-37030236FA47}" dt="2021-06-24T03:56:12.785" v="4563" actId="478"/>
        <pc:sldMkLst>
          <pc:docMk/>
          <pc:sldMk cId="4166453159" sldId="349"/>
        </pc:sldMkLst>
        <pc:spChg chg="del mod">
          <ac:chgData name="ＦＡＮＧ Ｘｉｎｔａｏ(gr0475vx)" userId="f5a69607-3c73-4172-a63e-2f8eff800f7d" providerId="ADAL" clId="{529559B3-56E1-6740-984B-37030236FA47}" dt="2021-06-24T03:56:12.785" v="4563" actId="478"/>
          <ac:spMkLst>
            <pc:docMk/>
            <pc:sldMk cId="4166453159" sldId="349"/>
            <ac:spMk id="5" creationId="{CD653BD9-595D-4D42-B845-FA7DF52334C7}"/>
          </ac:spMkLst>
        </pc:spChg>
        <pc:spChg chg="mod">
          <ac:chgData name="ＦＡＮＧ Ｘｉｎｔａｏ(gr0475vx)" userId="f5a69607-3c73-4172-a63e-2f8eff800f7d" providerId="ADAL" clId="{529559B3-56E1-6740-984B-37030236FA47}" dt="2021-06-23T02:43:18.865" v="3331" actId="1076"/>
          <ac:spMkLst>
            <pc:docMk/>
            <pc:sldMk cId="4166453159" sldId="349"/>
            <ac:spMk id="13" creationId="{5E14AC96-99FD-DC4B-A7C0-C0BF83C20D5B}"/>
          </ac:spMkLst>
        </pc:spChg>
        <pc:spChg chg="mod">
          <ac:chgData name="ＦＡＮＧ Ｘｉｎｔａｏ(gr0475vx)" userId="f5a69607-3c73-4172-a63e-2f8eff800f7d" providerId="ADAL" clId="{529559B3-56E1-6740-984B-37030236FA47}" dt="2021-06-23T02:43:12.518" v="3330" actId="1076"/>
          <ac:spMkLst>
            <pc:docMk/>
            <pc:sldMk cId="4166453159" sldId="349"/>
            <ac:spMk id="14" creationId="{F6D2F204-170E-5542-8F91-C3AA434BC175}"/>
          </ac:spMkLst>
        </pc:spChg>
        <pc:cxnChg chg="mod">
          <ac:chgData name="ＦＡＮＧ Ｘｉｎｔａｏ(gr0475vx)" userId="f5a69607-3c73-4172-a63e-2f8eff800f7d" providerId="ADAL" clId="{529559B3-56E1-6740-984B-37030236FA47}" dt="2021-06-23T02:42:58.830" v="3319" actId="14100"/>
          <ac:cxnSpMkLst>
            <pc:docMk/>
            <pc:sldMk cId="4166453159" sldId="349"/>
            <ac:cxnSpMk id="9" creationId="{F86F6134-A42C-B243-91E6-1E79FC462AF6}"/>
          </ac:cxnSpMkLst>
        </pc:cxnChg>
      </pc:sldChg>
      <pc:sldChg chg="addSp delSp modSp add mod ord">
        <pc:chgData name="ＦＡＮＧ Ｘｉｎｔａｏ(gr0475vx)" userId="f5a69607-3c73-4172-a63e-2f8eff800f7d" providerId="ADAL" clId="{529559B3-56E1-6740-984B-37030236FA47}" dt="2021-06-24T07:01:52.745" v="5213" actId="1076"/>
        <pc:sldMkLst>
          <pc:docMk/>
          <pc:sldMk cId="120710745" sldId="350"/>
        </pc:sldMkLst>
        <pc:spChg chg="mod">
          <ac:chgData name="ＦＡＮＧ Ｘｉｎｔａｏ(gr0475vx)" userId="f5a69607-3c73-4172-a63e-2f8eff800f7d" providerId="ADAL" clId="{529559B3-56E1-6740-984B-37030236FA47}" dt="2021-06-24T06:26:01.278" v="4807" actId="20577"/>
          <ac:spMkLst>
            <pc:docMk/>
            <pc:sldMk cId="120710745" sldId="350"/>
            <ac:spMk id="2" creationId="{B98017F1-A404-4248-8654-8B41360FEE5C}"/>
          </ac:spMkLst>
        </pc:spChg>
        <pc:spChg chg="del mod">
          <ac:chgData name="ＦＡＮＧ Ｘｉｎｔａｏ(gr0475vx)" userId="f5a69607-3c73-4172-a63e-2f8eff800f7d" providerId="ADAL" clId="{529559B3-56E1-6740-984B-37030236FA47}" dt="2021-06-24T06:23:01.079" v="4765" actId="478"/>
          <ac:spMkLst>
            <pc:docMk/>
            <pc:sldMk cId="120710745" sldId="350"/>
            <ac:spMk id="3" creationId="{A351A24A-04F4-1143-A692-8A7106A7659B}"/>
          </ac:spMkLst>
        </pc:spChg>
        <pc:spChg chg="add mod">
          <ac:chgData name="ＦＡＮＧ Ｘｉｎｔａｏ(gr0475vx)" userId="f5a69607-3c73-4172-a63e-2f8eff800f7d" providerId="ADAL" clId="{529559B3-56E1-6740-984B-37030236FA47}" dt="2021-06-24T06:25:38.095" v="4800" actId="1076"/>
          <ac:spMkLst>
            <pc:docMk/>
            <pc:sldMk cId="120710745" sldId="350"/>
            <ac:spMk id="4" creationId="{6E7A9053-EB25-3D43-BAC0-F457AD9C6B70}"/>
          </ac:spMkLst>
        </pc:spChg>
        <pc:spChg chg="add mod">
          <ac:chgData name="ＦＡＮＧ Ｘｉｎｔａｏ(gr0475vx)" userId="f5a69607-3c73-4172-a63e-2f8eff800f7d" providerId="ADAL" clId="{529559B3-56E1-6740-984B-37030236FA47}" dt="2021-06-24T07:01:52.745" v="5213" actId="1076"/>
          <ac:spMkLst>
            <pc:docMk/>
            <pc:sldMk cId="120710745" sldId="350"/>
            <ac:spMk id="10" creationId="{152B4EA0-FA99-F74E-869C-D2DD9046E587}"/>
          </ac:spMkLst>
        </pc:spChg>
        <pc:graphicFrameChg chg="del">
          <ac:chgData name="ＦＡＮＧ Ｘｉｎｔａｏ(gr0475vx)" userId="f5a69607-3c73-4172-a63e-2f8eff800f7d" providerId="ADAL" clId="{529559B3-56E1-6740-984B-37030236FA47}" dt="2021-06-24T06:22:29.692" v="4760" actId="478"/>
          <ac:graphicFrameMkLst>
            <pc:docMk/>
            <pc:sldMk cId="120710745" sldId="350"/>
            <ac:graphicFrameMk id="5" creationId="{3C162B07-F38D-AA4D-A3EC-FE02E6995466}"/>
          </ac:graphicFrameMkLst>
        </pc:graphicFrameChg>
        <pc:picChg chg="del">
          <ac:chgData name="ＦＡＮＧ Ｘｉｎｔａｏ(gr0475vx)" userId="f5a69607-3c73-4172-a63e-2f8eff800f7d" providerId="ADAL" clId="{529559B3-56E1-6740-984B-37030236FA47}" dt="2021-06-24T06:22:23.828" v="4759" actId="478"/>
          <ac:picMkLst>
            <pc:docMk/>
            <pc:sldMk cId="120710745" sldId="350"/>
            <ac:picMk id="7" creationId="{1150DCCD-A484-CF43-AFBC-990A3CB19149}"/>
          </ac:picMkLst>
        </pc:picChg>
        <pc:picChg chg="add mod">
          <ac:chgData name="ＦＡＮＧ Ｘｉｎｔａｏ(gr0475vx)" userId="f5a69607-3c73-4172-a63e-2f8eff800f7d" providerId="ADAL" clId="{529559B3-56E1-6740-984B-37030236FA47}" dt="2021-06-24T06:23:04.358" v="4766" actId="1076"/>
          <ac:picMkLst>
            <pc:docMk/>
            <pc:sldMk cId="120710745" sldId="350"/>
            <ac:picMk id="8" creationId="{A11D3E82-B329-0340-9BEB-8D84001E461B}"/>
          </ac:picMkLst>
        </pc:picChg>
        <pc:cxnChg chg="add mod">
          <ac:chgData name="ＦＡＮＧ Ｘｉｎｔａｏ(gr0475vx)" userId="f5a69607-3c73-4172-a63e-2f8eff800f7d" providerId="ADAL" clId="{529559B3-56E1-6740-984B-37030236FA47}" dt="2021-06-24T06:24:51.929" v="4769" actId="1076"/>
          <ac:cxnSpMkLst>
            <pc:docMk/>
            <pc:sldMk cId="120710745" sldId="350"/>
            <ac:cxnSpMk id="9" creationId="{AE2C42B3-9C08-5949-BA6F-B555E3E6422D}"/>
          </ac:cxnSpMkLst>
        </pc:cxnChg>
      </pc:sldChg>
      <pc:sldChg chg="addSp delSp modSp add mod">
        <pc:chgData name="ＦＡＮＧ Ｘｉｎｔａｏ(gr0475vx)" userId="f5a69607-3c73-4172-a63e-2f8eff800f7d" providerId="ADAL" clId="{529559B3-56E1-6740-984B-37030236FA47}" dt="2021-06-25T03:05:09.696" v="6087" actId="1076"/>
        <pc:sldMkLst>
          <pc:docMk/>
          <pc:sldMk cId="1177015362" sldId="351"/>
        </pc:sldMkLst>
        <pc:spChg chg="mod">
          <ac:chgData name="ＦＡＮＧ Ｘｉｎｔａｏ(gr0475vx)" userId="f5a69607-3c73-4172-a63e-2f8eff800f7d" providerId="ADAL" clId="{529559B3-56E1-6740-984B-37030236FA47}" dt="2021-06-24T07:19:59.483" v="5415" actId="20577"/>
          <ac:spMkLst>
            <pc:docMk/>
            <pc:sldMk cId="1177015362" sldId="351"/>
            <ac:spMk id="2" creationId="{B98017F1-A404-4248-8654-8B41360FEE5C}"/>
          </ac:spMkLst>
        </pc:spChg>
        <pc:spChg chg="add del mod">
          <ac:chgData name="ＦＡＮＧ Ｘｉｎｔａｏ(gr0475vx)" userId="f5a69607-3c73-4172-a63e-2f8eff800f7d" providerId="ADAL" clId="{529559B3-56E1-6740-984B-37030236FA47}" dt="2021-06-24T07:43:41.552" v="5726" actId="478"/>
          <ac:spMkLst>
            <pc:docMk/>
            <pc:sldMk cId="1177015362" sldId="351"/>
            <ac:spMk id="3" creationId="{120493CA-14FF-4142-9853-75157E1D0946}"/>
          </ac:spMkLst>
        </pc:spChg>
        <pc:spChg chg="add mod">
          <ac:chgData name="ＦＡＮＧ Ｘｉｎｔａｏ(gr0475vx)" userId="f5a69607-3c73-4172-a63e-2f8eff800f7d" providerId="ADAL" clId="{529559B3-56E1-6740-984B-37030236FA47}" dt="2021-06-25T03:05:00.290" v="6085" actId="1076"/>
          <ac:spMkLst>
            <pc:docMk/>
            <pc:sldMk cId="1177015362" sldId="351"/>
            <ac:spMk id="3" creationId="{D78214FA-50BB-C142-86F2-D1300910DEAD}"/>
          </ac:spMkLst>
        </pc:spChg>
        <pc:spChg chg="mod">
          <ac:chgData name="ＦＡＮＧ Ｘｉｎｔａｏ(gr0475vx)" userId="f5a69607-3c73-4172-a63e-2f8eff800f7d" providerId="ADAL" clId="{529559B3-56E1-6740-984B-37030236FA47}" dt="2021-06-25T03:04:39.697" v="6080" actId="1076"/>
          <ac:spMkLst>
            <pc:docMk/>
            <pc:sldMk cId="1177015362" sldId="351"/>
            <ac:spMk id="7" creationId="{23D03CB3-9E07-F147-806B-06B7C61933AD}"/>
          </ac:spMkLst>
        </pc:spChg>
        <pc:spChg chg="mod">
          <ac:chgData name="ＦＡＮＧ Ｘｉｎｔａｏ(gr0475vx)" userId="f5a69607-3c73-4172-a63e-2f8eff800f7d" providerId="ADAL" clId="{529559B3-56E1-6740-984B-37030236FA47}" dt="2021-06-25T03:04:39.697" v="6080" actId="1076"/>
          <ac:spMkLst>
            <pc:docMk/>
            <pc:sldMk cId="1177015362" sldId="351"/>
            <ac:spMk id="8" creationId="{9ADD7D35-C648-004F-85D7-ED8FAE379B52}"/>
          </ac:spMkLst>
        </pc:spChg>
        <pc:spChg chg="mod">
          <ac:chgData name="ＦＡＮＧ Ｘｉｎｔａｏ(gr0475vx)" userId="f5a69607-3c73-4172-a63e-2f8eff800f7d" providerId="ADAL" clId="{529559B3-56E1-6740-984B-37030236FA47}" dt="2021-06-24T07:42:06.017" v="5646" actId="5793"/>
          <ac:spMkLst>
            <pc:docMk/>
            <pc:sldMk cId="1177015362" sldId="351"/>
            <ac:spMk id="10" creationId="{3B8D56F5-4E99-AC45-ACCA-A6B964E03573}"/>
          </ac:spMkLst>
        </pc:spChg>
        <pc:spChg chg="mod">
          <ac:chgData name="ＦＡＮＧ Ｘｉｎｔａｏ(gr0475vx)" userId="f5a69607-3c73-4172-a63e-2f8eff800f7d" providerId="ADAL" clId="{529559B3-56E1-6740-984B-37030236FA47}" dt="2021-06-25T03:04:52.724" v="6083" actId="1076"/>
          <ac:spMkLst>
            <pc:docMk/>
            <pc:sldMk cId="1177015362" sldId="351"/>
            <ac:spMk id="11" creationId="{20202FEA-3070-E447-9764-2F3E05A1AE70}"/>
          </ac:spMkLst>
        </pc:spChg>
        <pc:spChg chg="mod">
          <ac:chgData name="ＦＡＮＧ Ｘｉｎｔａｏ(gr0475vx)" userId="f5a69607-3c73-4172-a63e-2f8eff800f7d" providerId="ADAL" clId="{529559B3-56E1-6740-984B-37030236FA47}" dt="2021-06-25T03:04:39.697" v="6080" actId="1076"/>
          <ac:spMkLst>
            <pc:docMk/>
            <pc:sldMk cId="1177015362" sldId="351"/>
            <ac:spMk id="16" creationId="{18455038-BE13-D84D-A30A-5EE2E6F92AFA}"/>
          </ac:spMkLst>
        </pc:spChg>
        <pc:spChg chg="mod">
          <ac:chgData name="ＦＡＮＧ Ｘｉｎｔａｏ(gr0475vx)" userId="f5a69607-3c73-4172-a63e-2f8eff800f7d" providerId="ADAL" clId="{529559B3-56E1-6740-984B-37030236FA47}" dt="2021-06-25T03:04:44.822" v="6081" actId="1076"/>
          <ac:spMkLst>
            <pc:docMk/>
            <pc:sldMk cId="1177015362" sldId="351"/>
            <ac:spMk id="18" creationId="{25BFF11B-84DD-6D4B-B746-94E8499B14BA}"/>
          </ac:spMkLst>
        </pc:spChg>
        <pc:spChg chg="mod">
          <ac:chgData name="ＦＡＮＧ Ｘｉｎｔａｏ(gr0475vx)" userId="f5a69607-3c73-4172-a63e-2f8eff800f7d" providerId="ADAL" clId="{529559B3-56E1-6740-984B-37030236FA47}" dt="2021-06-25T03:04:39.697" v="6080" actId="1076"/>
          <ac:spMkLst>
            <pc:docMk/>
            <pc:sldMk cId="1177015362" sldId="351"/>
            <ac:spMk id="19" creationId="{7254ABD4-3C28-C64E-A698-DE398A29D788}"/>
          </ac:spMkLst>
        </pc:spChg>
        <pc:spChg chg="mod">
          <ac:chgData name="ＦＡＮＧ Ｘｉｎｔａｏ(gr0475vx)" userId="f5a69607-3c73-4172-a63e-2f8eff800f7d" providerId="ADAL" clId="{529559B3-56E1-6740-984B-37030236FA47}" dt="2021-06-25T03:04:39.697" v="6080" actId="1076"/>
          <ac:spMkLst>
            <pc:docMk/>
            <pc:sldMk cId="1177015362" sldId="351"/>
            <ac:spMk id="20" creationId="{5F2E7BFB-F25E-A947-8969-AD9BA2462D67}"/>
          </ac:spMkLst>
        </pc:spChg>
        <pc:spChg chg="mod">
          <ac:chgData name="ＦＡＮＧ Ｘｉｎｔａｏ(gr0475vx)" userId="f5a69607-3c73-4172-a63e-2f8eff800f7d" providerId="ADAL" clId="{529559B3-56E1-6740-984B-37030236FA47}" dt="2021-06-25T03:04:39.697" v="6080" actId="1076"/>
          <ac:spMkLst>
            <pc:docMk/>
            <pc:sldMk cId="1177015362" sldId="351"/>
            <ac:spMk id="21" creationId="{7E3505D4-B0E6-2B4D-913B-E352A67919E1}"/>
          </ac:spMkLst>
        </pc:spChg>
        <pc:spChg chg="del mod">
          <ac:chgData name="ＦＡＮＧ Ｘｉｎｔａｏ(gr0475vx)" userId="f5a69607-3c73-4172-a63e-2f8eff800f7d" providerId="ADAL" clId="{529559B3-56E1-6740-984B-37030236FA47}" dt="2021-06-24T07:38:30.058" v="5588" actId="478"/>
          <ac:spMkLst>
            <pc:docMk/>
            <pc:sldMk cId="1177015362" sldId="351"/>
            <ac:spMk id="22" creationId="{9A9A5722-B933-6349-A1EE-2556E56382E1}"/>
          </ac:spMkLst>
        </pc:spChg>
        <pc:cxnChg chg="add mod">
          <ac:chgData name="ＦＡＮＧ Ｘｉｎｔａｏ(gr0475vx)" userId="f5a69607-3c73-4172-a63e-2f8eff800f7d" providerId="ADAL" clId="{529559B3-56E1-6740-984B-37030236FA47}" dt="2021-06-25T03:05:09.696" v="6087" actId="1076"/>
          <ac:cxnSpMkLst>
            <pc:docMk/>
            <pc:sldMk cId="1177015362" sldId="351"/>
            <ac:cxnSpMk id="5" creationId="{C17B4221-6ABF-C54A-B517-E9CCC7021156}"/>
          </ac:cxnSpMkLst>
        </pc:cxnChg>
        <pc:cxnChg chg="add mod">
          <ac:chgData name="ＦＡＮＧ Ｘｉｎｔａｏ(gr0475vx)" userId="f5a69607-3c73-4172-a63e-2f8eff800f7d" providerId="ADAL" clId="{529559B3-56E1-6740-984B-37030236FA47}" dt="2021-06-25T03:05:09.696" v="6087" actId="1076"/>
          <ac:cxnSpMkLst>
            <pc:docMk/>
            <pc:sldMk cId="1177015362" sldId="351"/>
            <ac:cxnSpMk id="17" creationId="{63615502-FFDD-B546-9FF0-DA1159CDCC5E}"/>
          </ac:cxnSpMkLst>
        </pc:cxnChg>
        <pc:cxnChg chg="add mod">
          <ac:chgData name="ＦＡＮＧ Ｘｉｎｔａｏ(gr0475vx)" userId="f5a69607-3c73-4172-a63e-2f8eff800f7d" providerId="ADAL" clId="{529559B3-56E1-6740-984B-37030236FA47}" dt="2021-06-25T03:05:04.537" v="6086" actId="1076"/>
          <ac:cxnSpMkLst>
            <pc:docMk/>
            <pc:sldMk cId="1177015362" sldId="351"/>
            <ac:cxnSpMk id="22" creationId="{26B763A9-485E-5B47-B2D4-BBE73324C487}"/>
          </ac:cxnSpMkLst>
        </pc:cxnChg>
      </pc:sldChg>
      <pc:sldChg chg="addSp delSp modSp add mod">
        <pc:chgData name="ＦＡＮＧ Ｘｉｎｔａｏ(gr0475vx)" userId="f5a69607-3c73-4172-a63e-2f8eff800f7d" providerId="ADAL" clId="{529559B3-56E1-6740-984B-37030236FA47}" dt="2021-06-25T03:17:39.177" v="6109" actId="1076"/>
        <pc:sldMkLst>
          <pc:docMk/>
          <pc:sldMk cId="1528863379" sldId="352"/>
        </pc:sldMkLst>
        <pc:spChg chg="add mod">
          <ac:chgData name="ＦＡＮＧ Ｘｉｎｔａｏ(gr0475vx)" userId="f5a69607-3c73-4172-a63e-2f8eff800f7d" providerId="ADAL" clId="{529559B3-56E1-6740-984B-37030236FA47}" dt="2021-06-24T07:22:22.718" v="5445" actId="1076"/>
          <ac:spMkLst>
            <pc:docMk/>
            <pc:sldMk cId="1528863379" sldId="352"/>
            <ac:spMk id="3" creationId="{FF064B3E-9F8D-CC4E-A58C-8F9DDD6310C3}"/>
          </ac:spMkLst>
        </pc:spChg>
        <pc:spChg chg="add del mod">
          <ac:chgData name="ＦＡＮＧ Ｘｉｎｔａｏ(gr0475vx)" userId="f5a69607-3c73-4172-a63e-2f8eff800f7d" providerId="ADAL" clId="{529559B3-56E1-6740-984B-37030236FA47}" dt="2021-06-25T03:15:16.552" v="6097" actId="478"/>
          <ac:spMkLst>
            <pc:docMk/>
            <pc:sldMk cId="1528863379" sldId="352"/>
            <ac:spMk id="4" creationId="{15B1C31E-AFC3-6045-B35F-211F60795603}"/>
          </ac:spMkLst>
        </pc:spChg>
        <pc:spChg chg="add del mod">
          <ac:chgData name="ＦＡＮＧ Ｘｉｎｔａｏ(gr0475vx)" userId="f5a69607-3c73-4172-a63e-2f8eff800f7d" providerId="ADAL" clId="{529559B3-56E1-6740-984B-37030236FA47}" dt="2021-06-24T07:24:16.018" v="5470" actId="478"/>
          <ac:spMkLst>
            <pc:docMk/>
            <pc:sldMk cId="1528863379" sldId="352"/>
            <ac:spMk id="4" creationId="{72D5CD8E-DE77-7743-B6BC-A8D9270302E9}"/>
          </ac:spMkLst>
        </pc:spChg>
        <pc:spChg chg="add mod">
          <ac:chgData name="ＦＡＮＧ Ｘｉｎｔａｏ(gr0475vx)" userId="f5a69607-3c73-4172-a63e-2f8eff800f7d" providerId="ADAL" clId="{529559B3-56E1-6740-984B-37030236FA47}" dt="2021-06-24T07:29:30.571" v="5570" actId="20577"/>
          <ac:spMkLst>
            <pc:docMk/>
            <pc:sldMk cId="1528863379" sldId="352"/>
            <ac:spMk id="5" creationId="{7FD4F175-2495-7849-8225-7E2213ED799A}"/>
          </ac:spMkLst>
        </pc:spChg>
        <pc:spChg chg="del">
          <ac:chgData name="ＦＡＮＧ Ｘｉｎｔａｏ(gr0475vx)" userId="f5a69607-3c73-4172-a63e-2f8eff800f7d" providerId="ADAL" clId="{529559B3-56E1-6740-984B-37030236FA47}" dt="2021-06-24T07:20:47.783" v="5418" actId="478"/>
          <ac:spMkLst>
            <pc:docMk/>
            <pc:sldMk cId="1528863379" sldId="352"/>
            <ac:spMk id="7" creationId="{23D03CB3-9E07-F147-806B-06B7C61933AD}"/>
          </ac:spMkLst>
        </pc:spChg>
        <pc:spChg chg="del">
          <ac:chgData name="ＦＡＮＧ Ｘｉｎｔａｏ(gr0475vx)" userId="f5a69607-3c73-4172-a63e-2f8eff800f7d" providerId="ADAL" clId="{529559B3-56E1-6740-984B-37030236FA47}" dt="2021-06-24T07:20:47.783" v="5418" actId="478"/>
          <ac:spMkLst>
            <pc:docMk/>
            <pc:sldMk cId="1528863379" sldId="352"/>
            <ac:spMk id="8" creationId="{9ADD7D35-C648-004F-85D7-ED8FAE379B52}"/>
          </ac:spMkLst>
        </pc:spChg>
        <pc:spChg chg="del">
          <ac:chgData name="ＦＡＮＧ Ｘｉｎｔａｏ(gr0475vx)" userId="f5a69607-3c73-4172-a63e-2f8eff800f7d" providerId="ADAL" clId="{529559B3-56E1-6740-984B-37030236FA47}" dt="2021-06-24T07:20:47.783" v="5418" actId="478"/>
          <ac:spMkLst>
            <pc:docMk/>
            <pc:sldMk cId="1528863379" sldId="352"/>
            <ac:spMk id="10" creationId="{3B8D56F5-4E99-AC45-ACCA-A6B964E03573}"/>
          </ac:spMkLst>
        </pc:spChg>
        <pc:spChg chg="del">
          <ac:chgData name="ＦＡＮＧ Ｘｉｎｔａｏ(gr0475vx)" userId="f5a69607-3c73-4172-a63e-2f8eff800f7d" providerId="ADAL" clId="{529559B3-56E1-6740-984B-37030236FA47}" dt="2021-06-24T07:20:47.783" v="5418" actId="478"/>
          <ac:spMkLst>
            <pc:docMk/>
            <pc:sldMk cId="1528863379" sldId="352"/>
            <ac:spMk id="11" creationId="{20202FEA-3070-E447-9764-2F3E05A1AE70}"/>
          </ac:spMkLst>
        </pc:spChg>
        <pc:spChg chg="add mod">
          <ac:chgData name="ＦＡＮＧ Ｘｉｎｔａｏ(gr0475vx)" userId="f5a69607-3c73-4172-a63e-2f8eff800f7d" providerId="ADAL" clId="{529559B3-56E1-6740-984B-37030236FA47}" dt="2021-06-24T07:22:16.873" v="5444" actId="1076"/>
          <ac:spMkLst>
            <pc:docMk/>
            <pc:sldMk cId="1528863379" sldId="352"/>
            <ac:spMk id="15" creationId="{B5FF6AB2-8CC4-9A4D-AC85-9140F3CD2D2F}"/>
          </ac:spMkLst>
        </pc:spChg>
        <pc:spChg chg="del">
          <ac:chgData name="ＦＡＮＧ Ｘｉｎｔａｏ(gr0475vx)" userId="f5a69607-3c73-4172-a63e-2f8eff800f7d" providerId="ADAL" clId="{529559B3-56E1-6740-984B-37030236FA47}" dt="2021-06-24T07:20:47.783" v="5418" actId="478"/>
          <ac:spMkLst>
            <pc:docMk/>
            <pc:sldMk cId="1528863379" sldId="352"/>
            <ac:spMk id="16" creationId="{18455038-BE13-D84D-A30A-5EE2E6F92AFA}"/>
          </ac:spMkLst>
        </pc:spChg>
        <pc:spChg chg="add del mod">
          <ac:chgData name="ＦＡＮＧ Ｘｉｎｔａｏ(gr0475vx)" userId="f5a69607-3c73-4172-a63e-2f8eff800f7d" providerId="ADAL" clId="{529559B3-56E1-6740-984B-37030236FA47}" dt="2021-06-24T07:23:05.263" v="5457" actId="478"/>
          <ac:spMkLst>
            <pc:docMk/>
            <pc:sldMk cId="1528863379" sldId="352"/>
            <ac:spMk id="17" creationId="{00C772D8-D89D-D441-B2F0-94EA636372D7}"/>
          </ac:spMkLst>
        </pc:spChg>
        <pc:spChg chg="del mod">
          <ac:chgData name="ＦＡＮＧ Ｘｉｎｔａｏ(gr0475vx)" userId="f5a69607-3c73-4172-a63e-2f8eff800f7d" providerId="ADAL" clId="{529559B3-56E1-6740-984B-37030236FA47}" dt="2021-06-24T07:20:52.696" v="5420" actId="478"/>
          <ac:spMkLst>
            <pc:docMk/>
            <pc:sldMk cId="1528863379" sldId="352"/>
            <ac:spMk id="18" creationId="{25BFF11B-84DD-6D4B-B746-94E8499B14BA}"/>
          </ac:spMkLst>
        </pc:spChg>
        <pc:spChg chg="del">
          <ac:chgData name="ＦＡＮＧ Ｘｉｎｔａｏ(gr0475vx)" userId="f5a69607-3c73-4172-a63e-2f8eff800f7d" providerId="ADAL" clId="{529559B3-56E1-6740-984B-37030236FA47}" dt="2021-06-24T07:20:47.783" v="5418" actId="478"/>
          <ac:spMkLst>
            <pc:docMk/>
            <pc:sldMk cId="1528863379" sldId="352"/>
            <ac:spMk id="19" creationId="{7254ABD4-3C28-C64E-A698-DE398A29D788}"/>
          </ac:spMkLst>
        </pc:spChg>
        <pc:spChg chg="del">
          <ac:chgData name="ＦＡＮＧ Ｘｉｎｔａｏ(gr0475vx)" userId="f5a69607-3c73-4172-a63e-2f8eff800f7d" providerId="ADAL" clId="{529559B3-56E1-6740-984B-37030236FA47}" dt="2021-06-24T07:20:47.783" v="5418" actId="478"/>
          <ac:spMkLst>
            <pc:docMk/>
            <pc:sldMk cId="1528863379" sldId="352"/>
            <ac:spMk id="20" creationId="{5F2E7BFB-F25E-A947-8969-AD9BA2462D67}"/>
          </ac:spMkLst>
        </pc:spChg>
        <pc:spChg chg="del">
          <ac:chgData name="ＦＡＮＧ Ｘｉｎｔａｏ(gr0475vx)" userId="f5a69607-3c73-4172-a63e-2f8eff800f7d" providerId="ADAL" clId="{529559B3-56E1-6740-984B-37030236FA47}" dt="2021-06-24T07:20:47.783" v="5418" actId="478"/>
          <ac:spMkLst>
            <pc:docMk/>
            <pc:sldMk cId="1528863379" sldId="352"/>
            <ac:spMk id="21" creationId="{7E3505D4-B0E6-2B4D-913B-E352A67919E1}"/>
          </ac:spMkLst>
        </pc:spChg>
        <pc:spChg chg="del">
          <ac:chgData name="ＦＡＮＧ Ｘｉｎｔａｏ(gr0475vx)" userId="f5a69607-3c73-4172-a63e-2f8eff800f7d" providerId="ADAL" clId="{529559B3-56E1-6740-984B-37030236FA47}" dt="2021-06-24T07:20:47.783" v="5418" actId="478"/>
          <ac:spMkLst>
            <pc:docMk/>
            <pc:sldMk cId="1528863379" sldId="352"/>
            <ac:spMk id="22" creationId="{9A9A5722-B933-6349-A1EE-2556E56382E1}"/>
          </ac:spMkLst>
        </pc:spChg>
        <pc:spChg chg="add mod">
          <ac:chgData name="ＦＡＮＧ Ｘｉｎｔａｏ(gr0475vx)" userId="f5a69607-3c73-4172-a63e-2f8eff800f7d" providerId="ADAL" clId="{529559B3-56E1-6740-984B-37030236FA47}" dt="2021-06-24T07:25:49.319" v="5499" actId="20577"/>
          <ac:spMkLst>
            <pc:docMk/>
            <pc:sldMk cId="1528863379" sldId="352"/>
            <ac:spMk id="23" creationId="{FCA4663E-703D-D74E-8C89-F03B8B0ACD02}"/>
          </ac:spMkLst>
        </pc:spChg>
        <pc:spChg chg="add mod">
          <ac:chgData name="ＦＡＮＧ Ｘｉｎｔａｏ(gr0475vx)" userId="f5a69607-3c73-4172-a63e-2f8eff800f7d" providerId="ADAL" clId="{529559B3-56E1-6740-984B-37030236FA47}" dt="2021-06-24T07:27:07.357" v="5513" actId="1076"/>
          <ac:spMkLst>
            <pc:docMk/>
            <pc:sldMk cId="1528863379" sldId="352"/>
            <ac:spMk id="26" creationId="{7DA27860-2A5A-584B-A817-0861AA8A55AE}"/>
          </ac:spMkLst>
        </pc:spChg>
        <pc:spChg chg="add mod">
          <ac:chgData name="ＦＡＮＧ Ｘｉｎｔａｏ(gr0475vx)" userId="f5a69607-3c73-4172-a63e-2f8eff800f7d" providerId="ADAL" clId="{529559B3-56E1-6740-984B-37030236FA47}" dt="2021-06-24T07:30:00.668" v="5584" actId="20577"/>
          <ac:spMkLst>
            <pc:docMk/>
            <pc:sldMk cId="1528863379" sldId="352"/>
            <ac:spMk id="27" creationId="{47795670-337E-C34E-BE51-5764E9C950C4}"/>
          </ac:spMkLst>
        </pc:spChg>
        <pc:spChg chg="add mod">
          <ac:chgData name="ＦＡＮＧ Ｘｉｎｔａｏ(gr0475vx)" userId="f5a69607-3c73-4172-a63e-2f8eff800f7d" providerId="ADAL" clId="{529559B3-56E1-6740-984B-37030236FA47}" dt="2021-06-24T07:29:05.139" v="5555" actId="1076"/>
          <ac:spMkLst>
            <pc:docMk/>
            <pc:sldMk cId="1528863379" sldId="352"/>
            <ac:spMk id="28" creationId="{277BE7F7-CABA-8345-8FBE-7455E55EF78C}"/>
          </ac:spMkLst>
        </pc:spChg>
        <pc:spChg chg="add mod">
          <ac:chgData name="ＦＡＮＧ Ｘｉｎｔａｏ(gr0475vx)" userId="f5a69607-3c73-4172-a63e-2f8eff800f7d" providerId="ADAL" clId="{529559B3-56E1-6740-984B-37030236FA47}" dt="2021-06-24T07:29:12.409" v="5557" actId="1076"/>
          <ac:spMkLst>
            <pc:docMk/>
            <pc:sldMk cId="1528863379" sldId="352"/>
            <ac:spMk id="29" creationId="{5DBD987B-D5F7-F047-977B-0885EFB44604}"/>
          </ac:spMkLst>
        </pc:spChg>
        <pc:cxnChg chg="add mod">
          <ac:chgData name="ＦＡＮＧ Ｘｉｎｔａｏ(gr0475vx)" userId="f5a69607-3c73-4172-a63e-2f8eff800f7d" providerId="ADAL" clId="{529559B3-56E1-6740-984B-37030236FA47}" dt="2021-06-24T07:26:54.085" v="5509" actId="14100"/>
          <ac:cxnSpMkLst>
            <pc:docMk/>
            <pc:sldMk cId="1528863379" sldId="352"/>
            <ac:cxnSpMk id="12" creationId="{27EA082B-C67A-D44F-9AF5-C449DC2F9DB9}"/>
          </ac:cxnSpMkLst>
        </pc:cxnChg>
        <pc:cxnChg chg="add mod">
          <ac:chgData name="ＦＡＮＧ Ｘｉｎｔａｏ(gr0475vx)" userId="f5a69607-3c73-4172-a63e-2f8eff800f7d" providerId="ADAL" clId="{529559B3-56E1-6740-984B-37030236FA47}" dt="2021-06-25T03:17:07.224" v="6105" actId="14100"/>
          <ac:cxnSpMkLst>
            <pc:docMk/>
            <pc:sldMk cId="1528863379" sldId="352"/>
            <ac:cxnSpMk id="16" creationId="{A12A85C0-0039-6B47-B3BE-46DEB128125D}"/>
          </ac:cxnSpMkLst>
        </pc:cxnChg>
        <pc:cxnChg chg="add mod">
          <ac:chgData name="ＦＡＮＧ Ｘｉｎｔａｏ(gr0475vx)" userId="f5a69607-3c73-4172-a63e-2f8eff800f7d" providerId="ADAL" clId="{529559B3-56E1-6740-984B-37030236FA47}" dt="2021-06-25T03:17:05.177" v="6104" actId="14100"/>
          <ac:cxnSpMkLst>
            <pc:docMk/>
            <pc:sldMk cId="1528863379" sldId="352"/>
            <ac:cxnSpMk id="17" creationId="{3D97E3FA-A3ED-614F-9943-B9FCAF200015}"/>
          </ac:cxnSpMkLst>
        </pc:cxnChg>
        <pc:cxnChg chg="add mod">
          <ac:chgData name="ＦＡＮＧ Ｘｉｎｔａｏ(gr0475vx)" userId="f5a69607-3c73-4172-a63e-2f8eff800f7d" providerId="ADAL" clId="{529559B3-56E1-6740-984B-37030236FA47}" dt="2021-06-25T03:17:26.485" v="6107" actId="1076"/>
          <ac:cxnSpMkLst>
            <pc:docMk/>
            <pc:sldMk cId="1528863379" sldId="352"/>
            <ac:cxnSpMk id="21" creationId="{6B07C15A-7D6E-D740-B908-C179D48C9F43}"/>
          </ac:cxnSpMkLst>
        </pc:cxnChg>
        <pc:cxnChg chg="add mod">
          <ac:chgData name="ＦＡＮＧ Ｘｉｎｔａｏ(gr0475vx)" userId="f5a69607-3c73-4172-a63e-2f8eff800f7d" providerId="ADAL" clId="{529559B3-56E1-6740-984B-37030236FA47}" dt="2021-06-25T03:17:39.177" v="6109" actId="1076"/>
          <ac:cxnSpMkLst>
            <pc:docMk/>
            <pc:sldMk cId="1528863379" sldId="352"/>
            <ac:cxnSpMk id="22" creationId="{B5E017C5-D205-0F42-B7A9-F34E418AE07C}"/>
          </ac:cxnSpMkLst>
        </pc:cxnChg>
        <pc:cxnChg chg="add mod">
          <ac:chgData name="ＦＡＮＧ Ｘｉｎｔａｏ(gr0475vx)" userId="f5a69607-3c73-4172-a63e-2f8eff800f7d" providerId="ADAL" clId="{529559B3-56E1-6740-984B-37030236FA47}" dt="2021-06-24T07:26:55.736" v="5510" actId="1076"/>
          <ac:cxnSpMkLst>
            <pc:docMk/>
            <pc:sldMk cId="1528863379" sldId="352"/>
            <ac:cxnSpMk id="24" creationId="{0E1F9675-E46D-8B49-B632-220DD33E11B4}"/>
          </ac:cxnSpMkLst>
        </pc:cxnChg>
      </pc:sldChg>
    </pc:docChg>
  </pc:docChgLst>
  <pc:docChgLst>
    <pc:chgData name="afxt582453314@gmail.com" userId="44ba07ad03ae1a16" providerId="LiveId" clId="{28DFED0B-ADC6-6849-B779-F8EE01625FD7}"/>
    <pc:docChg chg="undo custSel addSld delSld modSld sldOrd">
      <pc:chgData name="afxt582453314@gmail.com" userId="44ba07ad03ae1a16" providerId="LiveId" clId="{28DFED0B-ADC6-6849-B779-F8EE01625FD7}" dt="2021-07-09T08:53:56.869" v="963" actId="113"/>
      <pc:docMkLst>
        <pc:docMk/>
      </pc:docMkLst>
      <pc:sldChg chg="modSp mod">
        <pc:chgData name="afxt582453314@gmail.com" userId="44ba07ad03ae1a16" providerId="LiveId" clId="{28DFED0B-ADC6-6849-B779-F8EE01625FD7}" dt="2021-07-09T08:53:47.835" v="961" actId="113"/>
        <pc:sldMkLst>
          <pc:docMk/>
          <pc:sldMk cId="2689981119" sldId="321"/>
        </pc:sldMkLst>
        <pc:graphicFrameChg chg="mod modGraphic">
          <ac:chgData name="afxt582453314@gmail.com" userId="44ba07ad03ae1a16" providerId="LiveId" clId="{28DFED0B-ADC6-6849-B779-F8EE01625FD7}" dt="2021-07-09T08:53:47.835" v="961" actId="113"/>
          <ac:graphicFrameMkLst>
            <pc:docMk/>
            <pc:sldMk cId="2689981119" sldId="321"/>
            <ac:graphicFrameMk id="7" creationId="{BC435127-E38C-2B49-AC42-BDACDBAD73AB}"/>
          </ac:graphicFrameMkLst>
        </pc:graphicFrameChg>
      </pc:sldChg>
      <pc:sldChg chg="modSp del mod">
        <pc:chgData name="afxt582453314@gmail.com" userId="44ba07ad03ae1a16" providerId="LiveId" clId="{28DFED0B-ADC6-6849-B779-F8EE01625FD7}" dt="2021-07-07T09:46:53.432" v="266" actId="2696"/>
        <pc:sldMkLst>
          <pc:docMk/>
          <pc:sldMk cId="4122391955" sldId="331"/>
        </pc:sldMkLst>
        <pc:spChg chg="mod">
          <ac:chgData name="afxt582453314@gmail.com" userId="44ba07ad03ae1a16" providerId="LiveId" clId="{28DFED0B-ADC6-6849-B779-F8EE01625FD7}" dt="2021-07-07T09:45:42.967" v="252" actId="21"/>
          <ac:spMkLst>
            <pc:docMk/>
            <pc:sldMk cId="4122391955" sldId="331"/>
            <ac:spMk id="4" creationId="{3C8F1BE0-FCA2-8C47-A9C4-BA3AA37FA064}"/>
          </ac:spMkLst>
        </pc:spChg>
      </pc:sldChg>
      <pc:sldChg chg="addSp delSp modSp mod">
        <pc:chgData name="afxt582453314@gmail.com" userId="44ba07ad03ae1a16" providerId="LiveId" clId="{28DFED0B-ADC6-6849-B779-F8EE01625FD7}" dt="2021-07-08T05:24:18.774" v="793"/>
        <pc:sldMkLst>
          <pc:docMk/>
          <pc:sldMk cId="4237916444" sldId="348"/>
        </pc:sldMkLst>
        <pc:spChg chg="add del mod">
          <ac:chgData name="afxt582453314@gmail.com" userId="44ba07ad03ae1a16" providerId="LiveId" clId="{28DFED0B-ADC6-6849-B779-F8EE01625FD7}" dt="2021-07-07T10:30:49.388" v="631"/>
          <ac:spMkLst>
            <pc:docMk/>
            <pc:sldMk cId="4237916444" sldId="348"/>
            <ac:spMk id="4" creationId="{BFC44E1B-1429-B940-95A0-E67DADC12724}"/>
          </ac:spMkLst>
        </pc:spChg>
        <pc:spChg chg="mod">
          <ac:chgData name="afxt582453314@gmail.com" userId="44ba07ad03ae1a16" providerId="LiveId" clId="{28DFED0B-ADC6-6849-B779-F8EE01625FD7}" dt="2021-07-07T10:28:04.574" v="552" actId="1076"/>
          <ac:spMkLst>
            <pc:docMk/>
            <pc:sldMk cId="4237916444" sldId="348"/>
            <ac:spMk id="9" creationId="{EE72421F-FF63-2149-9F26-C0B5A1FE69BB}"/>
          </ac:spMkLst>
        </pc:spChg>
        <pc:spChg chg="mod">
          <ac:chgData name="afxt582453314@gmail.com" userId="44ba07ad03ae1a16" providerId="LiveId" clId="{28DFED0B-ADC6-6849-B779-F8EE01625FD7}" dt="2021-07-07T09:32:08.625" v="198" actId="1076"/>
          <ac:spMkLst>
            <pc:docMk/>
            <pc:sldMk cId="4237916444" sldId="348"/>
            <ac:spMk id="10" creationId="{AB402E41-8465-924C-BD80-594D81D7D30D}"/>
          </ac:spMkLst>
        </pc:spChg>
        <pc:graphicFrameChg chg="mod modGraphic">
          <ac:chgData name="afxt582453314@gmail.com" userId="44ba07ad03ae1a16" providerId="LiveId" clId="{28DFED0B-ADC6-6849-B779-F8EE01625FD7}" dt="2021-07-07T10:30:43.149" v="629"/>
          <ac:graphicFrameMkLst>
            <pc:docMk/>
            <pc:sldMk cId="4237916444" sldId="348"/>
            <ac:graphicFrameMk id="5" creationId="{A5F578A3-7AC8-2D4E-BA9A-9DDD86895F0B}"/>
          </ac:graphicFrameMkLst>
        </pc:graphicFrameChg>
        <pc:graphicFrameChg chg="mod modGraphic">
          <ac:chgData name="afxt582453314@gmail.com" userId="44ba07ad03ae1a16" providerId="LiveId" clId="{28DFED0B-ADC6-6849-B779-F8EE01625FD7}" dt="2021-07-08T05:24:18.774" v="793"/>
          <ac:graphicFrameMkLst>
            <pc:docMk/>
            <pc:sldMk cId="4237916444" sldId="348"/>
            <ac:graphicFrameMk id="6" creationId="{34EC8CA3-ABD0-444B-B62D-0CD25712F48A}"/>
          </ac:graphicFrameMkLst>
        </pc:graphicFrameChg>
      </pc:sldChg>
      <pc:sldChg chg="modSp mod">
        <pc:chgData name="afxt582453314@gmail.com" userId="44ba07ad03ae1a16" providerId="LiveId" clId="{28DFED0B-ADC6-6849-B779-F8EE01625FD7}" dt="2021-07-08T05:59:58.331" v="903" actId="20577"/>
        <pc:sldMkLst>
          <pc:docMk/>
          <pc:sldMk cId="4270133082" sldId="349"/>
        </pc:sldMkLst>
        <pc:spChg chg="mod">
          <ac:chgData name="afxt582453314@gmail.com" userId="44ba07ad03ae1a16" providerId="LiveId" clId="{28DFED0B-ADC6-6849-B779-F8EE01625FD7}" dt="2021-07-08T05:59:58.331" v="903" actId="20577"/>
          <ac:spMkLst>
            <pc:docMk/>
            <pc:sldMk cId="4270133082" sldId="349"/>
            <ac:spMk id="5" creationId="{19DFA765-B0E5-B548-B00F-52A085FBE5F2}"/>
          </ac:spMkLst>
        </pc:spChg>
      </pc:sldChg>
      <pc:sldChg chg="delSp modSp mod">
        <pc:chgData name="afxt582453314@gmail.com" userId="44ba07ad03ae1a16" providerId="LiveId" clId="{28DFED0B-ADC6-6849-B779-F8EE01625FD7}" dt="2021-07-07T10:13:07.419" v="383" actId="5793"/>
        <pc:sldMkLst>
          <pc:docMk/>
          <pc:sldMk cId="4195309637" sldId="350"/>
        </pc:sldMkLst>
        <pc:spChg chg="mod">
          <ac:chgData name="afxt582453314@gmail.com" userId="44ba07ad03ae1a16" providerId="LiveId" clId="{28DFED0B-ADC6-6849-B779-F8EE01625FD7}" dt="2021-07-07T09:51:51.045" v="340" actId="20577"/>
          <ac:spMkLst>
            <pc:docMk/>
            <pc:sldMk cId="4195309637" sldId="350"/>
            <ac:spMk id="2" creationId="{0A8EF776-B10C-7643-A77C-B44AEC1D6DBA}"/>
          </ac:spMkLst>
        </pc:spChg>
        <pc:spChg chg="mod">
          <ac:chgData name="afxt582453314@gmail.com" userId="44ba07ad03ae1a16" providerId="LiveId" clId="{28DFED0B-ADC6-6849-B779-F8EE01625FD7}" dt="2021-07-07T10:13:07.419" v="383" actId="5793"/>
          <ac:spMkLst>
            <pc:docMk/>
            <pc:sldMk cId="4195309637" sldId="350"/>
            <ac:spMk id="4" creationId="{D8FC8467-D496-224C-ACD4-8A35923A2352}"/>
          </ac:spMkLst>
        </pc:spChg>
        <pc:picChg chg="del">
          <ac:chgData name="afxt582453314@gmail.com" userId="44ba07ad03ae1a16" providerId="LiveId" clId="{28DFED0B-ADC6-6849-B779-F8EE01625FD7}" dt="2021-07-07T09:51:37.326" v="336" actId="478"/>
          <ac:picMkLst>
            <pc:docMk/>
            <pc:sldMk cId="4195309637" sldId="350"/>
            <ac:picMk id="10" creationId="{11FB92BE-D7FA-EA4F-A472-9477D4F6342E}"/>
          </ac:picMkLst>
        </pc:picChg>
      </pc:sldChg>
      <pc:sldChg chg="modSp mod">
        <pc:chgData name="afxt582453314@gmail.com" userId="44ba07ad03ae1a16" providerId="LiveId" clId="{28DFED0B-ADC6-6849-B779-F8EE01625FD7}" dt="2021-07-07T09:34:55.370" v="200" actId="57"/>
        <pc:sldMkLst>
          <pc:docMk/>
          <pc:sldMk cId="2784970241" sldId="351"/>
        </pc:sldMkLst>
        <pc:graphicFrameChg chg="modGraphic">
          <ac:chgData name="afxt582453314@gmail.com" userId="44ba07ad03ae1a16" providerId="LiveId" clId="{28DFED0B-ADC6-6849-B779-F8EE01625FD7}" dt="2021-07-07T09:34:55.370" v="200" actId="57"/>
          <ac:graphicFrameMkLst>
            <pc:docMk/>
            <pc:sldMk cId="2784970241" sldId="351"/>
            <ac:graphicFrameMk id="7" creationId="{4FFC18AC-748E-3448-AFFC-EACF75001C6F}"/>
          </ac:graphicFrameMkLst>
        </pc:graphicFrameChg>
      </pc:sldChg>
      <pc:sldChg chg="modSp mod">
        <pc:chgData name="afxt582453314@gmail.com" userId="44ba07ad03ae1a16" providerId="LiveId" clId="{28DFED0B-ADC6-6849-B779-F8EE01625FD7}" dt="2021-07-09T08:53:56.869" v="963" actId="113"/>
        <pc:sldMkLst>
          <pc:docMk/>
          <pc:sldMk cId="3992963441" sldId="353"/>
        </pc:sldMkLst>
        <pc:graphicFrameChg chg="mod modGraphic">
          <ac:chgData name="afxt582453314@gmail.com" userId="44ba07ad03ae1a16" providerId="LiveId" clId="{28DFED0B-ADC6-6849-B779-F8EE01625FD7}" dt="2021-07-09T08:53:56.869" v="963" actId="113"/>
          <ac:graphicFrameMkLst>
            <pc:docMk/>
            <pc:sldMk cId="3992963441" sldId="353"/>
            <ac:graphicFrameMk id="6" creationId="{36A3B942-A982-3D43-B6E0-BD82A5F50883}"/>
          </ac:graphicFrameMkLst>
        </pc:graphicFrameChg>
      </pc:sldChg>
      <pc:sldChg chg="addSp delSp modSp mod">
        <pc:chgData name="afxt582453314@gmail.com" userId="44ba07ad03ae1a16" providerId="LiveId" clId="{28DFED0B-ADC6-6849-B779-F8EE01625FD7}" dt="2021-07-07T10:25:15.928" v="511" actId="14100"/>
        <pc:sldMkLst>
          <pc:docMk/>
          <pc:sldMk cId="2019343375" sldId="354"/>
        </pc:sldMkLst>
        <pc:spChg chg="mod">
          <ac:chgData name="afxt582453314@gmail.com" userId="44ba07ad03ae1a16" providerId="LiveId" clId="{28DFED0B-ADC6-6849-B779-F8EE01625FD7}" dt="2021-07-07T10:14:15.983" v="398" actId="207"/>
          <ac:spMkLst>
            <pc:docMk/>
            <pc:sldMk cId="2019343375" sldId="354"/>
            <ac:spMk id="2" creationId="{0A8EF776-B10C-7643-A77C-B44AEC1D6DBA}"/>
          </ac:spMkLst>
        </pc:spChg>
        <pc:spChg chg="del mod">
          <ac:chgData name="afxt582453314@gmail.com" userId="44ba07ad03ae1a16" providerId="LiveId" clId="{28DFED0B-ADC6-6849-B779-F8EE01625FD7}" dt="2021-07-07T10:12:21.483" v="361"/>
          <ac:spMkLst>
            <pc:docMk/>
            <pc:sldMk cId="2019343375" sldId="354"/>
            <ac:spMk id="4" creationId="{D8FC8467-D496-224C-ACD4-8A35923A2352}"/>
          </ac:spMkLst>
        </pc:spChg>
        <pc:spChg chg="add mod">
          <ac:chgData name="afxt582453314@gmail.com" userId="44ba07ad03ae1a16" providerId="LiveId" clId="{28DFED0B-ADC6-6849-B779-F8EE01625FD7}" dt="2021-07-07T10:25:15.928" v="511" actId="14100"/>
          <ac:spMkLst>
            <pc:docMk/>
            <pc:sldMk cId="2019343375" sldId="354"/>
            <ac:spMk id="7" creationId="{E1F8F3DE-D9D6-E445-B4A1-8C2BFDDF8F27}"/>
          </ac:spMkLst>
        </pc:spChg>
        <pc:picChg chg="del mod">
          <ac:chgData name="afxt582453314@gmail.com" userId="44ba07ad03ae1a16" providerId="LiveId" clId="{28DFED0B-ADC6-6849-B779-F8EE01625FD7}" dt="2021-07-07T10:24:47.405" v="501" actId="478"/>
          <ac:picMkLst>
            <pc:docMk/>
            <pc:sldMk cId="2019343375" sldId="354"/>
            <ac:picMk id="6" creationId="{425352D4-2924-8E40-AF47-B03FBAC89EA5}"/>
          </ac:picMkLst>
        </pc:picChg>
        <pc:picChg chg="add mod">
          <ac:chgData name="afxt582453314@gmail.com" userId="44ba07ad03ae1a16" providerId="LiveId" clId="{28DFED0B-ADC6-6849-B779-F8EE01625FD7}" dt="2021-07-07T10:25:08.830" v="509" actId="167"/>
          <ac:picMkLst>
            <pc:docMk/>
            <pc:sldMk cId="2019343375" sldId="354"/>
            <ac:picMk id="8" creationId="{778AE4F1-15DF-4B4B-BA32-8F8B07B500BB}"/>
          </ac:picMkLst>
        </pc:picChg>
      </pc:sldChg>
      <pc:sldChg chg="addSp delSp modSp mod">
        <pc:chgData name="afxt582453314@gmail.com" userId="44ba07ad03ae1a16" providerId="LiveId" clId="{28DFED0B-ADC6-6849-B779-F8EE01625FD7}" dt="2021-07-07T10:25:33.309" v="514" actId="14100"/>
        <pc:sldMkLst>
          <pc:docMk/>
          <pc:sldMk cId="24888095" sldId="355"/>
        </pc:sldMkLst>
        <pc:spChg chg="mod">
          <ac:chgData name="afxt582453314@gmail.com" userId="44ba07ad03ae1a16" providerId="LiveId" clId="{28DFED0B-ADC6-6849-B779-F8EE01625FD7}" dt="2021-07-07T10:14:44.439" v="411" actId="113"/>
          <ac:spMkLst>
            <pc:docMk/>
            <pc:sldMk cId="24888095" sldId="355"/>
            <ac:spMk id="2" creationId="{0A8EF776-B10C-7643-A77C-B44AEC1D6DBA}"/>
          </ac:spMkLst>
        </pc:spChg>
        <pc:spChg chg="del mod">
          <ac:chgData name="afxt582453314@gmail.com" userId="44ba07ad03ae1a16" providerId="LiveId" clId="{28DFED0B-ADC6-6849-B779-F8EE01625FD7}" dt="2021-07-07T10:12:31.717" v="370"/>
          <ac:spMkLst>
            <pc:docMk/>
            <pc:sldMk cId="24888095" sldId="355"/>
            <ac:spMk id="4" creationId="{D8FC8467-D496-224C-ACD4-8A35923A2352}"/>
          </ac:spMkLst>
        </pc:spChg>
        <pc:spChg chg="add mod">
          <ac:chgData name="afxt582453314@gmail.com" userId="44ba07ad03ae1a16" providerId="LiveId" clId="{28DFED0B-ADC6-6849-B779-F8EE01625FD7}" dt="2021-07-07T10:25:33.309" v="514" actId="14100"/>
          <ac:spMkLst>
            <pc:docMk/>
            <pc:sldMk cId="24888095" sldId="355"/>
            <ac:spMk id="6" creationId="{C6F960FB-64BC-0B46-97A3-9D6F2EBCFA8F}"/>
          </ac:spMkLst>
        </pc:spChg>
        <pc:picChg chg="mod">
          <ac:chgData name="afxt582453314@gmail.com" userId="44ba07ad03ae1a16" providerId="LiveId" clId="{28DFED0B-ADC6-6849-B779-F8EE01625FD7}" dt="2021-07-07T10:12:43.404" v="376" actId="1076"/>
          <ac:picMkLst>
            <pc:docMk/>
            <pc:sldMk cId="24888095" sldId="355"/>
            <ac:picMk id="7" creationId="{CFA2F120-1390-0B40-B884-C1324C3C93D5}"/>
          </ac:picMkLst>
        </pc:picChg>
      </pc:sldChg>
      <pc:sldChg chg="addSp delSp modSp mod">
        <pc:chgData name="afxt582453314@gmail.com" userId="44ba07ad03ae1a16" providerId="LiveId" clId="{28DFED0B-ADC6-6849-B779-F8EE01625FD7}" dt="2021-07-07T10:25:55.563" v="520" actId="14100"/>
        <pc:sldMkLst>
          <pc:docMk/>
          <pc:sldMk cId="1873579372" sldId="356"/>
        </pc:sldMkLst>
        <pc:spChg chg="mod">
          <ac:chgData name="afxt582453314@gmail.com" userId="44ba07ad03ae1a16" providerId="LiveId" clId="{28DFED0B-ADC6-6849-B779-F8EE01625FD7}" dt="2021-07-07T10:15:36.921" v="445" actId="20577"/>
          <ac:spMkLst>
            <pc:docMk/>
            <pc:sldMk cId="1873579372" sldId="356"/>
            <ac:spMk id="2" creationId="{0A8EF776-B10C-7643-A77C-B44AEC1D6DBA}"/>
          </ac:spMkLst>
        </pc:spChg>
        <pc:spChg chg="del mod">
          <ac:chgData name="afxt582453314@gmail.com" userId="44ba07ad03ae1a16" providerId="LiveId" clId="{28DFED0B-ADC6-6849-B779-F8EE01625FD7}" dt="2021-07-07T10:12:45.172" v="378"/>
          <ac:spMkLst>
            <pc:docMk/>
            <pc:sldMk cId="1873579372" sldId="356"/>
            <ac:spMk id="4" creationId="{D8FC8467-D496-224C-ACD4-8A35923A2352}"/>
          </ac:spMkLst>
        </pc:spChg>
        <pc:spChg chg="add mod">
          <ac:chgData name="afxt582453314@gmail.com" userId="44ba07ad03ae1a16" providerId="LiveId" clId="{28DFED0B-ADC6-6849-B779-F8EE01625FD7}" dt="2021-07-07T10:25:47.693" v="517" actId="14100"/>
          <ac:spMkLst>
            <pc:docMk/>
            <pc:sldMk cId="1873579372" sldId="356"/>
            <ac:spMk id="7" creationId="{D08720F8-B638-214F-8483-76CCB7A33FA1}"/>
          </ac:spMkLst>
        </pc:spChg>
        <pc:spChg chg="add mod">
          <ac:chgData name="afxt582453314@gmail.com" userId="44ba07ad03ae1a16" providerId="LiveId" clId="{28DFED0B-ADC6-6849-B779-F8EE01625FD7}" dt="2021-07-07T10:25:55.563" v="520" actId="14100"/>
          <ac:spMkLst>
            <pc:docMk/>
            <pc:sldMk cId="1873579372" sldId="356"/>
            <ac:spMk id="8" creationId="{DE344B72-937F-5746-84DA-62CAC681D6E9}"/>
          </ac:spMkLst>
        </pc:spChg>
        <pc:picChg chg="mod">
          <ac:chgData name="afxt582453314@gmail.com" userId="44ba07ad03ae1a16" providerId="LiveId" clId="{28DFED0B-ADC6-6849-B779-F8EE01625FD7}" dt="2021-07-07T10:15:01.270" v="413" actId="1076"/>
          <ac:picMkLst>
            <pc:docMk/>
            <pc:sldMk cId="1873579372" sldId="356"/>
            <ac:picMk id="6" creationId="{52CDDBDC-5695-3146-8245-CFCFD4D58783}"/>
          </ac:picMkLst>
        </pc:picChg>
      </pc:sldChg>
      <pc:sldChg chg="modSp del mod ord">
        <pc:chgData name="afxt582453314@gmail.com" userId="44ba07ad03ae1a16" providerId="LiveId" clId="{28DFED0B-ADC6-6849-B779-F8EE01625FD7}" dt="2021-07-07T10:12:58.313" v="379" actId="2696"/>
        <pc:sldMkLst>
          <pc:docMk/>
          <pc:sldMk cId="1939716091" sldId="357"/>
        </pc:sldMkLst>
        <pc:spChg chg="mod">
          <ac:chgData name="afxt582453314@gmail.com" userId="44ba07ad03ae1a16" providerId="LiveId" clId="{28DFED0B-ADC6-6849-B779-F8EE01625FD7}" dt="2021-07-07T09:38:58.389" v="236" actId="20577"/>
          <ac:spMkLst>
            <pc:docMk/>
            <pc:sldMk cId="1939716091" sldId="357"/>
            <ac:spMk id="4" creationId="{D8FC8467-D496-224C-ACD4-8A35923A2352}"/>
          </ac:spMkLst>
        </pc:spChg>
      </pc:sldChg>
      <pc:sldChg chg="addSp modSp mod">
        <pc:chgData name="afxt582453314@gmail.com" userId="44ba07ad03ae1a16" providerId="LiveId" clId="{28DFED0B-ADC6-6849-B779-F8EE01625FD7}" dt="2021-07-07T10:19:00.747" v="455" actId="1035"/>
        <pc:sldMkLst>
          <pc:docMk/>
          <pc:sldMk cId="3834671899" sldId="358"/>
        </pc:sldMkLst>
        <pc:spChg chg="mod">
          <ac:chgData name="afxt582453314@gmail.com" userId="44ba07ad03ae1a16" providerId="LiveId" clId="{28DFED0B-ADC6-6849-B779-F8EE01625FD7}" dt="2021-07-07T09:45:33.747" v="250" actId="1076"/>
          <ac:spMkLst>
            <pc:docMk/>
            <pc:sldMk cId="3834671899" sldId="358"/>
            <ac:spMk id="4" creationId="{97966FBB-5165-C84B-9FC8-90AED0C944FD}"/>
          </ac:spMkLst>
        </pc:spChg>
        <pc:spChg chg="add mod">
          <ac:chgData name="afxt582453314@gmail.com" userId="44ba07ad03ae1a16" providerId="LiveId" clId="{28DFED0B-ADC6-6849-B779-F8EE01625FD7}" dt="2021-07-07T09:46:34.250" v="263" actId="113"/>
          <ac:spMkLst>
            <pc:docMk/>
            <pc:sldMk cId="3834671899" sldId="358"/>
            <ac:spMk id="5" creationId="{A01F4C86-2415-5A4D-95A2-B235D706340B}"/>
          </ac:spMkLst>
        </pc:spChg>
        <pc:spChg chg="add mod">
          <ac:chgData name="afxt582453314@gmail.com" userId="44ba07ad03ae1a16" providerId="LiveId" clId="{28DFED0B-ADC6-6849-B779-F8EE01625FD7}" dt="2021-07-07T10:19:00.747" v="455" actId="1035"/>
          <ac:spMkLst>
            <pc:docMk/>
            <pc:sldMk cId="3834671899" sldId="358"/>
            <ac:spMk id="6" creationId="{61D934CC-5552-EA41-ABE3-DDEFA14D3247}"/>
          </ac:spMkLst>
        </pc:spChg>
      </pc:sldChg>
      <pc:sldChg chg="delSp modSp mod">
        <pc:chgData name="afxt582453314@gmail.com" userId="44ba07ad03ae1a16" providerId="LiveId" clId="{28DFED0B-ADC6-6849-B779-F8EE01625FD7}" dt="2021-07-07T10:17:49.036" v="446" actId="20577"/>
        <pc:sldMkLst>
          <pc:docMk/>
          <pc:sldMk cId="1528863379" sldId="359"/>
        </pc:sldMkLst>
        <pc:spChg chg="mod">
          <ac:chgData name="afxt582453314@gmail.com" userId="44ba07ad03ae1a16" providerId="LiveId" clId="{28DFED0B-ADC6-6849-B779-F8EE01625FD7}" dt="2021-07-07T09:50:48.396" v="334" actId="20577"/>
          <ac:spMkLst>
            <pc:docMk/>
            <pc:sldMk cId="1528863379" sldId="359"/>
            <ac:spMk id="2" creationId="{B98017F1-A404-4248-8654-8B41360FEE5C}"/>
          </ac:spMkLst>
        </pc:spChg>
        <pc:spChg chg="del mod">
          <ac:chgData name="afxt582453314@gmail.com" userId="44ba07ad03ae1a16" providerId="LiveId" clId="{28DFED0B-ADC6-6849-B779-F8EE01625FD7}" dt="2021-07-07T09:48:55.699" v="287"/>
          <ac:spMkLst>
            <pc:docMk/>
            <pc:sldMk cId="1528863379" sldId="359"/>
            <ac:spMk id="4" creationId="{3EC5A767-24C4-3A4A-B6BA-F153D4298FD8}"/>
          </ac:spMkLst>
        </pc:spChg>
        <pc:spChg chg="mod">
          <ac:chgData name="afxt582453314@gmail.com" userId="44ba07ad03ae1a16" providerId="LiveId" clId="{28DFED0B-ADC6-6849-B779-F8EE01625FD7}" dt="2021-07-07T10:17:49.036" v="446" actId="20577"/>
          <ac:spMkLst>
            <pc:docMk/>
            <pc:sldMk cId="1528863379" sldId="359"/>
            <ac:spMk id="27" creationId="{47795670-337E-C34E-BE51-5764E9C950C4}"/>
          </ac:spMkLst>
        </pc:spChg>
      </pc:sldChg>
      <pc:sldChg chg="delSp modSp mod">
        <pc:chgData name="afxt582453314@gmail.com" userId="44ba07ad03ae1a16" providerId="LiveId" clId="{28DFED0B-ADC6-6849-B779-F8EE01625FD7}" dt="2021-07-07T09:50:41.715" v="326" actId="20577"/>
        <pc:sldMkLst>
          <pc:docMk/>
          <pc:sldMk cId="4166453159" sldId="360"/>
        </pc:sldMkLst>
        <pc:spChg chg="mod">
          <ac:chgData name="afxt582453314@gmail.com" userId="44ba07ad03ae1a16" providerId="LiveId" clId="{28DFED0B-ADC6-6849-B779-F8EE01625FD7}" dt="2021-07-07T09:50:41.715" v="326" actId="20577"/>
          <ac:spMkLst>
            <pc:docMk/>
            <pc:sldMk cId="4166453159" sldId="360"/>
            <ac:spMk id="2" creationId="{B98017F1-A404-4248-8654-8B41360FEE5C}"/>
          </ac:spMkLst>
        </pc:spChg>
        <pc:spChg chg="del mod">
          <ac:chgData name="afxt582453314@gmail.com" userId="44ba07ad03ae1a16" providerId="LiveId" clId="{28DFED0B-ADC6-6849-B779-F8EE01625FD7}" dt="2021-07-07T09:49:59.548" v="307"/>
          <ac:spMkLst>
            <pc:docMk/>
            <pc:sldMk cId="4166453159" sldId="360"/>
            <ac:spMk id="5" creationId="{C51C960E-F0D0-C94B-95A5-30074FAD0A90}"/>
          </ac:spMkLst>
        </pc:spChg>
        <pc:spChg chg="mod">
          <ac:chgData name="afxt582453314@gmail.com" userId="44ba07ad03ae1a16" providerId="LiveId" clId="{28DFED0B-ADC6-6849-B779-F8EE01625FD7}" dt="2021-07-07T09:50:05.226" v="308" actId="1076"/>
          <ac:spMkLst>
            <pc:docMk/>
            <pc:sldMk cId="4166453159" sldId="360"/>
            <ac:spMk id="17" creationId="{B352C9E0-E97C-9140-81E6-3FB831730ED8}"/>
          </ac:spMkLst>
        </pc:spChg>
        <pc:grpChg chg="mod">
          <ac:chgData name="afxt582453314@gmail.com" userId="44ba07ad03ae1a16" providerId="LiveId" clId="{28DFED0B-ADC6-6849-B779-F8EE01625FD7}" dt="2021-07-07T09:49:56.038" v="305" actId="1076"/>
          <ac:grpSpMkLst>
            <pc:docMk/>
            <pc:sldMk cId="4166453159" sldId="360"/>
            <ac:grpSpMk id="3" creationId="{8FFA5347-B8D4-E341-A703-CD7615A4E6EA}"/>
          </ac:grpSpMkLst>
        </pc:grpChg>
        <pc:picChg chg="mod">
          <ac:chgData name="afxt582453314@gmail.com" userId="44ba07ad03ae1a16" providerId="LiveId" clId="{28DFED0B-ADC6-6849-B779-F8EE01625FD7}" dt="2021-07-07T09:49:49.996" v="304" actId="1076"/>
          <ac:picMkLst>
            <pc:docMk/>
            <pc:sldMk cId="4166453159" sldId="360"/>
            <ac:picMk id="4" creationId="{3DA4A822-8933-C44D-B72D-0066BE9D1C46}"/>
          </ac:picMkLst>
        </pc:picChg>
      </pc:sldChg>
      <pc:sldChg chg="modSp mod">
        <pc:chgData name="afxt582453314@gmail.com" userId="44ba07ad03ae1a16" providerId="LiveId" clId="{28DFED0B-ADC6-6849-B779-F8EE01625FD7}" dt="2021-07-07T09:34:33.184" v="199" actId="57"/>
        <pc:sldMkLst>
          <pc:docMk/>
          <pc:sldMk cId="1831318354" sldId="362"/>
        </pc:sldMkLst>
        <pc:graphicFrameChg chg="modGraphic">
          <ac:chgData name="afxt582453314@gmail.com" userId="44ba07ad03ae1a16" providerId="LiveId" clId="{28DFED0B-ADC6-6849-B779-F8EE01625FD7}" dt="2021-07-07T09:34:33.184" v="199" actId="57"/>
          <ac:graphicFrameMkLst>
            <pc:docMk/>
            <pc:sldMk cId="1831318354" sldId="362"/>
            <ac:graphicFrameMk id="11" creationId="{71D51855-1AC0-4743-87F9-20C184D9EC95}"/>
          </ac:graphicFrameMkLst>
        </pc:graphicFrameChg>
      </pc:sldChg>
      <pc:sldChg chg="addSp delSp modSp add mod">
        <pc:chgData name="afxt582453314@gmail.com" userId="44ba07ad03ae1a16" providerId="LiveId" clId="{28DFED0B-ADC6-6849-B779-F8EE01625FD7}" dt="2021-07-07T10:26:08.146" v="521" actId="478"/>
        <pc:sldMkLst>
          <pc:docMk/>
          <pc:sldMk cId="139462902" sldId="363"/>
        </pc:sldMkLst>
        <pc:spChg chg="mod">
          <ac:chgData name="afxt582453314@gmail.com" userId="44ba07ad03ae1a16" providerId="LiveId" clId="{28DFED0B-ADC6-6849-B779-F8EE01625FD7}" dt="2021-07-07T10:14:20.370" v="399" actId="207"/>
          <ac:spMkLst>
            <pc:docMk/>
            <pc:sldMk cId="139462902" sldId="363"/>
            <ac:spMk id="2" creationId="{0A8EF776-B10C-7643-A77C-B44AEC1D6DBA}"/>
          </ac:spMkLst>
        </pc:spChg>
        <pc:spChg chg="del mod">
          <ac:chgData name="afxt582453314@gmail.com" userId="44ba07ad03ae1a16" providerId="LiveId" clId="{28DFED0B-ADC6-6849-B779-F8EE01625FD7}" dt="2021-07-07T09:52:23.211" v="352"/>
          <ac:spMkLst>
            <pc:docMk/>
            <pc:sldMk cId="139462902" sldId="363"/>
            <ac:spMk id="4" creationId="{D8FC8467-D496-224C-ACD4-8A35923A2352}"/>
          </ac:spMkLst>
        </pc:spChg>
        <pc:spChg chg="add del mod">
          <ac:chgData name="afxt582453314@gmail.com" userId="44ba07ad03ae1a16" providerId="LiveId" clId="{28DFED0B-ADC6-6849-B779-F8EE01625FD7}" dt="2021-07-07T10:26:08.146" v="521" actId="478"/>
          <ac:spMkLst>
            <pc:docMk/>
            <pc:sldMk cId="139462902" sldId="363"/>
            <ac:spMk id="5" creationId="{5D3EDC1D-0176-5F4D-94BB-F8B57AE6495B}"/>
          </ac:spMkLst>
        </pc:spChg>
        <pc:spChg chg="add mod">
          <ac:chgData name="afxt582453314@gmail.com" userId="44ba07ad03ae1a16" providerId="LiveId" clId="{28DFED0B-ADC6-6849-B779-F8EE01625FD7}" dt="2021-07-07T10:24:42.374" v="500" actId="14100"/>
          <ac:spMkLst>
            <pc:docMk/>
            <pc:sldMk cId="139462902" sldId="363"/>
            <ac:spMk id="7" creationId="{98531505-F0D4-5B46-BD7F-162D208E70E8}"/>
          </ac:spMkLst>
        </pc:spChg>
        <pc:picChg chg="add mod">
          <ac:chgData name="afxt582453314@gmail.com" userId="44ba07ad03ae1a16" providerId="LiveId" clId="{28DFED0B-ADC6-6849-B779-F8EE01625FD7}" dt="2021-07-07T10:24:30.743" v="497" actId="167"/>
          <ac:picMkLst>
            <pc:docMk/>
            <pc:sldMk cId="139462902" sldId="363"/>
            <ac:picMk id="8" creationId="{81861035-D26E-C94D-9E00-02D19B00A9A6}"/>
          </ac:picMkLst>
        </pc:picChg>
        <pc:picChg chg="del mod">
          <ac:chgData name="afxt582453314@gmail.com" userId="44ba07ad03ae1a16" providerId="LiveId" clId="{28DFED0B-ADC6-6849-B779-F8EE01625FD7}" dt="2021-07-07T10:24:12.414" v="489" actId="478"/>
          <ac:picMkLst>
            <pc:docMk/>
            <pc:sldMk cId="139462902" sldId="363"/>
            <ac:picMk id="10" creationId="{11FB92BE-D7FA-EA4F-A472-9477D4F6342E}"/>
          </ac:picMkLst>
        </pc:picChg>
      </pc:sldChg>
    </pc:docChg>
  </pc:docChgLst>
  <pc:docChgLst>
    <pc:chgData name="ＦＡＮＧ Ｘｉｎｔａｏ(gr0475vx)" userId="f5a69607-3c73-4172-a63e-2f8eff800f7d" providerId="ADAL" clId="{4EA0158F-6943-0B4F-91AA-5D223BF698F7}"/>
    <pc:docChg chg="undo custSel addSld delSld modSld sldOrd">
      <pc:chgData name="ＦＡＮＧ Ｘｉｎｔａｏ(gr0475vx)" userId="f5a69607-3c73-4172-a63e-2f8eff800f7d" providerId="ADAL" clId="{4EA0158F-6943-0B4F-91AA-5D223BF698F7}" dt="2021-05-28T09:14:48.888" v="4692" actId="20577"/>
      <pc:docMkLst>
        <pc:docMk/>
      </pc:docMkLst>
      <pc:sldChg chg="modSp mod">
        <pc:chgData name="ＦＡＮＧ Ｘｉｎｔａｏ(gr0475vx)" userId="f5a69607-3c73-4172-a63e-2f8eff800f7d" providerId="ADAL" clId="{4EA0158F-6943-0B4F-91AA-5D223BF698F7}" dt="2021-05-21T12:14:23.818" v="16" actId="20577"/>
        <pc:sldMkLst>
          <pc:docMk/>
          <pc:sldMk cId="3527916796" sldId="256"/>
        </pc:sldMkLst>
        <pc:spChg chg="mod">
          <ac:chgData name="ＦＡＮＧ Ｘｉｎｔａｏ(gr0475vx)" userId="f5a69607-3c73-4172-a63e-2f8eff800f7d" providerId="ADAL" clId="{4EA0158F-6943-0B4F-91AA-5D223BF698F7}" dt="2021-05-21T12:14:23.818"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4EA0158F-6943-0B4F-91AA-5D223BF698F7}" dt="2021-05-22T04:26:55.762" v="1303" actId="2711"/>
        <pc:sldMkLst>
          <pc:docMk/>
          <pc:sldMk cId="1075561700" sldId="267"/>
        </pc:sldMkLst>
        <pc:spChg chg="mod">
          <ac:chgData name="ＦＡＮＧ Ｘｉｎｔａｏ(gr0475vx)" userId="f5a69607-3c73-4172-a63e-2f8eff800f7d" providerId="ADAL" clId="{4EA0158F-6943-0B4F-91AA-5D223BF698F7}" dt="2021-05-22T04:26:55.762" v="1303" actId="2711"/>
          <ac:spMkLst>
            <pc:docMk/>
            <pc:sldMk cId="1075561700" sldId="267"/>
            <ac:spMk id="2" creationId="{A389842B-C2BB-43EA-B7F5-9C669D69D790}"/>
          </ac:spMkLst>
        </pc:spChg>
      </pc:sldChg>
      <pc:sldChg chg="modSp mod">
        <pc:chgData name="ＦＡＮＧ Ｘｉｎｔａｏ(gr0475vx)" userId="f5a69607-3c73-4172-a63e-2f8eff800f7d" providerId="ADAL" clId="{4EA0158F-6943-0B4F-91AA-5D223BF698F7}" dt="2021-05-22T04:27:09.282" v="1308" actId="2711"/>
        <pc:sldMkLst>
          <pc:docMk/>
          <pc:sldMk cId="4232215722" sldId="274"/>
        </pc:sldMkLst>
        <pc:spChg chg="mod">
          <ac:chgData name="ＦＡＮＧ Ｘｉｎｔａｏ(gr0475vx)" userId="f5a69607-3c73-4172-a63e-2f8eff800f7d" providerId="ADAL" clId="{4EA0158F-6943-0B4F-91AA-5D223BF698F7}" dt="2021-05-22T04:27:09.282" v="1308" actId="2711"/>
          <ac:spMkLst>
            <pc:docMk/>
            <pc:sldMk cId="4232215722" sldId="274"/>
            <ac:spMk id="2" creationId="{E2B7CAD7-184F-9148-B9B0-45037D6301D8}"/>
          </ac:spMkLst>
        </pc:spChg>
      </pc:sldChg>
      <pc:sldChg chg="del">
        <pc:chgData name="ＦＡＮＧ Ｘｉｎｔａｏ(gr0475vx)" userId="f5a69607-3c73-4172-a63e-2f8eff800f7d" providerId="ADAL" clId="{4EA0158F-6943-0B4F-91AA-5D223BF698F7}" dt="2021-05-21T12:14:53.651" v="17" actId="2696"/>
        <pc:sldMkLst>
          <pc:docMk/>
          <pc:sldMk cId="2675568392" sldId="283"/>
        </pc:sldMkLst>
      </pc:sldChg>
      <pc:sldChg chg="modSp mod">
        <pc:chgData name="ＦＡＮＧ Ｘｉｎｔａｏ(gr0475vx)" userId="f5a69607-3c73-4172-a63e-2f8eff800f7d" providerId="ADAL" clId="{4EA0158F-6943-0B4F-91AA-5D223BF698F7}" dt="2021-05-22T04:26:46.936" v="1298" actId="2711"/>
        <pc:sldMkLst>
          <pc:docMk/>
          <pc:sldMk cId="243735020" sldId="291"/>
        </pc:sldMkLst>
        <pc:spChg chg="mod">
          <ac:chgData name="ＦＡＮＧ Ｘｉｎｔａｏ(gr0475vx)" userId="f5a69607-3c73-4172-a63e-2f8eff800f7d" providerId="ADAL" clId="{4EA0158F-6943-0B4F-91AA-5D223BF698F7}" dt="2021-05-22T04:26:46.936" v="1298" actId="2711"/>
          <ac:spMkLst>
            <pc:docMk/>
            <pc:sldMk cId="243735020" sldId="291"/>
            <ac:spMk id="2" creationId="{B98017F1-A404-4248-8654-8B41360FEE5C}"/>
          </ac:spMkLst>
        </pc:spChg>
      </pc:sldChg>
      <pc:sldChg chg="addSp delSp modSp del mod">
        <pc:chgData name="ＦＡＮＧ Ｘｉｎｔａｏ(gr0475vx)" userId="f5a69607-3c73-4172-a63e-2f8eff800f7d" providerId="ADAL" clId="{4EA0158F-6943-0B4F-91AA-5D223BF698F7}" dt="2021-05-28T01:49:06.126" v="4516" actId="2696"/>
        <pc:sldMkLst>
          <pc:docMk/>
          <pc:sldMk cId="2621240240" sldId="295"/>
        </pc:sldMkLst>
        <pc:spChg chg="mod">
          <ac:chgData name="ＦＡＮＧ Ｘｉｎｔａｏ(gr0475vx)" userId="f5a69607-3c73-4172-a63e-2f8eff800f7d" providerId="ADAL" clId="{4EA0158F-6943-0B4F-91AA-5D223BF698F7}" dt="2021-05-22T03:08:53.876" v="1080" actId="2711"/>
          <ac:spMkLst>
            <pc:docMk/>
            <pc:sldMk cId="2621240240" sldId="295"/>
            <ac:spMk id="2" creationId="{6CA51CBF-1CF7-2C4E-A052-82A87C20A5B8}"/>
          </ac:spMkLst>
        </pc:spChg>
        <pc:spChg chg="del mod">
          <ac:chgData name="ＦＡＮＧ Ｘｉｎｔａｏ(gr0475vx)" userId="f5a69607-3c73-4172-a63e-2f8eff800f7d" providerId="ADAL" clId="{4EA0158F-6943-0B4F-91AA-5D223BF698F7}" dt="2021-05-22T03:09:11.875" v="1081" actId="478"/>
          <ac:spMkLst>
            <pc:docMk/>
            <pc:sldMk cId="2621240240" sldId="295"/>
            <ac:spMk id="4" creationId="{3C8F1BE0-FCA2-8C47-A9C4-BA3AA37FA064}"/>
          </ac:spMkLst>
        </pc:spChg>
        <pc:graphicFrameChg chg="add mod modGraphic">
          <ac:chgData name="ＦＡＮＧ Ｘｉｎｔａｏ(gr0475vx)" userId="f5a69607-3c73-4172-a63e-2f8eff800f7d" providerId="ADAL" clId="{4EA0158F-6943-0B4F-91AA-5D223BF698F7}" dt="2021-05-26T01:51:53.332" v="4098" actId="20577"/>
          <ac:graphicFrameMkLst>
            <pc:docMk/>
            <pc:sldMk cId="2621240240" sldId="295"/>
            <ac:graphicFrameMk id="5" creationId="{C6C876F5-B5B6-924E-84A6-944A9518A9B1}"/>
          </ac:graphicFrameMkLst>
        </pc:graphicFrameChg>
      </pc:sldChg>
      <pc:sldChg chg="del">
        <pc:chgData name="ＦＡＮＧ Ｘｉｎｔａｏ(gr0475vx)" userId="f5a69607-3c73-4172-a63e-2f8eff800f7d" providerId="ADAL" clId="{4EA0158F-6943-0B4F-91AA-5D223BF698F7}" dt="2021-05-21T12:14:53.651" v="17" actId="2696"/>
        <pc:sldMkLst>
          <pc:docMk/>
          <pc:sldMk cId="485281360" sldId="300"/>
        </pc:sldMkLst>
      </pc:sldChg>
      <pc:sldChg chg="delSp modSp mod">
        <pc:chgData name="ＦＡＮＧ Ｘｉｎｔａｏ(gr0475vx)" userId="f5a69607-3c73-4172-a63e-2f8eff800f7d" providerId="ADAL" clId="{4EA0158F-6943-0B4F-91AA-5D223BF698F7}" dt="2021-05-22T02:55:25.745" v="924" actId="5793"/>
        <pc:sldMkLst>
          <pc:docMk/>
          <pc:sldMk cId="2301113523" sldId="318"/>
        </pc:sldMkLst>
        <pc:spChg chg="mod">
          <ac:chgData name="ＦＡＮＧ Ｘｉｎｔａｏ(gr0475vx)" userId="f5a69607-3c73-4172-a63e-2f8eff800f7d" providerId="ADAL" clId="{4EA0158F-6943-0B4F-91AA-5D223BF698F7}" dt="2021-05-22T02:55:25.745" v="924" actId="5793"/>
          <ac:spMkLst>
            <pc:docMk/>
            <pc:sldMk cId="2301113523" sldId="318"/>
            <ac:spMk id="5" creationId="{19DFA765-B0E5-B548-B00F-52A085FBE5F2}"/>
          </ac:spMkLst>
        </pc:spChg>
        <pc:spChg chg="del">
          <ac:chgData name="ＦＡＮＧ Ｘｉｎｔａｏ(gr0475vx)" userId="f5a69607-3c73-4172-a63e-2f8eff800f7d" providerId="ADAL" clId="{4EA0158F-6943-0B4F-91AA-5D223BF698F7}" dt="2021-05-22T02:47:31.200" v="532" actId="478"/>
          <ac:spMkLst>
            <pc:docMk/>
            <pc:sldMk cId="2301113523" sldId="318"/>
            <ac:spMk id="7" creationId="{82C8EDC8-00B5-FC4C-B40D-4DEB7539405B}"/>
          </ac:spMkLst>
        </pc:spChg>
      </pc:sldChg>
      <pc:sldChg chg="delSp modSp mod">
        <pc:chgData name="ＦＡＮＧ Ｘｉｎｔａｏ(gr0475vx)" userId="f5a69607-3c73-4172-a63e-2f8eff800f7d" providerId="ADAL" clId="{4EA0158F-6943-0B4F-91AA-5D223BF698F7}" dt="2021-05-28T08:52:25.852" v="4659" actId="20577"/>
        <pc:sldMkLst>
          <pc:docMk/>
          <pc:sldMk cId="1198251673" sldId="319"/>
        </pc:sldMkLst>
        <pc:spChg chg="mod">
          <ac:chgData name="ＦＡＮＧ Ｘｉｎｔａｏ(gr0475vx)" userId="f5a69607-3c73-4172-a63e-2f8eff800f7d" providerId="ADAL" clId="{4EA0158F-6943-0B4F-91AA-5D223BF698F7}" dt="2021-05-28T08:52:25.852" v="4659" actId="20577"/>
          <ac:spMkLst>
            <pc:docMk/>
            <pc:sldMk cId="1198251673" sldId="319"/>
            <ac:spMk id="4" creationId="{D8FC8467-D496-224C-ACD4-8A35923A2352}"/>
          </ac:spMkLst>
        </pc:spChg>
        <pc:spChg chg="del">
          <ac:chgData name="ＦＡＮＧ Ｘｉｎｔａｏ(gr0475vx)" userId="f5a69607-3c73-4172-a63e-2f8eff800f7d" providerId="ADAL" clId="{4EA0158F-6943-0B4F-91AA-5D223BF698F7}" dt="2021-05-21T12:18:56.412" v="40" actId="21"/>
          <ac:spMkLst>
            <pc:docMk/>
            <pc:sldMk cId="1198251673" sldId="319"/>
            <ac:spMk id="5" creationId="{71F8B700-2D08-7241-A986-D15CCD32A508}"/>
          </ac:spMkLst>
        </pc:spChg>
      </pc:sldChg>
      <pc:sldChg chg="del">
        <pc:chgData name="ＦＡＮＧ Ｘｉｎｔａｏ(gr0475vx)" userId="f5a69607-3c73-4172-a63e-2f8eff800f7d" providerId="ADAL" clId="{4EA0158F-6943-0B4F-91AA-5D223BF698F7}" dt="2021-05-21T12:15:05.089" v="18" actId="2696"/>
        <pc:sldMkLst>
          <pc:docMk/>
          <pc:sldMk cId="4132248360" sldId="320"/>
        </pc:sldMkLst>
      </pc:sldChg>
      <pc:sldChg chg="modSp mod ord">
        <pc:chgData name="ＦＡＮＧ Ｘｉｎｔａｏ(gr0475vx)" userId="f5a69607-3c73-4172-a63e-2f8eff800f7d" providerId="ADAL" clId="{4EA0158F-6943-0B4F-91AA-5D223BF698F7}" dt="2021-05-26T00:55:42.103" v="3884" actId="113"/>
        <pc:sldMkLst>
          <pc:docMk/>
          <pc:sldMk cId="2689981119" sldId="321"/>
        </pc:sldMkLst>
        <pc:spChg chg="mod">
          <ac:chgData name="ＦＡＮＧ Ｘｉｎｔａｏ(gr0475vx)" userId="f5a69607-3c73-4172-a63e-2f8eff800f7d" providerId="ADAL" clId="{4EA0158F-6943-0B4F-91AA-5D223BF698F7}" dt="2021-05-21T12:16:58.655" v="30" actId="2711"/>
          <ac:spMkLst>
            <pc:docMk/>
            <pc:sldMk cId="2689981119" sldId="321"/>
            <ac:spMk id="2" creationId="{E2B7CAD7-184F-9148-B9B0-45037D6301D8}"/>
          </ac:spMkLst>
        </pc:spChg>
        <pc:spChg chg="mod">
          <ac:chgData name="ＦＡＮＧ Ｘｉｎｔａｏ(gr0475vx)" userId="f5a69607-3c73-4172-a63e-2f8eff800f7d" providerId="ADAL" clId="{4EA0158F-6943-0B4F-91AA-5D223BF698F7}" dt="2021-05-26T00:55:42.103" v="3884" actId="113"/>
          <ac:spMkLst>
            <pc:docMk/>
            <pc:sldMk cId="2689981119" sldId="321"/>
            <ac:spMk id="11" creationId="{1F43357B-B462-D847-BDC3-79AB9AA4B4E4}"/>
          </ac:spMkLst>
        </pc:spChg>
      </pc:sldChg>
      <pc:sldChg chg="del">
        <pc:chgData name="ＦＡＮＧ Ｘｉｎｔａｏ(gr0475vx)" userId="f5a69607-3c73-4172-a63e-2f8eff800f7d" providerId="ADAL" clId="{4EA0158F-6943-0B4F-91AA-5D223BF698F7}" dt="2021-05-21T12:15:32.505" v="20" actId="2696"/>
        <pc:sldMkLst>
          <pc:docMk/>
          <pc:sldMk cId="3966724241" sldId="322"/>
        </pc:sldMkLst>
      </pc:sldChg>
      <pc:sldChg chg="del">
        <pc:chgData name="ＦＡＮＧ Ｘｉｎｔａｏ(gr0475vx)" userId="f5a69607-3c73-4172-a63e-2f8eff800f7d" providerId="ADAL" clId="{4EA0158F-6943-0B4F-91AA-5D223BF698F7}" dt="2021-05-21T12:15:32.505" v="20" actId="2696"/>
        <pc:sldMkLst>
          <pc:docMk/>
          <pc:sldMk cId="3763776787" sldId="323"/>
        </pc:sldMkLst>
      </pc:sldChg>
      <pc:sldChg chg="del">
        <pc:chgData name="ＦＡＮＧ Ｘｉｎｔａｏ(gr0475vx)" userId="f5a69607-3c73-4172-a63e-2f8eff800f7d" providerId="ADAL" clId="{4EA0158F-6943-0B4F-91AA-5D223BF698F7}" dt="2021-05-21T12:15:32.505" v="20" actId="2696"/>
        <pc:sldMkLst>
          <pc:docMk/>
          <pc:sldMk cId="1241118005" sldId="324"/>
        </pc:sldMkLst>
      </pc:sldChg>
      <pc:sldChg chg="del">
        <pc:chgData name="ＦＡＮＧ Ｘｉｎｔａｏ(gr0475vx)" userId="f5a69607-3c73-4172-a63e-2f8eff800f7d" providerId="ADAL" clId="{4EA0158F-6943-0B4F-91AA-5D223BF698F7}" dt="2021-05-21T12:15:32.505" v="20" actId="2696"/>
        <pc:sldMkLst>
          <pc:docMk/>
          <pc:sldMk cId="885702887" sldId="325"/>
        </pc:sldMkLst>
      </pc:sldChg>
      <pc:sldChg chg="modSp mod">
        <pc:chgData name="ＦＡＮＧ Ｘｉｎｔａｏ(gr0475vx)" userId="f5a69607-3c73-4172-a63e-2f8eff800f7d" providerId="ADAL" clId="{4EA0158F-6943-0B4F-91AA-5D223BF698F7}" dt="2021-05-28T01:49:15.308" v="4520" actId="20577"/>
        <pc:sldMkLst>
          <pc:docMk/>
          <pc:sldMk cId="950065305" sldId="327"/>
        </pc:sldMkLst>
        <pc:spChg chg="mod">
          <ac:chgData name="ＦＡＮＧ Ｘｉｎｔａｏ(gr0475vx)" userId="f5a69607-3c73-4172-a63e-2f8eff800f7d" providerId="ADAL" clId="{4EA0158F-6943-0B4F-91AA-5D223BF698F7}" dt="2021-05-22T04:22:45.626" v="1232" actId="20577"/>
          <ac:spMkLst>
            <pc:docMk/>
            <pc:sldMk cId="950065305" sldId="327"/>
            <ac:spMk id="2" creationId="{6CA51CBF-1CF7-2C4E-A052-82A87C20A5B8}"/>
          </ac:spMkLst>
        </pc:spChg>
        <pc:spChg chg="mod">
          <ac:chgData name="ＦＡＮＧ Ｘｉｎｔａｏ(gr0475vx)" userId="f5a69607-3c73-4172-a63e-2f8eff800f7d" providerId="ADAL" clId="{4EA0158F-6943-0B4F-91AA-5D223BF698F7}" dt="2021-05-28T01:49:15.308" v="4520" actId="20577"/>
          <ac:spMkLst>
            <pc:docMk/>
            <pc:sldMk cId="950065305" sldId="327"/>
            <ac:spMk id="4" creationId="{3C8F1BE0-FCA2-8C47-A9C4-BA3AA37FA064}"/>
          </ac:spMkLst>
        </pc:spChg>
      </pc:sldChg>
      <pc:sldChg chg="modSp mod ord">
        <pc:chgData name="ＦＡＮＧ Ｘｉｎｔａｏ(gr0475vx)" userId="f5a69607-3c73-4172-a63e-2f8eff800f7d" providerId="ADAL" clId="{4EA0158F-6943-0B4F-91AA-5D223BF698F7}" dt="2021-05-21T12:17:40.130" v="39" actId="1076"/>
        <pc:sldMkLst>
          <pc:docMk/>
          <pc:sldMk cId="106316595" sldId="328"/>
        </pc:sldMkLst>
        <pc:spChg chg="mod">
          <ac:chgData name="ＦＡＮＧ Ｘｉｎｔａｏ(gr0475vx)" userId="f5a69607-3c73-4172-a63e-2f8eff800f7d" providerId="ADAL" clId="{4EA0158F-6943-0B4F-91AA-5D223BF698F7}" dt="2021-05-21T12:17:26.258" v="37" actId="1076"/>
          <ac:spMkLst>
            <pc:docMk/>
            <pc:sldMk cId="106316595" sldId="328"/>
            <ac:spMk id="3" creationId="{7E69E5BB-F88B-E346-9F1A-0CD86245EACB}"/>
          </ac:spMkLst>
        </pc:spChg>
        <pc:spChg chg="mod">
          <ac:chgData name="ＦＡＮＧ Ｘｉｎｔａｏ(gr0475vx)" userId="f5a69607-3c73-4172-a63e-2f8eff800f7d" providerId="ADAL" clId="{4EA0158F-6943-0B4F-91AA-5D223BF698F7}" dt="2021-05-21T12:17:23.798" v="36" actId="1076"/>
          <ac:spMkLst>
            <pc:docMk/>
            <pc:sldMk cId="106316595" sldId="328"/>
            <ac:spMk id="6" creationId="{75FD7AA4-A4B6-D64E-9E6C-FF1849E721A4}"/>
          </ac:spMkLst>
        </pc:spChg>
        <pc:graphicFrameChg chg="mod">
          <ac:chgData name="ＦＡＮＧ Ｘｉｎｔａｏ(gr0475vx)" userId="f5a69607-3c73-4172-a63e-2f8eff800f7d" providerId="ADAL" clId="{4EA0158F-6943-0B4F-91AA-5D223BF698F7}" dt="2021-05-21T12:17:40.130" v="39" actId="1076"/>
          <ac:graphicFrameMkLst>
            <pc:docMk/>
            <pc:sldMk cId="106316595" sldId="328"/>
            <ac:graphicFrameMk id="5" creationId="{1CD97CEC-5F2A-FF4D-A9FC-3F13A314CD4F}"/>
          </ac:graphicFrameMkLst>
        </pc:graphicFrameChg>
      </pc:sldChg>
      <pc:sldChg chg="addSp modSp add mod">
        <pc:chgData name="ＦＡＮＧ Ｘｉｎｔａｏ(gr0475vx)" userId="f5a69607-3c73-4172-a63e-2f8eff800f7d" providerId="ADAL" clId="{4EA0158F-6943-0B4F-91AA-5D223BF698F7}" dt="2021-05-28T02:02:04.465" v="4574" actId="20577"/>
        <pc:sldMkLst>
          <pc:docMk/>
          <pc:sldMk cId="1526027703" sldId="329"/>
        </pc:sldMkLst>
        <pc:spChg chg="mod">
          <ac:chgData name="ＦＡＮＧ Ｘｉｎｔａｏ(gr0475vx)" userId="f5a69607-3c73-4172-a63e-2f8eff800f7d" providerId="ADAL" clId="{4EA0158F-6943-0B4F-91AA-5D223BF698F7}" dt="2021-05-22T10:44:38.863" v="1872" actId="20577"/>
          <ac:spMkLst>
            <pc:docMk/>
            <pc:sldMk cId="1526027703" sldId="329"/>
            <ac:spMk id="2" creationId="{6CA51CBF-1CF7-2C4E-A052-82A87C20A5B8}"/>
          </ac:spMkLst>
        </pc:spChg>
        <pc:spChg chg="mod">
          <ac:chgData name="ＦＡＮＧ Ｘｉｎｔａｏ(gr0475vx)" userId="f5a69607-3c73-4172-a63e-2f8eff800f7d" providerId="ADAL" clId="{4EA0158F-6943-0B4F-91AA-5D223BF698F7}" dt="2021-05-28T02:02:04.465" v="4574" actId="20577"/>
          <ac:spMkLst>
            <pc:docMk/>
            <pc:sldMk cId="1526027703" sldId="329"/>
            <ac:spMk id="4" creationId="{3C8F1BE0-FCA2-8C47-A9C4-BA3AA37FA064}"/>
          </ac:spMkLst>
        </pc:spChg>
        <pc:picChg chg="add mod">
          <ac:chgData name="ＦＡＮＧ Ｘｉｎｔａｏ(gr0475vx)" userId="f5a69607-3c73-4172-a63e-2f8eff800f7d" providerId="ADAL" clId="{4EA0158F-6943-0B4F-91AA-5D223BF698F7}" dt="2021-05-25T04:49:40.538" v="3742" actId="14100"/>
          <ac:picMkLst>
            <pc:docMk/>
            <pc:sldMk cId="1526027703" sldId="329"/>
            <ac:picMk id="6" creationId="{6B2AC373-2D50-AD42-98FD-ECDE43CEED74}"/>
          </ac:picMkLst>
        </pc:picChg>
      </pc:sldChg>
      <pc:sldChg chg="del">
        <pc:chgData name="ＦＡＮＧ Ｘｉｎｔａｏ(gr0475vx)" userId="f5a69607-3c73-4172-a63e-2f8eff800f7d" providerId="ADAL" clId="{4EA0158F-6943-0B4F-91AA-5D223BF698F7}" dt="2021-05-21T12:15:32.505" v="20" actId="2696"/>
        <pc:sldMkLst>
          <pc:docMk/>
          <pc:sldMk cId="2581704180" sldId="329"/>
        </pc:sldMkLst>
      </pc:sldChg>
      <pc:sldChg chg="del">
        <pc:chgData name="ＦＡＮＧ Ｘｉｎｔａｏ(gr0475vx)" userId="f5a69607-3c73-4172-a63e-2f8eff800f7d" providerId="ADAL" clId="{4EA0158F-6943-0B4F-91AA-5D223BF698F7}" dt="2021-05-21T12:15:32.505" v="20" actId="2696"/>
        <pc:sldMkLst>
          <pc:docMk/>
          <pc:sldMk cId="31403985" sldId="330"/>
        </pc:sldMkLst>
      </pc:sldChg>
      <pc:sldChg chg="addSp delSp modSp add mod ord">
        <pc:chgData name="ＦＡＮＧ Ｘｉｎｔａｏ(gr0475vx)" userId="f5a69607-3c73-4172-a63e-2f8eff800f7d" providerId="ADAL" clId="{4EA0158F-6943-0B4F-91AA-5D223BF698F7}" dt="2021-05-28T09:14:48.888" v="4692" actId="20577"/>
        <pc:sldMkLst>
          <pc:docMk/>
          <pc:sldMk cId="1236385652" sldId="330"/>
        </pc:sldMkLst>
        <pc:spChg chg="mod">
          <ac:chgData name="ＦＡＮＧ Ｘｉｎｔａｏ(gr0475vx)" userId="f5a69607-3c73-4172-a63e-2f8eff800f7d" providerId="ADAL" clId="{4EA0158F-6943-0B4F-91AA-5D223BF698F7}" dt="2021-05-22T04:29:25.095" v="1348" actId="20577"/>
          <ac:spMkLst>
            <pc:docMk/>
            <pc:sldMk cId="1236385652" sldId="330"/>
            <ac:spMk id="2" creationId="{E2B7CAD7-184F-9148-B9B0-45037D6301D8}"/>
          </ac:spMkLst>
        </pc:spChg>
        <pc:spChg chg="add mod">
          <ac:chgData name="ＦＡＮＧ Ｘｉｎｔａｏ(gr0475vx)" userId="f5a69607-3c73-4172-a63e-2f8eff800f7d" providerId="ADAL" clId="{4EA0158F-6943-0B4F-91AA-5D223BF698F7}" dt="2021-05-22T04:36:39.468" v="1440" actId="1076"/>
          <ac:spMkLst>
            <pc:docMk/>
            <pc:sldMk cId="1236385652" sldId="330"/>
            <ac:spMk id="6" creationId="{5EE4525E-1D80-EA47-BC38-F66014C211C4}"/>
          </ac:spMkLst>
        </pc:spChg>
        <pc:spChg chg="del mod">
          <ac:chgData name="ＦＡＮＧ Ｘｉｎｔａｏ(gr0475vx)" userId="f5a69607-3c73-4172-a63e-2f8eff800f7d" providerId="ADAL" clId="{4EA0158F-6943-0B4F-91AA-5D223BF698F7}" dt="2021-05-22T04:35:25.585" v="1412" actId="478"/>
          <ac:spMkLst>
            <pc:docMk/>
            <pc:sldMk cId="1236385652" sldId="330"/>
            <ac:spMk id="11" creationId="{1F43357B-B462-D847-BDC3-79AB9AA4B4E4}"/>
          </ac:spMkLst>
        </pc:spChg>
        <pc:graphicFrameChg chg="mod modGraphic">
          <ac:chgData name="ＦＡＮＧ Ｘｉｎｔａｏ(gr0475vx)" userId="f5a69607-3c73-4172-a63e-2f8eff800f7d" providerId="ADAL" clId="{4EA0158F-6943-0B4F-91AA-5D223BF698F7}" dt="2021-05-28T09:14:48.888" v="4692" actId="20577"/>
          <ac:graphicFrameMkLst>
            <pc:docMk/>
            <pc:sldMk cId="1236385652" sldId="330"/>
            <ac:graphicFrameMk id="4" creationId="{D226A5CC-C41C-6740-8DEF-6B011F4B3669}"/>
          </ac:graphicFrameMkLst>
        </pc:graphicFrameChg>
      </pc:sldChg>
      <pc:sldChg chg="modSp add mod">
        <pc:chgData name="ＦＡＮＧ Ｘｉｎｔａｏ(gr0475vx)" userId="f5a69607-3c73-4172-a63e-2f8eff800f7d" providerId="ADAL" clId="{4EA0158F-6943-0B4F-91AA-5D223BF698F7}" dt="2021-05-22T11:34:20.865" v="2329"/>
        <pc:sldMkLst>
          <pc:docMk/>
          <pc:sldMk cId="4122391955" sldId="331"/>
        </pc:sldMkLst>
        <pc:spChg chg="mod">
          <ac:chgData name="ＦＡＮＧ Ｘｉｎｔａｏ(gr0475vx)" userId="f5a69607-3c73-4172-a63e-2f8eff800f7d" providerId="ADAL" clId="{4EA0158F-6943-0B4F-91AA-5D223BF698F7}" dt="2021-05-22T11:34:20.865" v="2329"/>
          <ac:spMkLst>
            <pc:docMk/>
            <pc:sldMk cId="4122391955" sldId="331"/>
            <ac:spMk id="4" creationId="{3C8F1BE0-FCA2-8C47-A9C4-BA3AA37FA064}"/>
          </ac:spMkLst>
        </pc:spChg>
      </pc:sldChg>
      <pc:sldChg chg="addSp delSp modSp add mod">
        <pc:chgData name="ＦＡＮＧ Ｘｉｎｔａｏ(gr0475vx)" userId="f5a69607-3c73-4172-a63e-2f8eff800f7d" providerId="ADAL" clId="{4EA0158F-6943-0B4F-91AA-5D223BF698F7}" dt="2021-05-25T06:27:47.580" v="3840" actId="20577"/>
        <pc:sldMkLst>
          <pc:docMk/>
          <pc:sldMk cId="1064902624" sldId="332"/>
        </pc:sldMkLst>
        <pc:spChg chg="mod">
          <ac:chgData name="ＦＡＮＧ Ｘｉｎｔａｏ(gr0475vx)" userId="f5a69607-3c73-4172-a63e-2f8eff800f7d" providerId="ADAL" clId="{4EA0158F-6943-0B4F-91AA-5D223BF698F7}" dt="2021-05-25T06:27:47.580" v="3840" actId="20577"/>
          <ac:spMkLst>
            <pc:docMk/>
            <pc:sldMk cId="1064902624" sldId="332"/>
            <ac:spMk id="4" creationId="{3C8F1BE0-FCA2-8C47-A9C4-BA3AA37FA064}"/>
          </ac:spMkLst>
        </pc:spChg>
        <pc:spChg chg="add mod">
          <ac:chgData name="ＦＡＮＧ Ｘｉｎｔａｏ(gr0475vx)" userId="f5a69607-3c73-4172-a63e-2f8eff800f7d" providerId="ADAL" clId="{4EA0158F-6943-0B4F-91AA-5D223BF698F7}" dt="2021-05-25T03:40:36.216" v="3165" actId="14100"/>
          <ac:spMkLst>
            <pc:docMk/>
            <pc:sldMk cId="1064902624" sldId="332"/>
            <ac:spMk id="5" creationId="{11CFE6A7-99E7-2045-AB68-0CF6F37AE052}"/>
          </ac:spMkLst>
        </pc:spChg>
        <pc:spChg chg="add del mod">
          <ac:chgData name="ＦＡＮＧ Ｘｉｎｔａｏ(gr0475vx)" userId="f5a69607-3c73-4172-a63e-2f8eff800f7d" providerId="ADAL" clId="{4EA0158F-6943-0B4F-91AA-5D223BF698F7}" dt="2021-05-25T03:39:56.688" v="3141" actId="478"/>
          <ac:spMkLst>
            <pc:docMk/>
            <pc:sldMk cId="1064902624" sldId="332"/>
            <ac:spMk id="7" creationId="{61B277A9-8C79-2841-B004-AA66AEFBEF76}"/>
          </ac:spMkLst>
        </pc:spChg>
        <pc:picChg chg="add mod">
          <ac:chgData name="ＦＡＮＧ Ｘｉｎｔａｏ(gr0475vx)" userId="f5a69607-3c73-4172-a63e-2f8eff800f7d" providerId="ADAL" clId="{4EA0158F-6943-0B4F-91AA-5D223BF698F7}" dt="2021-05-24T03:40:57.991" v="2527" actId="1076"/>
          <ac:picMkLst>
            <pc:docMk/>
            <pc:sldMk cId="1064902624" sldId="332"/>
            <ac:picMk id="6" creationId="{C1584AC9-D0DA-5647-A296-3C783D3767C1}"/>
          </ac:picMkLst>
        </pc:picChg>
      </pc:sldChg>
      <pc:sldChg chg="del">
        <pc:chgData name="ＦＡＮＧ Ｘｉｎｔａｏ(gr0475vx)" userId="f5a69607-3c73-4172-a63e-2f8eff800f7d" providerId="ADAL" clId="{4EA0158F-6943-0B4F-91AA-5D223BF698F7}" dt="2021-05-21T12:15:32.505" v="20" actId="2696"/>
        <pc:sldMkLst>
          <pc:docMk/>
          <pc:sldMk cId="2534842842" sldId="332"/>
        </pc:sldMkLst>
      </pc:sldChg>
      <pc:sldChg chg="del">
        <pc:chgData name="ＦＡＮＧ Ｘｉｎｔａｏ(gr0475vx)" userId="f5a69607-3c73-4172-a63e-2f8eff800f7d" providerId="ADAL" clId="{4EA0158F-6943-0B4F-91AA-5D223BF698F7}" dt="2021-05-21T12:15:32.505" v="20" actId="2696"/>
        <pc:sldMkLst>
          <pc:docMk/>
          <pc:sldMk cId="461812253" sldId="333"/>
        </pc:sldMkLst>
      </pc:sldChg>
      <pc:sldChg chg="addSp modSp add mod">
        <pc:chgData name="ＦＡＮＧ Ｘｉｎｔａｏ(gr0475vx)" userId="f5a69607-3c73-4172-a63e-2f8eff800f7d" providerId="ADAL" clId="{4EA0158F-6943-0B4F-91AA-5D223BF698F7}" dt="2021-05-25T06:28:03.924" v="3859" actId="20577"/>
        <pc:sldMkLst>
          <pc:docMk/>
          <pc:sldMk cId="4133727203" sldId="333"/>
        </pc:sldMkLst>
        <pc:spChg chg="mod">
          <ac:chgData name="ＦＡＮＧ Ｘｉｎｔａｏ(gr0475vx)" userId="f5a69607-3c73-4172-a63e-2f8eff800f7d" providerId="ADAL" clId="{4EA0158F-6943-0B4F-91AA-5D223BF698F7}" dt="2021-05-25T06:28:03.924" v="3859" actId="20577"/>
          <ac:spMkLst>
            <pc:docMk/>
            <pc:sldMk cId="4133727203" sldId="333"/>
            <ac:spMk id="4" creationId="{3C8F1BE0-FCA2-8C47-A9C4-BA3AA37FA064}"/>
          </ac:spMkLst>
        </pc:spChg>
        <pc:spChg chg="add mod">
          <ac:chgData name="ＦＡＮＧ Ｘｉｎｔａｏ(gr0475vx)" userId="f5a69607-3c73-4172-a63e-2f8eff800f7d" providerId="ADAL" clId="{4EA0158F-6943-0B4F-91AA-5D223BF698F7}" dt="2021-05-24T03:48:10.134" v="2597" actId="1036"/>
          <ac:spMkLst>
            <pc:docMk/>
            <pc:sldMk cId="4133727203" sldId="333"/>
            <ac:spMk id="7" creationId="{D4753E7F-14FC-CF44-B5E5-A6558F8C67BA}"/>
          </ac:spMkLst>
        </pc:spChg>
        <pc:spChg chg="add mod">
          <ac:chgData name="ＦＡＮＧ Ｘｉｎｔａｏ(gr0475vx)" userId="f5a69607-3c73-4172-a63e-2f8eff800f7d" providerId="ADAL" clId="{4EA0158F-6943-0B4F-91AA-5D223BF698F7}" dt="2021-05-24T03:47:53.585" v="2576" actId="1037"/>
          <ac:spMkLst>
            <pc:docMk/>
            <pc:sldMk cId="4133727203" sldId="333"/>
            <ac:spMk id="8" creationId="{8CA25C3E-CC9C-0A4B-9870-760C34C821BD}"/>
          </ac:spMkLst>
        </pc:spChg>
        <pc:spChg chg="add mod">
          <ac:chgData name="ＦＡＮＧ Ｘｉｎｔａｏ(gr0475vx)" userId="f5a69607-3c73-4172-a63e-2f8eff800f7d" providerId="ADAL" clId="{4EA0158F-6943-0B4F-91AA-5D223BF698F7}" dt="2021-05-24T05:13:51.886" v="3016" actId="1076"/>
          <ac:spMkLst>
            <pc:docMk/>
            <pc:sldMk cId="4133727203" sldId="333"/>
            <ac:spMk id="9" creationId="{9751A8C5-8996-4444-BED3-B243C61727AC}"/>
          </ac:spMkLst>
        </pc:spChg>
        <pc:picChg chg="add mod">
          <ac:chgData name="ＦＡＮＧ Ｘｉｎｔａｏ(gr0475vx)" userId="f5a69607-3c73-4172-a63e-2f8eff800f7d" providerId="ADAL" clId="{4EA0158F-6943-0B4F-91AA-5D223BF698F7}" dt="2021-05-24T03:46:24.171" v="2550" actId="1076"/>
          <ac:picMkLst>
            <pc:docMk/>
            <pc:sldMk cId="4133727203" sldId="333"/>
            <ac:picMk id="6" creationId="{DDF55081-48F0-F041-B702-7F479348D428}"/>
          </ac:picMkLst>
        </pc:picChg>
      </pc:sldChg>
      <pc:sldChg chg="del">
        <pc:chgData name="ＦＡＮＧ Ｘｉｎｔａｏ(gr0475vx)" userId="f5a69607-3c73-4172-a63e-2f8eff800f7d" providerId="ADAL" clId="{4EA0158F-6943-0B4F-91AA-5D223BF698F7}" dt="2021-05-21T12:15:32.505" v="20" actId="2696"/>
        <pc:sldMkLst>
          <pc:docMk/>
          <pc:sldMk cId="172406544" sldId="334"/>
        </pc:sldMkLst>
      </pc:sldChg>
      <pc:sldChg chg="addSp modSp add mod">
        <pc:chgData name="ＦＡＮＧ Ｘｉｎｔａｏ(gr0475vx)" userId="f5a69607-3c73-4172-a63e-2f8eff800f7d" providerId="ADAL" clId="{4EA0158F-6943-0B4F-91AA-5D223BF698F7}" dt="2021-05-25T06:28:15.408" v="3880" actId="20577"/>
        <pc:sldMkLst>
          <pc:docMk/>
          <pc:sldMk cId="2225774174" sldId="334"/>
        </pc:sldMkLst>
        <pc:spChg chg="mod">
          <ac:chgData name="ＦＡＮＧ Ｘｉｎｔａｏ(gr0475vx)" userId="f5a69607-3c73-4172-a63e-2f8eff800f7d" providerId="ADAL" clId="{4EA0158F-6943-0B4F-91AA-5D223BF698F7}" dt="2021-05-25T06:28:15.408" v="3880" actId="20577"/>
          <ac:spMkLst>
            <pc:docMk/>
            <pc:sldMk cId="2225774174" sldId="334"/>
            <ac:spMk id="4" creationId="{3C8F1BE0-FCA2-8C47-A9C4-BA3AA37FA064}"/>
          </ac:spMkLst>
        </pc:spChg>
        <pc:spChg chg="add mod">
          <ac:chgData name="ＦＡＮＧ Ｘｉｎｔａｏ(gr0475vx)" userId="f5a69607-3c73-4172-a63e-2f8eff800f7d" providerId="ADAL" clId="{4EA0158F-6943-0B4F-91AA-5D223BF698F7}" dt="2021-05-25T03:07:42.882" v="3130" actId="14100"/>
          <ac:spMkLst>
            <pc:docMk/>
            <pc:sldMk cId="2225774174" sldId="334"/>
            <ac:spMk id="7" creationId="{34D35410-4A44-CD45-9DE8-BD37B1756D02}"/>
          </ac:spMkLst>
        </pc:spChg>
        <pc:spChg chg="add mod">
          <ac:chgData name="ＦＡＮＧ Ｘｉｎｔａｏ(gr0475vx)" userId="f5a69607-3c73-4172-a63e-2f8eff800f7d" providerId="ADAL" clId="{4EA0158F-6943-0B4F-91AA-5D223BF698F7}" dt="2021-05-25T03:07:36.239" v="3128" actId="14100"/>
          <ac:spMkLst>
            <pc:docMk/>
            <pc:sldMk cId="2225774174" sldId="334"/>
            <ac:spMk id="8" creationId="{6822C549-4F7B-F846-85AD-F5F20D11AF7B}"/>
          </ac:spMkLst>
        </pc:spChg>
        <pc:picChg chg="add mod">
          <ac:chgData name="ＦＡＮＧ Ｘｉｎｔａｏ(gr0475vx)" userId="f5a69607-3c73-4172-a63e-2f8eff800f7d" providerId="ADAL" clId="{4EA0158F-6943-0B4F-91AA-5D223BF698F7}" dt="2021-05-25T03:07:16.836" v="3123" actId="1076"/>
          <ac:picMkLst>
            <pc:docMk/>
            <pc:sldMk cId="2225774174" sldId="334"/>
            <ac:picMk id="6" creationId="{9B9201C8-ED78-AC4B-8082-FD135386175F}"/>
          </ac:picMkLst>
        </pc:picChg>
      </pc:sldChg>
      <pc:sldChg chg="modSp add mod">
        <pc:chgData name="ＦＡＮＧ Ｘｉｎｔａｏ(gr0475vx)" userId="f5a69607-3c73-4172-a63e-2f8eff800f7d" providerId="ADAL" clId="{4EA0158F-6943-0B4F-91AA-5D223BF698F7}" dt="2021-05-28T02:00:42.651" v="4568" actId="20577"/>
        <pc:sldMkLst>
          <pc:docMk/>
          <pc:sldMk cId="2705950880" sldId="335"/>
        </pc:sldMkLst>
        <pc:spChg chg="mod">
          <ac:chgData name="ＦＡＮＧ Ｘｉｎｔａｏ(gr0475vx)" userId="f5a69607-3c73-4172-a63e-2f8eff800f7d" providerId="ADAL" clId="{4EA0158F-6943-0B4F-91AA-5D223BF698F7}" dt="2021-05-22T11:29:34.282" v="2326" actId="20577"/>
          <ac:spMkLst>
            <pc:docMk/>
            <pc:sldMk cId="2705950880" sldId="335"/>
            <ac:spMk id="2" creationId="{6CA51CBF-1CF7-2C4E-A052-82A87C20A5B8}"/>
          </ac:spMkLst>
        </pc:spChg>
        <pc:spChg chg="mod">
          <ac:chgData name="ＦＡＮＧ Ｘｉｎｔａｏ(gr0475vx)" userId="f5a69607-3c73-4172-a63e-2f8eff800f7d" providerId="ADAL" clId="{4EA0158F-6943-0B4F-91AA-5D223BF698F7}" dt="2021-05-28T02:00:42.651" v="4568" actId="20577"/>
          <ac:spMkLst>
            <pc:docMk/>
            <pc:sldMk cId="2705950880" sldId="335"/>
            <ac:spMk id="4" creationId="{3C8F1BE0-FCA2-8C47-A9C4-BA3AA37FA064}"/>
          </ac:spMkLst>
        </pc:spChg>
      </pc:sldChg>
      <pc:sldChg chg="del">
        <pc:chgData name="ＦＡＮＧ Ｘｉｎｔａｏ(gr0475vx)" userId="f5a69607-3c73-4172-a63e-2f8eff800f7d" providerId="ADAL" clId="{4EA0158F-6943-0B4F-91AA-5D223BF698F7}" dt="2021-05-21T12:15:32.505" v="20" actId="2696"/>
        <pc:sldMkLst>
          <pc:docMk/>
          <pc:sldMk cId="4257029170" sldId="335"/>
        </pc:sldMkLst>
      </pc:sldChg>
      <pc:sldChg chg="addSp modSp add mod">
        <pc:chgData name="ＦＡＮＧ Ｘｉｎｔａｏ(gr0475vx)" userId="f5a69607-3c73-4172-a63e-2f8eff800f7d" providerId="ADAL" clId="{4EA0158F-6943-0B4F-91AA-5D223BF698F7}" dt="2021-05-28T02:14:58.421" v="4596" actId="20577"/>
        <pc:sldMkLst>
          <pc:docMk/>
          <pc:sldMk cId="88555522" sldId="336"/>
        </pc:sldMkLst>
        <pc:spChg chg="mod">
          <ac:chgData name="ＦＡＮＧ Ｘｉｎｔａｏ(gr0475vx)" userId="f5a69607-3c73-4172-a63e-2f8eff800f7d" providerId="ADAL" clId="{4EA0158F-6943-0B4F-91AA-5D223BF698F7}" dt="2021-05-28T02:14:58.421" v="4596" actId="20577"/>
          <ac:spMkLst>
            <pc:docMk/>
            <pc:sldMk cId="88555522" sldId="336"/>
            <ac:spMk id="2" creationId="{0A8EF776-B10C-7643-A77C-B44AEC1D6DBA}"/>
          </ac:spMkLst>
        </pc:spChg>
        <pc:spChg chg="mod">
          <ac:chgData name="ＦＡＮＧ Ｘｉｎｔａｏ(gr0475vx)" userId="f5a69607-3c73-4172-a63e-2f8eff800f7d" providerId="ADAL" clId="{4EA0158F-6943-0B4F-91AA-5D223BF698F7}" dt="2021-05-26T01:07:28.804" v="4093" actId="20577"/>
          <ac:spMkLst>
            <pc:docMk/>
            <pc:sldMk cId="88555522" sldId="336"/>
            <ac:spMk id="4" creationId="{D8FC8467-D496-224C-ACD4-8A35923A2352}"/>
          </ac:spMkLst>
        </pc:spChg>
        <pc:spChg chg="add mod">
          <ac:chgData name="ＦＡＮＧ Ｘｉｎｔａｏ(gr0475vx)" userId="f5a69607-3c73-4172-a63e-2f8eff800f7d" providerId="ADAL" clId="{4EA0158F-6943-0B4F-91AA-5D223BF698F7}" dt="2021-05-25T04:53:11.743" v="3809" actId="1076"/>
          <ac:spMkLst>
            <pc:docMk/>
            <pc:sldMk cId="88555522" sldId="336"/>
            <ac:spMk id="6" creationId="{A50F08B8-5D7B-B542-A88E-F1332EDAFDD0}"/>
          </ac:spMkLst>
        </pc:spChg>
        <pc:graphicFrameChg chg="add mod modGraphic">
          <ac:chgData name="ＦＡＮＧ Ｘｉｎｔａｏ(gr0475vx)" userId="f5a69607-3c73-4172-a63e-2f8eff800f7d" providerId="ADAL" clId="{4EA0158F-6943-0B4F-91AA-5D223BF698F7}" dt="2021-05-26T01:06:47.921" v="4070" actId="20577"/>
          <ac:graphicFrameMkLst>
            <pc:docMk/>
            <pc:sldMk cId="88555522" sldId="336"/>
            <ac:graphicFrameMk id="5" creationId="{AA883817-9FE2-C442-A03F-E8A6D5AA8206}"/>
          </ac:graphicFrameMkLst>
        </pc:graphicFrameChg>
      </pc:sldChg>
      <pc:sldChg chg="del">
        <pc:chgData name="ＦＡＮＧ Ｘｉｎｔａｏ(gr0475vx)" userId="f5a69607-3c73-4172-a63e-2f8eff800f7d" providerId="ADAL" clId="{4EA0158F-6943-0B4F-91AA-5D223BF698F7}" dt="2021-05-21T12:15:32.505" v="20" actId="2696"/>
        <pc:sldMkLst>
          <pc:docMk/>
          <pc:sldMk cId="1354515563" sldId="336"/>
        </pc:sldMkLst>
      </pc:sldChg>
      <pc:sldChg chg="modSp add del mod">
        <pc:chgData name="ＦＡＮＧ Ｘｉｎｔａｏ(gr0475vx)" userId="f5a69607-3c73-4172-a63e-2f8eff800f7d" providerId="ADAL" clId="{4EA0158F-6943-0B4F-91AA-5D223BF698F7}" dt="2021-05-25T05:21:04.388" v="3823" actId="2696"/>
        <pc:sldMkLst>
          <pc:docMk/>
          <pc:sldMk cId="358321986" sldId="337"/>
        </pc:sldMkLst>
        <pc:spChg chg="mod">
          <ac:chgData name="ＦＡＮＧ Ｘｉｎｔａｏ(gr0475vx)" userId="f5a69607-3c73-4172-a63e-2f8eff800f7d" providerId="ADAL" clId="{4EA0158F-6943-0B4F-91AA-5D223BF698F7}" dt="2021-05-25T05:19:46.265" v="3822" actId="2711"/>
          <ac:spMkLst>
            <pc:docMk/>
            <pc:sldMk cId="358321986" sldId="337"/>
            <ac:spMk id="2" creationId="{0A8EF776-B10C-7643-A77C-B44AEC1D6DBA}"/>
          </ac:spMkLst>
        </pc:spChg>
      </pc:sldChg>
      <pc:sldChg chg="del">
        <pc:chgData name="ＦＡＮＧ Ｘｉｎｔａｏ(gr0475vx)" userId="f5a69607-3c73-4172-a63e-2f8eff800f7d" providerId="ADAL" clId="{4EA0158F-6943-0B4F-91AA-5D223BF698F7}" dt="2021-05-21T12:15:32.505" v="20" actId="2696"/>
        <pc:sldMkLst>
          <pc:docMk/>
          <pc:sldMk cId="360609262" sldId="337"/>
        </pc:sldMkLst>
      </pc:sldChg>
      <pc:sldChg chg="modSp add mod">
        <pc:chgData name="ＦＡＮＧ Ｘｉｎｔａｏ(gr0475vx)" userId="f5a69607-3c73-4172-a63e-2f8eff800f7d" providerId="ADAL" clId="{4EA0158F-6943-0B4F-91AA-5D223BF698F7}" dt="2021-05-28T08:53:57.207" v="4665" actId="20577"/>
        <pc:sldMkLst>
          <pc:docMk/>
          <pc:sldMk cId="366395552" sldId="337"/>
        </pc:sldMkLst>
        <pc:spChg chg="mod">
          <ac:chgData name="ＦＡＮＧ Ｘｉｎｔａｏ(gr0475vx)" userId="f5a69607-3c73-4172-a63e-2f8eff800f7d" providerId="ADAL" clId="{4EA0158F-6943-0B4F-91AA-5D223BF698F7}" dt="2021-05-26T01:00:54.020" v="3957" actId="20577"/>
          <ac:spMkLst>
            <pc:docMk/>
            <pc:sldMk cId="366395552" sldId="337"/>
            <ac:spMk id="2" creationId="{0A8EF776-B10C-7643-A77C-B44AEC1D6DBA}"/>
          </ac:spMkLst>
        </pc:spChg>
        <pc:spChg chg="mod">
          <ac:chgData name="ＦＡＮＧ Ｘｉｎｔａｏ(gr0475vx)" userId="f5a69607-3c73-4172-a63e-2f8eff800f7d" providerId="ADAL" clId="{4EA0158F-6943-0B4F-91AA-5D223BF698F7}" dt="2021-05-28T08:53:57.207" v="4665" actId="20577"/>
          <ac:spMkLst>
            <pc:docMk/>
            <pc:sldMk cId="366395552" sldId="337"/>
            <ac:spMk id="4" creationId="{D8FC8467-D496-224C-ACD4-8A35923A2352}"/>
          </ac:spMkLst>
        </pc:spChg>
      </pc:sldChg>
      <pc:sldChg chg="del">
        <pc:chgData name="ＦＡＮＧ Ｘｉｎｔａｏ(gr0475vx)" userId="f5a69607-3c73-4172-a63e-2f8eff800f7d" providerId="ADAL" clId="{4EA0158F-6943-0B4F-91AA-5D223BF698F7}" dt="2021-05-21T12:15:32.505" v="20" actId="2696"/>
        <pc:sldMkLst>
          <pc:docMk/>
          <pc:sldMk cId="2309004398" sldId="33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C6933442-A349-49C5-9737-3CBC9F894399}">
      <dgm:prSet phldr="0"/>
      <dgm:spPr>
        <a:solidFill>
          <a:schemeClr val="bg2">
            <a:lumMod val="75000"/>
          </a:schemeClr>
        </a:solidFill>
      </dgm:spPr>
      <dgm:t>
        <a:bodyPr/>
        <a:lstStyle/>
        <a:p>
          <a:r>
            <a:rPr kumimoji="1" lang="ja-JP" altLang="en-US"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dgm:spPr/>
      <dgm:t>
        <a:bodyPr/>
        <a:lstStyle/>
        <a:p>
          <a:r>
            <a:rPr kumimoji="1" lang="ja-JP" b="1">
              <a:latin typeface="MS PGothic"/>
              <a:ea typeface="MS PGothic"/>
            </a:rPr>
            <a:t>関係</a:t>
          </a:r>
          <a:r>
            <a:rPr kumimoji="1" lang="ja-JP" altLang="en-US" b="1">
              <a:latin typeface="MS PGothic"/>
              <a:ea typeface="MS PGothic"/>
            </a:rPr>
            <a:t>分類</a:t>
          </a:r>
          <a:r>
            <a:rPr kumimoji="1" lang="en-US" altLang="ja-JP" b="1">
              <a:latin typeface="MS PGothic"/>
              <a:ea typeface="MS PGothic"/>
            </a:rPr>
            <a:t> </a:t>
          </a:r>
          <a:r>
            <a:rPr kumimoji="1" lang="ja-JP" altLang="en-US"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dgm:spPr>
        <a:solidFill>
          <a:schemeClr val="bg2">
            <a:lumMod val="75000"/>
          </a:schemeClr>
        </a:solidFill>
      </dgm:spPr>
      <dgm:t>
        <a:bodyPr/>
        <a:lstStyle/>
        <a:p>
          <a:r>
            <a:rPr kumimoji="1" lang="ja-JP" altLang="en-US"/>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22C174EB-70BC-E74F-B4EA-EE9D667DD95B}">
      <dgm:prSet/>
      <dgm:spPr>
        <a:solidFill>
          <a:schemeClr val="bg2">
            <a:lumMod val="75000"/>
          </a:schemeClr>
        </a:solidFill>
      </dgm:spPr>
      <dgm:t>
        <a:bodyPr/>
        <a:lstStyle/>
        <a:p>
          <a:r>
            <a:rPr kumimoji="1" lang="ja-JP" altLang="en-US"/>
            <a:t>固有表現</a:t>
          </a:r>
        </a:p>
      </dgm:t>
    </dgm:pt>
    <dgm:pt modelId="{974E19FB-0824-504C-AA63-EF4253BD0532}" type="parTrans" cxnId="{749700E1-197F-7143-A6F3-4818C81BE508}">
      <dgm:prSet/>
      <dgm:spPr/>
      <dgm:t>
        <a:bodyPr/>
        <a:lstStyle/>
        <a:p>
          <a:endParaRPr kumimoji="1" lang="ja-JP" altLang="en-US"/>
        </a:p>
      </dgm:t>
    </dgm:pt>
    <dgm:pt modelId="{87AB28F8-E01B-7048-80D3-608CEE111279}" type="sibTrans" cxnId="{749700E1-197F-7143-A6F3-4818C81BE508}">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5" custScaleX="101598" custScaleY="69872">
        <dgm:presLayoutVars>
          <dgm:bulletEnabled val="1"/>
        </dgm:presLayoutVars>
      </dgm:prSet>
      <dgm:spPr/>
    </dgm:pt>
    <dgm:pt modelId="{2CB2F9BA-9E0D-3944-A160-474142A946BE}" type="pres">
      <dgm:prSet presAssocID="{A03B606D-7836-AE41-8586-17FAEEBDA038}" presName="sibTrans" presStyleLbl="sibTrans2D1" presStyleIdx="0" presStyleCnt="4"/>
      <dgm:spPr/>
    </dgm:pt>
    <dgm:pt modelId="{F65D6AB5-5D52-B34E-AA83-92D7B3669D71}" type="pres">
      <dgm:prSet presAssocID="{A03B606D-7836-AE41-8586-17FAEEBDA038}" presName="connectorText" presStyleLbl="sibTrans2D1" presStyleIdx="0" presStyleCnt="4"/>
      <dgm:spPr/>
    </dgm:pt>
    <dgm:pt modelId="{D7A87227-DCCB-3E49-B83B-856323ABB656}" type="pres">
      <dgm:prSet presAssocID="{6E9504D4-B8E7-EA41-936B-040120E5D417}" presName="node" presStyleLbl="node1" presStyleIdx="1" presStyleCnt="5" custScaleX="102760">
        <dgm:presLayoutVars>
          <dgm:bulletEnabled val="1"/>
        </dgm:presLayoutVars>
      </dgm:prSet>
      <dgm:spPr/>
    </dgm:pt>
    <dgm:pt modelId="{B0BF1E39-C691-FE4B-A91A-07F5A9303EED}" type="pres">
      <dgm:prSet presAssocID="{F03540AC-6827-7846-956B-68CCDAC94052}" presName="sibTrans" presStyleLbl="sibTrans2D1" presStyleIdx="1" presStyleCnt="4"/>
      <dgm:spPr/>
    </dgm:pt>
    <dgm:pt modelId="{4AF79DD8-073A-A94D-82F2-CEA9FB394318}" type="pres">
      <dgm:prSet presAssocID="{F03540AC-6827-7846-956B-68CCDAC94052}" presName="connectorText" presStyleLbl="sibTrans2D1" presStyleIdx="1" presStyleCnt="4"/>
      <dgm:spPr/>
    </dgm:pt>
    <dgm:pt modelId="{3555D5EB-FDCA-3B40-9703-04F343140435}" type="pres">
      <dgm:prSet presAssocID="{22C174EB-70BC-E74F-B4EA-EE9D667DD95B}" presName="node" presStyleLbl="node1" presStyleIdx="2" presStyleCnt="5" custScaleX="101928" custScaleY="70136">
        <dgm:presLayoutVars>
          <dgm:bulletEnabled val="1"/>
        </dgm:presLayoutVars>
      </dgm:prSet>
      <dgm:spPr/>
    </dgm:pt>
    <dgm:pt modelId="{3CB609F2-5AFE-5A45-BE18-664010ED117C}" type="pres">
      <dgm:prSet presAssocID="{87AB28F8-E01B-7048-80D3-608CEE111279}" presName="sibTrans" presStyleLbl="sibTrans2D1" presStyleIdx="2" presStyleCnt="4"/>
      <dgm:spPr/>
    </dgm:pt>
    <dgm:pt modelId="{F0BD58CD-642A-9B44-BEB5-27AC7A102146}" type="pres">
      <dgm:prSet presAssocID="{87AB28F8-E01B-7048-80D3-608CEE111279}" presName="connectorText" presStyleLbl="sibTrans2D1" presStyleIdx="2" presStyleCnt="4"/>
      <dgm:spPr/>
    </dgm:pt>
    <dgm:pt modelId="{11CE03D3-CDCF-44E3-9A20-54D6766EB542}" type="pres">
      <dgm:prSet presAssocID="{C86D531E-3CC5-4712-B87A-8871D8CEEF38}" presName="node" presStyleLbl="node1" presStyleIdx="3" presStyleCnt="5" custScaleX="103267">
        <dgm:presLayoutVars>
          <dgm:bulletEnabled val="1"/>
        </dgm:presLayoutVars>
      </dgm:prSet>
      <dgm:spPr/>
    </dgm:pt>
    <dgm:pt modelId="{3E1163E0-8D08-9C42-8B04-F09BB6585CD8}" type="pres">
      <dgm:prSet presAssocID="{696C5170-EA44-408C-98A8-FDB9EAEAF12E}" presName="sibTrans" presStyleLbl="sibTrans2D1" presStyleIdx="3" presStyleCnt="4"/>
      <dgm:spPr/>
    </dgm:pt>
    <dgm:pt modelId="{48227218-30D5-F642-B7CB-8B433CA0B0CD}"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custScaleX="102259" custScaleY="70098">
        <dgm:presLayoutVars>
          <dgm:bulletEnabled val="1"/>
        </dgm:presLayoutVars>
      </dgm:prSet>
      <dgm:spPr/>
    </dgm:pt>
  </dgm:ptLst>
  <dgm:cxnLst>
    <dgm:cxn modelId="{B89E2605-D0A3-D346-9700-96256521F28C}" type="presOf" srcId="{87AB28F8-E01B-7048-80D3-608CEE111279}" destId="{F0BD58CD-642A-9B44-BEB5-27AC7A102146}" srcOrd="1" destOrd="0" presId="urn:microsoft.com/office/officeart/2005/8/layout/process1"/>
    <dgm:cxn modelId="{2A26D324-802E-F043-A02D-E87AFE96B14B}" type="presOf" srcId="{696C5170-EA44-408C-98A8-FDB9EAEAF12E}" destId="{48227218-30D5-F642-B7CB-8B433CA0B0CD}" srcOrd="1" destOrd="0" presId="urn:microsoft.com/office/officeart/2005/8/layout/process1"/>
    <dgm:cxn modelId="{31614C2E-7090-DB45-8828-6474B8C99D8B}" type="presOf" srcId="{5EFE10C8-EB93-D347-A16B-7950EB2D5BDB}" destId="{35AE263C-BC3B-0E48-A363-23FD6176FFC8}" srcOrd="0" destOrd="0" presId="urn:microsoft.com/office/officeart/2005/8/layout/process1"/>
    <dgm:cxn modelId="{5EAAB236-7AAE-D741-B8D5-6AAE1C30F377}" type="presOf" srcId="{A03B606D-7836-AE41-8586-17FAEEBDA038}" destId="{F65D6AB5-5D52-B34E-AA83-92D7B3669D71}" srcOrd="1" destOrd="0" presId="urn:microsoft.com/office/officeart/2005/8/layout/process1"/>
    <dgm:cxn modelId="{8424EC37-2D9B-334C-80D5-3D53371319F6}" type="presOf" srcId="{F03540AC-6827-7846-956B-68CCDAC94052}" destId="{4AF79DD8-073A-A94D-82F2-CEA9FB394318}" srcOrd="1"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433EF14F-F6B9-A345-94B7-F41988083A65}" type="presOf" srcId="{87AB28F8-E01B-7048-80D3-608CEE111279}" destId="{3CB609F2-5AFE-5A45-BE18-664010ED117C}"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E343C172-7528-5B47-B1D0-E095BD8C59F6}" type="presOf" srcId="{F03540AC-6827-7846-956B-68CCDAC94052}" destId="{B0BF1E39-C691-FE4B-A91A-07F5A9303EED}" srcOrd="0" destOrd="0" presId="urn:microsoft.com/office/officeart/2005/8/layout/process1"/>
    <dgm:cxn modelId="{24DFEE74-0F6F-7246-86A3-DBDBAD24931B}" type="presOf" srcId="{C6933442-A349-49C5-9737-3CBC9F894399}" destId="{680ACE5F-EC77-42AB-9337-56CBC5402435}" srcOrd="0" destOrd="0" presId="urn:microsoft.com/office/officeart/2005/8/layout/process1"/>
    <dgm:cxn modelId="{C2E82D7F-CD2E-B74C-9880-A58119A67690}" type="presOf" srcId="{22C174EB-70BC-E74F-B4EA-EE9D667DD95B}" destId="{3555D5EB-FDCA-3B40-9703-04F343140435}" srcOrd="0" destOrd="0" presId="urn:microsoft.com/office/officeart/2005/8/layout/process1"/>
    <dgm:cxn modelId="{62654296-7A6F-4B42-908D-17A2E77AF3D4}" type="presOf" srcId="{6E9504D4-B8E7-EA41-936B-040120E5D417}" destId="{D7A87227-DCCB-3E49-B83B-856323ABB656}" srcOrd="0"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749700E1-197F-7143-A6F3-4818C81BE508}" srcId="{2EB3FF60-02A6-F845-B439-57F687D97011}" destId="{22C174EB-70BC-E74F-B4EA-EE9D667DD95B}" srcOrd="2" destOrd="0" parTransId="{974E19FB-0824-504C-AA63-EF4253BD0532}" sibTransId="{87AB28F8-E01B-7048-80D3-608CEE111279}"/>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0DF55400-DB7C-C842-8327-E6DBA2A8BAD1}" type="presParOf" srcId="{2CB2F9BA-9E0D-3944-A160-474142A946BE}" destId="{F65D6AB5-5D52-B34E-AA83-92D7B3669D71}" srcOrd="0" destOrd="0" presId="urn:microsoft.com/office/officeart/2005/8/layout/process1"/>
    <dgm:cxn modelId="{5B1CB488-95C7-2146-8C35-14712823C19A}" type="presParOf" srcId="{E92D7705-CB6E-0F49-88A0-0C9A30ACC261}" destId="{D7A87227-DCCB-3E49-B83B-856323ABB656}" srcOrd="2" destOrd="0" presId="urn:microsoft.com/office/officeart/2005/8/layout/process1"/>
    <dgm:cxn modelId="{FC22CE0B-BF1D-AA49-A0E7-3F637753D6F3}" type="presParOf" srcId="{E92D7705-CB6E-0F49-88A0-0C9A30ACC261}" destId="{B0BF1E39-C691-FE4B-A91A-07F5A9303EED}" srcOrd="3" destOrd="0" presId="urn:microsoft.com/office/officeart/2005/8/layout/process1"/>
    <dgm:cxn modelId="{8A93DF35-3E2D-1740-94B6-02D169FDCCBE}" type="presParOf" srcId="{B0BF1E39-C691-FE4B-A91A-07F5A9303EED}" destId="{4AF79DD8-073A-A94D-82F2-CEA9FB394318}" srcOrd="0" destOrd="0" presId="urn:microsoft.com/office/officeart/2005/8/layout/process1"/>
    <dgm:cxn modelId="{E7D985C2-B58B-C948-ACC8-82149377BD50}" type="presParOf" srcId="{E92D7705-CB6E-0F49-88A0-0C9A30ACC261}" destId="{3555D5EB-FDCA-3B40-9703-04F343140435}" srcOrd="4" destOrd="0" presId="urn:microsoft.com/office/officeart/2005/8/layout/process1"/>
    <dgm:cxn modelId="{1AA4D66A-E8C1-0048-A241-B8D0B2935F64}" type="presParOf" srcId="{E92D7705-CB6E-0F49-88A0-0C9A30ACC261}" destId="{3CB609F2-5AFE-5A45-BE18-664010ED117C}" srcOrd="5" destOrd="0" presId="urn:microsoft.com/office/officeart/2005/8/layout/process1"/>
    <dgm:cxn modelId="{C3D93B88-91EE-3B40-8EAA-A50687739869}" type="presParOf" srcId="{3CB609F2-5AFE-5A45-BE18-664010ED117C}" destId="{F0BD58CD-642A-9B44-BEB5-27AC7A102146}" srcOrd="0" destOrd="0" presId="urn:microsoft.com/office/officeart/2005/8/layout/process1"/>
    <dgm:cxn modelId="{5101FB83-EE34-A74F-AFB6-535163686802}" type="presParOf" srcId="{E92D7705-CB6E-0F49-88A0-0C9A30ACC261}" destId="{11CE03D3-CDCF-44E3-9A20-54D6766EB542}" srcOrd="6" destOrd="0" presId="urn:microsoft.com/office/officeart/2005/8/layout/process1"/>
    <dgm:cxn modelId="{5E0D8C2F-54F3-E343-A08D-2EFD1A3F72B3}" type="presParOf" srcId="{E92D7705-CB6E-0F49-88A0-0C9A30ACC261}" destId="{3E1163E0-8D08-9C42-8B04-F09BB6585CD8}" srcOrd="7" destOrd="0" presId="urn:microsoft.com/office/officeart/2005/8/layout/process1"/>
    <dgm:cxn modelId="{C4874222-6095-8C40-8523-A126E46E9599}"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C6933442-A349-49C5-9737-3CBC9F894399}">
      <dgm:prSet phldr="0" custT="1"/>
      <dgm:spPr>
        <a:solidFill>
          <a:schemeClr val="bg2">
            <a:lumMod val="75000"/>
          </a:schemeClr>
        </a:solidFill>
      </dgm:spPr>
      <dgm:t>
        <a:bodyPr/>
        <a:lstStyle/>
        <a:p>
          <a:r>
            <a:rPr kumimoji="1" lang="ja-JP" altLang="en-US" sz="1600"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custT="1"/>
      <dgm:spPr/>
      <dgm:t>
        <a:bodyPr/>
        <a:lstStyle/>
        <a:p>
          <a:r>
            <a:rPr kumimoji="1" lang="ja-JP" altLang="en-US" sz="1600" b="1">
              <a:latin typeface="MS PGothic"/>
              <a:ea typeface="MS PGothic"/>
            </a:rPr>
            <a:t>エンティティ関係分類</a:t>
          </a:r>
          <a:r>
            <a:rPr kumimoji="1" lang="en-US" altLang="ja-JP" sz="1600" b="1">
              <a:latin typeface="MS PGothic"/>
              <a:ea typeface="MS PGothic"/>
            </a:rPr>
            <a:t>  </a:t>
          </a:r>
          <a:r>
            <a:rPr kumimoji="1" lang="ja-JP" altLang="en-US" sz="1600"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custT="1"/>
      <dgm:spPr>
        <a:solidFill>
          <a:schemeClr val="bg2">
            <a:lumMod val="75000"/>
          </a:schemeClr>
        </a:solidFill>
      </dgm:spPr>
      <dgm:t>
        <a:bodyPr/>
        <a:lstStyle/>
        <a:p>
          <a:r>
            <a:rPr kumimoji="1" lang="ja-JP" altLang="en-US" sz="1600"/>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3" custScaleX="101547" custScaleY="80737">
        <dgm:presLayoutVars>
          <dgm:bulletEnabled val="1"/>
        </dgm:presLayoutVars>
      </dgm:prSet>
      <dgm:spPr/>
    </dgm:pt>
    <dgm:pt modelId="{2CB2F9BA-9E0D-3944-A160-474142A946BE}" type="pres">
      <dgm:prSet presAssocID="{A03B606D-7836-AE41-8586-17FAEEBDA038}" presName="sibTrans" presStyleLbl="sibTrans2D1" presStyleIdx="0" presStyleCnt="2"/>
      <dgm:spPr/>
    </dgm:pt>
    <dgm:pt modelId="{F65D6AB5-5D52-B34E-AA83-92D7B3669D71}" type="pres">
      <dgm:prSet presAssocID="{A03B606D-7836-AE41-8586-17FAEEBDA038}" presName="connectorText" presStyleLbl="sibTrans2D1" presStyleIdx="0" presStyleCnt="2"/>
      <dgm:spPr/>
    </dgm:pt>
    <dgm:pt modelId="{11CE03D3-CDCF-44E3-9A20-54D6766EB542}" type="pres">
      <dgm:prSet presAssocID="{C86D531E-3CC5-4712-B87A-8871D8CEEF38}" presName="node" presStyleLbl="node1" presStyleIdx="1" presStyleCnt="3" custScaleX="112290" custScaleY="112763">
        <dgm:presLayoutVars>
          <dgm:bulletEnabled val="1"/>
        </dgm:presLayoutVars>
      </dgm:prSet>
      <dgm:spPr/>
    </dgm:pt>
    <dgm:pt modelId="{3E1163E0-8D08-9C42-8B04-F09BB6585CD8}" type="pres">
      <dgm:prSet presAssocID="{696C5170-EA44-408C-98A8-FDB9EAEAF12E}" presName="sibTrans" presStyleLbl="sibTrans2D1" presStyleIdx="1" presStyleCnt="2"/>
      <dgm:spPr/>
    </dgm:pt>
    <dgm:pt modelId="{48227218-30D5-F642-B7CB-8B433CA0B0CD}" type="pres">
      <dgm:prSet presAssocID="{696C5170-EA44-408C-98A8-FDB9EAEAF12E}" presName="connectorText" presStyleLbl="sibTrans2D1" presStyleIdx="1" presStyleCnt="2"/>
      <dgm:spPr/>
    </dgm:pt>
    <dgm:pt modelId="{680ACE5F-EC77-42AB-9337-56CBC5402435}" type="pres">
      <dgm:prSet presAssocID="{C6933442-A349-49C5-9737-3CBC9F894399}" presName="node" presStyleLbl="node1" presStyleIdx="2" presStyleCnt="3" custScaleX="102259" custScaleY="78042">
        <dgm:presLayoutVars>
          <dgm:bulletEnabled val="1"/>
        </dgm:presLayoutVars>
      </dgm:prSet>
      <dgm:spPr/>
    </dgm:pt>
  </dgm:ptLst>
  <dgm:cxnLst>
    <dgm:cxn modelId="{31614C2E-7090-DB45-8828-6474B8C99D8B}" type="presOf" srcId="{5EFE10C8-EB93-D347-A16B-7950EB2D5BDB}" destId="{35AE263C-BC3B-0E48-A363-23FD6176FFC8}" srcOrd="0"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C27BAF54-F67A-6A45-9381-2F53533E4F69}" type="presOf" srcId="{A03B606D-7836-AE41-8586-17FAEEBDA038}" destId="{F65D6AB5-5D52-B34E-AA83-92D7B3669D71}" srcOrd="1" destOrd="0" presId="urn:microsoft.com/office/officeart/2005/8/layout/process1"/>
    <dgm:cxn modelId="{E0084A60-6A3C-4A4C-9941-8C9F03422957}" srcId="{2EB3FF60-02A6-F845-B439-57F687D97011}" destId="{C86D531E-3CC5-4712-B87A-8871D8CEEF38}" srcOrd="1"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24DFEE74-0F6F-7246-86A3-DBDBAD24931B}" type="presOf" srcId="{C6933442-A349-49C5-9737-3CBC9F894399}" destId="{680ACE5F-EC77-42AB-9337-56CBC5402435}" srcOrd="0" destOrd="0" presId="urn:microsoft.com/office/officeart/2005/8/layout/process1"/>
    <dgm:cxn modelId="{F343939D-D5BB-9B4B-AEF5-B892C90F0BAD}" type="presOf" srcId="{696C5170-EA44-408C-98A8-FDB9EAEAF12E}" destId="{48227218-30D5-F642-B7CB-8B433CA0B0CD}" srcOrd="1"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2" destOrd="0" parTransId="{2D3A7368-6EEA-40F1-96AD-C617462BACD5}" sibTransId="{EF187B72-1921-4E53-81DA-DC20C230141A}"/>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E2E0B9F5-E5FC-E448-92F7-F1A212661835}" type="presParOf" srcId="{2CB2F9BA-9E0D-3944-A160-474142A946BE}" destId="{F65D6AB5-5D52-B34E-AA83-92D7B3669D71}" srcOrd="0" destOrd="0" presId="urn:microsoft.com/office/officeart/2005/8/layout/process1"/>
    <dgm:cxn modelId="{5101FB83-EE34-A74F-AFB6-535163686802}" type="presParOf" srcId="{E92D7705-CB6E-0F49-88A0-0C9A30ACC261}" destId="{11CE03D3-CDCF-44E3-9A20-54D6766EB542}" srcOrd="2" destOrd="0" presId="urn:microsoft.com/office/officeart/2005/8/layout/process1"/>
    <dgm:cxn modelId="{5E0D8C2F-54F3-E343-A08D-2EFD1A3F72B3}" type="presParOf" srcId="{E92D7705-CB6E-0F49-88A0-0C9A30ACC261}" destId="{3E1163E0-8D08-9C42-8B04-F09BB6585CD8}" srcOrd="3" destOrd="0" presId="urn:microsoft.com/office/officeart/2005/8/layout/process1"/>
    <dgm:cxn modelId="{AD14F4F1-7C39-FA4B-AC54-A2982D817344}"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4406" y="772955"/>
          <a:ext cx="1168804" cy="685760"/>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24491" y="793040"/>
        <a:ext cx="1128634" cy="645590"/>
      </dsp:txXfrm>
    </dsp:sp>
    <dsp:sp modelId="{2CB2F9BA-9E0D-3944-A160-474142A946BE}">
      <dsp:nvSpPr>
        <dsp:cNvPr id="0" name=""/>
        <dsp:cNvSpPr/>
      </dsp:nvSpPr>
      <dsp:spPr>
        <a:xfrm>
          <a:off x="128825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1288253" y="1030244"/>
        <a:ext cx="170722" cy="171182"/>
      </dsp:txXfrm>
    </dsp:sp>
    <dsp:sp modelId="{D7A87227-DCCB-3E49-B83B-856323ABB656}">
      <dsp:nvSpPr>
        <dsp:cNvPr id="0" name=""/>
        <dsp:cNvSpPr/>
      </dsp:nvSpPr>
      <dsp:spPr>
        <a:xfrm>
          <a:off x="1633379" y="625109"/>
          <a:ext cx="1182172"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662125" y="653855"/>
        <a:ext cx="1124680" cy="923960"/>
      </dsp:txXfrm>
    </dsp:sp>
    <dsp:sp modelId="{B0BF1E39-C691-FE4B-A91A-07F5A9303EED}">
      <dsp:nvSpPr>
        <dsp:cNvPr id="0" name=""/>
        <dsp:cNvSpPr/>
      </dsp:nvSpPr>
      <dsp:spPr>
        <a:xfrm>
          <a:off x="2930594"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2930594" y="1030244"/>
        <a:ext cx="170722" cy="171182"/>
      </dsp:txXfrm>
    </dsp:sp>
    <dsp:sp modelId="{3555D5EB-FDCA-3B40-9703-04F343140435}">
      <dsp:nvSpPr>
        <dsp:cNvPr id="0" name=""/>
        <dsp:cNvSpPr/>
      </dsp:nvSpPr>
      <dsp:spPr>
        <a:xfrm>
          <a:off x="3275720" y="771659"/>
          <a:ext cx="1172601" cy="688351"/>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固有表現</a:t>
          </a:r>
        </a:p>
      </dsp:txBody>
      <dsp:txXfrm>
        <a:off x="3295881" y="791820"/>
        <a:ext cx="1132279" cy="648029"/>
      </dsp:txXfrm>
    </dsp:sp>
    <dsp:sp modelId="{3CB609F2-5AFE-5A45-BE18-664010ED117C}">
      <dsp:nvSpPr>
        <dsp:cNvPr id="0" name=""/>
        <dsp:cNvSpPr/>
      </dsp:nvSpPr>
      <dsp:spPr>
        <a:xfrm>
          <a:off x="456336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63363" y="1030244"/>
        <a:ext cx="170722" cy="171182"/>
      </dsp:txXfrm>
    </dsp:sp>
    <dsp:sp modelId="{11CE03D3-CDCF-44E3-9A20-54D6766EB542}">
      <dsp:nvSpPr>
        <dsp:cNvPr id="0" name=""/>
        <dsp:cNvSpPr/>
      </dsp:nvSpPr>
      <dsp:spPr>
        <a:xfrm>
          <a:off x="4908490" y="625109"/>
          <a:ext cx="1188005"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sz="1600" b="1" kern="1200">
              <a:latin typeface="MS PGothic"/>
              <a:ea typeface="MS PGothic"/>
            </a:rPr>
            <a:t>関係</a:t>
          </a:r>
          <a:r>
            <a:rPr kumimoji="1" lang="ja-JP" altLang="en-US" sz="1600" b="1" kern="1200">
              <a:latin typeface="MS PGothic"/>
              <a:ea typeface="MS PGothic"/>
            </a:rPr>
            <a:t>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4937236" y="653855"/>
        <a:ext cx="1130513" cy="923960"/>
      </dsp:txXfrm>
    </dsp:sp>
    <dsp:sp modelId="{3E1163E0-8D08-9C42-8B04-F09BB6585CD8}">
      <dsp:nvSpPr>
        <dsp:cNvPr id="0" name=""/>
        <dsp:cNvSpPr/>
      </dsp:nvSpPr>
      <dsp:spPr>
        <a:xfrm>
          <a:off x="6211537"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1537" y="1030244"/>
        <a:ext cx="170722" cy="171182"/>
      </dsp:txXfrm>
    </dsp:sp>
    <dsp:sp modelId="{680ACE5F-EC77-42AB-9337-56CBC5402435}">
      <dsp:nvSpPr>
        <dsp:cNvPr id="0" name=""/>
        <dsp:cNvSpPr/>
      </dsp:nvSpPr>
      <dsp:spPr>
        <a:xfrm>
          <a:off x="6556663" y="771846"/>
          <a:ext cx="1176409" cy="68797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6576813" y="791996"/>
        <a:ext cx="1136109" cy="64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199" y="782221"/>
          <a:ext cx="1138510" cy="66722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19741" y="801763"/>
        <a:ext cx="1099426" cy="628144"/>
      </dsp:txXfrm>
    </dsp:sp>
    <dsp:sp modelId="{2CB2F9BA-9E0D-3944-A160-474142A946BE}">
      <dsp:nvSpPr>
        <dsp:cNvPr id="0" name=""/>
        <dsp:cNvSpPr/>
      </dsp:nvSpPr>
      <dsp:spPr>
        <a:xfrm>
          <a:off x="1250825"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kumimoji="1" lang="ja-JP" altLang="en-US" sz="1100" kern="1200"/>
        </a:p>
      </dsp:txBody>
      <dsp:txXfrm>
        <a:off x="1250825" y="1032420"/>
        <a:ext cx="166381" cy="166829"/>
      </dsp:txXfrm>
    </dsp:sp>
    <dsp:sp modelId="{11CE03D3-CDCF-44E3-9A20-54D6766EB542}">
      <dsp:nvSpPr>
        <dsp:cNvPr id="0" name=""/>
        <dsp:cNvSpPr/>
      </dsp:nvSpPr>
      <dsp:spPr>
        <a:xfrm>
          <a:off x="1587175" y="649886"/>
          <a:ext cx="1258957" cy="9318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エンティティ関係分類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1614469" y="677180"/>
        <a:ext cx="1204369" cy="877309"/>
      </dsp:txXfrm>
    </dsp:sp>
    <dsp:sp modelId="{3E1163E0-8D08-9C42-8B04-F09BB6585CD8}">
      <dsp:nvSpPr>
        <dsp:cNvPr id="0" name=""/>
        <dsp:cNvSpPr/>
      </dsp:nvSpPr>
      <dsp:spPr>
        <a:xfrm>
          <a:off x="2958249"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58249" y="1032420"/>
        <a:ext cx="166381" cy="166829"/>
      </dsp:txXfrm>
    </dsp:sp>
    <dsp:sp modelId="{680ACE5F-EC77-42AB-9337-56CBC5402435}">
      <dsp:nvSpPr>
        <dsp:cNvPr id="0" name=""/>
        <dsp:cNvSpPr/>
      </dsp:nvSpPr>
      <dsp:spPr>
        <a:xfrm>
          <a:off x="3294598" y="793357"/>
          <a:ext cx="1146492" cy="644956"/>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3313488" y="812247"/>
        <a:ext cx="1108712" cy="6071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7/9/21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4</a:t>
            </a:fld>
            <a:endParaRPr lang="en-US"/>
          </a:p>
        </p:txBody>
      </p:sp>
    </p:spTree>
    <p:extLst>
      <p:ext uri="{BB962C8B-B14F-4D97-AF65-F5344CB8AC3E}">
        <p14:creationId xmlns:p14="http://schemas.microsoft.com/office/powerpoint/2010/main" val="374014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5</a:t>
            </a:fld>
            <a:endParaRPr lang="en-US"/>
          </a:p>
        </p:txBody>
      </p:sp>
    </p:spTree>
    <p:extLst>
      <p:ext uri="{BB962C8B-B14F-4D97-AF65-F5344CB8AC3E}">
        <p14:creationId xmlns:p14="http://schemas.microsoft.com/office/powerpoint/2010/main" val="252515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26</a:t>
            </a:fld>
            <a:endParaRPr lang="en-US"/>
          </a:p>
        </p:txBody>
      </p:sp>
    </p:spTree>
    <p:extLst>
      <p:ext uri="{BB962C8B-B14F-4D97-AF65-F5344CB8AC3E}">
        <p14:creationId xmlns:p14="http://schemas.microsoft.com/office/powerpoint/2010/main" val="2073841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27</a:t>
            </a:fld>
            <a:endParaRPr lang="en-US"/>
          </a:p>
        </p:txBody>
      </p:sp>
    </p:spTree>
    <p:extLst>
      <p:ext uri="{BB962C8B-B14F-4D97-AF65-F5344CB8AC3E}">
        <p14:creationId xmlns:p14="http://schemas.microsoft.com/office/powerpoint/2010/main" val="295168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7/9/21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7/9/21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7/9/21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7/9/21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7/9/21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7/9/21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7/9/21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7/9/21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7/9/21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7/9/21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7/9/21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7/9/21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645042" y="955115"/>
            <a:ext cx="11546958" cy="2246769"/>
          </a:xfrm>
        </p:spPr>
        <p:txBody>
          <a:bodyPr>
            <a:noAutofit/>
          </a:bodyPr>
          <a:lstStyle/>
          <a:p>
            <a:pPr algn="ctr"/>
            <a:br>
              <a:rPr lang="en" altLang="ja-CN" sz="4400" b="1" dirty="0">
                <a:latin typeface="+mn-lt"/>
              </a:rPr>
            </a:br>
            <a:r>
              <a:rPr lang="ja-JP" altLang="en-US" sz="4400" b="1">
                <a:latin typeface="MS PGothic" panose="020B0600070205080204" pitchFamily="34" charset="-128"/>
                <a:ea typeface="MS PGothic" panose="020B0600070205080204" pitchFamily="34" charset="-128"/>
              </a:rPr>
              <a:t>共同学習方式による電子カルテからの​</a:t>
            </a:r>
            <a:br>
              <a:rPr lang="ja-JP" altLang="en-US" sz="4400" b="1">
                <a:latin typeface="MS PGothic" panose="020B0600070205080204" pitchFamily="34" charset="-128"/>
                <a:ea typeface="MS PGothic" panose="020B0600070205080204" pitchFamily="34" charset="-128"/>
              </a:rPr>
            </a:br>
            <a:r>
              <a:rPr lang="ja-JP" altLang="en-US" sz="4400" b="1">
                <a:latin typeface="MS PGothic" panose="020B0600070205080204" pitchFamily="34" charset="-128"/>
                <a:ea typeface="MS PGothic" panose="020B0600070205080204" pitchFamily="34" charset="-128"/>
              </a:rPr>
              <a:t>エンティティ関係抽出手法 </a:t>
            </a:r>
            <a:endParaRPr kumimoji="1" lang="ja-CN" altLang="en-US" sz="3200" b="1" dirty="0">
              <a:latin typeface="+mn-lt"/>
              <a:ea typeface="ＭＳ Ｐゴシック"/>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
        <p:nvSpPr>
          <p:cNvPr id="8" name="TextBox 5">
            <a:extLst>
              <a:ext uri="{FF2B5EF4-FFF2-40B4-BE49-F238E27FC236}">
                <a16:creationId xmlns:a16="http://schemas.microsoft.com/office/drawing/2014/main" id="{B013F1E0-8EFF-3D49-B889-08681EED31DD}"/>
              </a:ext>
            </a:extLst>
          </p:cNvPr>
          <p:cNvSpPr txBox="1"/>
          <p:nvPr/>
        </p:nvSpPr>
        <p:spPr>
          <a:xfrm>
            <a:off x="5985310" y="3538928"/>
            <a:ext cx="5227173" cy="2246769"/>
          </a:xfrm>
          <a:prstGeom prst="rect">
            <a:avLst/>
          </a:prstGeom>
          <a:noFill/>
        </p:spPr>
        <p:txBody>
          <a:bodyPr wrap="square" lIns="91440" tIns="45720" rIns="91440" bIns="45720" rtlCol="0" anchor="t">
            <a:spAutoFit/>
          </a:bodyPr>
          <a:lstStyle/>
          <a:p>
            <a:pPr algn="r" fontAlgn="base">
              <a:lnSpc>
                <a:spcPct val="150000"/>
              </a:lnSpc>
            </a:pPr>
            <a:r>
              <a:rPr lang="ja-CN" altLang="en-US" sz="2800" b="1" cap="all" dirty="0">
                <a:latin typeface="MS PGothic"/>
                <a:ea typeface="MS PGothic"/>
              </a:rPr>
              <a:t>第七回ゼミ</a:t>
            </a:r>
            <a:r>
              <a:rPr lang="en-US" altLang="ja-CN" sz="2800" dirty="0">
                <a:latin typeface="MS PGothic"/>
                <a:ea typeface="MS PGothic"/>
              </a:rPr>
              <a:t>​</a:t>
            </a:r>
          </a:p>
          <a:p>
            <a:pPr algn="r" fontAlgn="base">
              <a:lnSpc>
                <a:spcPct val="150000"/>
              </a:lnSpc>
            </a:pPr>
            <a:r>
              <a:rPr lang="en-US" sz="2800" b="1" cap="all" dirty="0" err="1">
                <a:latin typeface="MS PGothic"/>
                <a:ea typeface="MS PGothic"/>
              </a:rPr>
              <a:t>ディジタル図書館研究室</a:t>
            </a:r>
            <a:r>
              <a:rPr lang="en-US" sz="2800" b="1" cap="all" dirty="0">
                <a:latin typeface="MS PGothic"/>
                <a:ea typeface="MS PGothic"/>
              </a:rPr>
              <a:t> </a:t>
            </a:r>
            <a:r>
              <a:rPr lang="en-US" sz="2800" dirty="0">
                <a:latin typeface="MS PGothic"/>
                <a:ea typeface="MS PGothic"/>
              </a:rPr>
              <a:t>​</a:t>
            </a:r>
          </a:p>
          <a:p>
            <a:pPr algn="r" fontAlgn="base"/>
            <a:r>
              <a:rPr lang="en-US" sz="2800" cap="all" dirty="0">
                <a:ea typeface="MS PGothic"/>
              </a:rPr>
              <a:t>M２</a:t>
            </a:r>
            <a:r>
              <a:rPr lang="en-US" sz="2800" cap="all" dirty="0">
                <a:latin typeface="MS PGothic"/>
                <a:ea typeface="MS PGothic"/>
              </a:rPr>
              <a:t> </a:t>
            </a:r>
            <a:r>
              <a:rPr lang="en-US" sz="2800" cap="all" dirty="0">
                <a:ea typeface="MS PGothic"/>
              </a:rPr>
              <a:t>FANG </a:t>
            </a:r>
            <a:r>
              <a:rPr lang="en-US" sz="2800" dirty="0">
                <a:ea typeface="MS PGothic"/>
              </a:rPr>
              <a:t>Xintao​</a:t>
            </a:r>
          </a:p>
          <a:p>
            <a:pPr algn="r" fontAlgn="base"/>
            <a:r>
              <a:rPr lang="en-US" sz="2800" dirty="0">
                <a:ea typeface="MS PGothic"/>
              </a:rPr>
              <a:t>2021-0</a:t>
            </a:r>
            <a:r>
              <a:rPr lang="en-US" altLang="zh-CN" sz="2800" dirty="0">
                <a:ea typeface="MS PGothic"/>
              </a:rPr>
              <a:t>7</a:t>
            </a:r>
            <a:r>
              <a:rPr lang="en-US" sz="2800" dirty="0">
                <a:ea typeface="MS PGothic"/>
              </a:rPr>
              <a:t>-</a:t>
            </a:r>
            <a:r>
              <a:rPr lang="en-US" altLang="zh-CN" sz="2800" dirty="0">
                <a:ea typeface="MS PGothic"/>
              </a:rPr>
              <a:t>09</a:t>
            </a:r>
            <a:endParaRPr lang="en-US" sz="2800" dirty="0">
              <a:ea typeface="MS PGothic" panose="020B0600070205080204" pitchFamily="34" charset="-128"/>
            </a:endParaRPr>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13D4C-CDE7-AE4A-99B4-CC82B1974AC4}"/>
              </a:ext>
            </a:extLst>
          </p:cNvPr>
          <p:cNvSpPr>
            <a:spLocks noGrp="1"/>
          </p:cNvSpPr>
          <p:nvPr>
            <p:ph type="title"/>
          </p:nvPr>
        </p:nvSpPr>
        <p:spPr/>
        <p:txBody>
          <a:bodyPr>
            <a:normAutofit/>
          </a:bodyPr>
          <a:lstStyle/>
          <a:p>
            <a:r>
              <a:rPr kumimoji="1" lang="ja-CN" altLang="en-US" sz="4000" b="1" dirty="0">
                <a:solidFill>
                  <a:schemeClr val="tx1"/>
                </a:solidFill>
              </a:rPr>
              <a:t>前回の振り返り</a:t>
            </a:r>
          </a:p>
        </p:txBody>
      </p:sp>
      <p:sp>
        <p:nvSpPr>
          <p:cNvPr id="3" name="スライド番号プレースホルダー 2">
            <a:extLst>
              <a:ext uri="{FF2B5EF4-FFF2-40B4-BE49-F238E27FC236}">
                <a16:creationId xmlns:a16="http://schemas.microsoft.com/office/drawing/2014/main" id="{54A15AFD-29C8-784C-96FD-127BB39F8F87}"/>
              </a:ext>
            </a:extLst>
          </p:cNvPr>
          <p:cNvSpPr>
            <a:spLocks noGrp="1"/>
          </p:cNvSpPr>
          <p:nvPr>
            <p:ph type="sldNum" sz="quarter" idx="12"/>
          </p:nvPr>
        </p:nvSpPr>
        <p:spPr/>
        <p:txBody>
          <a:bodyPr/>
          <a:lstStyle/>
          <a:p>
            <a:fld id="{4FAB73BC-B049-4115-A692-8D63A059BFB8}" type="slidenum">
              <a:rPr lang="en-US" smtClean="0"/>
              <a:t>10</a:t>
            </a:fld>
            <a:endParaRPr lang="en-US"/>
          </a:p>
        </p:txBody>
      </p:sp>
      <p:sp>
        <p:nvSpPr>
          <p:cNvPr id="5" name="テキスト ボックス 4">
            <a:extLst>
              <a:ext uri="{FF2B5EF4-FFF2-40B4-BE49-F238E27FC236}">
                <a16:creationId xmlns:a16="http://schemas.microsoft.com/office/drawing/2014/main" id="{19DFA765-B0E5-B548-B00F-52A085FBE5F2}"/>
              </a:ext>
            </a:extLst>
          </p:cNvPr>
          <p:cNvSpPr txBox="1"/>
          <p:nvPr/>
        </p:nvSpPr>
        <p:spPr>
          <a:xfrm>
            <a:off x="1097280" y="1790248"/>
            <a:ext cx="9896541" cy="2954655"/>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800" dirty="0">
                <a:ea typeface="MS Gothic" panose="020B0609070205080204" pitchFamily="49" charset="-128"/>
              </a:rPr>
              <a:t>関係抽出タスクがうまく行かなかった原因をまとめた</a:t>
            </a:r>
            <a:endParaRPr kumimoji="1" lang="en-US" altLang="zh-CN" sz="2800" dirty="0">
              <a:ea typeface="MS Gothic" panose="020B0609070205080204" pitchFamily="49" charset="-128"/>
            </a:endParaRPr>
          </a:p>
          <a:p>
            <a:endParaRPr kumimoji="1" lang="en-US" altLang="zh-CN" sz="2800" dirty="0">
              <a:ea typeface="MS Gothic" panose="020B0609070205080204" pitchFamily="49" charset="-128"/>
            </a:endParaRPr>
          </a:p>
          <a:p>
            <a:pPr marL="342900" indent="-342900">
              <a:buFont typeface="Arial" panose="020B0604020202020204" pitchFamily="34" charset="0"/>
              <a:buChar char="•"/>
            </a:pPr>
            <a:r>
              <a:rPr kumimoji="1" lang="en-US" altLang="zh-CN" sz="2800" dirty="0">
                <a:ea typeface="MS Gothic" panose="020B0609070205080204" pitchFamily="49" charset="-128"/>
              </a:rPr>
              <a:t>Dev</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loss</a:t>
            </a:r>
            <a:r>
              <a:rPr kumimoji="1" lang="zh-CN" altLang="en-US" sz="2800" dirty="0">
                <a:ea typeface="MS Gothic" panose="020B0609070205080204" pitchFamily="49" charset="-128"/>
              </a:rPr>
              <a:t>が正常に下がらない原因を探し出し</a:t>
            </a:r>
            <a:endParaRPr kumimoji="1" lang="en-US" altLang="zh-CN" sz="2800" dirty="0">
              <a:ea typeface="MS Gothic" panose="020B0609070205080204" pitchFamily="49" charset="-128"/>
            </a:endParaRPr>
          </a:p>
          <a:p>
            <a:endParaRPr kumimoji="1" lang="en-US" altLang="zh-CN" sz="2800" dirty="0">
              <a:ea typeface="MS Gothic" panose="020B0609070205080204" pitchFamily="49" charset="-128"/>
            </a:endParaRPr>
          </a:p>
          <a:p>
            <a:pPr marL="342900" indent="-342900">
              <a:buFont typeface="Arial" panose="020B0604020202020204" pitchFamily="34" charset="0"/>
              <a:buChar char="•"/>
            </a:pPr>
            <a:r>
              <a:rPr kumimoji="1" lang="en-US" altLang="zh-CN" sz="2800" dirty="0">
                <a:ea typeface="MS Gothic" panose="020B0609070205080204" pitchFamily="49" charset="-128"/>
              </a:rPr>
              <a:t>N2c2</a:t>
            </a:r>
            <a:r>
              <a:rPr kumimoji="1" lang="zh-CN" altLang="en-US" sz="2800" dirty="0">
                <a:ea typeface="MS Gothic" panose="020B0609070205080204" pitchFamily="49" charset="-128"/>
              </a:rPr>
              <a:t>データを用いて実験を行った、精度は</a:t>
            </a:r>
            <a:r>
              <a:rPr kumimoji="1" lang="en-US" altLang="zh-CN" sz="2800" dirty="0">
                <a:ea typeface="MS Gothic" panose="020B0609070205080204" pitchFamily="49" charset="-128"/>
              </a:rPr>
              <a:t>n2c2</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challenge</a:t>
            </a:r>
            <a:r>
              <a:rPr kumimoji="1" lang="zh-CN" altLang="en-US" sz="2800" dirty="0">
                <a:ea typeface="MS Gothic" panose="020B0609070205080204" pitchFamily="49" charset="-128"/>
              </a:rPr>
              <a:t>最上位のチームに超えた</a:t>
            </a:r>
            <a:endParaRPr kumimoji="1" lang="en-US" altLang="zh-CN" sz="2800" dirty="0">
              <a:ea typeface="MS Gothic" panose="020B0609070205080204" pitchFamily="49" charset="-128"/>
            </a:endParaRPr>
          </a:p>
          <a:p>
            <a:pPr marL="914400" lvl="1" indent="-457200">
              <a:buFont typeface="Arial" panose="020B0604020202020204" pitchFamily="34" charset="0"/>
              <a:buChar char="•"/>
            </a:pPr>
            <a:endParaRPr lang="en-US" altLang="ja-JP" dirty="0">
              <a:ea typeface="MS Gothic" panose="020B0609070205080204" pitchFamily="49" charset="-128"/>
            </a:endParaRPr>
          </a:p>
        </p:txBody>
      </p:sp>
    </p:spTree>
    <p:extLst>
      <p:ext uri="{BB962C8B-B14F-4D97-AF65-F5344CB8AC3E}">
        <p14:creationId xmlns:p14="http://schemas.microsoft.com/office/powerpoint/2010/main" val="2301113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13D4C-CDE7-AE4A-99B4-CC82B1974AC4}"/>
              </a:ext>
            </a:extLst>
          </p:cNvPr>
          <p:cNvSpPr>
            <a:spLocks noGrp="1"/>
          </p:cNvSpPr>
          <p:nvPr>
            <p:ph type="title"/>
          </p:nvPr>
        </p:nvSpPr>
        <p:spPr/>
        <p:txBody>
          <a:bodyPr>
            <a:normAutofit/>
          </a:bodyPr>
          <a:lstStyle/>
          <a:p>
            <a:r>
              <a:rPr kumimoji="1" lang="ja-CN" altLang="en-US" sz="4000" b="1" dirty="0">
                <a:solidFill>
                  <a:schemeClr val="tx1"/>
                </a:solidFill>
              </a:rPr>
              <a:t>進捗</a:t>
            </a:r>
          </a:p>
        </p:txBody>
      </p:sp>
      <p:sp>
        <p:nvSpPr>
          <p:cNvPr id="3" name="スライド番号プレースホルダー 2">
            <a:extLst>
              <a:ext uri="{FF2B5EF4-FFF2-40B4-BE49-F238E27FC236}">
                <a16:creationId xmlns:a16="http://schemas.microsoft.com/office/drawing/2014/main" id="{54A15AFD-29C8-784C-96FD-127BB39F8F87}"/>
              </a:ext>
            </a:extLst>
          </p:cNvPr>
          <p:cNvSpPr>
            <a:spLocks noGrp="1"/>
          </p:cNvSpPr>
          <p:nvPr>
            <p:ph type="sldNum" sz="quarter" idx="12"/>
          </p:nvPr>
        </p:nvSpPr>
        <p:spPr/>
        <p:txBody>
          <a:bodyPr/>
          <a:lstStyle/>
          <a:p>
            <a:fld id="{4FAB73BC-B049-4115-A692-8D63A059BFB8}" type="slidenum">
              <a:rPr lang="en-US" smtClean="0"/>
              <a:t>11</a:t>
            </a:fld>
            <a:endParaRPr lang="en-US"/>
          </a:p>
        </p:txBody>
      </p:sp>
      <p:sp>
        <p:nvSpPr>
          <p:cNvPr id="5" name="テキスト ボックス 4">
            <a:extLst>
              <a:ext uri="{FF2B5EF4-FFF2-40B4-BE49-F238E27FC236}">
                <a16:creationId xmlns:a16="http://schemas.microsoft.com/office/drawing/2014/main" id="{19DFA765-B0E5-B548-B00F-52A085FBE5F2}"/>
              </a:ext>
            </a:extLst>
          </p:cNvPr>
          <p:cNvSpPr txBox="1"/>
          <p:nvPr/>
        </p:nvSpPr>
        <p:spPr>
          <a:xfrm>
            <a:off x="1097280" y="1790248"/>
            <a:ext cx="9896541" cy="3539430"/>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800" dirty="0">
                <a:ea typeface="MS Gothic" panose="020B0609070205080204" pitchFamily="49" charset="-128"/>
              </a:rPr>
              <a:t>Loss</a:t>
            </a:r>
            <a:r>
              <a:rPr kumimoji="1" lang="zh-CN" altLang="en-US" sz="2800" dirty="0">
                <a:ea typeface="MS Gothic" panose="020B0609070205080204" pitchFamily="49" charset="-128"/>
              </a:rPr>
              <a:t>の計算方式を変更して、実験を行った</a:t>
            </a:r>
            <a:endParaRPr kumimoji="1" lang="en-US" altLang="zh-CN" sz="2800" dirty="0">
              <a:ea typeface="MS Gothic" panose="020B0609070205080204" pitchFamily="49" charset="-128"/>
            </a:endParaRPr>
          </a:p>
          <a:p>
            <a:pPr marL="800100" lvl="1" indent="-342900">
              <a:buFont typeface="Arial" panose="020B0604020202020204" pitchFamily="34" charset="0"/>
              <a:buChar char="•"/>
            </a:pPr>
            <a:r>
              <a:rPr kumimoji="1" lang="en-US" altLang="zh-CN" sz="2800" dirty="0">
                <a:ea typeface="MS Gothic" panose="020B0609070205080204" pitchFamily="49" charset="-128"/>
              </a:rPr>
              <a:t>N2c2</a:t>
            </a:r>
            <a:r>
              <a:rPr kumimoji="1" lang="zh-CN" altLang="en-US" sz="2800" dirty="0">
                <a:ea typeface="MS Gothic" panose="020B0609070205080204" pitchFamily="49" charset="-128"/>
              </a:rPr>
              <a:t>の精度はすこし上がった</a:t>
            </a:r>
            <a:endParaRPr kumimoji="1" lang="en-US" altLang="zh-CN" sz="2800" dirty="0">
              <a:ea typeface="MS Gothic" panose="020B0609070205080204" pitchFamily="49" charset="-128"/>
            </a:endParaRPr>
          </a:p>
          <a:p>
            <a:pPr marL="342900" indent="-342900">
              <a:buFont typeface="Arial" panose="020B0604020202020204" pitchFamily="34" charset="0"/>
              <a:buChar char="•"/>
            </a:pPr>
            <a:endParaRPr kumimoji="1" lang="en-US" altLang="ja-JP" sz="2800" dirty="0">
              <a:ea typeface="MS Gothic" panose="020B0609070205080204" pitchFamily="49" charset="-128"/>
            </a:endParaRPr>
          </a:p>
          <a:p>
            <a:pPr marL="342900" indent="-342900">
              <a:buFont typeface="Arial" panose="020B0604020202020204" pitchFamily="34" charset="0"/>
              <a:buChar char="•"/>
            </a:pPr>
            <a:r>
              <a:rPr kumimoji="1" lang="zh-CN" altLang="en-US" sz="2800" dirty="0">
                <a:ea typeface="MS Gothic" panose="020B0609070205080204" pitchFamily="49" charset="-128"/>
              </a:rPr>
              <a:t>今までの実験結果まとめた</a:t>
            </a:r>
            <a:endParaRPr kumimoji="1" lang="en-US" altLang="zh-CN" sz="2800" dirty="0">
              <a:ea typeface="MS Gothic" panose="020B0609070205080204" pitchFamily="49" charset="-128"/>
            </a:endParaRPr>
          </a:p>
          <a:p>
            <a:pPr marL="342900" indent="-342900">
              <a:buFont typeface="Arial" panose="020B0604020202020204" pitchFamily="34" charset="0"/>
              <a:buChar char="•"/>
            </a:pPr>
            <a:endParaRPr kumimoji="1" lang="en-US" altLang="ja-JP" sz="2800" dirty="0">
              <a:ea typeface="MS Gothic" panose="020B0609070205080204" pitchFamily="49" charset="-128"/>
            </a:endParaRPr>
          </a:p>
          <a:p>
            <a:pPr marL="342900" indent="-342900">
              <a:buFont typeface="Arial" panose="020B0604020202020204" pitchFamily="34" charset="0"/>
              <a:buChar char="•"/>
            </a:pPr>
            <a:r>
              <a:rPr kumimoji="1" lang="zh-CN" altLang="en-US" sz="2800" dirty="0">
                <a:ea typeface="MS Gothic" panose="020B0609070205080204" pitchFamily="49" charset="-128"/>
              </a:rPr>
              <a:t>今まで読んだ論文を整理した</a:t>
            </a:r>
            <a:endParaRPr kumimoji="1" lang="en-US" altLang="zh-CN" sz="2800" dirty="0">
              <a:ea typeface="MS Gothic" panose="020B0609070205080204" pitchFamily="49" charset="-128"/>
            </a:endParaRPr>
          </a:p>
          <a:p>
            <a:pPr marL="342900" indent="-342900">
              <a:buFont typeface="Arial" panose="020B0604020202020204" pitchFamily="34" charset="0"/>
              <a:buChar char="•"/>
            </a:pPr>
            <a:endParaRPr kumimoji="1" lang="en-US" altLang="ja-JP" sz="2800" dirty="0">
              <a:ea typeface="MS Gothic" panose="020B0609070205080204" pitchFamily="49" charset="-128"/>
            </a:endParaRPr>
          </a:p>
          <a:p>
            <a:pPr marL="342900" indent="-342900">
              <a:buFont typeface="Arial" panose="020B0604020202020204" pitchFamily="34" charset="0"/>
              <a:buChar char="•"/>
            </a:pPr>
            <a:r>
              <a:rPr lang="ja-JP" altLang="en-US" sz="2800">
                <a:ea typeface="MS Gothic" panose="020B0609070205080204" pitchFamily="49" charset="-128"/>
              </a:rPr>
              <a:t>提案手法の欠点と今後の改良</a:t>
            </a:r>
            <a:endParaRPr lang="en-US" altLang="ja-JP" sz="2800" dirty="0">
              <a:ea typeface="MS Gothic" panose="020B0609070205080204" pitchFamily="49" charset="-128"/>
            </a:endParaRPr>
          </a:p>
        </p:txBody>
      </p:sp>
    </p:spTree>
    <p:extLst>
      <p:ext uri="{BB962C8B-B14F-4D97-AF65-F5344CB8AC3E}">
        <p14:creationId xmlns:p14="http://schemas.microsoft.com/office/powerpoint/2010/main" val="4270133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B459266D-E847-2145-A433-B8CEA704BBB0}"/>
              </a:ext>
            </a:extLst>
          </p:cNvPr>
          <p:cNvPicPr>
            <a:picLocks noChangeAspect="1"/>
          </p:cNvPicPr>
          <p:nvPr/>
        </p:nvPicPr>
        <p:blipFill>
          <a:blip r:embed="rId2"/>
          <a:stretch>
            <a:fillRect/>
          </a:stretch>
        </p:blipFill>
        <p:spPr>
          <a:xfrm>
            <a:off x="5705825" y="1250730"/>
            <a:ext cx="6717304" cy="4719511"/>
          </a:xfrm>
          <a:prstGeom prst="rect">
            <a:avLst/>
          </a:prstGeom>
        </p:spPr>
      </p:pic>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ja-CN" sz="4000" b="1" dirty="0">
                <a:solidFill>
                  <a:schemeClr val="tx1"/>
                </a:solidFill>
                <a:latin typeface="MS Gothic" panose="020B0609070205080204" pitchFamily="49" charset="-128"/>
                <a:ea typeface="MS Gothic" panose="020B0609070205080204" pitchFamily="49" charset="-128"/>
              </a:rPr>
              <a:t>Loss</a:t>
            </a:r>
            <a:r>
              <a:rPr kumimoji="1" lang="ja-CN" altLang="en-US" sz="4000" b="1" dirty="0">
                <a:solidFill>
                  <a:schemeClr val="tx1"/>
                </a:solidFill>
                <a:latin typeface="MS Gothic" panose="020B0609070205080204" pitchFamily="49" charset="-128"/>
                <a:ea typeface="MS Gothic" panose="020B0609070205080204" pitchFamily="49" charset="-128"/>
              </a:rPr>
              <a:t>の計算方式変更</a:t>
            </a: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12</a:t>
            </a:fld>
            <a:endParaRPr lang="en-US"/>
          </a:p>
        </p:txBody>
      </p:sp>
      <p:sp>
        <p:nvSpPr>
          <p:cNvPr id="5" name="テキスト ボックス 4">
            <a:extLst>
              <a:ext uri="{FF2B5EF4-FFF2-40B4-BE49-F238E27FC236}">
                <a16:creationId xmlns:a16="http://schemas.microsoft.com/office/drawing/2014/main" id="{0098DDE5-1FFE-F145-942C-3E607E1C77ED}"/>
              </a:ext>
            </a:extLst>
          </p:cNvPr>
          <p:cNvSpPr txBox="1"/>
          <p:nvPr/>
        </p:nvSpPr>
        <p:spPr>
          <a:xfrm>
            <a:off x="1097280" y="1790248"/>
            <a:ext cx="9896541" cy="233910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ea typeface="MS Gothic" panose="020B0609070205080204" pitchFamily="49" charset="-128"/>
              </a:rPr>
              <a:t>今までの計算方式：</a:t>
            </a:r>
            <a:endParaRPr lang="en-US" altLang="ja-JP" sz="2400" dirty="0">
              <a:ea typeface="MS Gothic" panose="020B0609070205080204" pitchFamily="49" charset="-128"/>
            </a:endParaRPr>
          </a:p>
          <a:p>
            <a:pPr marL="800100" lvl="1" indent="-342900">
              <a:buFont typeface="Arial" panose="020B0604020202020204" pitchFamily="34" charset="0"/>
              <a:buChar char="•"/>
            </a:pPr>
            <a:r>
              <a:rPr lang="en-US" altLang="ja-JP" sz="2000" dirty="0">
                <a:ea typeface="MS Gothic" panose="020B0609070205080204" pitchFamily="49" charset="-128"/>
              </a:rPr>
              <a:t>Loss</a:t>
            </a:r>
            <a:r>
              <a:rPr lang="zh-CN" altLang="en-US" sz="2000" dirty="0">
                <a:ea typeface="MS Gothic" panose="020B0609070205080204" pitchFamily="49" charset="-128"/>
              </a:rPr>
              <a:t> </a:t>
            </a:r>
            <a:r>
              <a:rPr lang="en-US" altLang="zh-CN" sz="2000" dirty="0">
                <a:ea typeface="MS Gothic" panose="020B0609070205080204" pitchFamily="49" charset="-128"/>
              </a:rPr>
              <a:t>=</a:t>
            </a:r>
            <a:r>
              <a:rPr lang="zh-CN" altLang="en-US" sz="2000" dirty="0">
                <a:ea typeface="MS Gothic" panose="020B0609070205080204" pitchFamily="49" charset="-128"/>
              </a:rPr>
              <a:t> </a:t>
            </a:r>
            <a:r>
              <a:rPr lang="en-US" altLang="zh-CN" sz="2000" dirty="0">
                <a:ea typeface="MS Gothic" panose="020B0609070205080204" pitchFamily="49" charset="-128"/>
              </a:rPr>
              <a:t>CRF</a:t>
            </a:r>
            <a:r>
              <a:rPr lang="zh-CN" altLang="en-US" sz="2000" dirty="0">
                <a:ea typeface="MS Gothic" panose="020B0609070205080204" pitchFamily="49" charset="-128"/>
              </a:rPr>
              <a:t> </a:t>
            </a:r>
            <a:r>
              <a:rPr lang="en-US" altLang="zh-CN" sz="2000" dirty="0">
                <a:ea typeface="MS Gothic" panose="020B0609070205080204" pitchFamily="49" charset="-128"/>
              </a:rPr>
              <a:t>loss</a:t>
            </a:r>
            <a:r>
              <a:rPr lang="zh-CN" altLang="en-US" sz="2000" dirty="0">
                <a:ea typeface="MS Gothic" panose="020B0609070205080204" pitchFamily="49" charset="-128"/>
              </a:rPr>
              <a:t> </a:t>
            </a:r>
            <a:r>
              <a:rPr lang="en-US" altLang="zh-CN" sz="2000" dirty="0">
                <a:ea typeface="MS Gothic" panose="020B0609070205080204" pitchFamily="49" charset="-128"/>
              </a:rPr>
              <a:t>+</a:t>
            </a:r>
            <a:r>
              <a:rPr lang="zh-CN" altLang="en-US" sz="2000" dirty="0">
                <a:ea typeface="MS Gothic" panose="020B0609070205080204" pitchFamily="49" charset="-128"/>
              </a:rPr>
              <a:t> </a:t>
            </a:r>
            <a:r>
              <a:rPr lang="en-US" altLang="zh-CN" sz="2000" dirty="0">
                <a:ea typeface="MS Gothic" panose="020B0609070205080204" pitchFamily="49" charset="-128"/>
              </a:rPr>
              <a:t>Sigmoid</a:t>
            </a:r>
            <a:r>
              <a:rPr lang="zh-CN" altLang="en-US" sz="2000" dirty="0">
                <a:ea typeface="MS Gothic" panose="020B0609070205080204" pitchFamily="49" charset="-128"/>
              </a:rPr>
              <a:t> </a:t>
            </a:r>
            <a:r>
              <a:rPr lang="en-US" altLang="zh-CN" sz="2000" dirty="0">
                <a:ea typeface="MS Gothic" panose="020B0609070205080204" pitchFamily="49" charset="-128"/>
              </a:rPr>
              <a:t>loss</a:t>
            </a:r>
          </a:p>
          <a:p>
            <a:pPr marL="800100" lvl="1" indent="-342900">
              <a:buFont typeface="Arial" panose="020B0604020202020204" pitchFamily="34" charset="0"/>
              <a:buChar char="•"/>
            </a:pPr>
            <a:endParaRPr lang="en-US" altLang="ja-JP" sz="2000" dirty="0">
              <a:ea typeface="MS Gothic" panose="020B0609070205080204" pitchFamily="49" charset="-128"/>
            </a:endParaRPr>
          </a:p>
          <a:p>
            <a:pPr marL="342900" indent="-342900">
              <a:buFont typeface="Arial" panose="020B0604020202020204" pitchFamily="34" charset="0"/>
              <a:buChar char="•"/>
            </a:pPr>
            <a:r>
              <a:rPr lang="ja-JP" altLang="en-US" sz="2400">
                <a:ea typeface="MS Gothic" panose="020B0609070205080204" pitchFamily="49" charset="-128"/>
              </a:rPr>
              <a:t>現在の計算方式</a:t>
            </a:r>
            <a:endParaRPr lang="en-US" altLang="ja-JP" sz="2400" dirty="0">
              <a:ea typeface="MS Gothic" panose="020B0609070205080204" pitchFamily="49" charset="-128"/>
            </a:endParaRPr>
          </a:p>
          <a:p>
            <a:pPr marL="800100" lvl="1" indent="-342900">
              <a:buFont typeface="Arial" panose="020B0604020202020204" pitchFamily="34" charset="0"/>
              <a:buChar char="•"/>
            </a:pPr>
            <a:r>
              <a:rPr lang="en-US" altLang="ja-JP" sz="2000" dirty="0">
                <a:ea typeface="MS Gothic" panose="020B0609070205080204" pitchFamily="49" charset="-128"/>
              </a:rPr>
              <a:t>Loss</a:t>
            </a:r>
            <a:r>
              <a:rPr lang="zh-CN" altLang="en-US" sz="2000" dirty="0">
                <a:ea typeface="MS Gothic" panose="020B0609070205080204" pitchFamily="49" charset="-128"/>
              </a:rPr>
              <a:t> </a:t>
            </a:r>
            <a:r>
              <a:rPr lang="en-US" altLang="zh-CN" sz="2000" dirty="0">
                <a:ea typeface="MS Gothic" panose="020B0609070205080204" pitchFamily="49" charset="-128"/>
              </a:rPr>
              <a:t>=</a:t>
            </a:r>
            <a:r>
              <a:rPr lang="zh-CN" altLang="en-US" sz="2000" dirty="0">
                <a:ea typeface="MS Gothic" panose="020B0609070205080204" pitchFamily="49" charset="-128"/>
              </a:rPr>
              <a:t> </a:t>
            </a:r>
            <a:r>
              <a:rPr lang="en-US" altLang="zh-CN" sz="2000" dirty="0">
                <a:ea typeface="MS Gothic" panose="020B0609070205080204" pitchFamily="49" charset="-128"/>
              </a:rPr>
              <a:t>CRF</a:t>
            </a:r>
            <a:r>
              <a:rPr lang="zh-CN" altLang="en-US" sz="2000" dirty="0">
                <a:ea typeface="MS Gothic" panose="020B0609070205080204" pitchFamily="49" charset="-128"/>
              </a:rPr>
              <a:t> </a:t>
            </a:r>
            <a:r>
              <a:rPr lang="en-US" altLang="zh-CN" sz="2000" dirty="0">
                <a:ea typeface="MS Gothic" panose="020B0609070205080204" pitchFamily="49" charset="-128"/>
              </a:rPr>
              <a:t>loss</a:t>
            </a:r>
            <a:r>
              <a:rPr lang="zh-CN" altLang="en-US" sz="2000" dirty="0">
                <a:ea typeface="MS Gothic" panose="020B0609070205080204" pitchFamily="49" charset="-128"/>
              </a:rPr>
              <a:t> </a:t>
            </a:r>
            <a:r>
              <a:rPr lang="en-US" altLang="zh-CN" sz="2000" dirty="0">
                <a:ea typeface="MS Gothic" panose="020B0609070205080204" pitchFamily="49" charset="-128"/>
              </a:rPr>
              <a:t>+</a:t>
            </a:r>
            <a:r>
              <a:rPr lang="zh-CN" altLang="en-US" sz="2000" dirty="0">
                <a:ea typeface="MS Gothic" panose="020B0609070205080204" pitchFamily="49" charset="-128"/>
              </a:rPr>
              <a:t> </a:t>
            </a:r>
            <a:r>
              <a:rPr lang="en-US" altLang="zh-CN" sz="2000" dirty="0">
                <a:solidFill>
                  <a:srgbClr val="FF0000"/>
                </a:solidFill>
                <a:ea typeface="MS Gothic" panose="020B0609070205080204" pitchFamily="49" charset="-128"/>
              </a:rPr>
              <a:t>5</a:t>
            </a:r>
            <a:r>
              <a:rPr lang="zh-CN" altLang="en-US" sz="2000" dirty="0">
                <a:solidFill>
                  <a:srgbClr val="FF0000"/>
                </a:solidFill>
                <a:ea typeface="MS Gothic" panose="020B0609070205080204" pitchFamily="49" charset="-128"/>
              </a:rPr>
              <a:t> * </a:t>
            </a:r>
            <a:r>
              <a:rPr lang="en-US" altLang="zh-CN" sz="2000" dirty="0">
                <a:solidFill>
                  <a:srgbClr val="FF0000"/>
                </a:solidFill>
                <a:ea typeface="MS Gothic" panose="020B0609070205080204" pitchFamily="49" charset="-128"/>
              </a:rPr>
              <a:t>Sigmoid</a:t>
            </a:r>
            <a:r>
              <a:rPr lang="zh-CN" altLang="en-US" sz="2000" dirty="0">
                <a:solidFill>
                  <a:srgbClr val="FF0000"/>
                </a:solidFill>
                <a:ea typeface="MS Gothic" panose="020B0609070205080204" pitchFamily="49" charset="-128"/>
              </a:rPr>
              <a:t> </a:t>
            </a:r>
            <a:r>
              <a:rPr lang="en-US" altLang="zh-CN" sz="2000" dirty="0">
                <a:solidFill>
                  <a:srgbClr val="FF0000"/>
                </a:solidFill>
                <a:ea typeface="MS Gothic" panose="020B0609070205080204" pitchFamily="49" charset="-128"/>
              </a:rPr>
              <a:t>loss</a:t>
            </a:r>
          </a:p>
          <a:p>
            <a:pPr marL="800100" lvl="1" indent="-342900">
              <a:buFont typeface="Arial" panose="020B0604020202020204" pitchFamily="34" charset="0"/>
              <a:buChar char="•"/>
            </a:pPr>
            <a:endParaRPr lang="en-US" altLang="ja-JP" sz="2000" dirty="0">
              <a:ea typeface="MS Gothic" panose="020B0609070205080204" pitchFamily="49" charset="-128"/>
            </a:endParaRPr>
          </a:p>
          <a:p>
            <a:pPr marL="342900" indent="-342900">
              <a:buFont typeface="Arial" panose="020B0604020202020204" pitchFamily="34" charset="0"/>
              <a:buChar char="•"/>
            </a:pPr>
            <a:endParaRPr lang="en-US" altLang="ja-JP" dirty="0">
              <a:ea typeface="MS Gothic" panose="020B0609070205080204" pitchFamily="49" charset="-128"/>
            </a:endParaRPr>
          </a:p>
        </p:txBody>
      </p:sp>
    </p:spTree>
    <p:extLst>
      <p:ext uri="{BB962C8B-B14F-4D97-AF65-F5344CB8AC3E}">
        <p14:creationId xmlns:p14="http://schemas.microsoft.com/office/powerpoint/2010/main" val="119825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ja-CN" sz="4000" b="1" dirty="0">
                <a:solidFill>
                  <a:schemeClr val="tx1"/>
                </a:solidFill>
                <a:latin typeface="MS Gothic" panose="020B0609070205080204" pitchFamily="49" charset="-128"/>
                <a:ea typeface="MS Gothic" panose="020B0609070205080204" pitchFamily="49" charset="-128"/>
              </a:rPr>
              <a:t>Loss</a:t>
            </a:r>
            <a:r>
              <a:rPr kumimoji="1" lang="ja-CN" altLang="en-US" sz="4000" b="1" dirty="0">
                <a:solidFill>
                  <a:schemeClr val="tx1"/>
                </a:solidFill>
                <a:latin typeface="MS Gothic" panose="020B0609070205080204" pitchFamily="49" charset="-128"/>
                <a:ea typeface="MS Gothic" panose="020B0609070205080204" pitchFamily="49" charset="-128"/>
              </a:rPr>
              <a:t>可視化</a:t>
            </a: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13</a:t>
            </a:fld>
            <a:endParaRPr lang="en-US"/>
          </a:p>
        </p:txBody>
      </p:sp>
      <p:sp>
        <p:nvSpPr>
          <p:cNvPr id="4" name="正方形/長方形 3">
            <a:extLst>
              <a:ext uri="{FF2B5EF4-FFF2-40B4-BE49-F238E27FC236}">
                <a16:creationId xmlns:a16="http://schemas.microsoft.com/office/drawing/2014/main" id="{F1B74A7D-2B4C-DA46-A134-EA5A3143C6D0}"/>
              </a:ext>
            </a:extLst>
          </p:cNvPr>
          <p:cNvSpPr/>
          <p:nvPr/>
        </p:nvSpPr>
        <p:spPr>
          <a:xfrm>
            <a:off x="1439917" y="2028497"/>
            <a:ext cx="493986" cy="9459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5" name="正方形/長方形 4">
            <a:extLst>
              <a:ext uri="{FF2B5EF4-FFF2-40B4-BE49-F238E27FC236}">
                <a16:creationId xmlns:a16="http://schemas.microsoft.com/office/drawing/2014/main" id="{B2EADA7A-8435-4B42-82AE-0D619CCF1F9F}"/>
              </a:ext>
            </a:extLst>
          </p:cNvPr>
          <p:cNvSpPr/>
          <p:nvPr/>
        </p:nvSpPr>
        <p:spPr>
          <a:xfrm>
            <a:off x="3578772" y="2028497"/>
            <a:ext cx="493986" cy="945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6" name="テキスト ボックス 5">
            <a:extLst>
              <a:ext uri="{FF2B5EF4-FFF2-40B4-BE49-F238E27FC236}">
                <a16:creationId xmlns:a16="http://schemas.microsoft.com/office/drawing/2014/main" id="{5F983B97-7C37-EB44-90B2-4566011B2DBA}"/>
              </a:ext>
            </a:extLst>
          </p:cNvPr>
          <p:cNvSpPr txBox="1"/>
          <p:nvPr/>
        </p:nvSpPr>
        <p:spPr>
          <a:xfrm>
            <a:off x="1933903" y="1891126"/>
            <a:ext cx="1061544" cy="369332"/>
          </a:xfrm>
          <a:prstGeom prst="rect">
            <a:avLst/>
          </a:prstGeom>
          <a:noFill/>
        </p:spPr>
        <p:txBody>
          <a:bodyPr wrap="square" rtlCol="0">
            <a:spAutoFit/>
          </a:bodyPr>
          <a:lstStyle/>
          <a:p>
            <a:r>
              <a:rPr kumimoji="1" lang="en-US" altLang="ja-CN" dirty="0" err="1"/>
              <a:t>Crf</a:t>
            </a:r>
            <a:r>
              <a:rPr kumimoji="1" lang="en-US" altLang="ja-CN" dirty="0"/>
              <a:t> loss</a:t>
            </a:r>
            <a:endParaRPr kumimoji="1" lang="ja-CN" altLang="en-US" dirty="0"/>
          </a:p>
        </p:txBody>
      </p:sp>
      <p:sp>
        <p:nvSpPr>
          <p:cNvPr id="7" name="テキスト ボックス 6">
            <a:extLst>
              <a:ext uri="{FF2B5EF4-FFF2-40B4-BE49-F238E27FC236}">
                <a16:creationId xmlns:a16="http://schemas.microsoft.com/office/drawing/2014/main" id="{40BA3D9A-A6D5-8644-878B-D5D11A3F2A75}"/>
              </a:ext>
            </a:extLst>
          </p:cNvPr>
          <p:cNvSpPr txBox="1"/>
          <p:nvPr/>
        </p:nvSpPr>
        <p:spPr>
          <a:xfrm>
            <a:off x="4051735" y="1891126"/>
            <a:ext cx="1466195" cy="369332"/>
          </a:xfrm>
          <a:prstGeom prst="rect">
            <a:avLst/>
          </a:prstGeom>
          <a:noFill/>
        </p:spPr>
        <p:txBody>
          <a:bodyPr wrap="square" rtlCol="0">
            <a:spAutoFit/>
          </a:bodyPr>
          <a:lstStyle/>
          <a:p>
            <a:r>
              <a:rPr kumimoji="1" lang="en-US" altLang="ja-CN" dirty="0"/>
              <a:t>Sigmoid  loss</a:t>
            </a:r>
            <a:endParaRPr kumimoji="1" lang="ja-CN" altLang="en-US" dirty="0"/>
          </a:p>
        </p:txBody>
      </p:sp>
      <p:pic>
        <p:nvPicPr>
          <p:cNvPr id="9" name="図 8" descr="グラフ, 折れ線グラフ&#10;&#10;自動的に生成された説明">
            <a:extLst>
              <a:ext uri="{FF2B5EF4-FFF2-40B4-BE49-F238E27FC236}">
                <a16:creationId xmlns:a16="http://schemas.microsoft.com/office/drawing/2014/main" id="{A3161E7D-EF4B-7F44-810D-103781F45CAA}"/>
              </a:ext>
            </a:extLst>
          </p:cNvPr>
          <p:cNvPicPr>
            <a:picLocks noChangeAspect="1"/>
          </p:cNvPicPr>
          <p:nvPr/>
        </p:nvPicPr>
        <p:blipFill>
          <a:blip r:embed="rId2"/>
          <a:stretch>
            <a:fillRect/>
          </a:stretch>
        </p:blipFill>
        <p:spPr>
          <a:xfrm>
            <a:off x="6613223" y="2551595"/>
            <a:ext cx="3957638" cy="2683915"/>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9863BBF8-35DA-4344-B471-4A0FF97D4A8F}"/>
              </a:ext>
            </a:extLst>
          </p:cNvPr>
          <p:cNvPicPr>
            <a:picLocks noChangeAspect="1"/>
          </p:cNvPicPr>
          <p:nvPr/>
        </p:nvPicPr>
        <p:blipFill>
          <a:blip r:embed="rId3"/>
          <a:stretch>
            <a:fillRect/>
          </a:stretch>
        </p:blipFill>
        <p:spPr>
          <a:xfrm>
            <a:off x="1097280" y="2551595"/>
            <a:ext cx="3804790" cy="2569046"/>
          </a:xfrm>
          <a:prstGeom prst="rect">
            <a:avLst/>
          </a:prstGeom>
        </p:spPr>
      </p:pic>
      <p:sp>
        <p:nvSpPr>
          <p:cNvPr id="12" name="正方形/長方形 11">
            <a:extLst>
              <a:ext uri="{FF2B5EF4-FFF2-40B4-BE49-F238E27FC236}">
                <a16:creationId xmlns:a16="http://schemas.microsoft.com/office/drawing/2014/main" id="{DB437426-B514-C247-8D28-A15C6F3751A4}"/>
              </a:ext>
            </a:extLst>
          </p:cNvPr>
          <p:cNvSpPr/>
          <p:nvPr/>
        </p:nvSpPr>
        <p:spPr>
          <a:xfrm>
            <a:off x="844549" y="5149036"/>
            <a:ext cx="4057521" cy="400110"/>
          </a:xfrm>
          <a:prstGeom prst="rect">
            <a:avLst/>
          </a:prstGeom>
        </p:spPr>
        <p:txBody>
          <a:bodyPr wrap="none">
            <a:spAutoFit/>
          </a:bodyPr>
          <a:lstStyle/>
          <a:p>
            <a:pPr marL="800100" lvl="1" indent="-342900">
              <a:buFont typeface="Arial" panose="020B0604020202020204" pitchFamily="34" charset="0"/>
              <a:buChar char="•"/>
            </a:pPr>
            <a:r>
              <a:rPr lang="en-US" altLang="ja-JP" sz="2000" dirty="0">
                <a:ea typeface="MS Gothic" panose="020B0609070205080204" pitchFamily="49" charset="-128"/>
              </a:rPr>
              <a:t>Loss</a:t>
            </a:r>
            <a:r>
              <a:rPr lang="zh-CN" altLang="en-US" sz="2000" dirty="0">
                <a:ea typeface="MS Gothic" panose="020B0609070205080204" pitchFamily="49" charset="-128"/>
              </a:rPr>
              <a:t> </a:t>
            </a:r>
            <a:r>
              <a:rPr lang="en-US" altLang="zh-CN" sz="2000" dirty="0">
                <a:ea typeface="MS Gothic" panose="020B0609070205080204" pitchFamily="49" charset="-128"/>
              </a:rPr>
              <a:t>=</a:t>
            </a:r>
            <a:r>
              <a:rPr lang="zh-CN" altLang="en-US" sz="2000" dirty="0">
                <a:ea typeface="MS Gothic" panose="020B0609070205080204" pitchFamily="49" charset="-128"/>
              </a:rPr>
              <a:t> </a:t>
            </a:r>
            <a:r>
              <a:rPr lang="en-US" altLang="zh-CN" sz="2000" dirty="0">
                <a:ea typeface="MS Gothic" panose="020B0609070205080204" pitchFamily="49" charset="-128"/>
              </a:rPr>
              <a:t>CRF</a:t>
            </a:r>
            <a:r>
              <a:rPr lang="zh-CN" altLang="en-US" sz="2000" dirty="0">
                <a:ea typeface="MS Gothic" panose="020B0609070205080204" pitchFamily="49" charset="-128"/>
              </a:rPr>
              <a:t> </a:t>
            </a:r>
            <a:r>
              <a:rPr lang="en-US" altLang="zh-CN" sz="2000" dirty="0">
                <a:ea typeface="MS Gothic" panose="020B0609070205080204" pitchFamily="49" charset="-128"/>
              </a:rPr>
              <a:t>loss</a:t>
            </a:r>
            <a:r>
              <a:rPr lang="zh-CN" altLang="en-US" sz="2000" dirty="0">
                <a:ea typeface="MS Gothic" panose="020B0609070205080204" pitchFamily="49" charset="-128"/>
              </a:rPr>
              <a:t> </a:t>
            </a:r>
            <a:r>
              <a:rPr lang="en-US" altLang="zh-CN" sz="2000" dirty="0">
                <a:ea typeface="MS Gothic" panose="020B0609070205080204" pitchFamily="49" charset="-128"/>
              </a:rPr>
              <a:t>+</a:t>
            </a:r>
            <a:r>
              <a:rPr lang="zh-CN" altLang="en-US" sz="2000" dirty="0">
                <a:ea typeface="MS Gothic" panose="020B0609070205080204" pitchFamily="49" charset="-128"/>
              </a:rPr>
              <a:t> </a:t>
            </a:r>
            <a:r>
              <a:rPr lang="en-US" altLang="zh-CN" sz="2000" dirty="0">
                <a:ea typeface="MS Gothic" panose="020B0609070205080204" pitchFamily="49" charset="-128"/>
              </a:rPr>
              <a:t>Sigmoid</a:t>
            </a:r>
            <a:r>
              <a:rPr lang="zh-CN" altLang="en-US" sz="2000" dirty="0">
                <a:ea typeface="MS Gothic" panose="020B0609070205080204" pitchFamily="49" charset="-128"/>
              </a:rPr>
              <a:t> </a:t>
            </a:r>
            <a:r>
              <a:rPr lang="en-US" altLang="zh-CN" sz="2000" dirty="0">
                <a:ea typeface="MS Gothic" panose="020B0609070205080204" pitchFamily="49" charset="-128"/>
              </a:rPr>
              <a:t>loss</a:t>
            </a:r>
          </a:p>
        </p:txBody>
      </p:sp>
      <p:sp>
        <p:nvSpPr>
          <p:cNvPr id="13" name="正方形/長方形 12">
            <a:extLst>
              <a:ext uri="{FF2B5EF4-FFF2-40B4-BE49-F238E27FC236}">
                <a16:creationId xmlns:a16="http://schemas.microsoft.com/office/drawing/2014/main" id="{21B42AF0-9041-124B-8185-15DE42F8F31F}"/>
              </a:ext>
            </a:extLst>
          </p:cNvPr>
          <p:cNvSpPr/>
          <p:nvPr/>
        </p:nvSpPr>
        <p:spPr>
          <a:xfrm>
            <a:off x="6498923" y="5154572"/>
            <a:ext cx="4431021" cy="400110"/>
          </a:xfrm>
          <a:prstGeom prst="rect">
            <a:avLst/>
          </a:prstGeom>
        </p:spPr>
        <p:txBody>
          <a:bodyPr wrap="none">
            <a:spAutoFit/>
          </a:bodyPr>
          <a:lstStyle/>
          <a:p>
            <a:pPr marL="800100" lvl="1" indent="-342900">
              <a:buFont typeface="Arial" panose="020B0604020202020204" pitchFamily="34" charset="0"/>
              <a:buChar char="•"/>
            </a:pPr>
            <a:r>
              <a:rPr lang="en-US" altLang="ja-JP" sz="2000" dirty="0">
                <a:ea typeface="MS Gothic" panose="020B0609070205080204" pitchFamily="49" charset="-128"/>
              </a:rPr>
              <a:t>Loss</a:t>
            </a:r>
            <a:r>
              <a:rPr lang="zh-CN" altLang="en-US" sz="2000" dirty="0">
                <a:ea typeface="MS Gothic" panose="020B0609070205080204" pitchFamily="49" charset="-128"/>
              </a:rPr>
              <a:t> </a:t>
            </a:r>
            <a:r>
              <a:rPr lang="en-US" altLang="zh-CN" sz="2000" dirty="0">
                <a:ea typeface="MS Gothic" panose="020B0609070205080204" pitchFamily="49" charset="-128"/>
              </a:rPr>
              <a:t>=</a:t>
            </a:r>
            <a:r>
              <a:rPr lang="zh-CN" altLang="en-US" sz="2000" dirty="0">
                <a:ea typeface="MS Gothic" panose="020B0609070205080204" pitchFamily="49" charset="-128"/>
              </a:rPr>
              <a:t> </a:t>
            </a:r>
            <a:r>
              <a:rPr lang="en-US" altLang="zh-CN" sz="2000" dirty="0">
                <a:ea typeface="MS Gothic" panose="020B0609070205080204" pitchFamily="49" charset="-128"/>
              </a:rPr>
              <a:t>CRF</a:t>
            </a:r>
            <a:r>
              <a:rPr lang="zh-CN" altLang="en-US" sz="2000" dirty="0">
                <a:ea typeface="MS Gothic" panose="020B0609070205080204" pitchFamily="49" charset="-128"/>
              </a:rPr>
              <a:t> </a:t>
            </a:r>
            <a:r>
              <a:rPr lang="en-US" altLang="zh-CN" sz="2000" dirty="0">
                <a:ea typeface="MS Gothic" panose="020B0609070205080204" pitchFamily="49" charset="-128"/>
              </a:rPr>
              <a:t>loss</a:t>
            </a:r>
            <a:r>
              <a:rPr lang="zh-CN" altLang="en-US" sz="2000" dirty="0">
                <a:ea typeface="MS Gothic" panose="020B0609070205080204" pitchFamily="49" charset="-128"/>
              </a:rPr>
              <a:t> </a:t>
            </a:r>
            <a:r>
              <a:rPr lang="en-US" altLang="zh-CN" sz="2000" dirty="0">
                <a:ea typeface="MS Gothic" panose="020B0609070205080204" pitchFamily="49" charset="-128"/>
              </a:rPr>
              <a:t>+</a:t>
            </a:r>
            <a:r>
              <a:rPr lang="zh-CN" altLang="en-US" sz="2000" dirty="0">
                <a:ea typeface="MS Gothic" panose="020B0609070205080204" pitchFamily="49" charset="-128"/>
              </a:rPr>
              <a:t> </a:t>
            </a:r>
            <a:r>
              <a:rPr lang="en-US" altLang="zh-CN" sz="2000" dirty="0">
                <a:solidFill>
                  <a:srgbClr val="FF0000"/>
                </a:solidFill>
                <a:ea typeface="MS Gothic" panose="020B0609070205080204" pitchFamily="49" charset="-128"/>
              </a:rPr>
              <a:t>5</a:t>
            </a:r>
            <a:r>
              <a:rPr lang="zh-CN" altLang="en-US" sz="2000" dirty="0">
                <a:solidFill>
                  <a:srgbClr val="FF0000"/>
                </a:solidFill>
                <a:ea typeface="MS Gothic" panose="020B0609070205080204" pitchFamily="49" charset="-128"/>
              </a:rPr>
              <a:t> * </a:t>
            </a:r>
            <a:r>
              <a:rPr lang="en-US" altLang="zh-CN" sz="2000" dirty="0">
                <a:solidFill>
                  <a:srgbClr val="FF0000"/>
                </a:solidFill>
                <a:ea typeface="MS Gothic" panose="020B0609070205080204" pitchFamily="49" charset="-128"/>
              </a:rPr>
              <a:t>Sigmoid</a:t>
            </a:r>
            <a:r>
              <a:rPr lang="zh-CN" altLang="en-US" sz="2000" dirty="0">
                <a:solidFill>
                  <a:srgbClr val="FF0000"/>
                </a:solidFill>
                <a:ea typeface="MS Gothic" panose="020B0609070205080204" pitchFamily="49" charset="-128"/>
              </a:rPr>
              <a:t> </a:t>
            </a:r>
            <a:r>
              <a:rPr lang="en-US" altLang="zh-CN" sz="2000" dirty="0">
                <a:solidFill>
                  <a:srgbClr val="FF0000"/>
                </a:solidFill>
                <a:ea typeface="MS Gothic" panose="020B0609070205080204" pitchFamily="49" charset="-128"/>
              </a:rPr>
              <a:t>loss</a:t>
            </a:r>
          </a:p>
        </p:txBody>
      </p:sp>
    </p:spTree>
    <p:extLst>
      <p:ext uri="{BB962C8B-B14F-4D97-AF65-F5344CB8AC3E}">
        <p14:creationId xmlns:p14="http://schemas.microsoft.com/office/powerpoint/2010/main" val="3765152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ja-CN" sz="4000" b="1" dirty="0">
                <a:solidFill>
                  <a:schemeClr val="tx1"/>
                </a:solidFill>
                <a:latin typeface="MS Gothic" panose="020B0609070205080204" pitchFamily="49" charset="-128"/>
                <a:ea typeface="MS Gothic" panose="020B0609070205080204" pitchFamily="49" charset="-128"/>
              </a:rPr>
              <a:t>Loss</a:t>
            </a:r>
            <a:r>
              <a:rPr kumimoji="1" lang="ja-CN" altLang="en-US" sz="4000" b="1" dirty="0">
                <a:solidFill>
                  <a:schemeClr val="tx1"/>
                </a:solidFill>
                <a:latin typeface="MS Gothic" panose="020B0609070205080204" pitchFamily="49" charset="-128"/>
                <a:ea typeface="MS Gothic" panose="020B0609070205080204" pitchFamily="49" charset="-128"/>
              </a:rPr>
              <a:t>変更後の実験結果</a:t>
            </a: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14</a:t>
            </a:fld>
            <a:endParaRPr lang="en-US"/>
          </a:p>
        </p:txBody>
      </p:sp>
      <p:graphicFrame>
        <p:nvGraphicFramePr>
          <p:cNvPr id="5" name="Table 4">
            <a:extLst>
              <a:ext uri="{FF2B5EF4-FFF2-40B4-BE49-F238E27FC236}">
                <a16:creationId xmlns:a16="http://schemas.microsoft.com/office/drawing/2014/main" id="{A5F578A3-7AC8-2D4E-BA9A-9DDD86895F0B}"/>
              </a:ext>
            </a:extLst>
          </p:cNvPr>
          <p:cNvGraphicFramePr>
            <a:graphicFrameLocks noGrp="1"/>
          </p:cNvGraphicFramePr>
          <p:nvPr>
            <p:extLst>
              <p:ext uri="{D42A27DB-BD31-4B8C-83A1-F6EECF244321}">
                <p14:modId xmlns:p14="http://schemas.microsoft.com/office/powerpoint/2010/main" val="3753068442"/>
              </p:ext>
            </p:extLst>
          </p:nvPr>
        </p:nvGraphicFramePr>
        <p:xfrm>
          <a:off x="1478544" y="2285254"/>
          <a:ext cx="9461986" cy="148336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altLang="zh-CN" dirty="0"/>
                        <a:t>Encoder</a:t>
                      </a:r>
                      <a:endParaRPr lang="en-US" dirty="0"/>
                    </a:p>
                  </a:txBody>
                  <a:tcPr>
                    <a:lnB w="28575" cap="flat" cmpd="sng" algn="ctr">
                      <a:solidFill>
                        <a:schemeClr val="bg1"/>
                      </a:solidFill>
                      <a:prstDash val="solid"/>
                      <a:round/>
                      <a:headEnd type="none" w="med" len="med"/>
                      <a:tailEnd type="none" w="med" len="med"/>
                    </a:lnB>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sz="1600" dirty="0" err="1"/>
                        <a:t>固有表現抽出</a:t>
                      </a:r>
                      <a:endParaRPr lang="en-US" altLang="ja-CN"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dirty="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dirty="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93.03</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94.10</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93.56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83.77</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82.32</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83.04</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altLang="zh-CN" dirty="0"/>
                        <a:t>92.36</a:t>
                      </a:r>
                      <a:endParaRPr lang="en-US" dirty="0"/>
                    </a:p>
                  </a:txBody>
                  <a:tcPr anchor="ctr"/>
                </a:tc>
                <a:tc>
                  <a:txBody>
                    <a:bodyPr/>
                    <a:lstStyle/>
                    <a:p>
                      <a:pPr algn="ctr"/>
                      <a:r>
                        <a:rPr lang="en-US" altLang="zh-CN"/>
                        <a:t>93.20</a:t>
                      </a:r>
                      <a:endParaRPr lang="en-US" dirty="0"/>
                    </a:p>
                  </a:txBody>
                  <a:tcPr anchor="ctr"/>
                </a:tc>
                <a:tc>
                  <a:txBody>
                    <a:bodyPr/>
                    <a:lstStyle/>
                    <a:p>
                      <a:pPr algn="ctr"/>
                      <a:r>
                        <a:rPr lang="en-US" altLang="zh-CN" dirty="0"/>
                        <a:t>92.78</a:t>
                      </a:r>
                      <a:endParaRPr lang="en-US" dirty="0"/>
                    </a:p>
                  </a:txBody>
                  <a:tcPr anchor="ctr"/>
                </a:tc>
                <a:tc>
                  <a:txBody>
                    <a:bodyPr/>
                    <a:lstStyle/>
                    <a:p>
                      <a:pPr algn="ctr"/>
                      <a:r>
                        <a:rPr lang="en-US" altLang="zh-CN" dirty="0"/>
                        <a:t>81.95</a:t>
                      </a:r>
                      <a:endParaRPr lang="en-US" dirty="0"/>
                    </a:p>
                  </a:txBody>
                  <a:tcPr anchor="ctr"/>
                </a:tc>
                <a:tc>
                  <a:txBody>
                    <a:bodyPr/>
                    <a:lstStyle/>
                    <a:p>
                      <a:pPr algn="ctr"/>
                      <a:r>
                        <a:rPr lang="en-US" altLang="zh-CN" dirty="0"/>
                        <a:t>83.05</a:t>
                      </a:r>
                      <a:endParaRPr lang="en-US" dirty="0"/>
                    </a:p>
                  </a:txBody>
                  <a:tcPr anchor="ctr"/>
                </a:tc>
                <a:tc>
                  <a:txBody>
                    <a:bodyPr/>
                    <a:lstStyle/>
                    <a:p>
                      <a:pPr algn="ctr"/>
                      <a:r>
                        <a:rPr lang="en-US" altLang="zh-CN" dirty="0"/>
                        <a:t>82.50</a:t>
                      </a:r>
                      <a:endParaRPr lang="en-US" dirty="0"/>
                    </a:p>
                  </a:txBody>
                  <a:tcPr anchor="ctr"/>
                </a:tc>
                <a:extLst>
                  <a:ext uri="{0D108BD9-81ED-4DB2-BD59-A6C34878D82A}">
                    <a16:rowId xmlns:a16="http://schemas.microsoft.com/office/drawing/2014/main" val="2692257548"/>
                  </a:ext>
                </a:extLst>
              </a:tr>
            </a:tbl>
          </a:graphicData>
        </a:graphic>
      </p:graphicFrame>
      <p:graphicFrame>
        <p:nvGraphicFramePr>
          <p:cNvPr id="6" name="Table 4">
            <a:extLst>
              <a:ext uri="{FF2B5EF4-FFF2-40B4-BE49-F238E27FC236}">
                <a16:creationId xmlns:a16="http://schemas.microsoft.com/office/drawing/2014/main" id="{34EC8CA3-ABD0-444B-B62D-0CD25712F48A}"/>
              </a:ext>
            </a:extLst>
          </p:cNvPr>
          <p:cNvGraphicFramePr>
            <a:graphicFrameLocks noGrp="1"/>
          </p:cNvGraphicFramePr>
          <p:nvPr>
            <p:extLst>
              <p:ext uri="{D42A27DB-BD31-4B8C-83A1-F6EECF244321}">
                <p14:modId xmlns:p14="http://schemas.microsoft.com/office/powerpoint/2010/main" val="4176744050"/>
              </p:ext>
            </p:extLst>
          </p:nvPr>
        </p:nvGraphicFramePr>
        <p:xfrm>
          <a:off x="1478544" y="4502787"/>
          <a:ext cx="9461986" cy="148336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altLang="zh-CN" dirty="0"/>
                        <a:t>Encoder</a:t>
                      </a:r>
                      <a:endParaRPr lang="en-US" dirty="0"/>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altLang="ja-CN" sz="1600" dirty="0" err="1"/>
                        <a:t>関係抽出</a:t>
                      </a:r>
                      <a:endParaRPr lang="en-US" altLang="ja-CN"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US"/>
                        <a:t>BERT</a:t>
                      </a:r>
                      <a:r>
                        <a:rPr lang="zh-CN" altLang="en-US"/>
                        <a:t> </a:t>
                      </a:r>
                      <a:r>
                        <a:rPr lang="en-US" altLang="zh-CN" baseline="-25000"/>
                        <a:t>(medical)</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93.02</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94.16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93.59</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84.36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84.51</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84.44</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altLang="ja-CN" dirty="0"/>
                        <a:t>92.27</a:t>
                      </a:r>
                      <a:endParaRPr lang="en-US" dirty="0"/>
                    </a:p>
                  </a:txBody>
                  <a:tcPr anchor="ctr"/>
                </a:tc>
                <a:tc>
                  <a:txBody>
                    <a:bodyPr/>
                    <a:lstStyle/>
                    <a:p>
                      <a:pPr algn="ctr"/>
                      <a:r>
                        <a:rPr lang="en-US" altLang="zh-CN" dirty="0"/>
                        <a:t>93.37</a:t>
                      </a:r>
                      <a:endParaRPr lang="en-US" dirty="0"/>
                    </a:p>
                  </a:txBody>
                  <a:tcPr anchor="ctr"/>
                </a:tc>
                <a:tc>
                  <a:txBody>
                    <a:bodyPr/>
                    <a:lstStyle/>
                    <a:p>
                      <a:pPr algn="ctr"/>
                      <a:r>
                        <a:rPr lang="en-US" altLang="zh-CN" dirty="0"/>
                        <a:t>92.82</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81.77</a:t>
                      </a:r>
                    </a:p>
                  </a:txBody>
                  <a:tcPr anchor="ctr"/>
                </a:tc>
                <a:tc>
                  <a:txBody>
                    <a:bodyPr/>
                    <a:lstStyle/>
                    <a:p>
                      <a:pPr algn="ctr"/>
                      <a:r>
                        <a:rPr lang="en-US" altLang="zh-CN" dirty="0"/>
                        <a:t>85.59</a:t>
                      </a:r>
                      <a:endParaRPr lang="en-US" dirty="0"/>
                    </a:p>
                  </a:txBody>
                  <a:tcPr anchor="ctr"/>
                </a:tc>
                <a:tc>
                  <a:txBody>
                    <a:bodyPr/>
                    <a:lstStyle/>
                    <a:p>
                      <a:pPr algn="ctr"/>
                      <a:r>
                        <a:rPr lang="en-US" altLang="zh-CN" dirty="0"/>
                        <a:t>83.64</a:t>
                      </a:r>
                      <a:endParaRPr lang="en-US" dirty="0"/>
                    </a:p>
                  </a:txBody>
                  <a:tcPr anchor="ctr"/>
                </a:tc>
                <a:extLst>
                  <a:ext uri="{0D108BD9-81ED-4DB2-BD59-A6C34878D82A}">
                    <a16:rowId xmlns:a16="http://schemas.microsoft.com/office/drawing/2014/main" val="2692257548"/>
                  </a:ext>
                </a:extLst>
              </a:tr>
            </a:tbl>
          </a:graphicData>
        </a:graphic>
      </p:graphicFrame>
      <p:sp>
        <p:nvSpPr>
          <p:cNvPr id="9" name="テキスト ボックス 8">
            <a:extLst>
              <a:ext uri="{FF2B5EF4-FFF2-40B4-BE49-F238E27FC236}">
                <a16:creationId xmlns:a16="http://schemas.microsoft.com/office/drawing/2014/main" id="{EE72421F-FF63-2149-9F26-C0B5A1FE69BB}"/>
              </a:ext>
            </a:extLst>
          </p:cNvPr>
          <p:cNvSpPr txBox="1"/>
          <p:nvPr/>
        </p:nvSpPr>
        <p:spPr>
          <a:xfrm>
            <a:off x="1097280" y="1839726"/>
            <a:ext cx="7118918"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ea typeface="MS Gothic" panose="020B0609070205080204" pitchFamily="49" charset="-128"/>
              </a:rPr>
              <a:t>Loss</a:t>
            </a:r>
            <a:r>
              <a:rPr lang="zh-CN" altLang="en-US" dirty="0">
                <a:ea typeface="MS Gothic" panose="020B0609070205080204" pitchFamily="49" charset="-128"/>
              </a:rPr>
              <a:t> </a:t>
            </a:r>
            <a:r>
              <a:rPr lang="en-US" altLang="zh-CN" dirty="0">
                <a:ea typeface="MS Gothic" panose="020B0609070205080204" pitchFamily="49" charset="-128"/>
              </a:rPr>
              <a:t>=</a:t>
            </a:r>
            <a:r>
              <a:rPr lang="zh-CN" altLang="en-US" dirty="0">
                <a:ea typeface="MS Gothic" panose="020B0609070205080204" pitchFamily="49" charset="-128"/>
              </a:rPr>
              <a:t> </a:t>
            </a:r>
            <a:r>
              <a:rPr lang="en-US" altLang="zh-CN" dirty="0">
                <a:ea typeface="MS Gothic" panose="020B0609070205080204" pitchFamily="49" charset="-128"/>
              </a:rPr>
              <a:t>CRF</a:t>
            </a:r>
            <a:r>
              <a:rPr lang="zh-CN" altLang="en-US" dirty="0">
                <a:ea typeface="MS Gothic" panose="020B0609070205080204" pitchFamily="49" charset="-128"/>
              </a:rPr>
              <a:t> </a:t>
            </a:r>
            <a:r>
              <a:rPr lang="en-US" altLang="zh-CN" dirty="0">
                <a:ea typeface="MS Gothic" panose="020B0609070205080204" pitchFamily="49" charset="-128"/>
              </a:rPr>
              <a:t>loss</a:t>
            </a:r>
            <a:r>
              <a:rPr lang="zh-CN" altLang="en-US" dirty="0">
                <a:ea typeface="MS Gothic" panose="020B0609070205080204" pitchFamily="49" charset="-128"/>
              </a:rPr>
              <a:t> </a:t>
            </a:r>
            <a:r>
              <a:rPr lang="en-US" altLang="zh-CN" dirty="0">
                <a:ea typeface="MS Gothic" panose="020B0609070205080204" pitchFamily="49" charset="-128"/>
              </a:rPr>
              <a:t>+</a:t>
            </a:r>
            <a:r>
              <a:rPr lang="zh-CN" altLang="en-US" dirty="0">
                <a:ea typeface="MS Gothic" panose="020B0609070205080204" pitchFamily="49" charset="-128"/>
              </a:rPr>
              <a:t> </a:t>
            </a:r>
            <a:r>
              <a:rPr lang="en-US" altLang="zh-CN" dirty="0">
                <a:ea typeface="MS Gothic" panose="020B0609070205080204" pitchFamily="49" charset="-128"/>
              </a:rPr>
              <a:t>Sigmoid</a:t>
            </a:r>
            <a:r>
              <a:rPr lang="zh-CN" altLang="en-US" dirty="0">
                <a:ea typeface="MS Gothic" panose="020B0609070205080204" pitchFamily="49" charset="-128"/>
              </a:rPr>
              <a:t> </a:t>
            </a:r>
            <a:r>
              <a:rPr lang="en-US" altLang="zh-CN" dirty="0">
                <a:ea typeface="MS Gothic" panose="020B0609070205080204" pitchFamily="49" charset="-128"/>
              </a:rPr>
              <a:t>loss</a:t>
            </a:r>
            <a:r>
              <a:rPr lang="zh-CN" altLang="en-US" dirty="0">
                <a:ea typeface="MS Gothic" panose="020B0609070205080204" pitchFamily="49" charset="-128"/>
              </a:rPr>
              <a:t>（</a:t>
            </a:r>
            <a:r>
              <a:rPr lang="en-US" altLang="zh-CN" dirty="0">
                <a:ea typeface="MS Gothic" panose="020B0609070205080204" pitchFamily="49" charset="-128"/>
              </a:rPr>
              <a:t>n2c2</a:t>
            </a:r>
            <a:r>
              <a:rPr lang="zh-CN" altLang="en-US" dirty="0">
                <a:ea typeface="MS Gothic" panose="020B0609070205080204" pitchFamily="49" charset="-128"/>
              </a:rPr>
              <a:t>）</a:t>
            </a:r>
            <a:endParaRPr lang="en-US" altLang="zh-CN" dirty="0">
              <a:ea typeface="MS Gothic" panose="020B0609070205080204" pitchFamily="49" charset="-128"/>
            </a:endParaRPr>
          </a:p>
          <a:p>
            <a:endParaRPr kumimoji="1" lang="ja-CN" altLang="en-US" dirty="0"/>
          </a:p>
        </p:txBody>
      </p:sp>
      <p:sp>
        <p:nvSpPr>
          <p:cNvPr id="10" name="テキスト ボックス 9">
            <a:extLst>
              <a:ext uri="{FF2B5EF4-FFF2-40B4-BE49-F238E27FC236}">
                <a16:creationId xmlns:a16="http://schemas.microsoft.com/office/drawing/2014/main" id="{AB402E41-8465-924C-BD80-594D81D7D30D}"/>
              </a:ext>
            </a:extLst>
          </p:cNvPr>
          <p:cNvSpPr txBox="1"/>
          <p:nvPr/>
        </p:nvSpPr>
        <p:spPr>
          <a:xfrm>
            <a:off x="1097280" y="4032950"/>
            <a:ext cx="6443892"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ea typeface="MS Gothic" panose="020B0609070205080204" pitchFamily="49" charset="-128"/>
              </a:rPr>
              <a:t>Loss</a:t>
            </a:r>
            <a:r>
              <a:rPr lang="zh-CN" altLang="en-US" dirty="0">
                <a:ea typeface="MS Gothic" panose="020B0609070205080204" pitchFamily="49" charset="-128"/>
              </a:rPr>
              <a:t> </a:t>
            </a:r>
            <a:r>
              <a:rPr lang="en-US" altLang="zh-CN" dirty="0">
                <a:ea typeface="MS Gothic" panose="020B0609070205080204" pitchFamily="49" charset="-128"/>
              </a:rPr>
              <a:t>=</a:t>
            </a:r>
            <a:r>
              <a:rPr lang="zh-CN" altLang="en-US" dirty="0">
                <a:ea typeface="MS Gothic" panose="020B0609070205080204" pitchFamily="49" charset="-128"/>
              </a:rPr>
              <a:t> </a:t>
            </a:r>
            <a:r>
              <a:rPr lang="en-US" altLang="zh-CN" dirty="0">
                <a:ea typeface="MS Gothic" panose="020B0609070205080204" pitchFamily="49" charset="-128"/>
              </a:rPr>
              <a:t>CRF</a:t>
            </a:r>
            <a:r>
              <a:rPr lang="zh-CN" altLang="en-US" dirty="0">
                <a:ea typeface="MS Gothic" panose="020B0609070205080204" pitchFamily="49" charset="-128"/>
              </a:rPr>
              <a:t> </a:t>
            </a:r>
            <a:r>
              <a:rPr lang="en-US" altLang="zh-CN" dirty="0">
                <a:ea typeface="MS Gothic" panose="020B0609070205080204" pitchFamily="49" charset="-128"/>
              </a:rPr>
              <a:t>loss</a:t>
            </a:r>
            <a:r>
              <a:rPr lang="zh-CN" altLang="en-US" dirty="0">
                <a:ea typeface="MS Gothic" panose="020B0609070205080204" pitchFamily="49" charset="-128"/>
              </a:rPr>
              <a:t> </a:t>
            </a:r>
            <a:r>
              <a:rPr lang="en-US" altLang="zh-CN" dirty="0">
                <a:ea typeface="MS Gothic" panose="020B0609070205080204" pitchFamily="49" charset="-128"/>
              </a:rPr>
              <a:t>+</a:t>
            </a:r>
            <a:r>
              <a:rPr lang="zh-CN" altLang="en-US" dirty="0">
                <a:ea typeface="MS Gothic" panose="020B0609070205080204" pitchFamily="49" charset="-128"/>
              </a:rPr>
              <a:t> </a:t>
            </a:r>
            <a:r>
              <a:rPr lang="en-US" altLang="zh-CN" dirty="0">
                <a:ea typeface="MS Gothic" panose="020B0609070205080204" pitchFamily="49" charset="-128"/>
              </a:rPr>
              <a:t>5</a:t>
            </a:r>
            <a:r>
              <a:rPr lang="zh-CN" altLang="en-US" dirty="0">
                <a:ea typeface="MS Gothic" panose="020B0609070205080204" pitchFamily="49" charset="-128"/>
              </a:rPr>
              <a:t> * </a:t>
            </a:r>
            <a:r>
              <a:rPr lang="en-US" altLang="zh-CN" dirty="0">
                <a:ea typeface="MS Gothic" panose="020B0609070205080204" pitchFamily="49" charset="-128"/>
              </a:rPr>
              <a:t>Sigmoid</a:t>
            </a:r>
            <a:r>
              <a:rPr lang="zh-CN" altLang="en-US" dirty="0">
                <a:ea typeface="MS Gothic" panose="020B0609070205080204" pitchFamily="49" charset="-128"/>
              </a:rPr>
              <a:t> </a:t>
            </a:r>
            <a:r>
              <a:rPr lang="en-US" altLang="zh-CN" dirty="0">
                <a:ea typeface="MS Gothic" panose="020B0609070205080204" pitchFamily="49" charset="-128"/>
              </a:rPr>
              <a:t>loss</a:t>
            </a:r>
            <a:r>
              <a:rPr lang="zh-CN" altLang="en-US" dirty="0">
                <a:ea typeface="MS Gothic" panose="020B0609070205080204" pitchFamily="49" charset="-128"/>
              </a:rPr>
              <a:t>  </a:t>
            </a:r>
            <a:r>
              <a:rPr lang="en-US" altLang="zh-CN" dirty="0">
                <a:ea typeface="MS Gothic" panose="020B0609070205080204" pitchFamily="49" charset="-128"/>
              </a:rPr>
              <a:t>(n2c2)</a:t>
            </a:r>
          </a:p>
          <a:p>
            <a:endParaRPr kumimoji="1" lang="ja-CN" altLang="en-US" dirty="0"/>
          </a:p>
        </p:txBody>
      </p:sp>
    </p:spTree>
    <p:extLst>
      <p:ext uri="{BB962C8B-B14F-4D97-AF65-F5344CB8AC3E}">
        <p14:creationId xmlns:p14="http://schemas.microsoft.com/office/powerpoint/2010/main" val="4237916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i2b2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15</a:t>
            </a:fld>
            <a:endParaRPr lang="en-US"/>
          </a:p>
        </p:txBody>
      </p:sp>
      <p:graphicFrame>
        <p:nvGraphicFramePr>
          <p:cNvPr id="4" name="表 4">
            <a:extLst>
              <a:ext uri="{FF2B5EF4-FFF2-40B4-BE49-F238E27FC236}">
                <a16:creationId xmlns:a16="http://schemas.microsoft.com/office/drawing/2014/main" id="{E1291B69-2CE9-1B43-A2D2-AA64C2F66E8A}"/>
              </a:ext>
            </a:extLst>
          </p:cNvPr>
          <p:cNvGraphicFramePr>
            <a:graphicFrameLocks noGrp="1"/>
          </p:cNvGraphicFramePr>
          <p:nvPr>
            <p:extLst>
              <p:ext uri="{D42A27DB-BD31-4B8C-83A1-F6EECF244321}">
                <p14:modId xmlns:p14="http://schemas.microsoft.com/office/powerpoint/2010/main" val="1674081311"/>
              </p:ext>
            </p:extLst>
          </p:nvPr>
        </p:nvGraphicFramePr>
        <p:xfrm>
          <a:off x="1772458" y="2174277"/>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i2b2</a:t>
                      </a:r>
                      <a:endParaRPr lang="ja-CN" altLang="en-US" dirty="0"/>
                    </a:p>
                  </a:txBody>
                  <a:tcPr/>
                </a:tc>
                <a:tc>
                  <a:txBody>
                    <a:bodyPr/>
                    <a:lstStyle/>
                    <a:p>
                      <a:pPr algn="r"/>
                      <a:r>
                        <a:rPr lang="en-US" altLang="ja-CN" dirty="0"/>
                        <a:t>3128</a:t>
                      </a:r>
                      <a:r>
                        <a:rPr lang="ja-CN" altLang="en-US" dirty="0"/>
                        <a:t>文</a:t>
                      </a:r>
                    </a:p>
                  </a:txBody>
                  <a:tcPr/>
                </a:tc>
                <a:tc>
                  <a:txBody>
                    <a:bodyPr/>
                    <a:lstStyle/>
                    <a:p>
                      <a:pPr algn="r"/>
                      <a:r>
                        <a:rPr lang="en-US" altLang="ja-CN" dirty="0"/>
                        <a:t>1069</a:t>
                      </a:r>
                      <a:r>
                        <a:rPr lang="ja-CN" altLang="en-US" dirty="0"/>
                        <a:t>文</a:t>
                      </a:r>
                    </a:p>
                  </a:txBody>
                  <a:tcPr/>
                </a:tc>
                <a:tc>
                  <a:txBody>
                    <a:bodyPr/>
                    <a:lstStyle/>
                    <a:p>
                      <a:pPr algn="r"/>
                      <a:r>
                        <a:rPr lang="en-US" altLang="ja-CN" dirty="0"/>
                        <a:t>867</a:t>
                      </a:r>
                      <a:r>
                        <a:rPr lang="ja-CN" altLang="en-US" dirty="0"/>
                        <a:t>文</a:t>
                      </a:r>
                    </a:p>
                  </a:txBody>
                  <a:tcPr/>
                </a:tc>
                <a:extLst>
                  <a:ext uri="{0D108BD9-81ED-4DB2-BD59-A6C34878D82A}">
                    <a16:rowId xmlns:a16="http://schemas.microsoft.com/office/drawing/2014/main" val="2219805294"/>
                  </a:ext>
                </a:extLst>
              </a:tr>
            </a:tbl>
          </a:graphicData>
        </a:graphic>
      </p:graphicFrame>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graphicFrame>
        <p:nvGraphicFramePr>
          <p:cNvPr id="7" name="表 7">
            <a:extLst>
              <a:ext uri="{FF2B5EF4-FFF2-40B4-BE49-F238E27FC236}">
                <a16:creationId xmlns:a16="http://schemas.microsoft.com/office/drawing/2014/main" id="{4FFC18AC-748E-3448-AFFC-EACF75001C6F}"/>
              </a:ext>
            </a:extLst>
          </p:cNvPr>
          <p:cNvGraphicFramePr>
            <a:graphicFrameLocks noGrp="1"/>
          </p:cNvGraphicFramePr>
          <p:nvPr>
            <p:extLst>
              <p:ext uri="{D42A27DB-BD31-4B8C-83A1-F6EECF244321}">
                <p14:modId xmlns:p14="http://schemas.microsoft.com/office/powerpoint/2010/main" val="51719286"/>
              </p:ext>
            </p:extLst>
          </p:nvPr>
        </p:nvGraphicFramePr>
        <p:xfrm>
          <a:off x="1772458" y="3423558"/>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e-3</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
        <p:nvSpPr>
          <p:cNvPr id="8" name="テキスト ボックス 7">
            <a:extLst>
              <a:ext uri="{FF2B5EF4-FFF2-40B4-BE49-F238E27FC236}">
                <a16:creationId xmlns:a16="http://schemas.microsoft.com/office/drawing/2014/main" id="{982C8486-D1DB-E446-85A1-F3FEE59A87A1}"/>
              </a:ext>
            </a:extLst>
          </p:cNvPr>
          <p:cNvSpPr txBox="1"/>
          <p:nvPr/>
        </p:nvSpPr>
        <p:spPr>
          <a:xfrm>
            <a:off x="1168535" y="5369225"/>
            <a:ext cx="8858333"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その他</a:t>
            </a:r>
            <a:endParaRPr kumimoji="1" lang="en-US" altLang="ja-CN" sz="2000" dirty="0">
              <a:ea typeface="MS Gothic"/>
              <a:cs typeface="Calibri"/>
            </a:endParaRPr>
          </a:p>
          <a:p>
            <a:pPr marL="742950" lvl="1" indent="-285750">
              <a:buFont typeface="Arial" panose="020B0604020202020204" pitchFamily="34" charset="0"/>
              <a:buChar char="•"/>
            </a:pPr>
            <a:r>
              <a:rPr kumimoji="1" lang="en-US" altLang="ja-CN" sz="2000" dirty="0">
                <a:ea typeface="MS Gothic"/>
                <a:cs typeface="Calibri"/>
              </a:rPr>
              <a:t>Dropout layer</a:t>
            </a:r>
            <a:r>
              <a:rPr kumimoji="1" lang="ja-CN" altLang="en-US" sz="2000" dirty="0">
                <a:ea typeface="MS Gothic"/>
                <a:cs typeface="Calibri"/>
              </a:rPr>
              <a:t>を加える</a:t>
            </a:r>
            <a:endParaRPr kumimoji="1" lang="en-US" altLang="ja-CN" sz="2000" dirty="0">
              <a:ea typeface="MS Gothic"/>
              <a:cs typeface="Calibri"/>
            </a:endParaRPr>
          </a:p>
          <a:p>
            <a:pPr marL="742950" lvl="1" indent="-285750">
              <a:buFont typeface="Arial" panose="020B0604020202020204" pitchFamily="34" charset="0"/>
              <a:buChar char="•"/>
            </a:pPr>
            <a:r>
              <a:rPr kumimoji="1" lang="en-US" altLang="ja-CN" sz="2000" dirty="0">
                <a:ea typeface="MS Gothic"/>
                <a:cs typeface="Calibri"/>
              </a:rPr>
              <a:t>Loss = </a:t>
            </a:r>
            <a:r>
              <a:rPr kumimoji="1" lang="en-US" altLang="ja-CN" sz="2000" dirty="0" err="1">
                <a:ea typeface="MS Gothic"/>
                <a:cs typeface="Calibri"/>
              </a:rPr>
              <a:t>crf</a:t>
            </a:r>
            <a:r>
              <a:rPr kumimoji="1" lang="en-US" altLang="ja-CN" sz="2000" dirty="0">
                <a:ea typeface="MS Gothic"/>
                <a:cs typeface="Calibri"/>
              </a:rPr>
              <a:t> loss + 5 * sigmoid loss</a:t>
            </a:r>
            <a:endParaRPr kumimoji="1" lang="ja-CN" altLang="en-US" sz="2000" dirty="0">
              <a:ea typeface="MS Gothic"/>
              <a:cs typeface="Calibri"/>
            </a:endParaRPr>
          </a:p>
        </p:txBody>
      </p:sp>
      <p:sp>
        <p:nvSpPr>
          <p:cNvPr id="9" name="テキスト ボックス 8">
            <a:extLst>
              <a:ext uri="{FF2B5EF4-FFF2-40B4-BE49-F238E27FC236}">
                <a16:creationId xmlns:a16="http://schemas.microsoft.com/office/drawing/2014/main" id="{BFD5C99C-5DEE-684D-A048-37A7817B705E}"/>
              </a:ext>
            </a:extLst>
          </p:cNvPr>
          <p:cNvSpPr txBox="1"/>
          <p:nvPr/>
        </p:nvSpPr>
        <p:spPr>
          <a:xfrm>
            <a:off x="1168536" y="4230452"/>
            <a:ext cx="8858333" cy="153888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評価方式</a:t>
            </a:r>
            <a:endParaRPr kumimoji="1" lang="en-US" altLang="ja-CN" sz="2000" dirty="0">
              <a:ea typeface="MS Gothic"/>
              <a:cs typeface="Calibri"/>
            </a:endParaRPr>
          </a:p>
          <a:p>
            <a:pPr marL="742950" lvl="1" indent="-285750">
              <a:buFont typeface="Arial" panose="020B0604020202020204" pitchFamily="34" charset="0"/>
              <a:buChar char="•"/>
            </a:pPr>
            <a:r>
              <a:rPr kumimoji="1" lang="en-US" altLang="ja-CN" b="1" dirty="0">
                <a:ea typeface="MS Gothic"/>
                <a:cs typeface="Calibri"/>
              </a:rPr>
              <a:t>Strict</a:t>
            </a:r>
            <a:r>
              <a:rPr kumimoji="1" lang="en-US" altLang="ja-CN" dirty="0">
                <a:ea typeface="MS Gothic"/>
                <a:cs typeface="Calibri"/>
              </a:rPr>
              <a:t>: </a:t>
            </a:r>
            <a:r>
              <a:rPr kumimoji="1" lang="en-US" altLang="zh-CN" dirty="0">
                <a:ea typeface="MS Gothic"/>
                <a:cs typeface="Calibri"/>
              </a:rPr>
              <a:t>A</a:t>
            </a:r>
            <a:r>
              <a:rPr kumimoji="1" lang="en" altLang="zh-CN" dirty="0">
                <a:ea typeface="MS Gothic"/>
                <a:cs typeface="Calibri"/>
              </a:rPr>
              <a:t>n entity is considered correct if the boundaries and the type of the entity are both correct; a relation is correct when the type of the relation and the argument entities are both correct</a:t>
            </a:r>
          </a:p>
          <a:p>
            <a:pPr marL="742950" lvl="1" indent="-285750">
              <a:buFont typeface="Arial" panose="020B0604020202020204" pitchFamily="34" charset="0"/>
              <a:buChar char="•"/>
            </a:pPr>
            <a:endParaRPr kumimoji="1" lang="ja-CN" altLang="en-US" sz="2000" dirty="0">
              <a:ea typeface="MS Gothic"/>
              <a:cs typeface="Calibri"/>
            </a:endParaRPr>
          </a:p>
        </p:txBody>
      </p:sp>
    </p:spTree>
    <p:extLst>
      <p:ext uri="{BB962C8B-B14F-4D97-AF65-F5344CB8AC3E}">
        <p14:creationId xmlns:p14="http://schemas.microsoft.com/office/powerpoint/2010/main" val="2784970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i2b2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16</a:t>
            </a:fld>
            <a:endParaRPr lang="en-US"/>
          </a:p>
        </p:txBody>
      </p:sp>
      <p:sp>
        <p:nvSpPr>
          <p:cNvPr id="6" name="TextBox 10">
            <a:extLst>
              <a:ext uri="{FF2B5EF4-FFF2-40B4-BE49-F238E27FC236}">
                <a16:creationId xmlns:a16="http://schemas.microsoft.com/office/drawing/2014/main" id="{BFCEB752-19C4-2741-9F03-F9990021C9AB}"/>
              </a:ext>
            </a:extLst>
          </p:cNvPr>
          <p:cNvSpPr txBox="1"/>
          <p:nvPr/>
        </p:nvSpPr>
        <p:spPr>
          <a:xfrm>
            <a:off x="1478544" y="4358596"/>
            <a:ext cx="9461986" cy="2882840"/>
          </a:xfrm>
          <a:prstGeom prst="rect">
            <a:avLst/>
          </a:prstGeom>
          <a:noFill/>
        </p:spPr>
        <p:txBody>
          <a:bodyPr wrap="square" rtlCol="0">
            <a:spAutoFit/>
          </a:bodyPr>
          <a:lstStyle/>
          <a:p>
            <a:r>
              <a:rPr lang="en" altLang="ja-CN" sz="1400" b="1" dirty="0"/>
              <a:t>BERT</a:t>
            </a:r>
            <a:r>
              <a:rPr lang="en" altLang="ja-CN" sz="1400" b="1" baseline="-25000" dirty="0"/>
              <a:t>(general)</a:t>
            </a:r>
            <a:r>
              <a:rPr lang="en" altLang="ja-CN" sz="1400" dirty="0"/>
              <a:t>: a general-domain model obtained by pre-training BERT on a general corpus Wikipedia and </a:t>
            </a:r>
            <a:r>
              <a:rPr lang="en" altLang="ja-CN" sz="1400" dirty="0" err="1"/>
              <a:t>OpenWebText</a:t>
            </a:r>
            <a:r>
              <a:rPr lang="en" altLang="ja-CN" sz="1400" dirty="0"/>
              <a:t>. It uses the</a:t>
            </a:r>
            <a:r>
              <a:rPr lang="zh-CN" altLang="en-US" sz="1400" dirty="0"/>
              <a:t> </a:t>
            </a:r>
            <a:r>
              <a:rPr lang="en" altLang="ja-CN" sz="1400" dirty="0"/>
              <a:t>same architecture and </a:t>
            </a:r>
            <a:r>
              <a:rPr lang="en" altLang="ja-CN" sz="1400" dirty="0" err="1"/>
              <a:t>wordpiece</a:t>
            </a:r>
            <a:r>
              <a:rPr lang="en" altLang="ja-CN" sz="1400" dirty="0"/>
              <a:t> vocabulary as </a:t>
            </a:r>
            <a:r>
              <a:rPr lang="en" altLang="ja-CN" sz="1400" b="1" dirty="0"/>
              <a:t>BERT (base, uncased).</a:t>
            </a:r>
          </a:p>
          <a:p>
            <a:r>
              <a:rPr lang="en" altLang="ja-CN" sz="1400" b="1" dirty="0" err="1"/>
              <a:t>CharacterBERT</a:t>
            </a:r>
            <a:r>
              <a:rPr lang="en" altLang="ja-CN" sz="1400" b="1" baseline="-25000" dirty="0"/>
              <a:t>(general)</a:t>
            </a:r>
            <a:r>
              <a:rPr lang="en" altLang="ja-CN" sz="1400" dirty="0"/>
              <a:t>: a general-domain model obtained by training </a:t>
            </a:r>
            <a:r>
              <a:rPr lang="en" altLang="ja-CN" sz="1400" dirty="0" err="1"/>
              <a:t>CharacterBERT</a:t>
            </a:r>
            <a:r>
              <a:rPr lang="en" altLang="ja-CN" sz="1400" dirty="0"/>
              <a:t> on a general</a:t>
            </a:r>
            <a:r>
              <a:rPr lang="zh-CN" altLang="en-US" sz="1400" dirty="0"/>
              <a:t> </a:t>
            </a:r>
            <a:r>
              <a:rPr lang="en" altLang="ja-CN" sz="1400" dirty="0"/>
              <a:t>corpus Wikipedia and </a:t>
            </a:r>
            <a:r>
              <a:rPr lang="en" altLang="ja-CN" sz="1400" dirty="0" err="1"/>
              <a:t>OpenWebText</a:t>
            </a:r>
            <a:r>
              <a:rPr lang="en" altLang="ja-CN" sz="1400" dirty="0"/>
              <a:t>. Besides the Character-CNN, it uses the same architecture as BERT</a:t>
            </a:r>
            <a:r>
              <a:rPr lang="en" altLang="ja-CN" sz="1200" dirty="0"/>
              <a:t>(general)</a:t>
            </a:r>
            <a:r>
              <a:rPr lang="en" altLang="ja-CN" sz="1400" dirty="0"/>
              <a:t>.</a:t>
            </a:r>
            <a:endParaRPr lang="en" altLang="ja-CN" sz="1400" b="1" dirty="0"/>
          </a:p>
          <a:p>
            <a:r>
              <a:rPr lang="en" altLang="ja-CN" sz="1400" b="1" dirty="0"/>
              <a:t>BERT</a:t>
            </a:r>
            <a:r>
              <a:rPr lang="en" altLang="ja-CN" sz="1400" b="1" baseline="-25000" dirty="0"/>
              <a:t>(medical)</a:t>
            </a:r>
            <a:r>
              <a:rPr lang="en" altLang="ja-CN" sz="1400" dirty="0"/>
              <a:t>: a medical model obtained by re-training BERT</a:t>
            </a:r>
            <a:r>
              <a:rPr lang="en" altLang="ja-CN" sz="1400" baseline="-25000" dirty="0"/>
              <a:t>(general)</a:t>
            </a:r>
            <a:r>
              <a:rPr lang="en" altLang="ja-CN" sz="1400" dirty="0"/>
              <a:t> on a medical corpus MIMIC-III and PMC OA abstracts.</a:t>
            </a:r>
          </a:p>
          <a:p>
            <a:r>
              <a:rPr lang="en" altLang="ja-CN" sz="1400" b="1" dirty="0" err="1"/>
              <a:t>CharacterBERT</a:t>
            </a:r>
            <a:r>
              <a:rPr lang="en" altLang="ja-CN" sz="1400" b="1" baseline="-25000" dirty="0"/>
              <a:t>(medical)</a:t>
            </a:r>
            <a:r>
              <a:rPr lang="en" altLang="ja-CN" sz="1400" dirty="0"/>
              <a:t>: a medical model obtained by re-training </a:t>
            </a:r>
            <a:r>
              <a:rPr lang="en" altLang="ja-CN" sz="1400" dirty="0" err="1"/>
              <a:t>CharacterBERTgeneral</a:t>
            </a:r>
            <a:r>
              <a:rPr lang="en" altLang="ja-CN" sz="1400" dirty="0"/>
              <a:t> on a medical</a:t>
            </a:r>
            <a:r>
              <a:rPr lang="zh-CN" altLang="en-US" sz="1400" dirty="0"/>
              <a:t> </a:t>
            </a:r>
            <a:r>
              <a:rPr lang="en" altLang="ja-CN" sz="1400" dirty="0"/>
              <a:t>corpus MIMIC-III and PMC OA abstracts. This is the Character-CNN analog of BERT</a:t>
            </a:r>
            <a:r>
              <a:rPr lang="en" altLang="ja-CN" sz="1200" dirty="0"/>
              <a:t>(medical)</a:t>
            </a:r>
          </a:p>
          <a:p>
            <a:r>
              <a:rPr lang="en-US" altLang="zh-CN" sz="1400" b="1" dirty="0"/>
              <a:t>BERT</a:t>
            </a:r>
            <a:r>
              <a:rPr lang="en-US" altLang="zh-CN" sz="1400" b="1" baseline="-25000" dirty="0"/>
              <a:t>(</a:t>
            </a:r>
            <a:r>
              <a:rPr lang="en-US" altLang="zh-CN" sz="1400" b="1" baseline="-25000" dirty="0" err="1"/>
              <a:t>base,uncased</a:t>
            </a:r>
            <a:r>
              <a:rPr lang="en-US" altLang="zh-CN" sz="1400" b="1" baseline="-25000" dirty="0"/>
              <a:t>)</a:t>
            </a:r>
            <a:r>
              <a:rPr lang="en-US" altLang="zh-CN" sz="1400" b="1" dirty="0"/>
              <a:t>:</a:t>
            </a:r>
            <a:r>
              <a:rPr lang="zh-CN" altLang="en-US" sz="1400" b="1" dirty="0"/>
              <a:t> </a:t>
            </a:r>
            <a:r>
              <a:rPr lang="en-US" altLang="zh-CN" sz="1400" dirty="0"/>
              <a:t>pre-trained</a:t>
            </a:r>
            <a:r>
              <a:rPr lang="zh-CN" altLang="en-US" sz="1400" dirty="0"/>
              <a:t> </a:t>
            </a:r>
            <a:r>
              <a:rPr lang="en-US" altLang="zh-CN" sz="1400" dirty="0"/>
              <a:t>BERT</a:t>
            </a:r>
            <a:r>
              <a:rPr lang="zh-CN" altLang="en-US" sz="1400" dirty="0"/>
              <a:t> </a:t>
            </a:r>
            <a:r>
              <a:rPr lang="en-US" altLang="zh-CN" sz="1400" dirty="0"/>
              <a:t>on</a:t>
            </a:r>
            <a:r>
              <a:rPr lang="zh-CN" altLang="en-US" sz="1400" dirty="0"/>
              <a:t> </a:t>
            </a:r>
            <a:r>
              <a:rPr lang="en-US" altLang="zh-CN" sz="1400" dirty="0" err="1"/>
              <a:t>BooksCorpus</a:t>
            </a:r>
            <a:r>
              <a:rPr lang="zh-CN" altLang="en-US" sz="1400" dirty="0"/>
              <a:t> </a:t>
            </a:r>
            <a:r>
              <a:rPr lang="en-US" altLang="zh-CN" sz="1400" dirty="0"/>
              <a:t>and</a:t>
            </a:r>
            <a:r>
              <a:rPr lang="zh-CN" altLang="en-US" sz="1400" dirty="0"/>
              <a:t> </a:t>
            </a:r>
            <a:r>
              <a:rPr lang="en-US" altLang="zh-CN" sz="1400" dirty="0"/>
              <a:t>English</a:t>
            </a:r>
            <a:r>
              <a:rPr lang="zh-CN" altLang="en-US" sz="1400" dirty="0"/>
              <a:t> </a:t>
            </a:r>
            <a:r>
              <a:rPr lang="en-US" altLang="zh-CN" sz="1400" dirty="0"/>
              <a:t>Wikipedia</a:t>
            </a:r>
            <a:endParaRPr lang="en" altLang="ja-CN" sz="1400" b="1" dirty="0"/>
          </a:p>
          <a:p>
            <a:endParaRPr lang="en" altLang="ja-CN" sz="1400" dirty="0"/>
          </a:p>
          <a:p>
            <a:endParaRPr lang="en" altLang="ja-CN" sz="1400" dirty="0"/>
          </a:p>
          <a:p>
            <a:endParaRPr lang="en" altLang="ja-CN" sz="1400" dirty="0"/>
          </a:p>
          <a:p>
            <a:endParaRPr lang="en" altLang="ja-CN" sz="1400" dirty="0"/>
          </a:p>
          <a:p>
            <a:endParaRPr lang="en-US" altLang="ja-JP" sz="1400" baseline="-25000" dirty="0">
              <a:ea typeface="ＭＳ Ｐゴシック"/>
            </a:endParaRPr>
          </a:p>
        </p:txBody>
      </p:sp>
      <p:graphicFrame>
        <p:nvGraphicFramePr>
          <p:cNvPr id="7" name="Table 4">
            <a:extLst>
              <a:ext uri="{FF2B5EF4-FFF2-40B4-BE49-F238E27FC236}">
                <a16:creationId xmlns:a16="http://schemas.microsoft.com/office/drawing/2014/main" id="{BC435127-E38C-2B49-AC42-BDACDBAD73AB}"/>
              </a:ext>
            </a:extLst>
          </p:cNvPr>
          <p:cNvGraphicFramePr>
            <a:graphicFrameLocks noGrp="1"/>
          </p:cNvGraphicFramePr>
          <p:nvPr>
            <p:extLst>
              <p:ext uri="{D42A27DB-BD31-4B8C-83A1-F6EECF244321}">
                <p14:modId xmlns:p14="http://schemas.microsoft.com/office/powerpoint/2010/main" val="382575083"/>
              </p:ext>
            </p:extLst>
          </p:nvPr>
        </p:nvGraphicFramePr>
        <p:xfrm>
          <a:off x="1478544" y="2003935"/>
          <a:ext cx="9461986" cy="222504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altLang="zh-CN" dirty="0"/>
                        <a:t>Encoder</a:t>
                      </a:r>
                      <a:endParaRPr lang="en-US" dirty="0"/>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84.45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86.07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85.25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51.93</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41.05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a:t>83.35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83.60</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49.31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42.79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91.77</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91.74</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91.76</a:t>
                      </a:r>
                      <a:endParaRPr lang="en-US" b="1"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57.15</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53.08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55.04</a:t>
                      </a:r>
                      <a:endParaRPr lang="en-US" b="1"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altLang="zh-CN" dirty="0"/>
                        <a:t>88.36</a:t>
                      </a:r>
                      <a:endParaRPr lang="en-US" dirty="0"/>
                    </a:p>
                  </a:txBody>
                  <a:tcPr anchor="ctr"/>
                </a:tc>
                <a:tc>
                  <a:txBody>
                    <a:bodyPr/>
                    <a:lstStyle/>
                    <a:p>
                      <a:pPr algn="ctr"/>
                      <a:r>
                        <a:rPr lang="en-US" altLang="zh-CN" dirty="0"/>
                        <a:t>87.38</a:t>
                      </a:r>
                      <a:endParaRPr lang="en-US" dirty="0"/>
                    </a:p>
                  </a:txBody>
                  <a:tcPr anchor="ctr"/>
                </a:tc>
                <a:tc>
                  <a:txBody>
                    <a:bodyPr/>
                    <a:lstStyle/>
                    <a:p>
                      <a:pPr algn="ctr"/>
                      <a:r>
                        <a:rPr lang="en-US" altLang="zh-CN" dirty="0"/>
                        <a:t>87.87</a:t>
                      </a:r>
                      <a:endParaRPr lang="en-US" dirty="0"/>
                    </a:p>
                  </a:txBody>
                  <a:tcPr anchor="ctr"/>
                </a:tc>
                <a:tc>
                  <a:txBody>
                    <a:bodyPr/>
                    <a:lstStyle/>
                    <a:p>
                      <a:pPr algn="ctr"/>
                      <a:r>
                        <a:rPr lang="en-US" altLang="zh-CN" dirty="0"/>
                        <a:t>54.22</a:t>
                      </a:r>
                      <a:endParaRPr lang="en-US" dirty="0"/>
                    </a:p>
                  </a:txBody>
                  <a:tcPr anchor="ctr"/>
                </a:tc>
                <a:tc>
                  <a:txBody>
                    <a:bodyPr/>
                    <a:lstStyle/>
                    <a:p>
                      <a:pPr algn="ctr"/>
                      <a:r>
                        <a:rPr lang="en-US" altLang="zh-CN" dirty="0"/>
                        <a:t>53.80</a:t>
                      </a:r>
                      <a:endParaRPr lang="en-US" dirty="0"/>
                    </a:p>
                  </a:txBody>
                  <a:tcPr anchor="ctr"/>
                </a:tc>
                <a:tc>
                  <a:txBody>
                    <a:bodyPr/>
                    <a:lstStyle/>
                    <a:p>
                      <a:pPr algn="ctr"/>
                      <a:r>
                        <a:rPr lang="en-US" altLang="zh-CN" dirty="0"/>
                        <a:t>54.01</a:t>
                      </a:r>
                      <a:endParaRPr lang="en-US" dirty="0"/>
                    </a:p>
                  </a:txBody>
                  <a:tcPr anchor="ctr"/>
                </a:tc>
                <a:extLst>
                  <a:ext uri="{0D108BD9-81ED-4DB2-BD59-A6C34878D82A}">
                    <a16:rowId xmlns:a16="http://schemas.microsoft.com/office/drawing/2014/main" val="2692257548"/>
                  </a:ext>
                </a:extLst>
              </a:tr>
            </a:tbl>
          </a:graphicData>
        </a:graphic>
      </p:graphicFrame>
    </p:spTree>
    <p:extLst>
      <p:ext uri="{BB962C8B-B14F-4D97-AF65-F5344CB8AC3E}">
        <p14:creationId xmlns:p14="http://schemas.microsoft.com/office/powerpoint/2010/main" val="2689981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n2c2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17</a:t>
            </a:fld>
            <a:endParaRPr lang="en-US"/>
          </a:p>
        </p:txBody>
      </p:sp>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sp>
        <p:nvSpPr>
          <p:cNvPr id="8" name="テキスト ボックス 7">
            <a:extLst>
              <a:ext uri="{FF2B5EF4-FFF2-40B4-BE49-F238E27FC236}">
                <a16:creationId xmlns:a16="http://schemas.microsoft.com/office/drawing/2014/main" id="{982C8486-D1DB-E446-85A1-F3FEE59A87A1}"/>
              </a:ext>
            </a:extLst>
          </p:cNvPr>
          <p:cNvSpPr txBox="1"/>
          <p:nvPr/>
        </p:nvSpPr>
        <p:spPr>
          <a:xfrm>
            <a:off x="1168535" y="5369225"/>
            <a:ext cx="8858333"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その他</a:t>
            </a:r>
            <a:endParaRPr kumimoji="1" lang="en-US" altLang="ja-CN" sz="2000" dirty="0">
              <a:ea typeface="MS Gothic"/>
              <a:cs typeface="Calibri"/>
            </a:endParaRPr>
          </a:p>
          <a:p>
            <a:pPr marL="742950" lvl="1" indent="-285750">
              <a:buFont typeface="Arial" panose="020B0604020202020204" pitchFamily="34" charset="0"/>
              <a:buChar char="•"/>
            </a:pPr>
            <a:r>
              <a:rPr kumimoji="1" lang="en-US" altLang="ja-CN" sz="2000" dirty="0">
                <a:ea typeface="MS Gothic"/>
                <a:cs typeface="Calibri"/>
              </a:rPr>
              <a:t>Dropout layer</a:t>
            </a:r>
            <a:r>
              <a:rPr kumimoji="1" lang="ja-CN" altLang="en-US" sz="2000" dirty="0">
                <a:ea typeface="MS Gothic"/>
                <a:cs typeface="Calibri"/>
              </a:rPr>
              <a:t>を加える</a:t>
            </a:r>
            <a:endParaRPr kumimoji="1" lang="en-US" altLang="ja-CN" sz="2000" dirty="0">
              <a:ea typeface="MS Gothic"/>
              <a:cs typeface="Calibri"/>
            </a:endParaRPr>
          </a:p>
          <a:p>
            <a:pPr marL="742950" lvl="1" indent="-285750">
              <a:buFont typeface="Arial" panose="020B0604020202020204" pitchFamily="34" charset="0"/>
              <a:buChar char="•"/>
            </a:pPr>
            <a:r>
              <a:rPr kumimoji="1" lang="en-US" altLang="ja-CN" sz="2000" dirty="0">
                <a:ea typeface="MS Gothic"/>
                <a:cs typeface="Calibri"/>
              </a:rPr>
              <a:t>Loss = </a:t>
            </a:r>
            <a:r>
              <a:rPr kumimoji="1" lang="en-US" altLang="ja-CN" sz="2000" dirty="0" err="1">
                <a:ea typeface="MS Gothic"/>
                <a:cs typeface="Calibri"/>
              </a:rPr>
              <a:t>crf</a:t>
            </a:r>
            <a:r>
              <a:rPr kumimoji="1" lang="en-US" altLang="ja-CN" sz="2000" dirty="0">
                <a:ea typeface="MS Gothic"/>
                <a:cs typeface="Calibri"/>
              </a:rPr>
              <a:t> loss + 5 * sigmoid loss</a:t>
            </a:r>
            <a:endParaRPr kumimoji="1" lang="ja-CN" altLang="en-US" sz="2000" dirty="0">
              <a:ea typeface="MS Gothic"/>
              <a:cs typeface="Calibri"/>
            </a:endParaRPr>
          </a:p>
        </p:txBody>
      </p:sp>
      <p:sp>
        <p:nvSpPr>
          <p:cNvPr id="9" name="テキスト ボックス 8">
            <a:extLst>
              <a:ext uri="{FF2B5EF4-FFF2-40B4-BE49-F238E27FC236}">
                <a16:creationId xmlns:a16="http://schemas.microsoft.com/office/drawing/2014/main" id="{BFD5C99C-5DEE-684D-A048-37A7817B705E}"/>
              </a:ext>
            </a:extLst>
          </p:cNvPr>
          <p:cNvSpPr txBox="1"/>
          <p:nvPr/>
        </p:nvSpPr>
        <p:spPr>
          <a:xfrm>
            <a:off x="1168536" y="4230452"/>
            <a:ext cx="8858333" cy="153888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評価方式</a:t>
            </a:r>
            <a:endParaRPr kumimoji="1" lang="en-US" altLang="ja-CN" sz="2000" dirty="0">
              <a:ea typeface="MS Gothic"/>
              <a:cs typeface="Calibri"/>
            </a:endParaRPr>
          </a:p>
          <a:p>
            <a:pPr marL="742950" lvl="1" indent="-285750">
              <a:buFont typeface="Arial" panose="020B0604020202020204" pitchFamily="34" charset="0"/>
              <a:buChar char="•"/>
            </a:pPr>
            <a:r>
              <a:rPr kumimoji="1" lang="en-US" altLang="ja-CN" b="1" dirty="0">
                <a:ea typeface="MS Gothic"/>
                <a:cs typeface="Calibri"/>
              </a:rPr>
              <a:t>Strict</a:t>
            </a:r>
            <a:r>
              <a:rPr kumimoji="1" lang="en-US" altLang="ja-CN" dirty="0">
                <a:ea typeface="MS Gothic"/>
                <a:cs typeface="Calibri"/>
              </a:rPr>
              <a:t>: </a:t>
            </a:r>
            <a:r>
              <a:rPr kumimoji="1" lang="en-US" altLang="zh-CN" dirty="0">
                <a:ea typeface="MS Gothic"/>
                <a:cs typeface="Calibri"/>
              </a:rPr>
              <a:t>A</a:t>
            </a:r>
            <a:r>
              <a:rPr kumimoji="1" lang="en" altLang="zh-CN" dirty="0">
                <a:ea typeface="MS Gothic"/>
                <a:cs typeface="Calibri"/>
              </a:rPr>
              <a:t>n entity is considered correct if the boundaries and the type of the entity are both correct; a relation is correct when the type of the relation and the argument entities are both correct</a:t>
            </a:r>
          </a:p>
          <a:p>
            <a:pPr marL="742950" lvl="1" indent="-285750">
              <a:buFont typeface="Arial" panose="020B0604020202020204" pitchFamily="34" charset="0"/>
              <a:buChar char="•"/>
            </a:pPr>
            <a:endParaRPr kumimoji="1" lang="ja-CN" altLang="en-US" sz="2000" dirty="0">
              <a:ea typeface="MS Gothic"/>
              <a:cs typeface="Calibri"/>
            </a:endParaRPr>
          </a:p>
        </p:txBody>
      </p:sp>
      <p:graphicFrame>
        <p:nvGraphicFramePr>
          <p:cNvPr id="10" name="表 4">
            <a:extLst>
              <a:ext uri="{FF2B5EF4-FFF2-40B4-BE49-F238E27FC236}">
                <a16:creationId xmlns:a16="http://schemas.microsoft.com/office/drawing/2014/main" id="{44E29D6A-AEF1-2844-B24A-28C048E305F7}"/>
              </a:ext>
            </a:extLst>
          </p:cNvPr>
          <p:cNvGraphicFramePr>
            <a:graphicFrameLocks noGrp="1"/>
          </p:cNvGraphicFramePr>
          <p:nvPr>
            <p:extLst>
              <p:ext uri="{D42A27DB-BD31-4B8C-83A1-F6EECF244321}">
                <p14:modId xmlns:p14="http://schemas.microsoft.com/office/powerpoint/2010/main" val="1959439204"/>
              </p:ext>
            </p:extLst>
          </p:nvPr>
        </p:nvGraphicFramePr>
        <p:xfrm>
          <a:off x="1772458" y="2216554"/>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n2c2</a:t>
                      </a:r>
                      <a:endParaRPr lang="ja-CN" altLang="en-US" dirty="0"/>
                    </a:p>
                  </a:txBody>
                  <a:tcPr/>
                </a:tc>
                <a:tc>
                  <a:txBody>
                    <a:bodyPr/>
                    <a:lstStyle/>
                    <a:p>
                      <a:pPr algn="r"/>
                      <a:r>
                        <a:rPr lang="en-US" altLang="ja-CN" dirty="0"/>
                        <a:t>9105</a:t>
                      </a:r>
                      <a:r>
                        <a:rPr lang="ja-CN" altLang="en-US" dirty="0"/>
                        <a:t>文</a:t>
                      </a:r>
                    </a:p>
                  </a:txBody>
                  <a:tcPr/>
                </a:tc>
                <a:tc>
                  <a:txBody>
                    <a:bodyPr/>
                    <a:lstStyle/>
                    <a:p>
                      <a:pPr algn="r"/>
                      <a:r>
                        <a:rPr lang="en-US" altLang="ja-CN" dirty="0"/>
                        <a:t>2904</a:t>
                      </a:r>
                      <a:r>
                        <a:rPr lang="ja-CN" altLang="en-US" dirty="0"/>
                        <a:t>文</a:t>
                      </a:r>
                    </a:p>
                  </a:txBody>
                  <a:tcPr/>
                </a:tc>
                <a:tc>
                  <a:txBody>
                    <a:bodyPr/>
                    <a:lstStyle/>
                    <a:p>
                      <a:pPr algn="r"/>
                      <a:r>
                        <a:rPr lang="en-US" altLang="ja-CN" dirty="0"/>
                        <a:t>3112</a:t>
                      </a:r>
                      <a:r>
                        <a:rPr lang="ja-CN" altLang="en-US" dirty="0"/>
                        <a:t>文</a:t>
                      </a:r>
                    </a:p>
                  </a:txBody>
                  <a:tcPr/>
                </a:tc>
                <a:extLst>
                  <a:ext uri="{0D108BD9-81ED-4DB2-BD59-A6C34878D82A}">
                    <a16:rowId xmlns:a16="http://schemas.microsoft.com/office/drawing/2014/main" val="2219805294"/>
                  </a:ext>
                </a:extLst>
              </a:tr>
            </a:tbl>
          </a:graphicData>
        </a:graphic>
      </p:graphicFrame>
      <p:graphicFrame>
        <p:nvGraphicFramePr>
          <p:cNvPr id="11" name="表 7">
            <a:extLst>
              <a:ext uri="{FF2B5EF4-FFF2-40B4-BE49-F238E27FC236}">
                <a16:creationId xmlns:a16="http://schemas.microsoft.com/office/drawing/2014/main" id="{71D51855-1AC0-4743-87F9-20C184D9EC95}"/>
              </a:ext>
            </a:extLst>
          </p:cNvPr>
          <p:cNvGraphicFramePr>
            <a:graphicFrameLocks noGrp="1"/>
          </p:cNvGraphicFramePr>
          <p:nvPr>
            <p:extLst>
              <p:ext uri="{D42A27DB-BD31-4B8C-83A1-F6EECF244321}">
                <p14:modId xmlns:p14="http://schemas.microsoft.com/office/powerpoint/2010/main" val="3647880563"/>
              </p:ext>
            </p:extLst>
          </p:nvPr>
        </p:nvGraphicFramePr>
        <p:xfrm>
          <a:off x="1772458" y="3447665"/>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5e-4</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Tree>
    <p:extLst>
      <p:ext uri="{BB962C8B-B14F-4D97-AF65-F5344CB8AC3E}">
        <p14:creationId xmlns:p14="http://schemas.microsoft.com/office/powerpoint/2010/main" val="1831318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n2c2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18</a:t>
            </a:fld>
            <a:endParaRPr lang="en-US"/>
          </a:p>
        </p:txBody>
      </p:sp>
      <p:sp>
        <p:nvSpPr>
          <p:cNvPr id="5" name="TextBox 10">
            <a:extLst>
              <a:ext uri="{FF2B5EF4-FFF2-40B4-BE49-F238E27FC236}">
                <a16:creationId xmlns:a16="http://schemas.microsoft.com/office/drawing/2014/main" id="{1B302267-90C3-4749-BEA8-E42493AC0CB8}"/>
              </a:ext>
            </a:extLst>
          </p:cNvPr>
          <p:cNvSpPr txBox="1"/>
          <p:nvPr/>
        </p:nvSpPr>
        <p:spPr>
          <a:xfrm>
            <a:off x="1478544" y="4360735"/>
            <a:ext cx="9461986" cy="2882840"/>
          </a:xfrm>
          <a:prstGeom prst="rect">
            <a:avLst/>
          </a:prstGeom>
          <a:noFill/>
        </p:spPr>
        <p:txBody>
          <a:bodyPr wrap="square" rtlCol="0">
            <a:spAutoFit/>
          </a:bodyPr>
          <a:lstStyle/>
          <a:p>
            <a:r>
              <a:rPr lang="en" altLang="ja-CN" sz="1400" b="1" dirty="0"/>
              <a:t>BERT</a:t>
            </a:r>
            <a:r>
              <a:rPr lang="en" altLang="ja-CN" sz="1400" b="1" baseline="-25000" dirty="0"/>
              <a:t>(general)</a:t>
            </a:r>
            <a:r>
              <a:rPr lang="en" altLang="ja-CN" sz="1400" dirty="0"/>
              <a:t>: a general-domain model obtained by pre-training BERT on a general corpus Wikipedia and </a:t>
            </a:r>
            <a:r>
              <a:rPr lang="en" altLang="ja-CN" sz="1400" dirty="0" err="1"/>
              <a:t>OpenWebText</a:t>
            </a:r>
            <a:r>
              <a:rPr lang="en" altLang="ja-CN" sz="1400" dirty="0"/>
              <a:t>. It uses the</a:t>
            </a:r>
            <a:r>
              <a:rPr lang="zh-CN" altLang="en-US" sz="1400" dirty="0"/>
              <a:t> </a:t>
            </a:r>
            <a:r>
              <a:rPr lang="en" altLang="ja-CN" sz="1400" dirty="0"/>
              <a:t>same architecture and </a:t>
            </a:r>
            <a:r>
              <a:rPr lang="en" altLang="ja-CN" sz="1400" dirty="0" err="1"/>
              <a:t>wordpiece</a:t>
            </a:r>
            <a:r>
              <a:rPr lang="en" altLang="ja-CN" sz="1400" dirty="0"/>
              <a:t> vocabulary as </a:t>
            </a:r>
            <a:r>
              <a:rPr lang="en" altLang="ja-CN" sz="1400" b="1" dirty="0"/>
              <a:t>BERT (base, uncased).</a:t>
            </a:r>
          </a:p>
          <a:p>
            <a:r>
              <a:rPr lang="en" altLang="ja-CN" sz="1400" b="1" dirty="0" err="1"/>
              <a:t>CharacterBERT</a:t>
            </a:r>
            <a:r>
              <a:rPr lang="en" altLang="ja-CN" sz="1400" b="1" baseline="-25000" dirty="0"/>
              <a:t>(general)</a:t>
            </a:r>
            <a:r>
              <a:rPr lang="en" altLang="ja-CN" sz="1400" dirty="0"/>
              <a:t>: a general-domain model obtained by training </a:t>
            </a:r>
            <a:r>
              <a:rPr lang="en" altLang="ja-CN" sz="1400" dirty="0" err="1"/>
              <a:t>CharacterBERT</a:t>
            </a:r>
            <a:r>
              <a:rPr lang="en" altLang="ja-CN" sz="1400" dirty="0"/>
              <a:t> on a general</a:t>
            </a:r>
            <a:r>
              <a:rPr lang="zh-CN" altLang="en-US" sz="1400" dirty="0"/>
              <a:t> </a:t>
            </a:r>
            <a:r>
              <a:rPr lang="en" altLang="ja-CN" sz="1400" dirty="0"/>
              <a:t>corpus Wikipedia and </a:t>
            </a:r>
            <a:r>
              <a:rPr lang="en" altLang="ja-CN" sz="1400" dirty="0" err="1"/>
              <a:t>OpenWebText</a:t>
            </a:r>
            <a:r>
              <a:rPr lang="en" altLang="ja-CN" sz="1400" dirty="0"/>
              <a:t>. Besides the Character-CNN, it uses the same architecture as BERT</a:t>
            </a:r>
            <a:r>
              <a:rPr lang="en" altLang="ja-CN" sz="1200" dirty="0"/>
              <a:t>(general)</a:t>
            </a:r>
            <a:r>
              <a:rPr lang="en" altLang="ja-CN" sz="1400" dirty="0"/>
              <a:t>.</a:t>
            </a:r>
            <a:endParaRPr lang="en" altLang="ja-CN" sz="1400" b="1" dirty="0"/>
          </a:p>
          <a:p>
            <a:r>
              <a:rPr lang="en" altLang="ja-CN" sz="1400" b="1" dirty="0"/>
              <a:t>BERT</a:t>
            </a:r>
            <a:r>
              <a:rPr lang="en" altLang="ja-CN" sz="1400" b="1" baseline="-25000" dirty="0"/>
              <a:t>(medical)</a:t>
            </a:r>
            <a:r>
              <a:rPr lang="en" altLang="ja-CN" sz="1400" dirty="0"/>
              <a:t>: a medical model obtained by re-training BERT</a:t>
            </a:r>
            <a:r>
              <a:rPr lang="en" altLang="ja-CN" sz="1400" baseline="-25000" dirty="0"/>
              <a:t>(general)</a:t>
            </a:r>
            <a:r>
              <a:rPr lang="en" altLang="ja-CN" sz="1400" dirty="0"/>
              <a:t> on a medical corpus MIMIC-III and PMC OA abstracts.</a:t>
            </a:r>
          </a:p>
          <a:p>
            <a:r>
              <a:rPr lang="en" altLang="ja-CN" sz="1400" b="1" dirty="0" err="1"/>
              <a:t>CharacterBERT</a:t>
            </a:r>
            <a:r>
              <a:rPr lang="en" altLang="ja-CN" sz="1400" b="1" baseline="-25000" dirty="0"/>
              <a:t>(medical)</a:t>
            </a:r>
            <a:r>
              <a:rPr lang="en" altLang="ja-CN" sz="1400" dirty="0"/>
              <a:t>: a medical model obtained by re-training </a:t>
            </a:r>
            <a:r>
              <a:rPr lang="en" altLang="ja-CN" sz="1400" dirty="0" err="1"/>
              <a:t>CharacterBERTgeneral</a:t>
            </a:r>
            <a:r>
              <a:rPr lang="en" altLang="ja-CN" sz="1400" dirty="0"/>
              <a:t> on a medical</a:t>
            </a:r>
            <a:r>
              <a:rPr lang="zh-CN" altLang="en-US" sz="1400" dirty="0"/>
              <a:t> </a:t>
            </a:r>
            <a:r>
              <a:rPr lang="en" altLang="ja-CN" sz="1400" dirty="0"/>
              <a:t>corpus MIMIC-III and PMC OA abstracts. This is the Character-CNN analog of BERT</a:t>
            </a:r>
            <a:r>
              <a:rPr lang="en" altLang="ja-CN" sz="1200" dirty="0"/>
              <a:t>(medical)</a:t>
            </a:r>
          </a:p>
          <a:p>
            <a:r>
              <a:rPr lang="en-US" altLang="zh-CN" sz="1400" b="1" dirty="0"/>
              <a:t>BERT</a:t>
            </a:r>
            <a:r>
              <a:rPr lang="en-US" altLang="zh-CN" sz="1400" b="1" baseline="-25000" dirty="0"/>
              <a:t>(</a:t>
            </a:r>
            <a:r>
              <a:rPr lang="en-US" altLang="zh-CN" sz="1400" b="1" baseline="-25000" dirty="0" err="1"/>
              <a:t>base,uncased</a:t>
            </a:r>
            <a:r>
              <a:rPr lang="en-US" altLang="zh-CN" sz="1400" b="1" baseline="-25000" dirty="0"/>
              <a:t>)</a:t>
            </a:r>
            <a:r>
              <a:rPr lang="en-US" altLang="zh-CN" sz="1400" b="1" dirty="0"/>
              <a:t>:</a:t>
            </a:r>
            <a:r>
              <a:rPr lang="zh-CN" altLang="en-US" sz="1400" b="1" dirty="0"/>
              <a:t> </a:t>
            </a:r>
            <a:r>
              <a:rPr lang="en-US" altLang="zh-CN" sz="1400" dirty="0"/>
              <a:t>pre-trained</a:t>
            </a:r>
            <a:r>
              <a:rPr lang="zh-CN" altLang="en-US" sz="1400" dirty="0"/>
              <a:t> </a:t>
            </a:r>
            <a:r>
              <a:rPr lang="en-US" altLang="zh-CN" sz="1400" dirty="0"/>
              <a:t>BERT</a:t>
            </a:r>
            <a:r>
              <a:rPr lang="zh-CN" altLang="en-US" sz="1400" dirty="0"/>
              <a:t> </a:t>
            </a:r>
            <a:r>
              <a:rPr lang="en-US" altLang="zh-CN" sz="1400" dirty="0"/>
              <a:t>on</a:t>
            </a:r>
            <a:r>
              <a:rPr lang="zh-CN" altLang="en-US" sz="1400" dirty="0"/>
              <a:t> </a:t>
            </a:r>
            <a:r>
              <a:rPr lang="en-US" altLang="zh-CN" sz="1400" dirty="0" err="1"/>
              <a:t>BooksCorpus</a:t>
            </a:r>
            <a:r>
              <a:rPr lang="zh-CN" altLang="en-US" sz="1400" dirty="0"/>
              <a:t> </a:t>
            </a:r>
            <a:r>
              <a:rPr lang="en-US" altLang="zh-CN" sz="1400" dirty="0"/>
              <a:t>and</a:t>
            </a:r>
            <a:r>
              <a:rPr lang="zh-CN" altLang="en-US" sz="1400" dirty="0"/>
              <a:t> </a:t>
            </a:r>
            <a:r>
              <a:rPr lang="en-US" altLang="zh-CN" sz="1400" dirty="0"/>
              <a:t>English</a:t>
            </a:r>
            <a:r>
              <a:rPr lang="zh-CN" altLang="en-US" sz="1400" dirty="0"/>
              <a:t> </a:t>
            </a:r>
            <a:r>
              <a:rPr lang="en-US" altLang="zh-CN" sz="1400" dirty="0"/>
              <a:t>Wikipedia</a:t>
            </a:r>
            <a:endParaRPr lang="en" altLang="ja-CN" sz="1400" b="1" dirty="0"/>
          </a:p>
          <a:p>
            <a:endParaRPr lang="en" altLang="ja-CN" sz="1400" dirty="0"/>
          </a:p>
          <a:p>
            <a:endParaRPr lang="en" altLang="ja-CN" sz="1400" dirty="0"/>
          </a:p>
          <a:p>
            <a:endParaRPr lang="en" altLang="ja-CN" sz="1400" dirty="0"/>
          </a:p>
          <a:p>
            <a:endParaRPr lang="en" altLang="ja-CN" sz="1400" dirty="0"/>
          </a:p>
          <a:p>
            <a:endParaRPr lang="en-US" altLang="ja-JP" sz="1400" baseline="-25000" dirty="0">
              <a:ea typeface="ＭＳ Ｐゴシック"/>
            </a:endParaRPr>
          </a:p>
        </p:txBody>
      </p:sp>
      <p:graphicFrame>
        <p:nvGraphicFramePr>
          <p:cNvPr id="6" name="Table 4">
            <a:extLst>
              <a:ext uri="{FF2B5EF4-FFF2-40B4-BE49-F238E27FC236}">
                <a16:creationId xmlns:a16="http://schemas.microsoft.com/office/drawing/2014/main" id="{36A3B942-A982-3D43-B6E0-BD82A5F50883}"/>
              </a:ext>
            </a:extLst>
          </p:cNvPr>
          <p:cNvGraphicFramePr>
            <a:graphicFrameLocks noGrp="1"/>
          </p:cNvGraphicFramePr>
          <p:nvPr>
            <p:extLst>
              <p:ext uri="{D42A27DB-BD31-4B8C-83A1-F6EECF244321}">
                <p14:modId xmlns:p14="http://schemas.microsoft.com/office/powerpoint/2010/main" val="1264245801"/>
              </p:ext>
            </p:extLst>
          </p:nvPr>
        </p:nvGraphicFramePr>
        <p:xfrm>
          <a:off x="1478544" y="2003935"/>
          <a:ext cx="9461986" cy="222504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altLang="zh-CN" dirty="0"/>
                        <a:t>Encoder</a:t>
                      </a:r>
                      <a:endParaRPr lang="en-US" dirty="0"/>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dirty="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92.26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92.44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82.37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79.49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80.91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91.41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91.61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81.54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80.08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80.81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93.02</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94.16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93.59</a:t>
                      </a:r>
                      <a:endParaRPr lang="en-US" b="1"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84.36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84.51</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84.44</a:t>
                      </a:r>
                      <a:endParaRPr lang="en-US" b="1"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dirty="0"/>
                        <a:t>92.27</a:t>
                      </a:r>
                    </a:p>
                  </a:txBody>
                  <a:tcPr anchor="ctr"/>
                </a:tc>
                <a:tc>
                  <a:txBody>
                    <a:bodyPr/>
                    <a:lstStyle/>
                    <a:p>
                      <a:pPr algn="ctr"/>
                      <a:r>
                        <a:rPr lang="en-US" dirty="0"/>
                        <a:t>93.37</a:t>
                      </a:r>
                    </a:p>
                  </a:txBody>
                  <a:tcPr anchor="ctr"/>
                </a:tc>
                <a:tc>
                  <a:txBody>
                    <a:bodyPr/>
                    <a:lstStyle/>
                    <a:p>
                      <a:pPr algn="ctr"/>
                      <a:r>
                        <a:rPr lang="en-US" dirty="0"/>
                        <a:t>92.82</a:t>
                      </a:r>
                    </a:p>
                  </a:txBody>
                  <a:tcPr anchor="ctr"/>
                </a:tc>
                <a:tc>
                  <a:txBody>
                    <a:bodyPr/>
                    <a:lstStyle/>
                    <a:p>
                      <a:pPr algn="ctr"/>
                      <a:r>
                        <a:rPr lang="en-US" dirty="0"/>
                        <a:t>81.77</a:t>
                      </a:r>
                    </a:p>
                  </a:txBody>
                  <a:tcPr anchor="ctr"/>
                </a:tc>
                <a:tc>
                  <a:txBody>
                    <a:bodyPr/>
                    <a:lstStyle/>
                    <a:p>
                      <a:pPr algn="ctr"/>
                      <a:r>
                        <a:rPr lang="en-US" dirty="0"/>
                        <a:t>85.59</a:t>
                      </a:r>
                    </a:p>
                  </a:txBody>
                  <a:tcPr anchor="ctr"/>
                </a:tc>
                <a:tc>
                  <a:txBody>
                    <a:bodyPr/>
                    <a:lstStyle/>
                    <a:p>
                      <a:pPr algn="ctr"/>
                      <a:r>
                        <a:rPr lang="en-US" dirty="0"/>
                        <a:t>83.64</a:t>
                      </a:r>
                    </a:p>
                  </a:txBody>
                  <a:tcPr anchor="ctr"/>
                </a:tc>
                <a:extLst>
                  <a:ext uri="{0D108BD9-81ED-4DB2-BD59-A6C34878D82A}">
                    <a16:rowId xmlns:a16="http://schemas.microsoft.com/office/drawing/2014/main" val="2692257548"/>
                  </a:ext>
                </a:extLst>
              </a:tr>
            </a:tbl>
          </a:graphicData>
        </a:graphic>
      </p:graphicFrame>
    </p:spTree>
    <p:extLst>
      <p:ext uri="{BB962C8B-B14F-4D97-AF65-F5344CB8AC3E}">
        <p14:creationId xmlns:p14="http://schemas.microsoft.com/office/powerpoint/2010/main" val="3992963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ja-CN" altLang="en-US" sz="4000" b="1" dirty="0">
                <a:solidFill>
                  <a:schemeClr val="tx1"/>
                </a:solidFill>
                <a:latin typeface="MS Gothic" panose="020B0609070205080204" pitchFamily="49" charset="-128"/>
                <a:ea typeface="MS Gothic" panose="020B0609070205080204" pitchFamily="49" charset="-128"/>
              </a:rPr>
              <a:t>論文まとめ</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19</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974914"/>
            <a:ext cx="9896541" cy="3416320"/>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ea typeface="MS Gothic" panose="020B0609070205080204" pitchFamily="49" charset="-128"/>
              </a:rPr>
              <a:t>Pre-trained language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model</a:t>
            </a:r>
          </a:p>
          <a:p>
            <a:pPr marL="342900" indent="-342900">
              <a:buFont typeface="Arial" panose="020B0604020202020204" pitchFamily="34" charset="0"/>
              <a:buChar char="•"/>
            </a:pPr>
            <a:endParaRPr kumimoji="1" lang="en-US" altLang="zh-CN" sz="2400" dirty="0">
              <a:ea typeface="MS Gothic" panose="020B0609070205080204" pitchFamily="49" charset="-128"/>
            </a:endParaRPr>
          </a:p>
          <a:p>
            <a:pPr marL="342900" indent="-342900">
              <a:buFont typeface="Arial" panose="020B0604020202020204" pitchFamily="34" charset="0"/>
              <a:buChar char="•"/>
            </a:pPr>
            <a:r>
              <a:rPr kumimoji="1" lang="en-US" altLang="zh-CN" sz="2400" dirty="0">
                <a:ea typeface="MS Gothic" panose="020B0609070205080204" pitchFamily="49" charset="-128"/>
              </a:rPr>
              <a:t>Joint method</a:t>
            </a:r>
          </a:p>
          <a:p>
            <a:pPr marL="342900" indent="-342900">
              <a:buFont typeface="Arial" panose="020B0604020202020204" pitchFamily="34" charset="0"/>
              <a:buChar char="•"/>
            </a:pPr>
            <a:endParaRPr kumimoji="1" lang="en-US" altLang="zh-CN" sz="2400" dirty="0">
              <a:ea typeface="MS Gothic" panose="020B0609070205080204" pitchFamily="49" charset="-128"/>
            </a:endParaRPr>
          </a:p>
          <a:p>
            <a:pPr marL="342900" indent="-342900">
              <a:buFont typeface="Arial" panose="020B0604020202020204" pitchFamily="34" charset="0"/>
              <a:buChar char="•"/>
            </a:pPr>
            <a:r>
              <a:rPr kumimoji="1" lang="en-US" altLang="zh-CN" sz="2400" dirty="0">
                <a:ea typeface="MS Gothic" panose="020B0609070205080204" pitchFamily="49" charset="-128"/>
              </a:rPr>
              <a:t>i2b2</a:t>
            </a:r>
            <a:r>
              <a:rPr kumimoji="1" lang="zh-CN" altLang="en-US" sz="2400" dirty="0">
                <a:ea typeface="MS Gothic" panose="020B0609070205080204" pitchFamily="49" charset="-128"/>
              </a:rPr>
              <a:t>と</a:t>
            </a:r>
            <a:r>
              <a:rPr kumimoji="1" lang="en-US" altLang="zh-CN" sz="2400" dirty="0">
                <a:ea typeface="MS Gothic" panose="020B0609070205080204" pitchFamily="49" charset="-128"/>
              </a:rPr>
              <a:t>n2c2</a:t>
            </a:r>
          </a:p>
          <a:p>
            <a:endParaRPr kumimoji="1" lang="en-US" altLang="zh-CN" sz="2400" dirty="0">
              <a:ea typeface="MS Gothic" panose="020B0609070205080204" pitchFamily="49" charset="-128"/>
            </a:endParaRPr>
          </a:p>
          <a:p>
            <a:pPr marL="342900" indent="-342900">
              <a:buFont typeface="Arial" panose="020B0604020202020204" pitchFamily="34" charset="0"/>
              <a:buChar char="•"/>
            </a:pPr>
            <a:endParaRPr kumimoji="1" lang="en-US" altLang="zh-CN" sz="2400" dirty="0">
              <a:ea typeface="MS Gothic" panose="020B0609070205080204" pitchFamily="49" charset="-128"/>
            </a:endParaRPr>
          </a:p>
          <a:p>
            <a:pPr marL="342900" indent="-342900">
              <a:buFont typeface="Arial" panose="020B0604020202020204" pitchFamily="34" charset="0"/>
              <a:buChar char="•"/>
            </a:pPr>
            <a:endParaRPr kumimoji="1" lang="en-US" altLang="zh-CN" sz="2400" dirty="0">
              <a:ea typeface="MS Gothic" panose="020B0609070205080204" pitchFamily="49" charset="-128"/>
            </a:endParaRPr>
          </a:p>
          <a:p>
            <a:pPr marL="342900" indent="-342900">
              <a:buFont typeface="Arial" panose="020B0604020202020204" pitchFamily="34" charset="0"/>
              <a:buChar char="•"/>
            </a:pPr>
            <a:endParaRPr kumimoji="1" lang="en-US" altLang="zh-CN" sz="2400" dirty="0">
              <a:ea typeface="MS Gothic" panose="020B0609070205080204" pitchFamily="49" charset="-128"/>
            </a:endParaRPr>
          </a:p>
        </p:txBody>
      </p:sp>
    </p:spTree>
    <p:extLst>
      <p:ext uri="{BB962C8B-B14F-4D97-AF65-F5344CB8AC3E}">
        <p14:creationId xmlns:p14="http://schemas.microsoft.com/office/powerpoint/2010/main" val="4195309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latin typeface="MS Gothic"/>
                <a:ea typeface="MS Gothic"/>
                <a:cs typeface="Calibri"/>
              </a:rPr>
              <a:t>情報技術の発展に伴い、電子カルテ（</a:t>
            </a:r>
            <a:r>
              <a:rPr lang="en-US" altLang="zh-CN" sz="2800">
                <a:ea typeface="MS Gothic"/>
                <a:cs typeface="Calibri"/>
              </a:rPr>
              <a:t>EMR:</a:t>
            </a:r>
            <a:r>
              <a:rPr lang="en-US" altLang="zh-CN" sz="2800">
                <a:latin typeface="MS Gothic"/>
                <a:ea typeface="MS Gothic"/>
                <a:cs typeface="Calibri"/>
              </a:rPr>
              <a:t> </a:t>
            </a:r>
            <a:r>
              <a:rPr lang="en-US" altLang="zh-CN" sz="2800">
                <a:ea typeface="MS Gothic"/>
                <a:cs typeface="Calibri"/>
              </a:rPr>
              <a:t>electrical medical records</a:t>
            </a:r>
            <a:r>
              <a:rPr lang="ja-JP" altLang="en-US" sz="2800">
                <a:latin typeface="MS Gothic"/>
                <a:ea typeface="MS Gothic"/>
                <a:cs typeface="Calibri"/>
              </a:rPr>
              <a:t>）は従来のカルテと比較して、保存と管理に便利であるため、各病院で普及しつつある</a:t>
            </a:r>
            <a:endParaRPr lang="en-US" altLang="ja-JP"/>
          </a:p>
          <a:p>
            <a:pPr marL="285750" indent="-285750">
              <a:buFont typeface="Arial"/>
              <a:buChar char="•"/>
            </a:pPr>
            <a:endParaRPr lang="ja-JP" altLang="en-US" sz="2800">
              <a:latin typeface="MS Gothic"/>
              <a:ea typeface="MS Gothic"/>
              <a:cs typeface="Calibri"/>
            </a:endParaRPr>
          </a:p>
          <a:p>
            <a:pPr marL="285750" indent="-285750" algn="l">
              <a:buFont typeface="Arial"/>
              <a:buChar char="•"/>
            </a:pPr>
            <a:r>
              <a:rPr lang="ja-JP" altLang="en-US" sz="2800">
                <a:latin typeface="MS Gothic"/>
                <a:ea typeface="MS Gothic"/>
                <a:cs typeface="Calibri"/>
              </a:rPr>
              <a:t>電子カルテに含まれる情報量は膨大であるため、電子カルテに基づいて医療エンティティ関係の抽出を行うことにより、価値ある医療情報を獲得できる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4454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テーブル&#10;&#10;自動的に生成された説明">
            <a:extLst>
              <a:ext uri="{FF2B5EF4-FFF2-40B4-BE49-F238E27FC236}">
                <a16:creationId xmlns:a16="http://schemas.microsoft.com/office/drawing/2014/main" id="{81861035-D26E-C94D-9E00-02D19B00A9A6}"/>
              </a:ext>
            </a:extLst>
          </p:cNvPr>
          <p:cNvPicPr>
            <a:picLocks noChangeAspect="1"/>
          </p:cNvPicPr>
          <p:nvPr/>
        </p:nvPicPr>
        <p:blipFill>
          <a:blip r:embed="rId2"/>
          <a:stretch>
            <a:fillRect/>
          </a:stretch>
        </p:blipFill>
        <p:spPr>
          <a:xfrm>
            <a:off x="2886675" y="1802546"/>
            <a:ext cx="6405606" cy="4462158"/>
          </a:xfrm>
          <a:prstGeom prst="rect">
            <a:avLst/>
          </a:prstGeom>
        </p:spPr>
      </p:pic>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zh-CN" sz="4000" b="1" dirty="0">
                <a:solidFill>
                  <a:schemeClr val="tx1"/>
                </a:solidFill>
                <a:latin typeface="+mn-lt"/>
                <a:ea typeface="MS Gothic" panose="020B0609070205080204" pitchFamily="49" charset="-128"/>
              </a:rPr>
              <a:t>Pre-trained language</a:t>
            </a:r>
            <a:r>
              <a:rPr kumimoji="1" lang="zh-CN" altLang="en-US" sz="4000" b="1" dirty="0">
                <a:solidFill>
                  <a:schemeClr val="tx1"/>
                </a:solidFill>
                <a:latin typeface="+mn-lt"/>
                <a:ea typeface="MS Gothic" panose="020B0609070205080204" pitchFamily="49" charset="-128"/>
              </a:rPr>
              <a:t> </a:t>
            </a:r>
            <a:r>
              <a:rPr kumimoji="1" lang="en-US" altLang="zh-CN" sz="4000" b="1" dirty="0">
                <a:solidFill>
                  <a:schemeClr val="tx1"/>
                </a:solidFill>
                <a:latin typeface="+mn-lt"/>
                <a:ea typeface="MS Gothic" panose="020B0609070205080204" pitchFamily="49" charset="-128"/>
              </a:rPr>
              <a:t>model(1)</a:t>
            </a: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20</a:t>
            </a:fld>
            <a:endParaRPr lang="en-US"/>
          </a:p>
        </p:txBody>
      </p:sp>
      <p:sp>
        <p:nvSpPr>
          <p:cNvPr id="7" name="角丸四角形 6">
            <a:extLst>
              <a:ext uri="{FF2B5EF4-FFF2-40B4-BE49-F238E27FC236}">
                <a16:creationId xmlns:a16="http://schemas.microsoft.com/office/drawing/2014/main" id="{98531505-F0D4-5B46-BD7F-162D208E70E8}"/>
              </a:ext>
            </a:extLst>
          </p:cNvPr>
          <p:cNvSpPr/>
          <p:nvPr/>
        </p:nvSpPr>
        <p:spPr>
          <a:xfrm>
            <a:off x="2899719" y="4040659"/>
            <a:ext cx="6405606" cy="531341"/>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dirty="0"/>
          </a:p>
        </p:txBody>
      </p:sp>
    </p:spTree>
    <p:extLst>
      <p:ext uri="{BB962C8B-B14F-4D97-AF65-F5344CB8AC3E}">
        <p14:creationId xmlns:p14="http://schemas.microsoft.com/office/powerpoint/2010/main" val="139462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テーブル&#10;&#10;中程度の精度で自動的に生成された説明">
            <a:extLst>
              <a:ext uri="{FF2B5EF4-FFF2-40B4-BE49-F238E27FC236}">
                <a16:creationId xmlns:a16="http://schemas.microsoft.com/office/drawing/2014/main" id="{778AE4F1-15DF-4B4B-BA32-8F8B07B500BB}"/>
              </a:ext>
            </a:extLst>
          </p:cNvPr>
          <p:cNvPicPr>
            <a:picLocks noChangeAspect="1"/>
          </p:cNvPicPr>
          <p:nvPr/>
        </p:nvPicPr>
        <p:blipFill>
          <a:blip r:embed="rId2"/>
          <a:stretch>
            <a:fillRect/>
          </a:stretch>
        </p:blipFill>
        <p:spPr>
          <a:xfrm>
            <a:off x="2879982" y="1914258"/>
            <a:ext cx="7109728" cy="4368628"/>
          </a:xfrm>
          <a:prstGeom prst="rect">
            <a:avLst/>
          </a:prstGeom>
        </p:spPr>
      </p:pic>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zh-CN" sz="4000" b="1" dirty="0">
                <a:solidFill>
                  <a:schemeClr val="tx1"/>
                </a:solidFill>
                <a:latin typeface="+mn-lt"/>
                <a:ea typeface="MS Gothic" panose="020B0609070205080204" pitchFamily="49" charset="-128"/>
              </a:rPr>
              <a:t>Pre-trained language</a:t>
            </a:r>
            <a:r>
              <a:rPr kumimoji="1" lang="zh-CN" altLang="en-US" sz="4000" b="1" dirty="0">
                <a:solidFill>
                  <a:schemeClr val="tx1"/>
                </a:solidFill>
                <a:latin typeface="+mn-lt"/>
                <a:ea typeface="MS Gothic" panose="020B0609070205080204" pitchFamily="49" charset="-128"/>
              </a:rPr>
              <a:t> </a:t>
            </a:r>
            <a:r>
              <a:rPr kumimoji="1" lang="en-US" altLang="zh-CN" sz="4000" b="1" dirty="0">
                <a:solidFill>
                  <a:schemeClr val="tx1"/>
                </a:solidFill>
                <a:latin typeface="+mn-lt"/>
                <a:ea typeface="MS Gothic" panose="020B0609070205080204" pitchFamily="49" charset="-128"/>
              </a:rPr>
              <a:t>model(2)</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21</a:t>
            </a:fld>
            <a:endParaRPr lang="en-US"/>
          </a:p>
        </p:txBody>
      </p:sp>
      <p:sp>
        <p:nvSpPr>
          <p:cNvPr id="7" name="角丸四角形 6">
            <a:extLst>
              <a:ext uri="{FF2B5EF4-FFF2-40B4-BE49-F238E27FC236}">
                <a16:creationId xmlns:a16="http://schemas.microsoft.com/office/drawing/2014/main" id="{E1F8F3DE-D9D6-E445-B4A1-8C2BFDDF8F27}"/>
              </a:ext>
            </a:extLst>
          </p:cNvPr>
          <p:cNvSpPr/>
          <p:nvPr/>
        </p:nvSpPr>
        <p:spPr>
          <a:xfrm>
            <a:off x="2879982" y="5600672"/>
            <a:ext cx="7020476" cy="682213"/>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dirty="0"/>
          </a:p>
        </p:txBody>
      </p:sp>
    </p:spTree>
    <p:extLst>
      <p:ext uri="{BB962C8B-B14F-4D97-AF65-F5344CB8AC3E}">
        <p14:creationId xmlns:p14="http://schemas.microsoft.com/office/powerpoint/2010/main" val="2019343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zh-CN" sz="4000" b="1" dirty="0">
                <a:solidFill>
                  <a:schemeClr val="tx1"/>
                </a:solidFill>
                <a:latin typeface="+mn-lt"/>
                <a:ea typeface="MS Gothic" panose="020B0609070205080204" pitchFamily="49" charset="-128"/>
              </a:rPr>
              <a:t>Joint method</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22</a:t>
            </a:fld>
            <a:endParaRPr lang="en-US"/>
          </a:p>
        </p:txBody>
      </p:sp>
      <p:pic>
        <p:nvPicPr>
          <p:cNvPr id="7" name="図 6" descr="グラフィカル ユーザー インターフェイス, テキスト, アプリケーション&#10;&#10;自動的に生成された説明">
            <a:extLst>
              <a:ext uri="{FF2B5EF4-FFF2-40B4-BE49-F238E27FC236}">
                <a16:creationId xmlns:a16="http://schemas.microsoft.com/office/drawing/2014/main" id="{CFA2F120-1390-0B40-B884-C1324C3C93D5}"/>
              </a:ext>
            </a:extLst>
          </p:cNvPr>
          <p:cNvPicPr>
            <a:picLocks noChangeAspect="1"/>
          </p:cNvPicPr>
          <p:nvPr/>
        </p:nvPicPr>
        <p:blipFill>
          <a:blip r:embed="rId2"/>
          <a:stretch>
            <a:fillRect/>
          </a:stretch>
        </p:blipFill>
        <p:spPr>
          <a:xfrm>
            <a:off x="2618650" y="2119112"/>
            <a:ext cx="7553596" cy="3766563"/>
          </a:xfrm>
          <a:prstGeom prst="rect">
            <a:avLst/>
          </a:prstGeom>
        </p:spPr>
      </p:pic>
      <p:sp>
        <p:nvSpPr>
          <p:cNvPr id="6" name="角丸四角形 5">
            <a:extLst>
              <a:ext uri="{FF2B5EF4-FFF2-40B4-BE49-F238E27FC236}">
                <a16:creationId xmlns:a16="http://schemas.microsoft.com/office/drawing/2014/main" id="{C6F960FB-64BC-0B46-97A3-9D6F2EBCFA8F}"/>
              </a:ext>
            </a:extLst>
          </p:cNvPr>
          <p:cNvSpPr/>
          <p:nvPr/>
        </p:nvSpPr>
        <p:spPr>
          <a:xfrm>
            <a:off x="2618650" y="2871065"/>
            <a:ext cx="7553596" cy="712393"/>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dirty="0"/>
          </a:p>
        </p:txBody>
      </p:sp>
    </p:spTree>
    <p:extLst>
      <p:ext uri="{BB962C8B-B14F-4D97-AF65-F5344CB8AC3E}">
        <p14:creationId xmlns:p14="http://schemas.microsoft.com/office/powerpoint/2010/main" val="24888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zh-CN" sz="4000" b="1" dirty="0">
                <a:solidFill>
                  <a:schemeClr val="tx1"/>
                </a:solidFill>
                <a:latin typeface="+mn-lt"/>
                <a:ea typeface="MS Gothic" panose="020B0609070205080204" pitchFamily="49" charset="-128"/>
              </a:rPr>
              <a:t>n2c2</a:t>
            </a:r>
            <a:r>
              <a:rPr kumimoji="1" lang="zh-CN" altLang="en-US" sz="4000" b="1" dirty="0">
                <a:solidFill>
                  <a:schemeClr val="tx1"/>
                </a:solidFill>
                <a:latin typeface="+mn-lt"/>
                <a:ea typeface="MS Gothic" panose="020B0609070205080204" pitchFamily="49" charset="-128"/>
              </a:rPr>
              <a:t> </a:t>
            </a:r>
            <a:r>
              <a:rPr kumimoji="1" lang="en-US" altLang="zh-CN" sz="4000" b="1" dirty="0">
                <a:solidFill>
                  <a:schemeClr val="tx1"/>
                </a:solidFill>
                <a:latin typeface="+mn-lt"/>
                <a:ea typeface="MS Gothic" panose="020B0609070205080204" pitchFamily="49" charset="-128"/>
              </a:rPr>
              <a:t>and</a:t>
            </a:r>
            <a:r>
              <a:rPr kumimoji="1" lang="zh-CN" altLang="en-US" sz="4000" b="1" dirty="0">
                <a:solidFill>
                  <a:schemeClr val="tx1"/>
                </a:solidFill>
                <a:latin typeface="+mn-lt"/>
                <a:ea typeface="MS Gothic" panose="020B0609070205080204" pitchFamily="49" charset="-128"/>
              </a:rPr>
              <a:t> </a:t>
            </a:r>
            <a:r>
              <a:rPr kumimoji="1" lang="en-US" altLang="zh-CN" sz="4000" b="1" dirty="0">
                <a:solidFill>
                  <a:schemeClr val="tx1"/>
                </a:solidFill>
                <a:latin typeface="+mn-lt"/>
                <a:ea typeface="MS Gothic" panose="020B0609070205080204" pitchFamily="49" charset="-128"/>
              </a:rPr>
              <a:t>i2b2</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23</a:t>
            </a:fld>
            <a:endParaRPr lang="en-US"/>
          </a:p>
        </p:txBody>
      </p:sp>
      <p:pic>
        <p:nvPicPr>
          <p:cNvPr id="6" name="図 5" descr="テキスト&#10;&#10;中程度の精度で自動的に生成された説明">
            <a:extLst>
              <a:ext uri="{FF2B5EF4-FFF2-40B4-BE49-F238E27FC236}">
                <a16:creationId xmlns:a16="http://schemas.microsoft.com/office/drawing/2014/main" id="{52CDDBDC-5695-3146-8245-CFCFD4D58783}"/>
              </a:ext>
            </a:extLst>
          </p:cNvPr>
          <p:cNvPicPr>
            <a:picLocks noChangeAspect="1"/>
          </p:cNvPicPr>
          <p:nvPr/>
        </p:nvPicPr>
        <p:blipFill>
          <a:blip r:embed="rId2"/>
          <a:stretch>
            <a:fillRect/>
          </a:stretch>
        </p:blipFill>
        <p:spPr>
          <a:xfrm>
            <a:off x="2629962" y="1892422"/>
            <a:ext cx="6400451" cy="4412300"/>
          </a:xfrm>
          <a:prstGeom prst="rect">
            <a:avLst/>
          </a:prstGeom>
        </p:spPr>
      </p:pic>
      <p:sp>
        <p:nvSpPr>
          <p:cNvPr id="7" name="角丸四角形 6">
            <a:extLst>
              <a:ext uri="{FF2B5EF4-FFF2-40B4-BE49-F238E27FC236}">
                <a16:creationId xmlns:a16="http://schemas.microsoft.com/office/drawing/2014/main" id="{D08720F8-B638-214F-8483-76CCB7A33FA1}"/>
              </a:ext>
            </a:extLst>
          </p:cNvPr>
          <p:cNvSpPr/>
          <p:nvPr/>
        </p:nvSpPr>
        <p:spPr>
          <a:xfrm>
            <a:off x="2629962" y="1892421"/>
            <a:ext cx="6400451" cy="603643"/>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dirty="0"/>
          </a:p>
        </p:txBody>
      </p:sp>
      <p:sp>
        <p:nvSpPr>
          <p:cNvPr id="8" name="角丸四角形 7">
            <a:extLst>
              <a:ext uri="{FF2B5EF4-FFF2-40B4-BE49-F238E27FC236}">
                <a16:creationId xmlns:a16="http://schemas.microsoft.com/office/drawing/2014/main" id="{DE344B72-937F-5746-84DA-62CAC681D6E9}"/>
              </a:ext>
            </a:extLst>
          </p:cNvPr>
          <p:cNvSpPr/>
          <p:nvPr/>
        </p:nvSpPr>
        <p:spPr>
          <a:xfrm>
            <a:off x="2629962" y="5045854"/>
            <a:ext cx="6400451" cy="603642"/>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dirty="0"/>
          </a:p>
        </p:txBody>
      </p:sp>
    </p:spTree>
    <p:extLst>
      <p:ext uri="{BB962C8B-B14F-4D97-AF65-F5344CB8AC3E}">
        <p14:creationId xmlns:p14="http://schemas.microsoft.com/office/powerpoint/2010/main" val="1873579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zh-CN" altLang="en-US" sz="4000" b="1" dirty="0">
                <a:solidFill>
                  <a:schemeClr val="tx1"/>
                </a:solidFill>
                <a:latin typeface="+mn-lt"/>
                <a:ea typeface="MS PGothic" panose="020B0600070205080204" pitchFamily="34" charset="-128"/>
              </a:rPr>
              <a:t>提案手法の欠点</a:t>
            </a:r>
            <a:r>
              <a:rPr lang="en-US" altLang="zh-CN" sz="4000" b="1" dirty="0">
                <a:solidFill>
                  <a:schemeClr val="tx1"/>
                </a:solidFill>
                <a:latin typeface="+mn-lt"/>
                <a:ea typeface="MS PGothic" panose="020B0600070205080204" pitchFamily="34" charset="-128"/>
              </a:rPr>
              <a:t>(1):</a:t>
            </a:r>
            <a:r>
              <a:rPr lang="en-US" altLang="en-US" sz="4000" b="1" dirty="0">
                <a:solidFill>
                  <a:schemeClr val="tx1"/>
                </a:solidFill>
                <a:latin typeface="+mn-lt"/>
                <a:ea typeface="MS PGothic" panose="020B0600070205080204" pitchFamily="34" charset="-128"/>
              </a:rPr>
              <a:t>Objective sparsity</a:t>
            </a: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24</a:t>
            </a:fld>
            <a:endParaRPr lang="en-US"/>
          </a:p>
        </p:txBody>
      </p:sp>
      <p:sp>
        <p:nvSpPr>
          <p:cNvPr id="3" name="テキスト ボックス 2">
            <a:extLst>
              <a:ext uri="{FF2B5EF4-FFF2-40B4-BE49-F238E27FC236}">
                <a16:creationId xmlns:a16="http://schemas.microsoft.com/office/drawing/2014/main" id="{FF064B3E-9F8D-CC4E-A58C-8F9DDD6310C3}"/>
              </a:ext>
            </a:extLst>
          </p:cNvPr>
          <p:cNvSpPr txBox="1"/>
          <p:nvPr/>
        </p:nvSpPr>
        <p:spPr>
          <a:xfrm>
            <a:off x="3251318" y="2261880"/>
            <a:ext cx="7305152" cy="369332"/>
          </a:xfrm>
          <a:prstGeom prst="rect">
            <a:avLst/>
          </a:prstGeom>
          <a:noFill/>
        </p:spPr>
        <p:txBody>
          <a:bodyPr wrap="square" rtlCol="0">
            <a:spAutoFit/>
          </a:bodyPr>
          <a:lstStyle/>
          <a:p>
            <a:r>
              <a:rPr kumimoji="1" lang="en-US" altLang="zh-CN" dirty="0">
                <a:ea typeface="MS Gothic" panose="020B0609070205080204" pitchFamily="49" charset="-128"/>
              </a:rPr>
              <a:t>the</a:t>
            </a:r>
            <a:r>
              <a:rPr kumimoji="1" lang="zh-CN" altLang="en-US" dirty="0">
                <a:ea typeface="MS Gothic" panose="020B0609070205080204" pitchFamily="49" charset="-128"/>
              </a:rPr>
              <a:t> </a:t>
            </a:r>
            <a:r>
              <a:rPr kumimoji="1" lang="en-US" altLang="zh-CN" dirty="0">
                <a:ea typeface="MS Gothic" panose="020B0609070205080204" pitchFamily="49" charset="-128"/>
              </a:rPr>
              <a:t>patient</a:t>
            </a:r>
            <a:r>
              <a:rPr kumimoji="1" lang="zh-CN" altLang="en-US" dirty="0">
                <a:ea typeface="MS Gothic" panose="020B0609070205080204" pitchFamily="49" charset="-128"/>
              </a:rPr>
              <a:t> </a:t>
            </a:r>
            <a:r>
              <a:rPr kumimoji="1" lang="en-US" altLang="zh-CN" dirty="0">
                <a:ea typeface="MS Gothic" panose="020B0609070205080204" pitchFamily="49" charset="-128"/>
              </a:rPr>
              <a:t>was</a:t>
            </a:r>
            <a:r>
              <a:rPr kumimoji="1" lang="zh-CN" altLang="en-US" dirty="0">
                <a:ea typeface="MS Gothic" panose="020B0609070205080204" pitchFamily="49" charset="-128"/>
              </a:rPr>
              <a:t> </a:t>
            </a:r>
            <a:r>
              <a:rPr kumimoji="1" lang="en-US" altLang="zh-CN" dirty="0">
                <a:solidFill>
                  <a:srgbClr val="00B050"/>
                </a:solidFill>
                <a:ea typeface="MS Gothic" panose="020B0609070205080204" pitchFamily="49" charset="-128"/>
              </a:rPr>
              <a:t>thrombocytopenic</a:t>
            </a:r>
            <a:r>
              <a:rPr kumimoji="1" lang="zh-CN" altLang="en-US" dirty="0">
                <a:ea typeface="MS Gothic" panose="020B0609070205080204" pitchFamily="49" charset="-128"/>
              </a:rPr>
              <a:t> </a:t>
            </a:r>
            <a:r>
              <a:rPr kumimoji="1" lang="en-US" altLang="zh-CN" dirty="0">
                <a:ea typeface="MS Gothic" panose="020B0609070205080204" pitchFamily="49" charset="-128"/>
              </a:rPr>
              <a:t>with</a:t>
            </a:r>
            <a:r>
              <a:rPr kumimoji="1" lang="zh-CN" altLang="en-US" dirty="0">
                <a:ea typeface="MS Gothic" panose="020B0609070205080204" pitchFamily="49" charset="-128"/>
              </a:rPr>
              <a:t> </a:t>
            </a:r>
            <a:r>
              <a:rPr kumimoji="1" lang="en-US" altLang="zh-CN" dirty="0">
                <a:solidFill>
                  <a:srgbClr val="0070C0"/>
                </a:solidFill>
                <a:ea typeface="MS Gothic" panose="020B0609070205080204" pitchFamily="49" charset="-128"/>
              </a:rPr>
              <a:t>a</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platelet</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count</a:t>
            </a:r>
            <a:r>
              <a:rPr kumimoji="1" lang="zh-CN" altLang="en-US" dirty="0">
                <a:solidFill>
                  <a:srgbClr val="0070C0"/>
                </a:solidFill>
                <a:ea typeface="MS Gothic" panose="020B0609070205080204" pitchFamily="49" charset="-128"/>
              </a:rPr>
              <a:t> </a:t>
            </a:r>
            <a:r>
              <a:rPr kumimoji="1" lang="en-US" altLang="zh-CN" dirty="0">
                <a:ea typeface="MS Gothic" panose="020B0609070205080204" pitchFamily="49" charset="-128"/>
              </a:rPr>
              <a:t>of</a:t>
            </a:r>
            <a:r>
              <a:rPr kumimoji="1" lang="zh-CN" altLang="en-US" dirty="0">
                <a:ea typeface="MS Gothic" panose="020B0609070205080204" pitchFamily="49" charset="-128"/>
              </a:rPr>
              <a:t> </a:t>
            </a:r>
            <a:r>
              <a:rPr kumimoji="1" lang="en-US" altLang="zh-CN" dirty="0">
                <a:ea typeface="MS Gothic" panose="020B0609070205080204" pitchFamily="49" charset="-128"/>
              </a:rPr>
              <a:t>49</a:t>
            </a:r>
            <a:r>
              <a:rPr kumimoji="1" lang="zh-CN" altLang="en-US" dirty="0">
                <a:ea typeface="MS Gothic" panose="020B0609070205080204" pitchFamily="49" charset="-128"/>
              </a:rPr>
              <a:t> </a:t>
            </a:r>
            <a:r>
              <a:rPr kumimoji="1" lang="en-US" altLang="zh-CN" dirty="0">
                <a:ea typeface="MS Gothic" panose="020B0609070205080204" pitchFamily="49" charset="-128"/>
              </a:rPr>
              <a:t>on</a:t>
            </a:r>
            <a:r>
              <a:rPr kumimoji="1" lang="zh-CN" altLang="en-US" dirty="0">
                <a:ea typeface="MS Gothic" panose="020B0609070205080204" pitchFamily="49" charset="-128"/>
              </a:rPr>
              <a:t> </a:t>
            </a:r>
            <a:r>
              <a:rPr kumimoji="1" lang="en-US" altLang="zh-CN" dirty="0">
                <a:ea typeface="MS Gothic" panose="020B0609070205080204" pitchFamily="49" charset="-128"/>
              </a:rPr>
              <a:t>the</a:t>
            </a:r>
            <a:r>
              <a:rPr kumimoji="1" lang="zh-CN" altLang="en-US" dirty="0">
                <a:ea typeface="MS Gothic" panose="020B0609070205080204" pitchFamily="49" charset="-128"/>
              </a:rPr>
              <a:t> </a:t>
            </a:r>
            <a:r>
              <a:rPr kumimoji="1" lang="en-US" altLang="zh-CN" dirty="0">
                <a:ea typeface="MS Gothic" panose="020B0609070205080204" pitchFamily="49" charset="-128"/>
              </a:rPr>
              <a:t>23</a:t>
            </a:r>
            <a:endParaRPr kumimoji="1" lang="ja-CN" altLang="en-US" dirty="0"/>
          </a:p>
        </p:txBody>
      </p:sp>
      <p:sp>
        <p:nvSpPr>
          <p:cNvPr id="15" name="テキスト ボックス 14">
            <a:extLst>
              <a:ext uri="{FF2B5EF4-FFF2-40B4-BE49-F238E27FC236}">
                <a16:creationId xmlns:a16="http://schemas.microsoft.com/office/drawing/2014/main" id="{B5FF6AB2-8CC4-9A4D-AC85-9140F3CD2D2F}"/>
              </a:ext>
            </a:extLst>
          </p:cNvPr>
          <p:cNvSpPr txBox="1"/>
          <p:nvPr/>
        </p:nvSpPr>
        <p:spPr>
          <a:xfrm>
            <a:off x="1454671" y="2758200"/>
            <a:ext cx="2098430" cy="3693319"/>
          </a:xfrm>
          <a:prstGeom prst="rect">
            <a:avLst/>
          </a:prstGeom>
          <a:noFill/>
        </p:spPr>
        <p:txBody>
          <a:bodyPr wrap="square" rtlCol="0">
            <a:spAutoFit/>
          </a:bodyPr>
          <a:lstStyle/>
          <a:p>
            <a:r>
              <a:rPr kumimoji="1" lang="en-US" altLang="zh-CN" dirty="0">
                <a:ea typeface="MS Gothic" panose="020B0609070205080204" pitchFamily="49" charset="-128"/>
              </a:rPr>
              <a:t>the</a:t>
            </a:r>
          </a:p>
          <a:p>
            <a:r>
              <a:rPr kumimoji="1" lang="en-US" altLang="zh-CN" dirty="0">
                <a:ea typeface="MS Gothic" panose="020B0609070205080204" pitchFamily="49" charset="-128"/>
              </a:rPr>
              <a:t>patient</a:t>
            </a:r>
            <a:r>
              <a:rPr kumimoji="1" lang="zh-CN" altLang="en-US" dirty="0">
                <a:ea typeface="MS Gothic" panose="020B0609070205080204" pitchFamily="49" charset="-128"/>
              </a:rPr>
              <a:t> </a:t>
            </a:r>
            <a:endParaRPr kumimoji="1" lang="en-US" altLang="zh-CN" dirty="0">
              <a:ea typeface="MS Gothic" panose="020B0609070205080204" pitchFamily="49" charset="-128"/>
            </a:endParaRPr>
          </a:p>
          <a:p>
            <a:r>
              <a:rPr kumimoji="1" lang="en-US" altLang="zh-CN" dirty="0">
                <a:ea typeface="MS Gothic" panose="020B0609070205080204" pitchFamily="49" charset="-128"/>
              </a:rPr>
              <a:t>was</a:t>
            </a:r>
            <a:r>
              <a:rPr kumimoji="1" lang="zh-CN" altLang="en-US" dirty="0">
                <a:ea typeface="MS Gothic" panose="020B0609070205080204" pitchFamily="49" charset="-128"/>
              </a:rPr>
              <a:t> </a:t>
            </a:r>
            <a:r>
              <a:rPr kumimoji="1" lang="en-US" altLang="zh-CN" dirty="0">
                <a:solidFill>
                  <a:srgbClr val="00B050"/>
                </a:solidFill>
                <a:ea typeface="MS Gothic" panose="020B0609070205080204" pitchFamily="49" charset="-128"/>
              </a:rPr>
              <a:t>thrombocytopenic</a:t>
            </a:r>
            <a:r>
              <a:rPr kumimoji="1" lang="zh-CN" altLang="en-US" dirty="0">
                <a:ea typeface="MS Gothic" panose="020B0609070205080204" pitchFamily="49" charset="-128"/>
              </a:rPr>
              <a:t> </a:t>
            </a:r>
            <a:r>
              <a:rPr kumimoji="1" lang="en-US" altLang="zh-CN" dirty="0">
                <a:ea typeface="MS Gothic" panose="020B0609070205080204" pitchFamily="49" charset="-128"/>
              </a:rPr>
              <a:t>with</a:t>
            </a:r>
            <a:r>
              <a:rPr kumimoji="1" lang="zh-CN" altLang="en-US" dirty="0">
                <a:ea typeface="MS Gothic" panose="020B0609070205080204" pitchFamily="49" charset="-128"/>
              </a:rPr>
              <a:t> </a:t>
            </a:r>
            <a:endParaRPr kumimoji="1" lang="en-US" altLang="zh-CN" dirty="0">
              <a:ea typeface="MS Gothic" panose="020B0609070205080204" pitchFamily="49" charset="-128"/>
            </a:endParaRPr>
          </a:p>
          <a:p>
            <a:r>
              <a:rPr kumimoji="1" lang="en-US" altLang="zh-CN" dirty="0">
                <a:solidFill>
                  <a:srgbClr val="0070C0"/>
                </a:solidFill>
                <a:ea typeface="MS Gothic" panose="020B0609070205080204" pitchFamily="49" charset="-128"/>
              </a:rPr>
              <a:t>a</a:t>
            </a:r>
            <a:r>
              <a:rPr kumimoji="1" lang="zh-CN" altLang="en-US" dirty="0">
                <a:solidFill>
                  <a:srgbClr val="0070C0"/>
                </a:solidFill>
                <a:ea typeface="MS Gothic" panose="020B0609070205080204" pitchFamily="49" charset="-128"/>
              </a:rPr>
              <a:t> </a:t>
            </a:r>
            <a:endParaRPr kumimoji="1" lang="en-US" altLang="zh-CN" dirty="0">
              <a:solidFill>
                <a:srgbClr val="0070C0"/>
              </a:solidFill>
              <a:ea typeface="MS Gothic" panose="020B0609070205080204" pitchFamily="49" charset="-128"/>
            </a:endParaRPr>
          </a:p>
          <a:p>
            <a:r>
              <a:rPr kumimoji="1" lang="en-US" altLang="zh-CN" dirty="0">
                <a:solidFill>
                  <a:srgbClr val="0070C0"/>
                </a:solidFill>
                <a:ea typeface="MS Gothic" panose="020B0609070205080204" pitchFamily="49" charset="-128"/>
              </a:rPr>
              <a:t>platelet</a:t>
            </a:r>
            <a:r>
              <a:rPr kumimoji="1" lang="zh-CN" altLang="en-US" dirty="0">
                <a:solidFill>
                  <a:srgbClr val="0070C0"/>
                </a:solidFill>
                <a:ea typeface="MS Gothic" panose="020B0609070205080204" pitchFamily="49" charset="-128"/>
              </a:rPr>
              <a:t> </a:t>
            </a:r>
            <a:endParaRPr kumimoji="1" lang="en-US" altLang="zh-CN" dirty="0">
              <a:solidFill>
                <a:srgbClr val="0070C0"/>
              </a:solidFill>
              <a:ea typeface="MS Gothic" panose="020B0609070205080204" pitchFamily="49" charset="-128"/>
            </a:endParaRPr>
          </a:p>
          <a:p>
            <a:r>
              <a:rPr kumimoji="1" lang="en-US" altLang="zh-CN" dirty="0">
                <a:solidFill>
                  <a:srgbClr val="0070C0"/>
                </a:solidFill>
                <a:ea typeface="MS Gothic" panose="020B0609070205080204" pitchFamily="49" charset="-128"/>
              </a:rPr>
              <a:t>count</a:t>
            </a:r>
            <a:r>
              <a:rPr kumimoji="1" lang="zh-CN" altLang="en-US" dirty="0">
                <a:solidFill>
                  <a:srgbClr val="0070C0"/>
                </a:solidFill>
                <a:ea typeface="MS Gothic" panose="020B0609070205080204" pitchFamily="49" charset="-128"/>
              </a:rPr>
              <a:t> </a:t>
            </a:r>
            <a:endParaRPr kumimoji="1" lang="en-US" altLang="zh-CN" dirty="0">
              <a:solidFill>
                <a:srgbClr val="0070C0"/>
              </a:solidFill>
              <a:ea typeface="MS Gothic" panose="020B0609070205080204" pitchFamily="49" charset="-128"/>
            </a:endParaRPr>
          </a:p>
          <a:p>
            <a:r>
              <a:rPr kumimoji="1" lang="en-US" altLang="zh-CN" dirty="0">
                <a:ea typeface="MS Gothic" panose="020B0609070205080204" pitchFamily="49" charset="-128"/>
              </a:rPr>
              <a:t>of</a:t>
            </a:r>
            <a:r>
              <a:rPr kumimoji="1" lang="zh-CN" altLang="en-US" dirty="0">
                <a:ea typeface="MS Gothic" panose="020B0609070205080204" pitchFamily="49" charset="-128"/>
              </a:rPr>
              <a:t> </a:t>
            </a:r>
            <a:endParaRPr kumimoji="1" lang="en-US" altLang="zh-CN" dirty="0">
              <a:ea typeface="MS Gothic" panose="020B0609070205080204" pitchFamily="49" charset="-128"/>
            </a:endParaRPr>
          </a:p>
          <a:p>
            <a:r>
              <a:rPr kumimoji="1" lang="en-US" altLang="zh-CN" dirty="0">
                <a:ea typeface="MS Gothic" panose="020B0609070205080204" pitchFamily="49" charset="-128"/>
              </a:rPr>
              <a:t>49</a:t>
            </a:r>
            <a:r>
              <a:rPr kumimoji="1" lang="zh-CN" altLang="en-US" dirty="0">
                <a:ea typeface="MS Gothic" panose="020B0609070205080204" pitchFamily="49" charset="-128"/>
              </a:rPr>
              <a:t> </a:t>
            </a:r>
            <a:endParaRPr kumimoji="1" lang="en-US" altLang="zh-CN" dirty="0">
              <a:ea typeface="MS Gothic" panose="020B0609070205080204" pitchFamily="49" charset="-128"/>
            </a:endParaRPr>
          </a:p>
          <a:p>
            <a:r>
              <a:rPr kumimoji="1" lang="en-US" altLang="zh-CN" dirty="0">
                <a:ea typeface="MS Gothic" panose="020B0609070205080204" pitchFamily="49" charset="-128"/>
              </a:rPr>
              <a:t>on</a:t>
            </a:r>
            <a:r>
              <a:rPr kumimoji="1" lang="zh-CN" altLang="en-US" dirty="0">
                <a:ea typeface="MS Gothic" panose="020B0609070205080204" pitchFamily="49" charset="-128"/>
              </a:rPr>
              <a:t> </a:t>
            </a:r>
            <a:endParaRPr kumimoji="1" lang="en-US" altLang="zh-CN" dirty="0">
              <a:ea typeface="MS Gothic" panose="020B0609070205080204" pitchFamily="49" charset="-128"/>
            </a:endParaRPr>
          </a:p>
          <a:p>
            <a:r>
              <a:rPr kumimoji="1" lang="en-US" altLang="zh-CN" dirty="0">
                <a:ea typeface="MS Gothic" panose="020B0609070205080204" pitchFamily="49" charset="-128"/>
              </a:rPr>
              <a:t>the</a:t>
            </a:r>
            <a:r>
              <a:rPr kumimoji="1" lang="zh-CN" altLang="en-US" dirty="0">
                <a:ea typeface="MS Gothic" panose="020B0609070205080204" pitchFamily="49" charset="-128"/>
              </a:rPr>
              <a:t> </a:t>
            </a:r>
            <a:endParaRPr kumimoji="1" lang="en-US" altLang="zh-CN" dirty="0">
              <a:ea typeface="MS Gothic" panose="020B0609070205080204" pitchFamily="49" charset="-128"/>
            </a:endParaRPr>
          </a:p>
          <a:p>
            <a:r>
              <a:rPr kumimoji="1" lang="en-US" altLang="zh-CN" dirty="0">
                <a:ea typeface="MS Gothic" panose="020B0609070205080204" pitchFamily="49" charset="-128"/>
              </a:rPr>
              <a:t>23</a:t>
            </a:r>
            <a:endParaRPr kumimoji="1" lang="ja-CN" altLang="en-US" dirty="0"/>
          </a:p>
        </p:txBody>
      </p:sp>
      <p:sp>
        <p:nvSpPr>
          <p:cNvPr id="5" name="テキスト ボックス 4">
            <a:extLst>
              <a:ext uri="{FF2B5EF4-FFF2-40B4-BE49-F238E27FC236}">
                <a16:creationId xmlns:a16="http://schemas.microsoft.com/office/drawing/2014/main" id="{7FD4F175-2495-7849-8225-7E2213ED799A}"/>
              </a:ext>
            </a:extLst>
          </p:cNvPr>
          <p:cNvSpPr txBox="1"/>
          <p:nvPr/>
        </p:nvSpPr>
        <p:spPr>
          <a:xfrm>
            <a:off x="479981" y="3581579"/>
            <a:ext cx="974690" cy="369332"/>
          </a:xfrm>
          <a:prstGeom prst="rect">
            <a:avLst/>
          </a:prstGeom>
          <a:noFill/>
        </p:spPr>
        <p:txBody>
          <a:bodyPr wrap="square" rtlCol="0">
            <a:spAutoFit/>
          </a:bodyPr>
          <a:lstStyle/>
          <a:p>
            <a:r>
              <a:rPr kumimoji="1" lang="en-US" altLang="zh-CN" dirty="0">
                <a:solidFill>
                  <a:srgbClr val="FF0000"/>
                </a:solidFill>
              </a:rPr>
              <a:t>(subject)</a:t>
            </a:r>
            <a:endParaRPr kumimoji="1" lang="ja-CN" altLang="en-US" dirty="0">
              <a:solidFill>
                <a:srgbClr val="FF0000"/>
              </a:solidFill>
            </a:endParaRPr>
          </a:p>
        </p:txBody>
      </p:sp>
      <p:sp>
        <p:nvSpPr>
          <p:cNvPr id="23" name="テキスト ボックス 22">
            <a:extLst>
              <a:ext uri="{FF2B5EF4-FFF2-40B4-BE49-F238E27FC236}">
                <a16:creationId xmlns:a16="http://schemas.microsoft.com/office/drawing/2014/main" id="{FCA4663E-703D-D74E-8C89-F03B8B0ACD02}"/>
              </a:ext>
            </a:extLst>
          </p:cNvPr>
          <p:cNvSpPr txBox="1"/>
          <p:nvPr/>
        </p:nvSpPr>
        <p:spPr>
          <a:xfrm>
            <a:off x="479981" y="4699973"/>
            <a:ext cx="974690" cy="369332"/>
          </a:xfrm>
          <a:prstGeom prst="rect">
            <a:avLst/>
          </a:prstGeom>
          <a:noFill/>
        </p:spPr>
        <p:txBody>
          <a:bodyPr wrap="square" rtlCol="0">
            <a:spAutoFit/>
          </a:bodyPr>
          <a:lstStyle/>
          <a:p>
            <a:r>
              <a:rPr kumimoji="1" lang="en-US" altLang="zh-CN" dirty="0">
                <a:solidFill>
                  <a:srgbClr val="FF0000"/>
                </a:solidFill>
              </a:rPr>
              <a:t>(object)</a:t>
            </a:r>
            <a:endParaRPr kumimoji="1" lang="ja-CN" altLang="en-US" dirty="0">
              <a:solidFill>
                <a:srgbClr val="FF0000"/>
              </a:solidFill>
            </a:endParaRPr>
          </a:p>
        </p:txBody>
      </p:sp>
      <p:cxnSp>
        <p:nvCxnSpPr>
          <p:cNvPr id="12" name="直線コネクタ 11">
            <a:extLst>
              <a:ext uri="{FF2B5EF4-FFF2-40B4-BE49-F238E27FC236}">
                <a16:creationId xmlns:a16="http://schemas.microsoft.com/office/drawing/2014/main" id="{27EA082B-C67A-D44F-9AF5-C449DC2F9DB9}"/>
              </a:ext>
            </a:extLst>
          </p:cNvPr>
          <p:cNvCxnSpPr>
            <a:cxnSpLocks/>
          </p:cNvCxnSpPr>
          <p:nvPr/>
        </p:nvCxnSpPr>
        <p:spPr>
          <a:xfrm>
            <a:off x="3381946" y="3796389"/>
            <a:ext cx="4794229" cy="0"/>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0E1F9675-E46D-8B49-B632-220DD33E11B4}"/>
              </a:ext>
            </a:extLst>
          </p:cNvPr>
          <p:cNvCxnSpPr>
            <a:cxnSpLocks/>
          </p:cNvCxnSpPr>
          <p:nvPr/>
        </p:nvCxnSpPr>
        <p:spPr>
          <a:xfrm>
            <a:off x="8295444" y="2647988"/>
            <a:ext cx="0" cy="957945"/>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7DA27860-2A5A-584B-A817-0861AA8A55AE}"/>
              </a:ext>
            </a:extLst>
          </p:cNvPr>
          <p:cNvSpPr txBox="1"/>
          <p:nvPr/>
        </p:nvSpPr>
        <p:spPr>
          <a:xfrm>
            <a:off x="8176175" y="3605933"/>
            <a:ext cx="185530" cy="369332"/>
          </a:xfrm>
          <a:prstGeom prst="rect">
            <a:avLst/>
          </a:prstGeom>
          <a:noFill/>
        </p:spPr>
        <p:txBody>
          <a:bodyPr wrap="square" rtlCol="0">
            <a:spAutoFit/>
          </a:bodyPr>
          <a:lstStyle/>
          <a:p>
            <a:r>
              <a:rPr kumimoji="1" lang="en-US" altLang="zh-CN" dirty="0"/>
              <a:t>1</a:t>
            </a:r>
            <a:endParaRPr kumimoji="1" lang="ja-CN" altLang="en-US" dirty="0"/>
          </a:p>
        </p:txBody>
      </p:sp>
      <p:sp>
        <p:nvSpPr>
          <p:cNvPr id="27" name="テキスト ボックス 26">
            <a:extLst>
              <a:ext uri="{FF2B5EF4-FFF2-40B4-BE49-F238E27FC236}">
                <a16:creationId xmlns:a16="http://schemas.microsoft.com/office/drawing/2014/main" id="{47795670-337E-C34E-BE51-5764E9C950C4}"/>
              </a:ext>
            </a:extLst>
          </p:cNvPr>
          <p:cNvSpPr txBox="1"/>
          <p:nvPr/>
        </p:nvSpPr>
        <p:spPr>
          <a:xfrm>
            <a:off x="967326" y="2305974"/>
            <a:ext cx="2067339" cy="307777"/>
          </a:xfrm>
          <a:prstGeom prst="rect">
            <a:avLst/>
          </a:prstGeom>
          <a:noFill/>
        </p:spPr>
        <p:txBody>
          <a:bodyPr wrap="square" rtlCol="0">
            <a:spAutoFit/>
          </a:bodyPr>
          <a:lstStyle/>
          <a:p>
            <a:r>
              <a:rPr kumimoji="1" lang="ja-CN" altLang="en-US" sz="1400" b="1" dirty="0"/>
              <a:t>関係</a:t>
            </a:r>
            <a:r>
              <a:rPr kumimoji="1" lang="zh-CN" altLang="en-US" sz="1400" b="1" dirty="0">
                <a:latin typeface="MS Gothic" panose="020B0609070205080204" pitchFamily="49" charset="-128"/>
                <a:ea typeface="MS Gothic" panose="020B0609070205080204" pitchFamily="49" charset="-128"/>
              </a:rPr>
              <a:t>のマトリックス</a:t>
            </a:r>
            <a:endParaRPr kumimoji="1" lang="ja-CN" altLang="en-US" sz="1400" b="1" dirty="0">
              <a:latin typeface="MS Gothic" panose="020B0609070205080204" pitchFamily="49" charset="-128"/>
              <a:ea typeface="MS Gothic" panose="020B0609070205080204" pitchFamily="49" charset="-128"/>
            </a:endParaRPr>
          </a:p>
        </p:txBody>
      </p:sp>
      <p:sp>
        <p:nvSpPr>
          <p:cNvPr id="28" name="テキスト ボックス 27">
            <a:extLst>
              <a:ext uri="{FF2B5EF4-FFF2-40B4-BE49-F238E27FC236}">
                <a16:creationId xmlns:a16="http://schemas.microsoft.com/office/drawing/2014/main" id="{277BE7F7-CABA-8345-8FBE-7455E55EF78C}"/>
              </a:ext>
            </a:extLst>
          </p:cNvPr>
          <p:cNvSpPr txBox="1"/>
          <p:nvPr/>
        </p:nvSpPr>
        <p:spPr>
          <a:xfrm>
            <a:off x="5056453" y="1898339"/>
            <a:ext cx="974690" cy="369332"/>
          </a:xfrm>
          <a:prstGeom prst="rect">
            <a:avLst/>
          </a:prstGeom>
          <a:noFill/>
        </p:spPr>
        <p:txBody>
          <a:bodyPr wrap="square" rtlCol="0">
            <a:spAutoFit/>
          </a:bodyPr>
          <a:lstStyle/>
          <a:p>
            <a:r>
              <a:rPr kumimoji="1" lang="en-US" altLang="zh-CN" dirty="0">
                <a:solidFill>
                  <a:srgbClr val="FF0000"/>
                </a:solidFill>
              </a:rPr>
              <a:t>(subject)</a:t>
            </a:r>
            <a:endParaRPr kumimoji="1" lang="ja-CN" altLang="en-US" dirty="0">
              <a:solidFill>
                <a:srgbClr val="FF0000"/>
              </a:solidFill>
            </a:endParaRPr>
          </a:p>
        </p:txBody>
      </p:sp>
      <p:sp>
        <p:nvSpPr>
          <p:cNvPr id="29" name="テキスト ボックス 28">
            <a:extLst>
              <a:ext uri="{FF2B5EF4-FFF2-40B4-BE49-F238E27FC236}">
                <a16:creationId xmlns:a16="http://schemas.microsoft.com/office/drawing/2014/main" id="{5DBD987B-D5F7-F047-977B-0885EFB44604}"/>
              </a:ext>
            </a:extLst>
          </p:cNvPr>
          <p:cNvSpPr txBox="1"/>
          <p:nvPr/>
        </p:nvSpPr>
        <p:spPr>
          <a:xfrm>
            <a:off x="7201485" y="1898339"/>
            <a:ext cx="974690" cy="369332"/>
          </a:xfrm>
          <a:prstGeom prst="rect">
            <a:avLst/>
          </a:prstGeom>
          <a:noFill/>
        </p:spPr>
        <p:txBody>
          <a:bodyPr wrap="square" rtlCol="0">
            <a:spAutoFit/>
          </a:bodyPr>
          <a:lstStyle/>
          <a:p>
            <a:r>
              <a:rPr kumimoji="1" lang="en-US" altLang="zh-CN" dirty="0">
                <a:solidFill>
                  <a:srgbClr val="FF0000"/>
                </a:solidFill>
              </a:rPr>
              <a:t>(object)</a:t>
            </a:r>
            <a:endParaRPr kumimoji="1" lang="ja-CN" altLang="en-US" dirty="0">
              <a:solidFill>
                <a:srgbClr val="FF0000"/>
              </a:solidFill>
            </a:endParaRPr>
          </a:p>
        </p:txBody>
      </p:sp>
      <p:cxnSp>
        <p:nvCxnSpPr>
          <p:cNvPr id="16" name="直線コネクタ 15">
            <a:extLst>
              <a:ext uri="{FF2B5EF4-FFF2-40B4-BE49-F238E27FC236}">
                <a16:creationId xmlns:a16="http://schemas.microsoft.com/office/drawing/2014/main" id="{A12A85C0-0039-6B47-B3BE-46DEB128125D}"/>
              </a:ext>
            </a:extLst>
          </p:cNvPr>
          <p:cNvCxnSpPr>
            <a:cxnSpLocks/>
          </p:cNvCxnSpPr>
          <p:nvPr/>
        </p:nvCxnSpPr>
        <p:spPr>
          <a:xfrm>
            <a:off x="3381946" y="6234789"/>
            <a:ext cx="6526950" cy="0"/>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3D97E3FA-A3ED-614F-9943-B9FCAF200015}"/>
              </a:ext>
            </a:extLst>
          </p:cNvPr>
          <p:cNvCxnSpPr>
            <a:cxnSpLocks/>
          </p:cNvCxnSpPr>
          <p:nvPr/>
        </p:nvCxnSpPr>
        <p:spPr>
          <a:xfrm>
            <a:off x="9908896" y="2647988"/>
            <a:ext cx="0" cy="3586801"/>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6B07C15A-7D6E-D740-B908-C179D48C9F43}"/>
              </a:ext>
            </a:extLst>
          </p:cNvPr>
          <p:cNvCxnSpPr>
            <a:cxnSpLocks/>
          </p:cNvCxnSpPr>
          <p:nvPr/>
        </p:nvCxnSpPr>
        <p:spPr>
          <a:xfrm>
            <a:off x="3381946" y="2647988"/>
            <a:ext cx="0" cy="3586801"/>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5E017C5-D205-0F42-B7A9-F34E418AE07C}"/>
              </a:ext>
            </a:extLst>
          </p:cNvPr>
          <p:cNvCxnSpPr>
            <a:cxnSpLocks/>
          </p:cNvCxnSpPr>
          <p:nvPr/>
        </p:nvCxnSpPr>
        <p:spPr>
          <a:xfrm>
            <a:off x="3381946" y="2647988"/>
            <a:ext cx="6526950" cy="0"/>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863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zh-CN" altLang="en-US" sz="4000" b="1" dirty="0">
                <a:solidFill>
                  <a:schemeClr val="tx1"/>
                </a:solidFill>
                <a:ea typeface="MS PGothic" panose="020B0600070205080204" pitchFamily="34" charset="-128"/>
              </a:rPr>
              <a:t>提案手法の欠点</a:t>
            </a:r>
            <a:r>
              <a:rPr lang="en-US" altLang="zh-CN" sz="4000" b="1" dirty="0">
                <a:solidFill>
                  <a:schemeClr val="tx1"/>
                </a:solidFill>
                <a:latin typeface="+mn-lt"/>
                <a:ea typeface="MS PGothic" panose="020B0600070205080204" pitchFamily="34" charset="-128"/>
              </a:rPr>
              <a:t>(2)</a:t>
            </a:r>
            <a:r>
              <a:rPr lang="en-US" altLang="zh-CN" sz="4000" b="1" dirty="0">
                <a:ea typeface="MS PGothic" panose="020B0600070205080204" pitchFamily="34" charset="-128"/>
              </a:rPr>
              <a:t> </a:t>
            </a:r>
            <a:r>
              <a:rPr lang="en-US" altLang="zh-CN" sz="4000" b="1" dirty="0">
                <a:solidFill>
                  <a:schemeClr val="tx1"/>
                </a:solidFill>
                <a:latin typeface="+mn-lt"/>
                <a:ea typeface="MS PGothic" panose="020B0600070205080204" pitchFamily="34" charset="-128"/>
              </a:rPr>
              <a:t>:Exposure</a:t>
            </a:r>
            <a:r>
              <a:rPr lang="zh-CN" altLang="en-US" sz="4000" b="1" dirty="0">
                <a:solidFill>
                  <a:schemeClr val="tx1"/>
                </a:solidFill>
                <a:latin typeface="+mn-lt"/>
                <a:ea typeface="MS PGothic" panose="020B0600070205080204" pitchFamily="34" charset="-128"/>
              </a:rPr>
              <a:t> </a:t>
            </a:r>
            <a:r>
              <a:rPr lang="en-US" altLang="zh-CN" sz="4000" b="1" dirty="0">
                <a:solidFill>
                  <a:schemeClr val="tx1"/>
                </a:solidFill>
                <a:latin typeface="+mn-lt"/>
                <a:ea typeface="MS PGothic" panose="020B0600070205080204" pitchFamily="34" charset="-128"/>
              </a:rPr>
              <a:t>bias</a:t>
            </a:r>
            <a:endParaRPr lang="en-US" altLang="en-US" sz="4000" b="1" dirty="0">
              <a:solidFill>
                <a:schemeClr val="tx1"/>
              </a:solidFill>
              <a:latin typeface="+mn-lt"/>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25</a:t>
            </a:fld>
            <a:endParaRPr lang="en-US"/>
          </a:p>
        </p:txBody>
      </p:sp>
      <p:pic>
        <p:nvPicPr>
          <p:cNvPr id="4" name="Picture 3">
            <a:extLst>
              <a:ext uri="{FF2B5EF4-FFF2-40B4-BE49-F238E27FC236}">
                <a16:creationId xmlns:a16="http://schemas.microsoft.com/office/drawing/2014/main" id="{3DA4A822-8933-C44D-B72D-0066BE9D1C46}"/>
              </a:ext>
            </a:extLst>
          </p:cNvPr>
          <p:cNvPicPr>
            <a:picLocks noChangeAspect="1"/>
          </p:cNvPicPr>
          <p:nvPr/>
        </p:nvPicPr>
        <p:blipFill>
          <a:blip r:embed="rId2"/>
          <a:stretch>
            <a:fillRect/>
          </a:stretch>
        </p:blipFill>
        <p:spPr>
          <a:xfrm>
            <a:off x="4157743" y="1737360"/>
            <a:ext cx="6516038" cy="4578103"/>
          </a:xfrm>
          <a:prstGeom prst="rect">
            <a:avLst/>
          </a:prstGeom>
        </p:spPr>
      </p:pic>
      <p:grpSp>
        <p:nvGrpSpPr>
          <p:cNvPr id="3" name="グループ化 2">
            <a:extLst>
              <a:ext uri="{FF2B5EF4-FFF2-40B4-BE49-F238E27FC236}">
                <a16:creationId xmlns:a16="http://schemas.microsoft.com/office/drawing/2014/main" id="{8FFA5347-B8D4-E341-A703-CD7615A4E6EA}"/>
              </a:ext>
            </a:extLst>
          </p:cNvPr>
          <p:cNvGrpSpPr/>
          <p:nvPr/>
        </p:nvGrpSpPr>
        <p:grpSpPr>
          <a:xfrm>
            <a:off x="1431237" y="3603943"/>
            <a:ext cx="3694891" cy="888987"/>
            <a:chOff x="1758200" y="3015000"/>
            <a:chExt cx="3694891" cy="888987"/>
          </a:xfrm>
        </p:grpSpPr>
        <p:cxnSp>
          <p:nvCxnSpPr>
            <p:cNvPr id="9" name="直線矢印コネクタ 8">
              <a:extLst>
                <a:ext uri="{FF2B5EF4-FFF2-40B4-BE49-F238E27FC236}">
                  <a16:creationId xmlns:a16="http://schemas.microsoft.com/office/drawing/2014/main" id="{F86F6134-A42C-B243-91E6-1E79FC462AF6}"/>
                </a:ext>
              </a:extLst>
            </p:cNvPr>
            <p:cNvCxnSpPr>
              <a:cxnSpLocks/>
            </p:cNvCxnSpPr>
            <p:nvPr/>
          </p:nvCxnSpPr>
          <p:spPr>
            <a:xfrm>
              <a:off x="1758200" y="3434439"/>
              <a:ext cx="3694891" cy="0"/>
            </a:xfrm>
            <a:prstGeom prst="straightConnector1">
              <a:avLst/>
            </a:prstGeom>
            <a:ln w="412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3" name="テキスト ボックス 12">
              <a:extLst>
                <a:ext uri="{FF2B5EF4-FFF2-40B4-BE49-F238E27FC236}">
                  <a16:creationId xmlns:a16="http://schemas.microsoft.com/office/drawing/2014/main" id="{5E14AC96-99FD-DC4B-A7C0-C0BF83C20D5B}"/>
                </a:ext>
              </a:extLst>
            </p:cNvPr>
            <p:cNvSpPr txBox="1"/>
            <p:nvPr/>
          </p:nvSpPr>
          <p:spPr>
            <a:xfrm>
              <a:off x="1845181" y="3015000"/>
              <a:ext cx="2750055" cy="369332"/>
            </a:xfrm>
            <a:prstGeom prst="rect">
              <a:avLst/>
            </a:prstGeom>
            <a:noFill/>
          </p:spPr>
          <p:txBody>
            <a:bodyPr wrap="square" rtlCol="0">
              <a:spAutoFit/>
            </a:bodyPr>
            <a:lstStyle/>
            <a:p>
              <a:r>
                <a:rPr kumimoji="1" lang="en-US" altLang="zh-CN" dirty="0">
                  <a:solidFill>
                    <a:srgbClr val="FF0000"/>
                  </a:solidFill>
                  <a:ea typeface="MS Gothic" panose="020B0609070205080204" pitchFamily="49" charset="-128"/>
                </a:rPr>
                <a:t>Golden</a:t>
              </a:r>
              <a:r>
                <a:rPr kumimoji="1" lang="zh-CN" altLang="en-US" dirty="0">
                  <a:solidFill>
                    <a:srgbClr val="FF0000"/>
                  </a:solidFill>
                  <a:ea typeface="MS Gothic" panose="020B0609070205080204" pitchFamily="49" charset="-128"/>
                </a:rPr>
                <a:t> </a:t>
              </a:r>
              <a:r>
                <a:rPr kumimoji="1" lang="en-US" altLang="zh-CN" dirty="0">
                  <a:solidFill>
                    <a:srgbClr val="FF0000"/>
                  </a:solidFill>
                  <a:ea typeface="MS Gothic" panose="020B0609070205080204" pitchFamily="49" charset="-128"/>
                </a:rPr>
                <a:t>label</a:t>
              </a:r>
              <a:r>
                <a:rPr kumimoji="1" lang="zh-CN" altLang="en-US" dirty="0">
                  <a:solidFill>
                    <a:srgbClr val="FF0000"/>
                  </a:solidFill>
                  <a:ea typeface="MS Gothic" panose="020B0609070205080204" pitchFamily="49" charset="-128"/>
                </a:rPr>
                <a:t>（訓練階段）</a:t>
              </a:r>
              <a:endParaRPr kumimoji="1" lang="ja-CN" altLang="en-US" dirty="0">
                <a:solidFill>
                  <a:srgbClr val="FF0000"/>
                </a:solidFill>
                <a:ea typeface="MS Gothic" panose="020B0609070205080204" pitchFamily="49" charset="-128"/>
              </a:endParaRPr>
            </a:p>
          </p:txBody>
        </p:sp>
        <p:sp>
          <p:nvSpPr>
            <p:cNvPr id="14" name="テキスト ボックス 13">
              <a:extLst>
                <a:ext uri="{FF2B5EF4-FFF2-40B4-BE49-F238E27FC236}">
                  <a16:creationId xmlns:a16="http://schemas.microsoft.com/office/drawing/2014/main" id="{F6D2F204-170E-5542-8F91-C3AA434BC175}"/>
                </a:ext>
              </a:extLst>
            </p:cNvPr>
            <p:cNvSpPr txBox="1"/>
            <p:nvPr/>
          </p:nvSpPr>
          <p:spPr>
            <a:xfrm>
              <a:off x="1845182" y="3534655"/>
              <a:ext cx="2750055" cy="369332"/>
            </a:xfrm>
            <a:prstGeom prst="rect">
              <a:avLst/>
            </a:prstGeom>
            <a:noFill/>
          </p:spPr>
          <p:txBody>
            <a:bodyPr wrap="square" rtlCol="0">
              <a:spAutoFit/>
            </a:bodyPr>
            <a:lstStyle/>
            <a:p>
              <a:r>
                <a:rPr kumimoji="1" lang="en-US" altLang="zh-CN" dirty="0">
                  <a:solidFill>
                    <a:srgbClr val="FF0000"/>
                  </a:solidFill>
                  <a:ea typeface="MS Gothic" panose="020B0609070205080204" pitchFamily="49" charset="-128"/>
                </a:rPr>
                <a:t>Predicted</a:t>
              </a:r>
              <a:r>
                <a:rPr kumimoji="1" lang="zh-CN" altLang="en-US" dirty="0">
                  <a:solidFill>
                    <a:srgbClr val="FF0000"/>
                  </a:solidFill>
                  <a:ea typeface="MS Gothic" panose="020B0609070205080204" pitchFamily="49" charset="-128"/>
                </a:rPr>
                <a:t> </a:t>
              </a:r>
              <a:r>
                <a:rPr kumimoji="1" lang="en-US" altLang="zh-CN" dirty="0">
                  <a:solidFill>
                    <a:srgbClr val="FF0000"/>
                  </a:solidFill>
                  <a:ea typeface="MS Gothic" panose="020B0609070205080204" pitchFamily="49" charset="-128"/>
                </a:rPr>
                <a:t>label</a:t>
              </a:r>
              <a:r>
                <a:rPr kumimoji="1" lang="zh-CN" altLang="en-US" dirty="0">
                  <a:solidFill>
                    <a:srgbClr val="FF0000"/>
                  </a:solidFill>
                  <a:ea typeface="MS Gothic" panose="020B0609070205080204" pitchFamily="49" charset="-128"/>
                </a:rPr>
                <a:t>（予測階段）</a:t>
              </a:r>
              <a:endParaRPr kumimoji="1" lang="ja-CN" altLang="en-US" dirty="0">
                <a:solidFill>
                  <a:srgbClr val="FF0000"/>
                </a:solidFill>
                <a:ea typeface="MS Gothic" panose="020B0609070205080204" pitchFamily="49" charset="-128"/>
              </a:endParaRPr>
            </a:p>
          </p:txBody>
        </p:sp>
      </p:grpSp>
      <p:sp>
        <p:nvSpPr>
          <p:cNvPr id="17" name="円/楕円 16">
            <a:extLst>
              <a:ext uri="{FF2B5EF4-FFF2-40B4-BE49-F238E27FC236}">
                <a16:creationId xmlns:a16="http://schemas.microsoft.com/office/drawing/2014/main" id="{B352C9E0-E97C-9140-81E6-3FB831730ED8}"/>
              </a:ext>
            </a:extLst>
          </p:cNvPr>
          <p:cNvSpPr/>
          <p:nvPr/>
        </p:nvSpPr>
        <p:spPr>
          <a:xfrm>
            <a:off x="5195702" y="3923579"/>
            <a:ext cx="177729" cy="184666"/>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Tree>
    <p:extLst>
      <p:ext uri="{BB962C8B-B14F-4D97-AF65-F5344CB8AC3E}">
        <p14:creationId xmlns:p14="http://schemas.microsoft.com/office/powerpoint/2010/main" val="4166453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n-lt"/>
                <a:ea typeface="MS PGothic" panose="020B0600070205080204" pitchFamily="34" charset="-128"/>
              </a:rPr>
              <a:t>今後の改良</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26</a:t>
            </a:fld>
            <a:endParaRPr lang="en-US"/>
          </a:p>
        </p:txBody>
      </p:sp>
      <p:sp>
        <p:nvSpPr>
          <p:cNvPr id="4" name="テキスト ボックス 3">
            <a:extLst>
              <a:ext uri="{FF2B5EF4-FFF2-40B4-BE49-F238E27FC236}">
                <a16:creationId xmlns:a16="http://schemas.microsoft.com/office/drawing/2014/main" id="{97966FBB-5165-C84B-9FC8-90AED0C944FD}"/>
              </a:ext>
            </a:extLst>
          </p:cNvPr>
          <p:cNvSpPr txBox="1"/>
          <p:nvPr/>
        </p:nvSpPr>
        <p:spPr>
          <a:xfrm>
            <a:off x="1097280" y="1805054"/>
            <a:ext cx="9701048" cy="3539430"/>
          </a:xfrm>
          <a:prstGeom prst="rect">
            <a:avLst/>
          </a:prstGeom>
          <a:noFill/>
        </p:spPr>
        <p:txBody>
          <a:bodyPr wrap="square" rtlCol="0">
            <a:spAutoFit/>
          </a:bodyPr>
          <a:lstStyle/>
          <a:p>
            <a:pPr marL="285750" indent="-285750">
              <a:buFont typeface="Arial" panose="020B0604020202020204" pitchFamily="34" charset="0"/>
              <a:buChar char="•"/>
            </a:pPr>
            <a:r>
              <a:rPr lang="en-US" altLang="en-US" sz="2800" b="1" dirty="0">
                <a:ea typeface="MS PGothic" panose="020B0600070205080204" pitchFamily="34" charset="-128"/>
              </a:rPr>
              <a:t>Objective sparsity</a:t>
            </a:r>
            <a:endParaRPr kumimoji="1" lang="en-US" altLang="ja-CN" sz="2800" b="1" dirty="0">
              <a:ea typeface="MS PGothic" panose="020B0600070205080204" pitchFamily="34" charset="-128"/>
            </a:endParaRPr>
          </a:p>
          <a:p>
            <a:pPr marL="742950" lvl="1" indent="-285750">
              <a:buFont typeface="Arial" panose="020B0604020202020204" pitchFamily="34" charset="0"/>
              <a:buChar char="•"/>
            </a:pPr>
            <a:r>
              <a:rPr kumimoji="1" lang="ja-CN" altLang="en-US" sz="2800" dirty="0">
                <a:ea typeface="MS PGothic" panose="020B0600070205080204" pitchFamily="34" charset="-128"/>
              </a:rPr>
              <a:t>現在の</a:t>
            </a:r>
            <a:r>
              <a:rPr kumimoji="1" lang="en-US" altLang="ja-CN" sz="2800" dirty="0">
                <a:ea typeface="MS PGothic" panose="020B0600070205080204" pitchFamily="34" charset="-128"/>
              </a:rPr>
              <a:t>Multi-head selection model</a:t>
            </a:r>
            <a:r>
              <a:rPr kumimoji="1" lang="ja-CN" altLang="en-US" sz="2800" dirty="0">
                <a:ea typeface="MS PGothic" panose="020B0600070205080204" pitchFamily="34" charset="-128"/>
              </a:rPr>
              <a:t>は全ての単語はお互いに関係があるかどうかによりモデリングした</a:t>
            </a:r>
            <a:endParaRPr kumimoji="1" lang="en-US" altLang="ja-CN" sz="2800" dirty="0">
              <a:ea typeface="MS PGothic" panose="020B0600070205080204" pitchFamily="34" charset="-128"/>
            </a:endParaRPr>
          </a:p>
          <a:p>
            <a:pPr marL="742950" lvl="1" indent="-285750">
              <a:buFont typeface="Arial" panose="020B0604020202020204" pitchFamily="34" charset="0"/>
              <a:buChar char="•"/>
            </a:pPr>
            <a:r>
              <a:rPr kumimoji="1" lang="ja-CN" altLang="en-US" sz="2800" dirty="0">
                <a:ea typeface="MS PGothic" panose="020B0600070205080204" pitchFamily="34" charset="-128"/>
              </a:rPr>
              <a:t>単に固有表現である単語による、モデリングしてみたい</a:t>
            </a:r>
            <a:r>
              <a:rPr kumimoji="1" lang="en-US" altLang="ja-CN" sz="2800" dirty="0">
                <a:ea typeface="MS PGothic" panose="020B0600070205080204" pitchFamily="34" charset="-128"/>
              </a:rPr>
              <a:t>[4]</a:t>
            </a:r>
          </a:p>
          <a:p>
            <a:pPr marL="1200150" lvl="2" indent="-285750">
              <a:buFont typeface="Arial" panose="020B0604020202020204" pitchFamily="34" charset="0"/>
              <a:buChar char="•"/>
            </a:pPr>
            <a:r>
              <a:rPr kumimoji="1" lang="en-US" altLang="ja-CN" sz="2800" dirty="0">
                <a:ea typeface="MS PGothic" panose="020B0600070205080204" pitchFamily="34" charset="-128"/>
              </a:rPr>
              <a:t>N2c2</a:t>
            </a:r>
            <a:r>
              <a:rPr kumimoji="1" lang="ja-CN" altLang="en-US" sz="2800" dirty="0">
                <a:ea typeface="MS PGothic" panose="020B0600070205080204" pitchFamily="34" charset="-128"/>
              </a:rPr>
              <a:t>の固有表現</a:t>
            </a:r>
            <a:r>
              <a:rPr kumimoji="1" lang="en-US" altLang="ja-CN" sz="2800" dirty="0">
                <a:ea typeface="MS PGothic" panose="020B0600070205080204" pitchFamily="34" charset="-128"/>
              </a:rPr>
              <a:t>drug</a:t>
            </a:r>
            <a:r>
              <a:rPr kumimoji="1" lang="ja-CN" altLang="en-US" sz="2800" dirty="0">
                <a:ea typeface="MS PGothic" panose="020B0600070205080204" pitchFamily="34" charset="-128"/>
              </a:rPr>
              <a:t>に対してモデリングする</a:t>
            </a:r>
            <a:endParaRPr kumimoji="1" lang="en-US" altLang="ja-CN" sz="2800" dirty="0">
              <a:ea typeface="MS PGothic" panose="020B0600070205080204" pitchFamily="34" charset="-128"/>
            </a:endParaRPr>
          </a:p>
          <a:p>
            <a:pPr marL="285750" indent="-285750">
              <a:buFont typeface="Arial" panose="020B0604020202020204" pitchFamily="34" charset="0"/>
              <a:buChar char="•"/>
            </a:pPr>
            <a:r>
              <a:rPr lang="en-US" altLang="zh-CN" sz="2800" b="1" dirty="0">
                <a:ea typeface="MS PGothic" panose="020B0600070205080204" pitchFamily="34" charset="-128"/>
              </a:rPr>
              <a:t>Exposure</a:t>
            </a:r>
            <a:r>
              <a:rPr lang="zh-CN" altLang="en-US" sz="2800" b="1" dirty="0">
                <a:ea typeface="MS PGothic" panose="020B0600070205080204" pitchFamily="34" charset="-128"/>
              </a:rPr>
              <a:t> </a:t>
            </a:r>
            <a:r>
              <a:rPr lang="en-US" altLang="zh-CN" sz="2800" b="1" dirty="0">
                <a:ea typeface="MS PGothic" panose="020B0600070205080204" pitchFamily="34" charset="-128"/>
              </a:rPr>
              <a:t>bias</a:t>
            </a:r>
          </a:p>
          <a:p>
            <a:pPr marL="742950" lvl="1" indent="-285750">
              <a:buFont typeface="Arial" panose="020B0604020202020204" pitchFamily="34" charset="0"/>
              <a:buChar char="•"/>
            </a:pPr>
            <a:r>
              <a:rPr kumimoji="1" lang="ja-CN" altLang="en-US" sz="2800" dirty="0">
                <a:ea typeface="MS PGothic" panose="020B0600070205080204" pitchFamily="34" charset="-128"/>
              </a:rPr>
              <a:t>参考文献</a:t>
            </a:r>
            <a:r>
              <a:rPr kumimoji="1" lang="en-US" altLang="ja-CN" sz="2800" dirty="0">
                <a:ea typeface="MS PGothic" panose="020B0600070205080204" pitchFamily="34" charset="-128"/>
              </a:rPr>
              <a:t>[5]</a:t>
            </a:r>
            <a:r>
              <a:rPr kumimoji="1" lang="ja-CN" altLang="en-US" sz="2800" dirty="0">
                <a:ea typeface="MS PGothic" panose="020B0600070205080204" pitchFamily="34" charset="-128"/>
              </a:rPr>
              <a:t>により提案された</a:t>
            </a:r>
            <a:r>
              <a:rPr kumimoji="1" lang="en-US" altLang="ja-CN" sz="2800" dirty="0">
                <a:ea typeface="MS PGothic" panose="020B0600070205080204" pitchFamily="34" charset="-128"/>
              </a:rPr>
              <a:t>[TP-link] </a:t>
            </a:r>
            <a:r>
              <a:rPr kumimoji="1" lang="ja-CN" altLang="en-US" sz="2800" dirty="0">
                <a:ea typeface="MS PGothic" panose="020B0600070205080204" pitchFamily="34" charset="-128"/>
              </a:rPr>
              <a:t>という手法は</a:t>
            </a:r>
            <a:r>
              <a:rPr kumimoji="1" lang="en-US" altLang="ja-CN" sz="2800" dirty="0">
                <a:ea typeface="MS PGothic" panose="020B0600070205080204" pitchFamily="34" charset="-128"/>
              </a:rPr>
              <a:t>exposure bias</a:t>
            </a:r>
            <a:r>
              <a:rPr kumimoji="1" lang="ja-CN" altLang="en-US" sz="2800" dirty="0">
                <a:ea typeface="MS PGothic" panose="020B0600070205080204" pitchFamily="34" charset="-128"/>
              </a:rPr>
              <a:t>問題を解決できた</a:t>
            </a:r>
            <a:endParaRPr kumimoji="1" lang="ja-CN" altLang="en-US" sz="2800" dirty="0"/>
          </a:p>
        </p:txBody>
      </p:sp>
      <p:sp>
        <p:nvSpPr>
          <p:cNvPr id="5" name="正方形/長方形 4">
            <a:extLst>
              <a:ext uri="{FF2B5EF4-FFF2-40B4-BE49-F238E27FC236}">
                <a16:creationId xmlns:a16="http://schemas.microsoft.com/office/drawing/2014/main" id="{A01F4C86-2415-5A4D-95A2-B235D706340B}"/>
              </a:ext>
            </a:extLst>
          </p:cNvPr>
          <p:cNvSpPr/>
          <p:nvPr/>
        </p:nvSpPr>
        <p:spPr>
          <a:xfrm>
            <a:off x="943554" y="5412178"/>
            <a:ext cx="10640833" cy="523220"/>
          </a:xfrm>
          <a:prstGeom prst="rect">
            <a:avLst/>
          </a:prstGeom>
        </p:spPr>
        <p:txBody>
          <a:bodyPr wrap="square">
            <a:spAutoFit/>
          </a:bodyPr>
          <a:lstStyle/>
          <a:p>
            <a:r>
              <a:rPr lang="en" altLang="ja-CN" sz="1400" dirty="0"/>
              <a:t>[4] El-</a:t>
            </a:r>
            <a:r>
              <a:rPr lang="en" altLang="ja-CN" sz="1400" dirty="0" err="1"/>
              <a:t>allaly</a:t>
            </a:r>
            <a:r>
              <a:rPr lang="en" altLang="ja-CN" sz="1400" dirty="0"/>
              <a:t>, E. </a:t>
            </a:r>
            <a:r>
              <a:rPr lang="en" altLang="ja-CN" sz="1400" dirty="0" err="1"/>
              <a:t>drissiya</a:t>
            </a:r>
            <a:r>
              <a:rPr lang="en" altLang="ja-CN" sz="1400" dirty="0"/>
              <a:t>, </a:t>
            </a:r>
            <a:r>
              <a:rPr lang="en" altLang="ja-CN" sz="1400" dirty="0" err="1"/>
              <a:t>Sarrouti</a:t>
            </a:r>
            <a:r>
              <a:rPr lang="en" altLang="ja-CN" sz="1400" dirty="0"/>
              <a:t>, M., </a:t>
            </a:r>
            <a:r>
              <a:rPr lang="en" altLang="ja-CN" sz="1400" dirty="0" err="1"/>
              <a:t>En-Nahnahi</a:t>
            </a:r>
            <a:r>
              <a:rPr lang="en" altLang="ja-CN" sz="1400" dirty="0"/>
              <a:t>, N., &amp; </a:t>
            </a:r>
            <a:r>
              <a:rPr lang="en" altLang="ja-CN" sz="1400" dirty="0" err="1"/>
              <a:t>Ouatik</a:t>
            </a:r>
            <a:r>
              <a:rPr lang="en" altLang="ja-CN" sz="1400" dirty="0"/>
              <a:t> El </a:t>
            </a:r>
            <a:r>
              <a:rPr lang="en" altLang="ja-CN" sz="1400" dirty="0" err="1"/>
              <a:t>Alaoui</a:t>
            </a:r>
            <a:r>
              <a:rPr lang="en" altLang="ja-CN" sz="1400" dirty="0"/>
              <a:t>, S. (2021). </a:t>
            </a:r>
            <a:r>
              <a:rPr lang="en" altLang="ja-CN" sz="1400" b="1" dirty="0"/>
              <a:t>MTTLADE: A multi-task transfer learning-based method for adverse drug events extraction.</a:t>
            </a:r>
            <a:r>
              <a:rPr lang="en" altLang="ja-CN" sz="1400" dirty="0"/>
              <a:t> </a:t>
            </a:r>
            <a:r>
              <a:rPr lang="en" altLang="ja-CN" sz="1400" i="1" dirty="0"/>
              <a:t>Information Processing and Management</a:t>
            </a:r>
            <a:r>
              <a:rPr lang="en" altLang="ja-CN" sz="1400" dirty="0"/>
              <a:t>, </a:t>
            </a:r>
            <a:r>
              <a:rPr lang="en" altLang="ja-CN" sz="1400" i="1" dirty="0"/>
              <a:t>58</a:t>
            </a:r>
            <a:r>
              <a:rPr lang="en" altLang="ja-CN" sz="1400" dirty="0"/>
              <a:t>(3), 102473. </a:t>
            </a:r>
          </a:p>
        </p:txBody>
      </p:sp>
      <p:sp>
        <p:nvSpPr>
          <p:cNvPr id="6" name="正方形/長方形 5">
            <a:extLst>
              <a:ext uri="{FF2B5EF4-FFF2-40B4-BE49-F238E27FC236}">
                <a16:creationId xmlns:a16="http://schemas.microsoft.com/office/drawing/2014/main" id="{61D934CC-5552-EA41-ABE3-DDEFA14D3247}"/>
              </a:ext>
            </a:extLst>
          </p:cNvPr>
          <p:cNvSpPr/>
          <p:nvPr/>
        </p:nvSpPr>
        <p:spPr>
          <a:xfrm>
            <a:off x="943554" y="5583104"/>
            <a:ext cx="10399644" cy="800219"/>
          </a:xfrm>
          <a:prstGeom prst="rect">
            <a:avLst/>
          </a:prstGeom>
        </p:spPr>
        <p:txBody>
          <a:bodyPr wrap="square">
            <a:spAutoFit/>
          </a:bodyPr>
          <a:lstStyle/>
          <a:p>
            <a:endParaRPr lang="en" altLang="ja-CN" sz="1400" dirty="0"/>
          </a:p>
          <a:p>
            <a:r>
              <a:rPr kumimoji="1" lang="en" altLang="zh-CN" sz="1400" dirty="0">
                <a:ea typeface="MS Gothic" panose="020B0609070205080204" pitchFamily="49" charset="-128"/>
              </a:rPr>
              <a:t>[5]</a:t>
            </a:r>
            <a:r>
              <a:rPr lang="en" altLang="ja-CN" dirty="0"/>
              <a:t> </a:t>
            </a:r>
            <a:r>
              <a:rPr lang="en" altLang="ja-CN" sz="1400" dirty="0"/>
              <a:t>Wang, Y., Yu, B., Zhang, Y., Liu, T., Zhu, H., &amp; Sun, L. (2020, December). </a:t>
            </a:r>
            <a:r>
              <a:rPr lang="en" altLang="ja-CN" sz="1400" b="1" dirty="0" err="1"/>
              <a:t>TPLinker</a:t>
            </a:r>
            <a:r>
              <a:rPr lang="en" altLang="ja-CN" sz="1400" b="1" dirty="0"/>
              <a:t>: Single-stage Joint Extraction of Entities and Relations Through Token Pair Linking</a:t>
            </a:r>
            <a:r>
              <a:rPr lang="en" altLang="ja-CN" sz="1400" dirty="0"/>
              <a:t>. In </a:t>
            </a:r>
            <a:r>
              <a:rPr lang="en" altLang="ja-CN" sz="1400" i="1" dirty="0"/>
              <a:t>Proceedings of the 28th International Conference on Computational Linguistics</a:t>
            </a:r>
            <a:r>
              <a:rPr lang="en" altLang="ja-CN" sz="1400" dirty="0"/>
              <a:t> (pp. 1572-1582).</a:t>
            </a:r>
            <a:endParaRPr kumimoji="1" lang="en-US" altLang="zh-CN" sz="1400" b="1" dirty="0">
              <a:ea typeface="MS Gothic" panose="020B0609070205080204" pitchFamily="49" charset="-128"/>
            </a:endParaRPr>
          </a:p>
        </p:txBody>
      </p:sp>
    </p:spTree>
    <p:extLst>
      <p:ext uri="{BB962C8B-B14F-4D97-AF65-F5344CB8AC3E}">
        <p14:creationId xmlns:p14="http://schemas.microsoft.com/office/powerpoint/2010/main" val="3834671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今後の課題</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27</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948410"/>
            <a:ext cx="9771135" cy="3108543"/>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ea typeface="MS Gothic" panose="020B0609070205080204" pitchFamily="49" charset="-128"/>
              </a:rPr>
              <a:t>論文を書く</a:t>
            </a:r>
            <a:endParaRPr kumimoji="1" lang="en-US" altLang="zh-CN" sz="2800" dirty="0">
              <a:ea typeface="MS Gothic" panose="020B0609070205080204" pitchFamily="49" charset="-128"/>
            </a:endParaRPr>
          </a:p>
          <a:p>
            <a:endParaRPr kumimoji="1" lang="en-US" altLang="zh-CN" sz="2800" dirty="0">
              <a:ea typeface="MS Gothic" panose="020B0609070205080204" pitchFamily="49" charset="-128"/>
            </a:endParaRPr>
          </a:p>
          <a:p>
            <a:pPr marL="457200" indent="-457200">
              <a:buFont typeface="Arial" panose="020B0604020202020204" pitchFamily="34" charset="0"/>
              <a:buChar char="•"/>
            </a:pPr>
            <a:r>
              <a:rPr kumimoji="1" lang="zh-CN" altLang="en-US" sz="2800" dirty="0">
                <a:ea typeface="MS Gothic" panose="020B0609070205080204" pitchFamily="49" charset="-128"/>
              </a:rPr>
              <a:t>提案手法を改良</a:t>
            </a:r>
            <a:endParaRPr kumimoji="1" lang="en-US" altLang="zh-CN" sz="28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a:p>
            <a:pPr marL="457200" indent="-457200">
              <a:buFont typeface="Arial" panose="020B0604020202020204" pitchFamily="34" charset="0"/>
              <a:buChar char="•"/>
            </a:pPr>
            <a:r>
              <a:rPr kumimoji="1" lang="zh-CN" altLang="en-US" sz="2800" dirty="0">
                <a:ea typeface="MS Gothic" panose="020B0609070205080204" pitchFamily="49" charset="-128"/>
              </a:rPr>
              <a:t>就活</a:t>
            </a:r>
            <a:endParaRPr kumimoji="1" lang="en-US" altLang="zh-CN" sz="28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a:p>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455829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r>
              <a:rPr lang="ja-CN" altLang="en-US" sz="6000" b="1" dirty="0">
                <a:ea typeface="ＭＳ Ｐゴシック"/>
                <a:cs typeface="Calibri Light"/>
              </a:rPr>
              <a:t>一</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ja-JP" sz="3200" b="1" dirty="0">
                <a:solidFill>
                  <a:schemeClr val="tx1"/>
                </a:solidFill>
                <a:ea typeface="MS PGothic"/>
                <a:cs typeface="+mn-lt"/>
              </a:rPr>
              <a:t>i2b2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28</a:t>
            </a:fld>
            <a:endParaRPr lang="en-US"/>
          </a:p>
        </p:txBody>
      </p:sp>
    </p:spTree>
    <p:extLst>
      <p:ext uri="{BB962C8B-B14F-4D97-AF65-F5344CB8AC3E}">
        <p14:creationId xmlns:p14="http://schemas.microsoft.com/office/powerpoint/2010/main" val="74261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29</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Calibri"/>
                <a:ea typeface="MS Gothic"/>
                <a:cs typeface="Calibri"/>
              </a:rPr>
              <a:t>Medical problem and treatment</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a:ea typeface="ＭＳ Ｐゴシック"/>
              </a:rPr>
              <a:t> improves medical problem(</a:t>
            </a:r>
            <a:r>
              <a:rPr kumimoji="1" lang="en-US" sz="2400" err="1">
                <a:ea typeface="ＭＳ Ｐゴシック"/>
              </a:rPr>
              <a:t>TrIP</a:t>
            </a:r>
            <a:r>
              <a:rPr kumimoji="1" lang="en-US" sz="2400">
                <a:ea typeface="ＭＳ Ｐゴシック"/>
              </a:rPr>
              <a:t>)   </a:t>
            </a:r>
            <a:endParaRPr lang="en-US" sz="2400">
              <a:ea typeface="ＭＳ Ｐゴシック"/>
              <a:cs typeface="Calibri"/>
            </a:endParaRPr>
          </a:p>
          <a:p>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1015663"/>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a:solidFill>
                  <a:schemeClr val="bg2">
                    <a:lumMod val="50000"/>
                  </a:schemeClr>
                </a:solidFill>
                <a:ea typeface="ＭＳ Ｐゴシック"/>
              </a:rPr>
              <a:t>Infection</a:t>
            </a:r>
            <a:r>
              <a:rPr kumimoji="1" lang="en-US" sz="2000">
                <a:ea typeface="ＭＳ Ｐゴシック"/>
              </a:rPr>
              <a:t> resolved with </a:t>
            </a:r>
            <a:r>
              <a:rPr kumimoji="1" lang="en-US" sz="2000">
                <a:solidFill>
                  <a:schemeClr val="bg2">
                    <a:lumMod val="50000"/>
                  </a:schemeClr>
                </a:solidFill>
                <a:ea typeface="ＭＳ Ｐゴシック"/>
              </a:rPr>
              <a:t>antibiotic </a:t>
            </a:r>
            <a:r>
              <a:rPr kumimoji="1" lang="en-US" sz="2000" err="1">
                <a:solidFill>
                  <a:schemeClr val="bg2">
                    <a:lumMod val="50000"/>
                  </a:schemeClr>
                </a:solidFill>
                <a:ea typeface="ＭＳ Ｐゴシック"/>
              </a:rPr>
              <a:t>course</a:t>
            </a:r>
            <a:r>
              <a:rPr kumimoji="1" lang="en-US" altLang="ja-CN" sz="2000" err="1">
                <a:solidFill>
                  <a:schemeClr val="bg2">
                    <a:lumMod val="50000"/>
                  </a:schemeClr>
                </a:solidFill>
                <a:ea typeface="ＭＳ Ｐゴシック"/>
              </a:rPr>
              <a:t>Hypertension</a:t>
            </a:r>
            <a:r>
              <a:rPr kumimoji="1" lang="en-US" altLang="ja-CN" sz="2000">
                <a:ea typeface="ＭＳ Ｐゴシック"/>
              </a:rPr>
              <a:t> was controlled on </a:t>
            </a:r>
            <a:r>
              <a:rPr kumimoji="1" lang="en-US" altLang="ja-CN" sz="2000">
                <a:solidFill>
                  <a:schemeClr val="bg2">
                    <a:lumMod val="50000"/>
                  </a:schemeClr>
                </a:solidFill>
                <a:ea typeface="ＭＳ Ｐゴシック"/>
              </a:rPr>
              <a:t>hydrochlorothiazide</a:t>
            </a:r>
            <a:endParaRPr lang="en-US" altLang="ja-CN" sz="2000">
              <a:solidFill>
                <a:schemeClr val="bg2">
                  <a:lumMod val="50000"/>
                </a:schemeClr>
              </a:solidFill>
              <a:ea typeface="ＭＳ Ｐゴシック"/>
              <a:cs typeface="Calibri"/>
            </a:endParaRPr>
          </a:p>
          <a:p>
            <a:pPr marL="285750" indent="-285750">
              <a:buFont typeface="Arial" panose="020B0604020202020204" pitchFamily="34" charset="0"/>
              <a:buChar char="•"/>
            </a:pPr>
            <a:endParaRPr kumimoji="1" lang="ja-CN" sz="200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498206"/>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US" altLang="ja-CN" sz="2400" dirty="0"/>
              <a:t>Treatment worsens medical problem(</a:t>
            </a:r>
            <a:r>
              <a:rPr kumimoji="1" lang="en-US" altLang="ja-CN" sz="2400" dirty="0" err="1"/>
              <a:t>TrWP</a:t>
            </a:r>
            <a:r>
              <a:rPr kumimoji="1" lang="en-US" altLang="ja-CN" sz="2400" dirty="0"/>
              <a:t>)</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t>Culture taken from the lumbar drain showed </a:t>
            </a:r>
            <a:r>
              <a:rPr kumimoji="1" lang="en-US" altLang="ja-CN" sz="2000">
                <a:solidFill>
                  <a:schemeClr val="bg2">
                    <a:lumMod val="50000"/>
                  </a:schemeClr>
                </a:solidFill>
              </a:rPr>
              <a:t>Staphylococcus aureus </a:t>
            </a:r>
            <a:r>
              <a:rPr kumimoji="1" lang="en-US" altLang="ja-CN" sz="2000"/>
              <a:t>resistant to </a:t>
            </a:r>
            <a:r>
              <a:rPr kumimoji="1" lang="en-US" altLang="ja-CN" sz="2000">
                <a:solidFill>
                  <a:schemeClr val="bg2">
                    <a:lumMod val="50000"/>
                  </a:schemeClr>
                </a:solidFill>
              </a:rPr>
              <a:t>Nafcillin</a:t>
            </a:r>
            <a:endParaRPr kumimoji="1" lang="ja-CN" altLang="en-US" sz="200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68503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2F237-98EF-0448-B680-B512290B4F37}"/>
              </a:ext>
            </a:extLst>
          </p:cNvPr>
          <p:cNvSpPr>
            <a:spLocks noGrp="1"/>
          </p:cNvSpPr>
          <p:nvPr>
            <p:ph type="title"/>
          </p:nvPr>
        </p:nvSpPr>
        <p:spPr>
          <a:xfrm>
            <a:off x="1154083" y="226313"/>
            <a:ext cx="10058400" cy="1450757"/>
          </a:xfrm>
        </p:spPr>
        <p:txBody>
          <a:bodyPr>
            <a:normAutofit/>
          </a:bodyPr>
          <a:lstStyle/>
          <a:p>
            <a:r>
              <a:rPr kumimoji="1" lang="ja-CN" altLang="en-US" sz="4000" b="1">
                <a:solidFill>
                  <a:schemeClr val="tx1"/>
                </a:solidFill>
                <a:latin typeface="+mj-ea"/>
              </a:rPr>
              <a:t>エンティティ関係抽出</a:t>
            </a:r>
          </a:p>
        </p:txBody>
      </p:sp>
      <p:sp>
        <p:nvSpPr>
          <p:cNvPr id="3" name="スライド番号プレースホルダー 2">
            <a:extLst>
              <a:ext uri="{FF2B5EF4-FFF2-40B4-BE49-F238E27FC236}">
                <a16:creationId xmlns:a16="http://schemas.microsoft.com/office/drawing/2014/main" id="{052A3520-7729-294E-A351-C0DEB5E9F0C7}"/>
              </a:ext>
            </a:extLst>
          </p:cNvPr>
          <p:cNvSpPr>
            <a:spLocks noGrp="1"/>
          </p:cNvSpPr>
          <p:nvPr>
            <p:ph type="sldNum" sz="quarter" idx="12"/>
          </p:nvPr>
        </p:nvSpPr>
        <p:spPr/>
        <p:txBody>
          <a:bodyPr/>
          <a:lstStyle/>
          <a:p>
            <a:fld id="{4FAB73BC-B049-4115-A692-8D63A059BFB8}" type="slidenum">
              <a:rPr lang="en-US" smtClean="0"/>
              <a:t>3</a:t>
            </a:fld>
            <a:endParaRPr lang="en-US"/>
          </a:p>
        </p:txBody>
      </p:sp>
      <p:sp>
        <p:nvSpPr>
          <p:cNvPr id="4" name="テキスト ボックス 3">
            <a:extLst>
              <a:ext uri="{FF2B5EF4-FFF2-40B4-BE49-F238E27FC236}">
                <a16:creationId xmlns:a16="http://schemas.microsoft.com/office/drawing/2014/main" id="{641B038D-EC1B-2344-B588-23BA2A8386AB}"/>
              </a:ext>
            </a:extLst>
          </p:cNvPr>
          <p:cNvSpPr txBox="1"/>
          <p:nvPr/>
        </p:nvSpPr>
        <p:spPr>
          <a:xfrm>
            <a:off x="1154083" y="1926589"/>
            <a:ext cx="9596176"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latin typeface="MS Gothic"/>
                <a:ea typeface="MS Gothic"/>
                <a:cs typeface="Calibri"/>
              </a:rPr>
              <a:t>テキストから「固有表現ー関係ー固有表現」の</a:t>
            </a:r>
            <a:r>
              <a:rPr lang="ja-JP" altLang="en-US" sz="2400">
                <a:latin typeface="MS Gothic"/>
                <a:ea typeface="MS Gothic"/>
                <a:cs typeface="Calibri"/>
              </a:rPr>
              <a:t>ような</a:t>
            </a:r>
            <a:r>
              <a:rPr lang="zh-CN" altLang="en-US" sz="2400">
                <a:latin typeface="MS Gothic"/>
                <a:ea typeface="MS Gothic"/>
                <a:cs typeface="Calibri"/>
              </a:rPr>
              <a:t>構造化</a:t>
            </a:r>
            <a:r>
              <a:rPr lang="ja-JP" altLang="en-US" sz="2400">
                <a:latin typeface="MS Gothic"/>
                <a:ea typeface="MS Gothic"/>
                <a:cs typeface="Calibri"/>
              </a:rPr>
              <a:t>されている</a:t>
            </a:r>
            <a:r>
              <a:rPr lang="zh-CN" altLang="en-US" sz="2400">
                <a:latin typeface="MS Gothic"/>
                <a:ea typeface="MS Gothic"/>
                <a:cs typeface="Calibri"/>
              </a:rPr>
              <a:t>三</a:t>
            </a:r>
            <a:r>
              <a:rPr lang="ja-JP" altLang="en-US" sz="2400">
                <a:latin typeface="MS Gothic"/>
                <a:ea typeface="MS Gothic"/>
                <a:cs typeface="Calibri"/>
              </a:rPr>
              <a:t>つ</a:t>
            </a:r>
            <a:r>
              <a:rPr lang="zh-CN" altLang="en-US" sz="2400">
                <a:latin typeface="MS Gothic"/>
                <a:ea typeface="MS Gothic"/>
                <a:cs typeface="Calibri"/>
              </a:rPr>
              <a:t>組を結果</a:t>
            </a:r>
            <a:r>
              <a:rPr lang="ja-JP" altLang="en-US" sz="2400">
                <a:latin typeface="MS Gothic"/>
                <a:ea typeface="MS Gothic"/>
                <a:cs typeface="Calibri"/>
              </a:rPr>
              <a:t>として</a:t>
            </a:r>
            <a:r>
              <a:rPr lang="zh-CN" altLang="en-US" sz="2400">
                <a:latin typeface="MS Gothic"/>
                <a:ea typeface="MS Gothic"/>
                <a:cs typeface="Calibri"/>
              </a:rPr>
              <a:t>抽出</a:t>
            </a:r>
            <a:r>
              <a:rPr lang="ja-JP" altLang="en-US" sz="2400">
                <a:latin typeface="MS Gothic"/>
                <a:ea typeface="MS Gothic"/>
                <a:cs typeface="Calibri"/>
              </a:rPr>
              <a:t>する​</a:t>
            </a:r>
            <a:endParaRPr lang="en-US" altLang="ja-JP" sz="2400">
              <a:latin typeface="MS Gothic"/>
              <a:ea typeface="MS Gothic"/>
              <a:cs typeface="Calibri"/>
            </a:endParaRPr>
          </a:p>
          <a:p>
            <a:pPr marL="285750" indent="-285750">
              <a:buFont typeface="Arial" panose="020B0604020202020204" pitchFamily="34" charset="0"/>
              <a:buChar char="•"/>
            </a:pPr>
            <a:r>
              <a:rPr lang="ja-CN" altLang="en-US" sz="2400">
                <a:latin typeface="MS Gothic"/>
                <a:ea typeface="MS Gothic"/>
                <a:cs typeface="Calibri"/>
              </a:rPr>
              <a:t>例：</a:t>
            </a:r>
          </a:p>
          <a:p>
            <a:endParaRPr kumimoji="1" lang="ja-CN" altLang="en-US"/>
          </a:p>
        </p:txBody>
      </p:sp>
      <p:sp>
        <p:nvSpPr>
          <p:cNvPr id="5" name="テキスト ボックス 4">
            <a:extLst>
              <a:ext uri="{FF2B5EF4-FFF2-40B4-BE49-F238E27FC236}">
                <a16:creationId xmlns:a16="http://schemas.microsoft.com/office/drawing/2014/main" id="{4264A503-7D63-4547-BDCB-7DD0FF600FE1}"/>
              </a:ext>
            </a:extLst>
          </p:cNvPr>
          <p:cNvSpPr txBox="1"/>
          <p:nvPr/>
        </p:nvSpPr>
        <p:spPr>
          <a:xfrm>
            <a:off x="1154083" y="4465884"/>
            <a:ext cx="10729767" cy="830997"/>
          </a:xfrm>
          <a:prstGeom prst="rect">
            <a:avLst/>
          </a:prstGeom>
          <a:noFill/>
        </p:spPr>
        <p:txBody>
          <a:bodyPr wrap="square" rtlCol="0">
            <a:spAutoFit/>
          </a:bodyPr>
          <a:lstStyle/>
          <a:p>
            <a:pPr marL="342900" indent="-342900">
              <a:buFont typeface="Arial" panose="020B0604020202020204" pitchFamily="34" charset="0"/>
              <a:buChar char="•"/>
            </a:pPr>
            <a:r>
              <a:rPr lang="en" altLang="ja-CN" sz="2400" dirty="0">
                <a:ea typeface="MS Gothic"/>
                <a:cs typeface="Calibri"/>
              </a:rPr>
              <a:t> </a:t>
            </a:r>
            <a:r>
              <a:rPr lang="en" altLang="ja-CN" sz="2400" dirty="0">
                <a:solidFill>
                  <a:srgbClr val="FF0000"/>
                </a:solidFill>
                <a:ea typeface="MS Gothic"/>
                <a:cs typeface="Calibri"/>
              </a:rPr>
              <a:t>Hypertension </a:t>
            </a:r>
            <a:r>
              <a:rPr lang="en" altLang="ja-CN" sz="2400" dirty="0">
                <a:ea typeface="MS Gothic"/>
                <a:cs typeface="Calibri"/>
              </a:rPr>
              <a:t>was controlled on </a:t>
            </a:r>
            <a:r>
              <a:rPr lang="en" altLang="ja-CN" sz="2400" dirty="0">
                <a:solidFill>
                  <a:schemeClr val="bg2">
                    <a:lumMod val="75000"/>
                  </a:schemeClr>
                </a:solidFill>
                <a:ea typeface="MS Gothic"/>
                <a:cs typeface="Calibri"/>
              </a:rPr>
              <a:t>hydrochlorothiazide</a:t>
            </a:r>
            <a:endParaRPr lang="en-US" altLang="ja-CN" sz="2400" dirty="0">
              <a:solidFill>
                <a:schemeClr val="bg2">
                  <a:lumMod val="75000"/>
                </a:schemeClr>
              </a:solidFill>
              <a:ea typeface="MS Gothic"/>
              <a:cs typeface="Calibri"/>
            </a:endParaRPr>
          </a:p>
          <a:p>
            <a:endParaRPr lang="en-US" altLang="ja-CN" sz="2400" dirty="0">
              <a:latin typeface="MS Gothic"/>
              <a:ea typeface="MS Gothic"/>
              <a:cs typeface="Calibri"/>
            </a:endParaRPr>
          </a:p>
        </p:txBody>
      </p:sp>
      <p:sp>
        <p:nvSpPr>
          <p:cNvPr id="6" name="テキスト ボックス 5">
            <a:extLst>
              <a:ext uri="{FF2B5EF4-FFF2-40B4-BE49-F238E27FC236}">
                <a16:creationId xmlns:a16="http://schemas.microsoft.com/office/drawing/2014/main" id="{6AA830C0-F234-AF41-BAD3-29CA085043DC}"/>
              </a:ext>
            </a:extLst>
          </p:cNvPr>
          <p:cNvSpPr txBox="1"/>
          <p:nvPr/>
        </p:nvSpPr>
        <p:spPr>
          <a:xfrm>
            <a:off x="1701718" y="3125013"/>
            <a:ext cx="8500905"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a:t>固有表現：　</a:t>
            </a:r>
            <a:r>
              <a:rPr kumimoji="1" lang="en-US" altLang="ja-CN" sz="2000"/>
              <a:t>Medical problem</a:t>
            </a:r>
          </a:p>
          <a:p>
            <a:pPr marL="285750" indent="-285750">
              <a:buFont typeface="Arial" panose="020B0604020202020204" pitchFamily="34" charset="0"/>
              <a:buChar char="•"/>
            </a:pPr>
            <a:r>
              <a:rPr kumimoji="1" lang="ja-CN" altLang="en-US" sz="2000"/>
              <a:t>固有表現：　</a:t>
            </a:r>
            <a:r>
              <a:rPr kumimoji="1" lang="en-US" altLang="ja-CN" sz="2000"/>
              <a:t>Treatment</a:t>
            </a:r>
          </a:p>
          <a:p>
            <a:pPr marL="285750" indent="-285750">
              <a:buFont typeface="Arial" panose="020B0604020202020204" pitchFamily="34" charset="0"/>
              <a:buChar char="•"/>
            </a:pPr>
            <a:r>
              <a:rPr kumimoji="1" lang="ja-CN" altLang="en-US" sz="2000"/>
              <a:t>関係：　</a:t>
            </a:r>
            <a:r>
              <a:rPr kumimoji="1" lang="en-US" altLang="ja-CN" sz="2000"/>
              <a:t>Treatment improves medical problem (</a:t>
            </a:r>
            <a:r>
              <a:rPr kumimoji="1" lang="en-US" altLang="ja-CN" sz="2000" err="1"/>
              <a:t>TrIP</a:t>
            </a:r>
            <a:r>
              <a:rPr kumimoji="1" lang="en-US" altLang="ja-CN" sz="2000"/>
              <a:t>) </a:t>
            </a:r>
            <a:endParaRPr kumimoji="1" lang="ja-CN" altLang="en-US" sz="2000"/>
          </a:p>
        </p:txBody>
      </p:sp>
      <p:grpSp>
        <p:nvGrpSpPr>
          <p:cNvPr id="23" name="グループ化 22">
            <a:extLst>
              <a:ext uri="{FF2B5EF4-FFF2-40B4-BE49-F238E27FC236}">
                <a16:creationId xmlns:a16="http://schemas.microsoft.com/office/drawing/2014/main" id="{83C8DEEB-E232-A147-BA41-8C4562D09408}"/>
              </a:ext>
            </a:extLst>
          </p:cNvPr>
          <p:cNvGrpSpPr/>
          <p:nvPr/>
        </p:nvGrpSpPr>
        <p:grpSpPr>
          <a:xfrm>
            <a:off x="1827197" y="4881382"/>
            <a:ext cx="6675453" cy="1521396"/>
            <a:chOff x="1724969" y="4421755"/>
            <a:chExt cx="6675453" cy="1521396"/>
          </a:xfrm>
        </p:grpSpPr>
        <p:cxnSp>
          <p:nvCxnSpPr>
            <p:cNvPr id="8" name="直線コネクタ 7">
              <a:extLst>
                <a:ext uri="{FF2B5EF4-FFF2-40B4-BE49-F238E27FC236}">
                  <a16:creationId xmlns:a16="http://schemas.microsoft.com/office/drawing/2014/main" id="{005C16EA-6E2B-2549-8B6F-7AAB1F78505D}"/>
                </a:ext>
              </a:extLst>
            </p:cNvPr>
            <p:cNvCxnSpPr>
              <a:cxnSpLocks/>
            </p:cNvCxnSpPr>
            <p:nvPr/>
          </p:nvCxnSpPr>
          <p:spPr>
            <a:xfrm>
              <a:off x="2441749" y="4421755"/>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845E69-7A75-9248-B4F2-6ACD9B7DD787}"/>
                </a:ext>
              </a:extLst>
            </p:cNvPr>
            <p:cNvCxnSpPr>
              <a:cxnSpLocks/>
            </p:cNvCxnSpPr>
            <p:nvPr/>
          </p:nvCxnSpPr>
          <p:spPr>
            <a:xfrm>
              <a:off x="6804409" y="4431803"/>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48B644B-0C89-BC47-A31F-E69C312924BB}"/>
                </a:ext>
              </a:extLst>
            </p:cNvPr>
            <p:cNvSpPr txBox="1"/>
            <p:nvPr/>
          </p:nvSpPr>
          <p:spPr>
            <a:xfrm>
              <a:off x="1724969" y="4742822"/>
              <a:ext cx="1778555" cy="338554"/>
            </a:xfrm>
            <a:prstGeom prst="rect">
              <a:avLst/>
            </a:prstGeom>
            <a:noFill/>
          </p:spPr>
          <p:txBody>
            <a:bodyPr wrap="square" rtlCol="0">
              <a:spAutoFit/>
            </a:bodyPr>
            <a:lstStyle/>
            <a:p>
              <a:r>
                <a:rPr kumimoji="1" lang="en-US" altLang="ja-CN" sz="1600"/>
                <a:t>Medical problem</a:t>
              </a:r>
              <a:endParaRPr kumimoji="1" lang="ja-CN" altLang="en-US" sz="1600"/>
            </a:p>
          </p:txBody>
        </p:sp>
        <p:sp>
          <p:nvSpPr>
            <p:cNvPr id="13" name="テキスト ボックス 12">
              <a:extLst>
                <a:ext uri="{FF2B5EF4-FFF2-40B4-BE49-F238E27FC236}">
                  <a16:creationId xmlns:a16="http://schemas.microsoft.com/office/drawing/2014/main" id="{5EDE1651-3E14-A849-A467-D7D5D4556A09}"/>
                </a:ext>
              </a:extLst>
            </p:cNvPr>
            <p:cNvSpPr txBox="1"/>
            <p:nvPr/>
          </p:nvSpPr>
          <p:spPr>
            <a:xfrm>
              <a:off x="6303863" y="4749846"/>
              <a:ext cx="2096559" cy="338554"/>
            </a:xfrm>
            <a:prstGeom prst="rect">
              <a:avLst/>
            </a:prstGeom>
            <a:noFill/>
          </p:spPr>
          <p:txBody>
            <a:bodyPr wrap="square" rtlCol="0">
              <a:spAutoFit/>
            </a:bodyPr>
            <a:lstStyle/>
            <a:p>
              <a:r>
                <a:rPr kumimoji="1" lang="en-US" altLang="ja-CN" sz="1600"/>
                <a:t>treatment</a:t>
              </a:r>
              <a:endParaRPr kumimoji="1" lang="ja-CN" altLang="en-US" sz="1600"/>
            </a:p>
          </p:txBody>
        </p:sp>
        <p:cxnSp>
          <p:nvCxnSpPr>
            <p:cNvPr id="15" name="直線コネクタ 14">
              <a:extLst>
                <a:ext uri="{FF2B5EF4-FFF2-40B4-BE49-F238E27FC236}">
                  <a16:creationId xmlns:a16="http://schemas.microsoft.com/office/drawing/2014/main" id="{961C46EA-66EF-6D4A-BE33-66158D77C213}"/>
                </a:ext>
              </a:extLst>
            </p:cNvPr>
            <p:cNvCxnSpPr>
              <a:cxnSpLocks/>
            </p:cNvCxnSpPr>
            <p:nvPr/>
          </p:nvCxnSpPr>
          <p:spPr>
            <a:xfrm>
              <a:off x="2441749" y="5128592"/>
              <a:ext cx="1818752" cy="445227"/>
            </a:xfrm>
            <a:prstGeom prst="line">
              <a:avLst/>
            </a:prstGeom>
            <a:ln w="31750">
              <a:solidFill>
                <a:schemeClr val="tx1"/>
              </a:solidFill>
              <a:headEnd type="stealth" w="sm" len="sm"/>
              <a:tailEnd type="stealt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3A2AEB1-E32F-A943-A978-73391A638800}"/>
                </a:ext>
              </a:extLst>
            </p:cNvPr>
            <p:cNvCxnSpPr>
              <a:cxnSpLocks/>
            </p:cNvCxnSpPr>
            <p:nvPr/>
          </p:nvCxnSpPr>
          <p:spPr>
            <a:xfrm flipH="1">
              <a:off x="4692580" y="5091424"/>
              <a:ext cx="2114148" cy="482395"/>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590A2C-F58C-9B4F-A5D4-61209A05B146}"/>
                </a:ext>
              </a:extLst>
            </p:cNvPr>
            <p:cNvSpPr txBox="1"/>
            <p:nvPr/>
          </p:nvSpPr>
          <p:spPr>
            <a:xfrm>
              <a:off x="2614246" y="5573819"/>
              <a:ext cx="3997569" cy="369332"/>
            </a:xfrm>
            <a:prstGeom prst="rect">
              <a:avLst/>
            </a:prstGeom>
            <a:noFill/>
          </p:spPr>
          <p:txBody>
            <a:bodyPr wrap="square" rtlCol="0">
              <a:spAutoFit/>
            </a:bodyPr>
            <a:lstStyle/>
            <a:p>
              <a:r>
                <a:rPr kumimoji="1" lang="en-US" altLang="ja-CN" dirty="0">
                  <a:solidFill>
                    <a:schemeClr val="bg2">
                      <a:lumMod val="75000"/>
                    </a:schemeClr>
                  </a:solidFill>
                </a:rPr>
                <a:t>hydrochlorothiazide</a:t>
              </a:r>
              <a:r>
                <a:rPr kumimoji="1" lang="en-US" altLang="ja-CN" dirty="0"/>
                <a:t>-</a:t>
              </a:r>
              <a:r>
                <a:rPr kumimoji="1" lang="en-US" altLang="ja-CN" dirty="0" err="1"/>
                <a:t>TrIP</a:t>
              </a:r>
              <a:r>
                <a:rPr kumimoji="1" lang="en-US" altLang="ja-CN" dirty="0"/>
                <a:t>-</a:t>
              </a:r>
              <a:r>
                <a:rPr kumimoji="1" lang="en-US" altLang="ja-CN" dirty="0">
                  <a:solidFill>
                    <a:srgbClr val="FF0000"/>
                  </a:solidFill>
                </a:rPr>
                <a:t>Hypertension</a:t>
              </a:r>
              <a:endParaRPr kumimoji="1" lang="ja-CN" altLang="en-US" dirty="0">
                <a:solidFill>
                  <a:schemeClr val="bg2">
                    <a:lumMod val="75000"/>
                  </a:schemeClr>
                </a:solidFill>
              </a:endParaRPr>
            </a:p>
          </p:txBody>
        </p:sp>
      </p:grpSp>
      <p:sp>
        <p:nvSpPr>
          <p:cNvPr id="24" name="テキスト ボックス 23">
            <a:extLst>
              <a:ext uri="{FF2B5EF4-FFF2-40B4-BE49-F238E27FC236}">
                <a16:creationId xmlns:a16="http://schemas.microsoft.com/office/drawing/2014/main" id="{27E2B359-3C4B-5749-A8EF-0B494E3A718A}"/>
              </a:ext>
            </a:extLst>
          </p:cNvPr>
          <p:cNvSpPr txBox="1"/>
          <p:nvPr/>
        </p:nvSpPr>
        <p:spPr>
          <a:xfrm>
            <a:off x="2017755" y="4176442"/>
            <a:ext cx="1527349" cy="369332"/>
          </a:xfrm>
          <a:prstGeom prst="rect">
            <a:avLst/>
          </a:prstGeom>
          <a:noFill/>
        </p:spPr>
        <p:txBody>
          <a:bodyPr wrap="square" rtlCol="0">
            <a:spAutoFit/>
          </a:bodyPr>
          <a:lstStyle/>
          <a:p>
            <a:r>
              <a:rPr kumimoji="1" lang="ja-CN" altLang="en-US">
                <a:solidFill>
                  <a:srgbClr val="FF0000"/>
                </a:solidFill>
              </a:rPr>
              <a:t>心臓病</a:t>
            </a:r>
          </a:p>
        </p:txBody>
      </p:sp>
      <p:sp>
        <p:nvSpPr>
          <p:cNvPr id="25" name="テキスト ボックス 24">
            <a:extLst>
              <a:ext uri="{FF2B5EF4-FFF2-40B4-BE49-F238E27FC236}">
                <a16:creationId xmlns:a16="http://schemas.microsoft.com/office/drawing/2014/main" id="{C1C7B979-9066-224E-B511-70067487CE82}"/>
              </a:ext>
            </a:extLst>
          </p:cNvPr>
          <p:cNvSpPr txBox="1"/>
          <p:nvPr/>
        </p:nvSpPr>
        <p:spPr>
          <a:xfrm>
            <a:off x="5687754" y="4176442"/>
            <a:ext cx="2959144" cy="369332"/>
          </a:xfrm>
          <a:prstGeom prst="rect">
            <a:avLst/>
          </a:prstGeom>
          <a:noFill/>
        </p:spPr>
        <p:txBody>
          <a:bodyPr wrap="square" rtlCol="0">
            <a:spAutoFit/>
          </a:bodyPr>
          <a:lstStyle/>
          <a:p>
            <a:r>
              <a:rPr kumimoji="1" lang="ja-JP" altLang="en-US">
                <a:solidFill>
                  <a:schemeClr val="bg2">
                    <a:lumMod val="75000"/>
                  </a:schemeClr>
                </a:solidFill>
              </a:rPr>
              <a:t>ヒドロクロロチアジド </a:t>
            </a:r>
            <a:r>
              <a:rPr kumimoji="1" lang="ja-CN" altLang="en-US">
                <a:solidFill>
                  <a:schemeClr val="bg2">
                    <a:lumMod val="75000"/>
                  </a:schemeClr>
                </a:solidFill>
              </a:rPr>
              <a:t>薬</a:t>
            </a:r>
          </a:p>
        </p:txBody>
      </p:sp>
      <p:sp>
        <p:nvSpPr>
          <p:cNvPr id="26" name="テキスト ボックス 25">
            <a:extLst>
              <a:ext uri="{FF2B5EF4-FFF2-40B4-BE49-F238E27FC236}">
                <a16:creationId xmlns:a16="http://schemas.microsoft.com/office/drawing/2014/main" id="{26CB3C00-DDDD-2946-B381-E3366D1580B6}"/>
              </a:ext>
            </a:extLst>
          </p:cNvPr>
          <p:cNvSpPr txBox="1"/>
          <p:nvPr/>
        </p:nvSpPr>
        <p:spPr>
          <a:xfrm>
            <a:off x="7363759" y="3125013"/>
            <a:ext cx="5364884"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a:t>医学的問題</a:t>
            </a:r>
            <a:endParaRPr kumimoji="1" lang="en-US" altLang="ja-CN" sz="2000"/>
          </a:p>
          <a:p>
            <a:pPr marL="285750" indent="-285750">
              <a:buFont typeface="Arial" panose="020B0604020202020204" pitchFamily="34" charset="0"/>
              <a:buChar char="•"/>
            </a:pPr>
            <a:r>
              <a:rPr kumimoji="1" lang="ja-CN" altLang="en-US" sz="2000"/>
              <a:t>治療</a:t>
            </a:r>
            <a:endParaRPr kumimoji="1" lang="en-US" altLang="ja-CN" sz="2000"/>
          </a:p>
          <a:p>
            <a:pPr marL="285750" indent="-285750">
              <a:buFont typeface="Arial" panose="020B0604020202020204" pitchFamily="34" charset="0"/>
              <a:buChar char="•"/>
            </a:pPr>
            <a:r>
              <a:rPr kumimoji="1" lang="ja-CN" altLang="en-US" sz="2000"/>
              <a:t>治療は医学的問題を改善する</a:t>
            </a:r>
          </a:p>
        </p:txBody>
      </p:sp>
    </p:spTree>
    <p:extLst>
      <p:ext uri="{BB962C8B-B14F-4D97-AF65-F5344CB8AC3E}">
        <p14:creationId xmlns:p14="http://schemas.microsoft.com/office/powerpoint/2010/main" val="353637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30</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027631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31</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Test relations with medical problem(</a:t>
            </a:r>
            <a:r>
              <a:rPr lang="zh-CN" altLang="en-US" sz="2800">
                <a:ea typeface="MS Gothic"/>
                <a:cs typeface="Calibri"/>
              </a:rPr>
              <a:t>検査</a:t>
            </a:r>
            <a:r>
              <a:rPr lang="ja-JP" altLang="en-US" sz="2800">
                <a:ea typeface="MS Gothic"/>
                <a:cs typeface="Calibri"/>
              </a:rPr>
              <a:t>と</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6</a:t>
            </a:r>
            <a:r>
              <a:rPr kumimoji="1" lang="ja-JP" altLang="en-US" sz="2400">
                <a:ea typeface="ＭＳ Ｐゴシック"/>
              </a:rPr>
              <a:t>：</a:t>
            </a:r>
            <a:r>
              <a:rPr kumimoji="1" lang="en-US" altLang="ja-JP" sz="2400">
                <a:ea typeface="ＭＳ Ｐゴシック"/>
              </a:rPr>
              <a:t> Test reveals medical problem(</a:t>
            </a:r>
            <a:r>
              <a:rPr kumimoji="1" lang="en-US" altLang="ja-JP" sz="2400" err="1">
                <a:ea typeface="ＭＳ Ｐゴシック"/>
              </a:rPr>
              <a:t>TeRP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TeCP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Medical problem relations with other medical problems(</a:t>
            </a:r>
            <a:r>
              <a:rPr lang="zh-CN" altLang="en-US" sz="2800" dirty="0">
                <a:ea typeface="MS Gothic"/>
                <a:cs typeface="Calibri"/>
              </a:rPr>
              <a:t>医療問題</a:t>
            </a:r>
            <a:r>
              <a:rPr lang="ja-JP" altLang="en-US" sz="2800">
                <a:ea typeface="MS Gothic"/>
                <a:cs typeface="Calibri"/>
              </a:rPr>
              <a:t>とほかの</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400" dirty="0">
                <a:ea typeface="ＭＳ Ｐゴシック"/>
              </a:rPr>
              <a:t> </a:t>
            </a:r>
            <a:r>
              <a:rPr kumimoji="1" lang="en-US" altLang="ja-CN" sz="2400" dirty="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28290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付録二</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zh-CN" sz="3200" b="1" dirty="0">
                <a:solidFill>
                  <a:schemeClr val="tx1"/>
                </a:solidFill>
                <a:ea typeface="MS PGothic"/>
                <a:cs typeface="+mn-lt"/>
              </a:rPr>
              <a:t>n2c</a:t>
            </a:r>
            <a:r>
              <a:rPr lang="en-US" altLang="ja-JP" sz="3200" b="1" dirty="0">
                <a:solidFill>
                  <a:schemeClr val="tx1"/>
                </a:solidFill>
                <a:ea typeface="MS PGothic"/>
                <a:cs typeface="+mn-lt"/>
              </a:rPr>
              <a:t>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32</a:t>
            </a:fld>
            <a:endParaRPr lang="en-US"/>
          </a:p>
        </p:txBody>
      </p:sp>
    </p:spTree>
    <p:extLst>
      <p:ext uri="{BB962C8B-B14F-4D97-AF65-F5344CB8AC3E}">
        <p14:creationId xmlns:p14="http://schemas.microsoft.com/office/powerpoint/2010/main" val="207681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1〜2</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33</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788454"/>
            <a:ext cx="10226565" cy="1169551"/>
          </a:xfrm>
          <a:prstGeom prst="rect">
            <a:avLst/>
          </a:prstGeom>
          <a:noFill/>
        </p:spPr>
        <p:txBody>
          <a:bodyPr wrap="square" lIns="91440" tIns="45720" rIns="91440" bIns="45720" rtlCol="0" anchor="t">
            <a:spAutoFit/>
          </a:bodyPr>
          <a:lstStyle/>
          <a:p>
            <a:pPr marL="800100" lvl="1" indent="-342900">
              <a:buFont typeface="Wingdings" pitchFamily="2" charset="2"/>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1</a:t>
            </a:r>
            <a:r>
              <a:rPr lang="en" altLang="ja-CN" sz="2800" dirty="0">
                <a:latin typeface="Calibri"/>
                <a:ea typeface="MS Gothic"/>
                <a:cs typeface="Calibri"/>
              </a:rPr>
              <a:t>:Strength-Drug</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881065" y="2463095"/>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a:t>
            </a:r>
            <a:r>
              <a:rPr lang="en" altLang="ja-CN" sz="2000" dirty="0">
                <a:solidFill>
                  <a:schemeClr val="bg2">
                    <a:lumMod val="50000"/>
                  </a:schemeClr>
                </a:solidFill>
              </a:rPr>
              <a:t>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285750" indent="-285750">
              <a:buFont typeface="Arial" panose="020B0604020202020204" pitchFamily="34" charset="0"/>
              <a:buChar char="•"/>
            </a:pPr>
            <a:r>
              <a:rPr lang="en" altLang="ja-CN" b="1" dirty="0"/>
              <a:t>Strength-Drug relation </a:t>
            </a:r>
            <a:r>
              <a:rPr lang="en" altLang="ja-CN" dirty="0"/>
              <a:t>: 20 mg → Prednisone</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39343"/>
            <a:ext cx="10226565" cy="1169551"/>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 altLang="ja-CN" sz="2800" dirty="0"/>
              <a:t>Dosage-Drug</a:t>
            </a:r>
            <a:endParaRPr kumimoji="1" lang="en-US" altLang="ja-CN" sz="2800" dirty="0"/>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1881064" y="4216451"/>
            <a:ext cx="8019393" cy="984885"/>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lang="en" altLang="ja-CN" sz="2000" dirty="0"/>
              <a:t>The patient suffers from steroid-induced hyperglycemia. Patient prescribed </a:t>
            </a:r>
            <a:r>
              <a:rPr lang="en" altLang="ja-CN" sz="2000" dirty="0">
                <a:solidFill>
                  <a:schemeClr val="bg2">
                    <a:lumMod val="50000"/>
                  </a:schemeClr>
                </a:solidFill>
              </a:rPr>
              <a:t>1</a:t>
            </a:r>
            <a:r>
              <a:rPr lang="en" altLang="ja-CN" sz="2000" dirty="0"/>
              <a:t>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342900" indent="-342900">
              <a:buFont typeface="Arial" panose="020B0604020202020204" pitchFamily="34" charset="0"/>
              <a:buChar char="•"/>
            </a:pPr>
            <a:r>
              <a:rPr lang="en" altLang="ja-CN" b="1" dirty="0"/>
              <a:t>Dosage-Drug relation </a:t>
            </a:r>
            <a:r>
              <a:rPr lang="en" altLang="ja-CN" dirty="0"/>
              <a:t>: 1 → Prednisone</a:t>
            </a:r>
          </a:p>
        </p:txBody>
      </p:sp>
    </p:spTree>
    <p:extLst>
      <p:ext uri="{BB962C8B-B14F-4D97-AF65-F5344CB8AC3E}">
        <p14:creationId xmlns:p14="http://schemas.microsoft.com/office/powerpoint/2010/main" val="2290584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3〜4</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34</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4</a:t>
            </a:r>
            <a:r>
              <a:rPr kumimoji="1" lang="ja-JP" altLang="en-US" sz="2400">
                <a:ea typeface="ＭＳ Ｐゴシック"/>
              </a:rPr>
              <a:t>：</a:t>
            </a:r>
            <a:r>
              <a:rPr kumimoji="1" lang="en" altLang="ja-CN" sz="2800" dirty="0"/>
              <a:t>Frequency-Drug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a:t>
            </a:r>
            <a:r>
              <a:rPr lang="en" altLang="ja-CN" sz="2000" dirty="0">
                <a:solidFill>
                  <a:srgbClr val="0070C0"/>
                </a:solidFill>
              </a:rPr>
              <a:t>daily</a:t>
            </a:r>
            <a:r>
              <a:rPr lang="en" altLang="ja-CN" sz="2000" dirty="0"/>
              <a:t> for 5 days.</a:t>
            </a:r>
          </a:p>
          <a:p>
            <a:pPr marL="285750" indent="-285750">
              <a:buFont typeface="Arial" panose="020B0604020202020204" pitchFamily="34" charset="0"/>
              <a:buChar char="•"/>
            </a:pPr>
            <a:r>
              <a:rPr lang="en" altLang="ja-CN" b="1" dirty="0"/>
              <a:t>Frequency-Drug relation </a:t>
            </a:r>
            <a:r>
              <a:rPr lang="en" altLang="ja-CN" dirty="0"/>
              <a:t>: daily → Prednisone</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3</a:t>
            </a:r>
            <a:r>
              <a:rPr kumimoji="1" lang="ja-JP" altLang="en-US" sz="2400">
                <a:ea typeface="ＭＳ Ｐゴシック"/>
              </a:rPr>
              <a:t>：</a:t>
            </a:r>
            <a:r>
              <a:rPr kumimoji="1" lang="en" altLang="ja-CN" sz="2800" dirty="0"/>
              <a:t>Duration-Drug</a:t>
            </a:r>
            <a:endParaRPr lang="en-US" sz="2800" dirty="0">
              <a:ea typeface="ＭＳ Ｐゴシック"/>
              <a:cs typeface="Calibri"/>
            </a:endParaRPr>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a:t>
            </a:r>
            <a:r>
              <a:rPr lang="en" altLang="ja-CN" sz="2000" dirty="0">
                <a:solidFill>
                  <a:srgbClr val="0070C0"/>
                </a:solidFill>
              </a:rPr>
              <a:t>5 days</a:t>
            </a:r>
            <a:r>
              <a:rPr lang="en" altLang="ja-CN" sz="2000" dirty="0"/>
              <a:t>.</a:t>
            </a:r>
          </a:p>
          <a:p>
            <a:pPr marL="285750" indent="-285750">
              <a:buFont typeface="Arial" panose="020B0604020202020204" pitchFamily="34" charset="0"/>
              <a:buChar char="•"/>
            </a:pPr>
            <a:r>
              <a:rPr lang="en" altLang="ja-CN" b="1" dirty="0"/>
              <a:t>Duration-Drug relation </a:t>
            </a:r>
            <a:r>
              <a:rPr lang="en" altLang="ja-CN" dirty="0"/>
              <a:t>: 5 days → Prednisone</a:t>
            </a:r>
          </a:p>
        </p:txBody>
      </p:sp>
    </p:spTree>
    <p:extLst>
      <p:ext uri="{BB962C8B-B14F-4D97-AF65-F5344CB8AC3E}">
        <p14:creationId xmlns:p14="http://schemas.microsoft.com/office/powerpoint/2010/main" val="3604128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5〜6</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35</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800" dirty="0"/>
              <a:t>Route</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received 100 Units/kg IV </a:t>
            </a:r>
            <a:r>
              <a:rPr lang="en" altLang="ja-CN" dirty="0">
                <a:solidFill>
                  <a:srgbClr val="FF0000"/>
                </a:solidFill>
              </a:rPr>
              <a:t>heparin sodium </a:t>
            </a:r>
            <a:r>
              <a:rPr lang="en" altLang="ja-CN" dirty="0">
                <a:solidFill>
                  <a:schemeClr val="bg2">
                    <a:lumMod val="50000"/>
                  </a:schemeClr>
                </a:solidFill>
              </a:rPr>
              <a:t>injection</a:t>
            </a:r>
            <a:r>
              <a:rPr lang="en" altLang="ja-CN" dirty="0"/>
              <a:t> for treatment of deep vein thrombosis.</a:t>
            </a:r>
          </a:p>
          <a:p>
            <a:pPr marL="285750" indent="-285750">
              <a:buFont typeface="Arial" panose="020B0604020202020204" pitchFamily="34" charset="0"/>
              <a:buChar char="•"/>
            </a:pPr>
            <a:r>
              <a:rPr lang="en" altLang="ja-CN" b="1" dirty="0"/>
              <a:t>Route-Drug relation </a:t>
            </a:r>
            <a:r>
              <a:rPr lang="en" altLang="ja-CN" dirty="0"/>
              <a:t>: injection → heparin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5</a:t>
            </a:r>
            <a:r>
              <a:rPr kumimoji="1" lang="ja-JP" altLang="en-US" sz="2400">
                <a:ea typeface="ＭＳ Ｐゴシック"/>
              </a:rPr>
              <a:t>：</a:t>
            </a:r>
            <a:r>
              <a:rPr kumimoji="1" lang="en" altLang="ja-CN" sz="2800" dirty="0"/>
              <a:t>Form-Drug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solidFill>
                  <a:schemeClr val="bg2">
                    <a:lumMod val="50000"/>
                  </a:schemeClr>
                </a:solidFill>
              </a:rPr>
              <a:t>tablet</a:t>
            </a:r>
            <a:r>
              <a:rPr lang="en" altLang="ja-CN" sz="2000" dirty="0"/>
              <a:t> daily for 5 days.</a:t>
            </a:r>
          </a:p>
          <a:p>
            <a:pPr marL="285750" indent="-285750">
              <a:buFont typeface="Arial" panose="020B0604020202020204" pitchFamily="34" charset="0"/>
              <a:buChar char="•"/>
            </a:pPr>
            <a:r>
              <a:rPr lang="en" altLang="ja-CN" b="1" dirty="0"/>
              <a:t>Form-Drug relation </a:t>
            </a:r>
            <a:r>
              <a:rPr lang="en" altLang="ja-CN" dirty="0"/>
              <a:t>: tablet → Prednisone</a:t>
            </a:r>
          </a:p>
        </p:txBody>
      </p:sp>
    </p:spTree>
    <p:extLst>
      <p:ext uri="{BB962C8B-B14F-4D97-AF65-F5344CB8AC3E}">
        <p14:creationId xmlns:p14="http://schemas.microsoft.com/office/powerpoint/2010/main" val="1596815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7〜8</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36</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800" dirty="0">
                <a:ea typeface="ＭＳ Ｐゴシック"/>
              </a:rPr>
              <a:t>ADEs</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is experiencing </a:t>
            </a:r>
            <a:r>
              <a:rPr lang="en" altLang="ja-CN" dirty="0">
                <a:solidFill>
                  <a:schemeClr val="bg2">
                    <a:lumMod val="50000"/>
                  </a:schemeClr>
                </a:solidFill>
              </a:rPr>
              <a:t>muscle pain</a:t>
            </a:r>
            <a:r>
              <a:rPr lang="en" altLang="ja-CN" dirty="0"/>
              <a:t>, secondary to </a:t>
            </a:r>
            <a:r>
              <a:rPr lang="en" altLang="ja-CN" dirty="0">
                <a:solidFill>
                  <a:srgbClr val="FF0000"/>
                </a:solidFill>
              </a:rPr>
              <a:t>statin</a:t>
            </a:r>
            <a:r>
              <a:rPr lang="en" altLang="ja-CN" dirty="0"/>
              <a:t> therapy for coronary artery disease.</a:t>
            </a:r>
          </a:p>
          <a:p>
            <a:pPr marL="285750" indent="-285750">
              <a:buFont typeface="Arial" panose="020B0604020202020204" pitchFamily="34" charset="0"/>
              <a:buChar char="•"/>
            </a:pPr>
            <a:r>
              <a:rPr lang="en" altLang="ja-CN" b="1" dirty="0"/>
              <a:t>ADEs-Drug relation </a:t>
            </a:r>
            <a:r>
              <a:rPr lang="en" altLang="ja-CN" dirty="0"/>
              <a:t>: muscle pain → statin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7</a:t>
            </a:r>
            <a:r>
              <a:rPr kumimoji="1" lang="ja-JP" altLang="en-US" sz="2400">
                <a:ea typeface="ＭＳ Ｐゴシック"/>
              </a:rPr>
              <a:t>：</a:t>
            </a:r>
            <a:r>
              <a:rPr kumimoji="1" lang="en" altLang="ja-CN" sz="2800" dirty="0"/>
              <a:t>Reason-Drug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Patient received 100 Units/kg IV </a:t>
            </a:r>
            <a:r>
              <a:rPr lang="en" altLang="ja-CN" sz="2000" dirty="0">
                <a:solidFill>
                  <a:srgbClr val="FF0000"/>
                </a:solidFill>
              </a:rPr>
              <a:t>heparin sodium </a:t>
            </a:r>
            <a:r>
              <a:rPr lang="en" altLang="ja-CN" sz="2000" dirty="0"/>
              <a:t>injection for treatment of </a:t>
            </a:r>
            <a:r>
              <a:rPr lang="en" altLang="ja-CN" sz="2000" dirty="0">
                <a:solidFill>
                  <a:schemeClr val="bg2">
                    <a:lumMod val="50000"/>
                  </a:schemeClr>
                </a:solidFill>
              </a:rPr>
              <a:t>deep vein thrombosis</a:t>
            </a:r>
            <a:endParaRPr lang="en" altLang="ja-CN" sz="2000" dirty="0"/>
          </a:p>
          <a:p>
            <a:pPr marL="285750" indent="-285750">
              <a:buFont typeface="Arial" panose="020B0604020202020204" pitchFamily="34" charset="0"/>
              <a:buChar char="•"/>
            </a:pPr>
            <a:r>
              <a:rPr lang="en" altLang="ja-CN" b="1" dirty="0"/>
              <a:t>Reason-Drug relation </a:t>
            </a:r>
            <a:r>
              <a:rPr lang="en" altLang="ja-CN" dirty="0"/>
              <a:t>: deep vein thrombosis → heparin sodium</a:t>
            </a:r>
          </a:p>
        </p:txBody>
      </p:sp>
    </p:spTree>
    <p:extLst>
      <p:ext uri="{BB962C8B-B14F-4D97-AF65-F5344CB8AC3E}">
        <p14:creationId xmlns:p14="http://schemas.microsoft.com/office/powerpoint/2010/main" val="1709266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エンティティ関係抽出方法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4045949056"/>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a:solidFill>
                  <a:schemeClr val="tx1"/>
                </a:solidFill>
                <a:latin typeface="MS Gothic"/>
                <a:ea typeface="MS Gothic"/>
                <a:cs typeface="Calibri"/>
              </a:rPr>
              <a:t>(Joint</a:t>
            </a:r>
            <a:r>
              <a:rPr lang="zh-CN" altLang="en-US" sz="2400" b="1">
                <a:solidFill>
                  <a:schemeClr val="tx1"/>
                </a:solidFill>
                <a:latin typeface="MS Gothic"/>
                <a:ea typeface="MS Gothic"/>
                <a:cs typeface="Calibri"/>
              </a:rPr>
              <a:t> </a:t>
            </a:r>
            <a:r>
              <a:rPr lang="en-US" sz="2400" b="1">
                <a:solidFill>
                  <a:schemeClr val="tx1"/>
                </a:solidFill>
                <a:latin typeface="MS Gothic"/>
                <a:ea typeface="MS Gothic"/>
                <a:cs typeface="Calibri"/>
              </a:rPr>
              <a:t>method)</a:t>
            </a:r>
          </a:p>
        </p:txBody>
      </p:sp>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
        <p:nvSpPr>
          <p:cNvPr id="3" name="テキスト ボックス 2">
            <a:extLst>
              <a:ext uri="{FF2B5EF4-FFF2-40B4-BE49-F238E27FC236}">
                <a16:creationId xmlns:a16="http://schemas.microsoft.com/office/drawing/2014/main" id="{3823974B-B879-6840-84FA-D2B376E8F416}"/>
              </a:ext>
            </a:extLst>
          </p:cNvPr>
          <p:cNvSpPr txBox="1"/>
          <p:nvPr/>
        </p:nvSpPr>
        <p:spPr>
          <a:xfrm>
            <a:off x="416847" y="5090725"/>
            <a:ext cx="11152286" cy="1323439"/>
          </a:xfrm>
          <a:prstGeom prst="rect">
            <a:avLst/>
          </a:prstGeom>
          <a:noFill/>
        </p:spPr>
        <p:txBody>
          <a:bodyPr wrap="square" rtlCol="0">
            <a:spAutoFit/>
          </a:bodyPr>
          <a:lstStyle/>
          <a:p>
            <a:pPr marL="342900" indent="-342900">
              <a:buFont typeface="Arial" panose="020B0604020202020204" pitchFamily="34" charset="0"/>
              <a:buChar char="•"/>
            </a:pPr>
            <a:r>
              <a:rPr lang="ja-CN" altLang="en-US" sz="2000">
                <a:latin typeface="MS Gothic"/>
                <a:ea typeface="MS Gothic"/>
                <a:cs typeface="Calibri"/>
              </a:rPr>
              <a:t>パイプライン</a:t>
            </a:r>
            <a:r>
              <a:rPr lang="en-US" altLang="ja-CN" sz="2000" err="1">
                <a:latin typeface="MS Gothic"/>
                <a:ea typeface="MS Gothic"/>
                <a:cs typeface="Calibri"/>
              </a:rPr>
              <a:t>方</a:t>
            </a:r>
            <a:r>
              <a:rPr lang="ja-CN" altLang="en-US" sz="2000">
                <a:latin typeface="MS Gothic"/>
                <a:ea typeface="MS Gothic"/>
                <a:cs typeface="Calibri"/>
              </a:rPr>
              <a:t>式の欠点</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誤った累積伝播が存在</a:t>
            </a:r>
            <a:r>
              <a:rPr lang="ja-CN" altLang="en-US" sz="2000">
                <a:latin typeface="MS Gothic"/>
                <a:ea typeface="MS Gothic"/>
                <a:cs typeface="Calibri"/>
              </a:rPr>
              <a:t>する</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サブタスク間の依存関係が無視され</a:t>
            </a:r>
            <a:r>
              <a:rPr lang="ja-CN" altLang="en-US" sz="2000">
                <a:latin typeface="MS Gothic"/>
                <a:ea typeface="MS Gothic"/>
                <a:cs typeface="Calibri"/>
              </a:rPr>
              <a:t>る</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冗長な</a:t>
            </a:r>
            <a:r>
              <a:rPr lang="ja-CN" altLang="en-US" sz="2000">
                <a:latin typeface="MS Gothic"/>
                <a:ea typeface="MS Gothic"/>
                <a:cs typeface="Calibri"/>
              </a:rPr>
              <a:t>固有表現</a:t>
            </a:r>
            <a:r>
              <a:rPr lang="en-US" altLang="ja-CN" sz="2000" err="1">
                <a:latin typeface="MS Gothic"/>
                <a:ea typeface="MS Gothic"/>
                <a:cs typeface="Calibri"/>
              </a:rPr>
              <a:t>が生じる</a:t>
            </a:r>
            <a:endParaRPr lang="ja-CN" altLang="en-US" sz="2400">
              <a:latin typeface="MS Gothic"/>
              <a:ea typeface="MS Gothic"/>
              <a:cs typeface="Calibri"/>
            </a:endParaRPr>
          </a:p>
        </p:txBody>
      </p:sp>
      <p:sp>
        <p:nvSpPr>
          <p:cNvPr id="5" name="角丸四角形 4">
            <a:extLst>
              <a:ext uri="{FF2B5EF4-FFF2-40B4-BE49-F238E27FC236}">
                <a16:creationId xmlns:a16="http://schemas.microsoft.com/office/drawing/2014/main" id="{1E03C9B4-6751-8F43-9BA7-275FA0D8D2D5}"/>
              </a:ext>
            </a:extLst>
          </p:cNvPr>
          <p:cNvSpPr/>
          <p:nvPr/>
        </p:nvSpPr>
        <p:spPr>
          <a:xfrm>
            <a:off x="184826" y="3754877"/>
            <a:ext cx="9124544" cy="13424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graphicFrame>
        <p:nvGraphicFramePr>
          <p:cNvPr id="24" name="図表 23">
            <a:extLst>
              <a:ext uri="{FF2B5EF4-FFF2-40B4-BE49-F238E27FC236}">
                <a16:creationId xmlns:a16="http://schemas.microsoft.com/office/drawing/2014/main" id="{D0260258-20F5-1449-84B0-FB3BD5A829A9}"/>
              </a:ext>
            </a:extLst>
          </p:cNvPr>
          <p:cNvGraphicFramePr/>
          <p:nvPr>
            <p:extLst>
              <p:ext uri="{D42A27DB-BD31-4B8C-83A1-F6EECF244321}">
                <p14:modId xmlns:p14="http://schemas.microsoft.com/office/powerpoint/2010/main" val="527618463"/>
              </p:ext>
            </p:extLst>
          </p:nvPr>
        </p:nvGraphicFramePr>
        <p:xfrm>
          <a:off x="4119049" y="3340896"/>
          <a:ext cx="4441291" cy="2231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7274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研究目的</a:t>
            </a: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5</a:t>
            </a:fld>
            <a:endParaRPr lang="en-US"/>
          </a:p>
        </p:txBody>
      </p:sp>
      <p:sp>
        <p:nvSpPr>
          <p:cNvPr id="4" name="テキスト ボックス 3">
            <a:extLst>
              <a:ext uri="{FF2B5EF4-FFF2-40B4-BE49-F238E27FC236}">
                <a16:creationId xmlns:a16="http://schemas.microsoft.com/office/drawing/2014/main" id="{2997FBF3-6EF5-DC40-877E-84100D32EBD5}"/>
              </a:ext>
            </a:extLst>
          </p:cNvPr>
          <p:cNvSpPr txBox="1"/>
          <p:nvPr/>
        </p:nvSpPr>
        <p:spPr>
          <a:xfrm>
            <a:off x="1097280" y="2185639"/>
            <a:ext cx="8606917" cy="1938992"/>
          </a:xfrm>
          <a:prstGeom prst="rect">
            <a:avLst/>
          </a:prstGeom>
          <a:noFill/>
        </p:spPr>
        <p:txBody>
          <a:bodyPr wrap="square" rtlCol="0">
            <a:spAutoFit/>
          </a:bodyPr>
          <a:lstStyle/>
          <a:p>
            <a:pPr marL="457200" indent="-457200">
              <a:buFont typeface="Arial" panose="020B0604020202020204" pitchFamily="34" charset="0"/>
              <a:buChar char="•"/>
            </a:pPr>
            <a:r>
              <a:rPr kumimoji="1" lang="ja-CN" altLang="en-US" sz="2800"/>
              <a:t>共同学習モデル（</a:t>
            </a:r>
            <a:r>
              <a:rPr kumimoji="1" lang="en-US" altLang="ja-CN" sz="2800"/>
              <a:t>Joint model</a:t>
            </a:r>
            <a:r>
              <a:rPr kumimoji="1" lang="ja-CN" altLang="en-US" sz="2800"/>
              <a:t>）</a:t>
            </a:r>
            <a:r>
              <a:rPr kumimoji="1" lang="ja-CN" altLang="en-US" sz="2800">
                <a:latin typeface="MS Gothic" panose="020B0609070205080204" pitchFamily="49" charset="-128"/>
                <a:ea typeface="MS Gothic" panose="020B0609070205080204" pitchFamily="49" charset="-128"/>
              </a:rPr>
              <a:t>を電子カルテデータに応用する</a:t>
            </a:r>
            <a:endParaRPr kumimoji="1" lang="en-US" altLang="ja-CN" sz="2800">
              <a:latin typeface="MS Gothic" panose="020B0609070205080204" pitchFamily="49" charset="-128"/>
              <a:ea typeface="MS Gothic" panose="020B0609070205080204" pitchFamily="49" charset="-128"/>
            </a:endParaRPr>
          </a:p>
          <a:p>
            <a:endParaRPr kumimoji="1" lang="en-US" altLang="ja-CN"/>
          </a:p>
          <a:p>
            <a:endParaRPr kumimoji="1" lang="en-US" altLang="ja-CN"/>
          </a:p>
          <a:p>
            <a:pPr marL="457200" indent="-457200">
              <a:buFont typeface="Arial" panose="020B0604020202020204" pitchFamily="34" charset="0"/>
              <a:buChar char="•"/>
            </a:pPr>
            <a:r>
              <a:rPr kumimoji="1" lang="ja-CN" altLang="en-US" sz="2800">
                <a:latin typeface="MS Gothic" panose="020B0609070205080204" pitchFamily="49" charset="-128"/>
                <a:ea typeface="MS Gothic" panose="020B0609070205080204" pitchFamily="49" charset="-128"/>
              </a:rPr>
              <a:t>エンティティ関係抽出の精度を向上する</a:t>
            </a:r>
            <a:endParaRPr kumimoji="1" lang="ja-CN" altLang="en-US" sz="240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417425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ダイアグラム&#10;&#10;自動的に生成された説明">
            <a:extLst>
              <a:ext uri="{FF2B5EF4-FFF2-40B4-BE49-F238E27FC236}">
                <a16:creationId xmlns:a16="http://schemas.microsoft.com/office/drawing/2014/main" id="{63003A03-D832-744F-B1FF-07718BABBDB2}"/>
              </a:ext>
            </a:extLst>
          </p:cNvPr>
          <p:cNvPicPr>
            <a:picLocks noChangeAspect="1"/>
          </p:cNvPicPr>
          <p:nvPr/>
        </p:nvPicPr>
        <p:blipFill>
          <a:blip r:embed="rId2"/>
          <a:stretch>
            <a:fillRect/>
          </a:stretch>
        </p:blipFill>
        <p:spPr>
          <a:xfrm>
            <a:off x="4912206" y="1870742"/>
            <a:ext cx="6915429" cy="4312644"/>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07834" y="258894"/>
            <a:ext cx="10706794" cy="1450757"/>
          </a:xfrm>
        </p:spPr>
        <p:txBody>
          <a:bodyPr>
            <a:normAutofit/>
          </a:bodyPr>
          <a:lstStyle/>
          <a:p>
            <a:r>
              <a:rPr kumimoji="1" lang="zh-CN" altLang="en-US" sz="4000" b="1">
                <a:solidFill>
                  <a:schemeClr val="tx1"/>
                </a:solidFill>
                <a:latin typeface="MS PGothic" panose="020B0600070205080204" pitchFamily="34" charset="-128"/>
                <a:ea typeface="MS PGothic" panose="020B0600070205080204" pitchFamily="34" charset="-128"/>
              </a:rPr>
              <a:t>既存の共同学習手法</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6</a:t>
            </a:fld>
            <a:endParaRPr lang="en-US"/>
          </a:p>
        </p:txBody>
      </p:sp>
      <p:sp>
        <p:nvSpPr>
          <p:cNvPr id="7" name="右矢印 6">
            <a:extLst>
              <a:ext uri="{FF2B5EF4-FFF2-40B4-BE49-F238E27FC236}">
                <a16:creationId xmlns:a16="http://schemas.microsoft.com/office/drawing/2014/main" id="{32E154E4-542E-5B4B-8827-50FD7812F08E}"/>
              </a:ext>
            </a:extLst>
          </p:cNvPr>
          <p:cNvSpPr/>
          <p:nvPr/>
        </p:nvSpPr>
        <p:spPr>
          <a:xfrm>
            <a:off x="4411100" y="5010526"/>
            <a:ext cx="301752" cy="129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84F9345E-30AC-6B48-8296-BE28C212BD40}"/>
              </a:ext>
            </a:extLst>
          </p:cNvPr>
          <p:cNvSpPr txBox="1"/>
          <p:nvPr/>
        </p:nvSpPr>
        <p:spPr>
          <a:xfrm>
            <a:off x="2168536" y="4783081"/>
            <a:ext cx="2177112" cy="646331"/>
          </a:xfrm>
          <a:prstGeom prst="rect">
            <a:avLst/>
          </a:prstGeom>
          <a:noFill/>
        </p:spPr>
        <p:txBody>
          <a:bodyPr wrap="square" rtlCol="0">
            <a:spAutoFit/>
          </a:bodyPr>
          <a:lstStyle/>
          <a:p>
            <a:r>
              <a:rPr kumimoji="1" lang="en-US" altLang="ja-CN" b="1" err="1"/>
              <a:t>BiLSTM</a:t>
            </a:r>
            <a:r>
              <a:rPr kumimoji="1" lang="ja-CN" altLang="en-US" b="1"/>
              <a:t>の代わりに</a:t>
            </a:r>
            <a:r>
              <a:rPr kumimoji="1" lang="en-US" altLang="en-US" b="1"/>
              <a:t>BERT</a:t>
            </a:r>
            <a:r>
              <a:rPr kumimoji="1" lang="ja-CN" altLang="en-US" b="1"/>
              <a:t>を使う</a:t>
            </a:r>
          </a:p>
        </p:txBody>
      </p:sp>
      <p:sp>
        <p:nvSpPr>
          <p:cNvPr id="9" name="Rounded Rectangle 3">
            <a:extLst>
              <a:ext uri="{FF2B5EF4-FFF2-40B4-BE49-F238E27FC236}">
                <a16:creationId xmlns:a16="http://schemas.microsoft.com/office/drawing/2014/main" id="{2339C30F-C379-0345-8421-F82D04E2C08B}"/>
              </a:ext>
            </a:extLst>
          </p:cNvPr>
          <p:cNvSpPr/>
          <p:nvPr/>
        </p:nvSpPr>
        <p:spPr>
          <a:xfrm>
            <a:off x="4961181" y="4492891"/>
            <a:ext cx="6767975" cy="11645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テキスト ボックス 2">
            <a:extLst>
              <a:ext uri="{FF2B5EF4-FFF2-40B4-BE49-F238E27FC236}">
                <a16:creationId xmlns:a16="http://schemas.microsoft.com/office/drawing/2014/main" id="{A8147F66-0148-C54B-9DE9-1A310E62E13F}"/>
              </a:ext>
            </a:extLst>
          </p:cNvPr>
          <p:cNvSpPr txBox="1"/>
          <p:nvPr/>
        </p:nvSpPr>
        <p:spPr>
          <a:xfrm>
            <a:off x="1007834" y="1886148"/>
            <a:ext cx="6172829" cy="830997"/>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a:latin typeface="MS PGothic" panose="020B0600070205080204" pitchFamily="34" charset="-128"/>
                <a:ea typeface="MS PGothic" panose="020B0600070205080204" pitchFamily="34" charset="-128"/>
              </a:rPr>
              <a:t>エンティティ関係抽出の</a:t>
            </a:r>
            <a:endParaRPr kumimoji="1" lang="en-US" altLang="zh-CN" sz="2400" b="1">
              <a:latin typeface="MS PGothic" panose="020B0600070205080204" pitchFamily="34" charset="-128"/>
              <a:ea typeface="MS PGothic" panose="020B0600070205080204" pitchFamily="34" charset="-128"/>
            </a:endParaRPr>
          </a:p>
          <a:p>
            <a:pPr lvl="1"/>
            <a:r>
              <a:rPr kumimoji="1" lang="en-US" altLang="en-US" sz="2400" b="1">
                <a:ea typeface="MS PGothic" panose="020B0600070205080204" pitchFamily="34" charset="-128"/>
              </a:rPr>
              <a:t>Joint</a:t>
            </a:r>
            <a:r>
              <a:rPr kumimoji="1" lang="ja-JP" altLang="en-US" sz="2400" b="1">
                <a:latin typeface="MS PGothic" panose="020B0600070205080204" pitchFamily="34" charset="-128"/>
                <a:ea typeface="MS PGothic" panose="020B0600070205080204" pitchFamily="34" charset="-128"/>
              </a:rPr>
              <a:t>モデル</a:t>
            </a:r>
            <a:r>
              <a:rPr kumimoji="1" lang="en-US" altLang="zh-CN" sz="2400" b="1">
                <a:latin typeface="MS PGothic" panose="020B0600070205080204" pitchFamily="34" charset="-128"/>
                <a:ea typeface="MS PGothic" panose="020B0600070205080204" pitchFamily="34" charset="-128"/>
              </a:rPr>
              <a:t>[</a:t>
            </a:r>
            <a:r>
              <a:rPr kumimoji="1" lang="zh-CN" altLang="en-US" sz="2400" b="1">
                <a:latin typeface="MS PGothic" panose="020B0600070205080204" pitchFamily="34" charset="-128"/>
                <a:ea typeface="MS PGothic" panose="020B0600070205080204" pitchFamily="34" charset="-128"/>
              </a:rPr>
              <a:t>１</a:t>
            </a:r>
            <a:r>
              <a:rPr kumimoji="1" lang="en-US" altLang="zh-CN" sz="2400" b="1">
                <a:latin typeface="MS PGothic" panose="020B0600070205080204" pitchFamily="34" charset="-128"/>
                <a:ea typeface="MS PGothic" panose="020B0600070205080204" pitchFamily="34" charset="-128"/>
              </a:rPr>
              <a:t>]</a:t>
            </a:r>
            <a:endParaRPr kumimoji="1" lang="ja-CN" altLang="en-US" sz="2400"/>
          </a:p>
        </p:txBody>
      </p:sp>
      <p:sp>
        <p:nvSpPr>
          <p:cNvPr id="4" name="テキスト ボックス 3">
            <a:extLst>
              <a:ext uri="{FF2B5EF4-FFF2-40B4-BE49-F238E27FC236}">
                <a16:creationId xmlns:a16="http://schemas.microsoft.com/office/drawing/2014/main" id="{F2762A8D-D9B0-5749-B06A-761331AEA256}"/>
              </a:ext>
            </a:extLst>
          </p:cNvPr>
          <p:cNvSpPr txBox="1"/>
          <p:nvPr/>
        </p:nvSpPr>
        <p:spPr>
          <a:xfrm>
            <a:off x="576620" y="5719017"/>
            <a:ext cx="5033958" cy="923330"/>
          </a:xfrm>
          <a:prstGeom prst="rect">
            <a:avLst/>
          </a:prstGeom>
          <a:noFill/>
        </p:spPr>
        <p:txBody>
          <a:bodyPr wrap="square" rtlCol="0">
            <a:spAutoFit/>
          </a:bodyPr>
          <a:lstStyle/>
          <a:p>
            <a:r>
              <a:rPr lang="en-US" altLang="ja-CN" sz="1200">
                <a:ea typeface="ＭＳ Ｐゴシック"/>
              </a:rPr>
              <a:t>[1] </a:t>
            </a:r>
            <a:r>
              <a:rPr lang="en-US" altLang="ja-CN" sz="1200" err="1">
                <a:ea typeface="ＭＳ Ｐゴシック"/>
              </a:rPr>
              <a:t>Bekoulis</a:t>
            </a:r>
            <a:r>
              <a:rPr lang="en-US" altLang="ja-CN" sz="1200">
                <a:ea typeface="ＭＳ Ｐゴシック"/>
              </a:rPr>
              <a:t>, G., </a:t>
            </a:r>
            <a:r>
              <a:rPr lang="en-US" altLang="ja-CN" sz="1200" err="1">
                <a:ea typeface="ＭＳ Ｐゴシック"/>
              </a:rPr>
              <a:t>Deleu</a:t>
            </a:r>
            <a:r>
              <a:rPr lang="en-US" altLang="ja-CN" sz="1200">
                <a:ea typeface="ＭＳ Ｐゴシック"/>
              </a:rPr>
              <a:t>, J., </a:t>
            </a:r>
            <a:r>
              <a:rPr lang="en-US" altLang="ja-CN" sz="1200" err="1">
                <a:ea typeface="ＭＳ Ｐゴシック"/>
              </a:rPr>
              <a:t>Demeester</a:t>
            </a:r>
            <a:r>
              <a:rPr lang="en-US" altLang="ja-CN" sz="1200">
                <a:ea typeface="ＭＳ Ｐゴシック"/>
              </a:rPr>
              <a:t>, T. and </a:t>
            </a:r>
            <a:r>
              <a:rPr lang="en-US" altLang="ja-CN" sz="1200" err="1">
                <a:ea typeface="ＭＳ Ｐゴシック"/>
              </a:rPr>
              <a:t>Develder</a:t>
            </a:r>
            <a:r>
              <a:rPr lang="en-US" altLang="ja-CN" sz="1200">
                <a:ea typeface="ＭＳ Ｐゴシック"/>
              </a:rPr>
              <a:t>, C., 2018. Joint entity recognition and relation extraction as a multi-head selection problem. </a:t>
            </a:r>
            <a:r>
              <a:rPr lang="en-US" altLang="ja-CN" sz="1200" i="1">
                <a:ea typeface="ＭＳ Ｐゴシック"/>
              </a:rPr>
              <a:t>Expert Systems with Applications</a:t>
            </a:r>
            <a:r>
              <a:rPr lang="en-US" altLang="ja-CN" sz="1200">
                <a:ea typeface="ＭＳ Ｐゴシック"/>
              </a:rPr>
              <a:t>, </a:t>
            </a:r>
            <a:r>
              <a:rPr lang="en-US" altLang="ja-CN" sz="1200" i="1">
                <a:ea typeface="ＭＳ Ｐゴシック"/>
              </a:rPr>
              <a:t>114</a:t>
            </a:r>
            <a:r>
              <a:rPr lang="en-US" altLang="ja-CN" sz="1200">
                <a:ea typeface="ＭＳ Ｐゴシック"/>
              </a:rPr>
              <a:t>, pp.34-45. </a:t>
            </a:r>
          </a:p>
          <a:p>
            <a:endParaRPr kumimoji="1" lang="ja-CN" altLang="en-US"/>
          </a:p>
        </p:txBody>
      </p:sp>
    </p:spTree>
    <p:extLst>
      <p:ext uri="{BB962C8B-B14F-4D97-AF65-F5344CB8AC3E}">
        <p14:creationId xmlns:p14="http://schemas.microsoft.com/office/powerpoint/2010/main" val="282744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BERT</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7</a:t>
            </a:fld>
            <a:endParaRPr lang="en-US"/>
          </a:p>
        </p:txBody>
      </p:sp>
      <p:sp>
        <p:nvSpPr>
          <p:cNvPr id="4" name="テキスト ボックス 3">
            <a:extLst>
              <a:ext uri="{FF2B5EF4-FFF2-40B4-BE49-F238E27FC236}">
                <a16:creationId xmlns:a16="http://schemas.microsoft.com/office/drawing/2014/main" id="{FD3D7DB2-EAC8-0C40-ADD9-53382626B816}"/>
              </a:ext>
            </a:extLst>
          </p:cNvPr>
          <p:cNvSpPr txBox="1"/>
          <p:nvPr/>
        </p:nvSpPr>
        <p:spPr>
          <a:xfrm>
            <a:off x="1195754" y="2019719"/>
            <a:ext cx="10128738" cy="258532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a:ea typeface="MS Gothic"/>
                <a:cs typeface="Calibri"/>
              </a:rPr>
              <a:t>BERT</a:t>
            </a:r>
            <a:r>
              <a:rPr kumimoji="1" lang="ja-CN" altLang="en-US" sz="2400">
                <a:ea typeface="MS Gothic"/>
                <a:cs typeface="Calibri"/>
              </a:rPr>
              <a:t>とは</a:t>
            </a:r>
            <a:r>
              <a:rPr kumimoji="1" lang="en-US" altLang="zh-CN" sz="2400">
                <a:ea typeface="MS Gothic"/>
                <a:cs typeface="Calibri"/>
              </a:rPr>
              <a:t>”</a:t>
            </a:r>
            <a:r>
              <a:rPr kumimoji="1" lang="en" altLang="ja-CN" sz="2400">
                <a:ea typeface="MS Gothic"/>
                <a:cs typeface="Calibri"/>
              </a:rPr>
              <a:t>Bidirectional Encoder Representations from Transformers</a:t>
            </a:r>
            <a:r>
              <a:rPr kumimoji="1" lang="en-US" altLang="zh-CN" sz="2400">
                <a:ea typeface="MS Gothic"/>
                <a:cs typeface="Calibri"/>
              </a:rPr>
              <a:t>”</a:t>
            </a:r>
            <a:r>
              <a:rPr kumimoji="1" lang="ja-CN" altLang="en-US" sz="2400">
                <a:ea typeface="MS Gothic"/>
                <a:cs typeface="Calibri"/>
              </a:rPr>
              <a:t>を指し、</a:t>
            </a:r>
            <a:r>
              <a:rPr kumimoji="1" lang="en-US" altLang="ja-CN" sz="2400">
                <a:ea typeface="MS Gothic"/>
                <a:cs typeface="Calibri"/>
              </a:rPr>
              <a:t>Google</a:t>
            </a:r>
            <a:r>
              <a:rPr kumimoji="1" lang="ja-CN" altLang="en-US" sz="2400">
                <a:ea typeface="MS Gothic"/>
                <a:cs typeface="Calibri"/>
              </a:rPr>
              <a:t>により発表された自然言語処理モデル</a:t>
            </a:r>
            <a:r>
              <a:rPr kumimoji="1" lang="en-US" altLang="ja-CN" sz="2400">
                <a:ea typeface="MS Gothic"/>
                <a:cs typeface="Calibri"/>
              </a:rPr>
              <a:t>[2]</a:t>
            </a:r>
          </a:p>
          <a:p>
            <a:endParaRPr kumimoji="1" lang="en-US" altLang="ja-CN"/>
          </a:p>
          <a:p>
            <a:pPr marL="285750" indent="-285750">
              <a:buFont typeface="Arial" panose="020B0604020202020204" pitchFamily="34" charset="0"/>
              <a:buChar char="•"/>
            </a:pPr>
            <a:r>
              <a:rPr kumimoji="1" lang="en" altLang="ja-CN" sz="2400">
                <a:ea typeface="MS PGothic" panose="020B0600070205080204" pitchFamily="34" charset="-128"/>
              </a:rPr>
              <a:t>BERT</a:t>
            </a:r>
            <a:r>
              <a:rPr kumimoji="1" lang="ja-JP" altLang="en-US" sz="2400">
                <a:ea typeface="MS Gothic"/>
                <a:cs typeface="Calibri"/>
              </a:rPr>
              <a:t>は事前学習モデルであり、既存のタスク実行モデルに</a:t>
            </a:r>
            <a:r>
              <a:rPr kumimoji="1" lang="en" altLang="ja-CN" sz="2400">
                <a:ea typeface="MS Gothic"/>
                <a:cs typeface="Calibri"/>
              </a:rPr>
              <a:t>Fine-tuning</a:t>
            </a:r>
            <a:r>
              <a:rPr kumimoji="1" lang="ja-CN" altLang="en-US" sz="2400">
                <a:ea typeface="MS Gothic"/>
                <a:cs typeface="Calibri"/>
              </a:rPr>
              <a:t>する</a:t>
            </a:r>
            <a:r>
              <a:rPr kumimoji="1" lang="ja-JP" altLang="en-US" sz="2400">
                <a:ea typeface="MS Gothic"/>
                <a:cs typeface="Calibri"/>
              </a:rPr>
              <a:t>ことで、そのモデルの精度を向上させられる</a:t>
            </a:r>
            <a:endParaRPr kumimoji="1" lang="en-US" altLang="ja-CN" sz="2400">
              <a:ea typeface="MS Gothic"/>
              <a:cs typeface="Calibri"/>
            </a:endParaRPr>
          </a:p>
          <a:p>
            <a:pPr marL="742950" lvl="1" indent="-285750">
              <a:buFont typeface="Arial" panose="020B0604020202020204" pitchFamily="34" charset="0"/>
              <a:buChar char="•"/>
            </a:pPr>
            <a:r>
              <a:rPr kumimoji="1" lang="ja-JP" altLang="en-US" sz="2400">
                <a:ea typeface="MS Gothic"/>
                <a:cs typeface="Calibri"/>
              </a:rPr>
              <a:t>少ないデータを追加学習するのみで動作するので、一からモデルを構築しなくてすむ</a:t>
            </a:r>
            <a:endParaRPr kumimoji="1" lang="ja-CN" altLang="en-US" sz="2400">
              <a:ea typeface="MS Gothic"/>
              <a:cs typeface="Calibri"/>
            </a:endParaRPr>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704522" y="5725298"/>
            <a:ext cx="9111202" cy="646331"/>
          </a:xfrm>
          <a:prstGeom prst="rect">
            <a:avLst/>
          </a:prstGeom>
          <a:noFill/>
        </p:spPr>
        <p:txBody>
          <a:bodyPr wrap="square" rtlCol="0">
            <a:spAutoFit/>
          </a:bodyPr>
          <a:lstStyle/>
          <a:p>
            <a:r>
              <a:rPr lang="en" altLang="ja-CN" sz="1200" dirty="0"/>
              <a:t>[2]J. Devlin, M.-W. Chang, K. Lee, and K. Toutanova. BERT: Pre-training of deep bidirectional transformers for language understanding. In Proceedings of the 2019 Conference of the North American Chapter of the Association for Computational Linguistics: Human Language Technologies, Volume1 (Long and Short Papers), pages 4171–4186, 2019</a:t>
            </a:r>
            <a:endParaRPr kumimoji="1" lang="ja-CN" altLang="en-US" sz="1200" dirty="0"/>
          </a:p>
        </p:txBody>
      </p:sp>
    </p:spTree>
    <p:extLst>
      <p:ext uri="{BB962C8B-B14F-4D97-AF65-F5344CB8AC3E}">
        <p14:creationId xmlns:p14="http://schemas.microsoft.com/office/powerpoint/2010/main" val="113494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err="1">
                <a:solidFill>
                  <a:schemeClr val="tx1"/>
                </a:solidFill>
                <a:latin typeface="MS PGothic" panose="020B0600070205080204" pitchFamily="34" charset="-128"/>
                <a:ea typeface="MS PGothic" panose="020B0600070205080204" pitchFamily="34" charset="-128"/>
              </a:rPr>
              <a:t>提案手法</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8</a:t>
            </a:fld>
            <a:endParaRPr lang="en-US"/>
          </a:p>
        </p:txBody>
      </p:sp>
      <p:pic>
        <p:nvPicPr>
          <p:cNvPr id="4" name="Picture 3">
            <a:extLst>
              <a:ext uri="{FF2B5EF4-FFF2-40B4-BE49-F238E27FC236}">
                <a16:creationId xmlns:a16="http://schemas.microsoft.com/office/drawing/2014/main" id="{3DA4A822-8933-C44D-B72D-0066BE9D1C46}"/>
              </a:ext>
            </a:extLst>
          </p:cNvPr>
          <p:cNvPicPr>
            <a:picLocks noChangeAspect="1"/>
          </p:cNvPicPr>
          <p:nvPr/>
        </p:nvPicPr>
        <p:blipFill>
          <a:blip r:embed="rId2"/>
          <a:stretch>
            <a:fillRect/>
          </a:stretch>
        </p:blipFill>
        <p:spPr>
          <a:xfrm>
            <a:off x="5224497" y="1094526"/>
            <a:ext cx="7469051" cy="5247680"/>
          </a:xfrm>
          <a:prstGeom prst="rect">
            <a:avLst/>
          </a:prstGeom>
        </p:spPr>
      </p:pic>
      <p:sp>
        <p:nvSpPr>
          <p:cNvPr id="3" name="テキスト ボックス 2">
            <a:extLst>
              <a:ext uri="{FF2B5EF4-FFF2-40B4-BE49-F238E27FC236}">
                <a16:creationId xmlns:a16="http://schemas.microsoft.com/office/drawing/2014/main" id="{1EA9E5FF-7BBC-FF4A-B1E1-EA6150DFD3FC}"/>
              </a:ext>
            </a:extLst>
          </p:cNvPr>
          <p:cNvSpPr txBox="1"/>
          <p:nvPr/>
        </p:nvSpPr>
        <p:spPr>
          <a:xfrm>
            <a:off x="938328" y="1839932"/>
            <a:ext cx="4744499" cy="1200329"/>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sz="2400" b="1">
                <a:latin typeface="MS PGothic" panose="020B0600070205080204" pitchFamily="34" charset="-128"/>
                <a:ea typeface="MS PGothic" panose="020B0600070205080204" pitchFamily="34" charset="-128"/>
              </a:rPr>
              <a:t>BERT</a:t>
            </a:r>
            <a:r>
              <a:rPr kumimoji="1" lang="ja-JP" altLang="en-US" sz="2400" b="1">
                <a:latin typeface="MS PGothic" panose="020B0600070205080204" pitchFamily="34" charset="-128"/>
                <a:ea typeface="MS PGothic" panose="020B0600070205080204" pitchFamily="34" charset="-128"/>
              </a:rPr>
              <a:t>に</a:t>
            </a:r>
            <a:r>
              <a:rPr kumimoji="1" lang="zh-CN" altLang="en-US" sz="2400" b="1">
                <a:latin typeface="MS PGothic" panose="020B0600070205080204" pitchFamily="34" charset="-128"/>
                <a:ea typeface="MS PGothic" panose="020B0600070205080204" pitchFamily="34" charset="-128"/>
              </a:rPr>
              <a:t>基</a:t>
            </a:r>
            <a:r>
              <a:rPr kumimoji="1" lang="ja-JP" altLang="en-US" sz="2400" b="1">
                <a:latin typeface="MS PGothic" panose="020B0600070205080204" pitchFamily="34" charset="-128"/>
                <a:ea typeface="MS PGothic" panose="020B0600070205080204" pitchFamily="34" charset="-128"/>
              </a:rPr>
              <a:t>づくエンティティ</a:t>
            </a:r>
            <a:r>
              <a:rPr kumimoji="1" lang="zh-CN" altLang="en-US" sz="2400" b="1">
                <a:latin typeface="MS PGothic" panose="020B0600070205080204" pitchFamily="34" charset="-128"/>
                <a:ea typeface="MS PGothic" panose="020B0600070205080204" pitchFamily="34" charset="-128"/>
              </a:rPr>
              <a:t>関係抽出</a:t>
            </a:r>
            <a:r>
              <a:rPr kumimoji="1" lang="ja-JP" altLang="en-US" sz="2400" b="1">
                <a:latin typeface="MS PGothic" panose="020B0600070205080204" pitchFamily="34" charset="-128"/>
                <a:ea typeface="MS PGothic" panose="020B0600070205080204" pitchFamily="34" charset="-128"/>
              </a:rPr>
              <a:t>の</a:t>
            </a:r>
            <a:r>
              <a:rPr kumimoji="1" lang="en-US" altLang="en-US" sz="2400" b="1">
                <a:latin typeface="MS PGothic" panose="020B0600070205080204" pitchFamily="34" charset="-128"/>
                <a:ea typeface="MS PGothic" panose="020B0600070205080204" pitchFamily="34" charset="-128"/>
              </a:rPr>
              <a:t>Joint</a:t>
            </a:r>
            <a:r>
              <a:rPr kumimoji="1" lang="ja-JP" altLang="en-US" sz="2400" b="1">
                <a:latin typeface="MS PGothic" panose="020B0600070205080204" pitchFamily="34" charset="-128"/>
                <a:ea typeface="MS PGothic" panose="020B0600070205080204" pitchFamily="34" charset="-128"/>
              </a:rPr>
              <a:t>モデル</a:t>
            </a:r>
            <a:endParaRPr kumimoji="1" lang="en-US" altLang="ja-JP" sz="2400" b="1">
              <a:latin typeface="MS PGothic" panose="020B0600070205080204" pitchFamily="34" charset="-128"/>
              <a:ea typeface="MS PGothic" panose="020B0600070205080204" pitchFamily="34" charset="-128"/>
            </a:endParaRPr>
          </a:p>
          <a:p>
            <a:pPr marL="800100" lvl="1" indent="-342900">
              <a:buFont typeface="Arial" panose="020B0604020202020204" pitchFamily="34" charset="0"/>
              <a:buChar char="•"/>
            </a:pPr>
            <a:r>
              <a:rPr kumimoji="1" lang="ja-JP" altLang="en-US" sz="2400" b="1">
                <a:latin typeface="MS PGothic" panose="020B0600070205080204" pitchFamily="34" charset="-128"/>
                <a:ea typeface="MS PGothic" panose="020B0600070205080204" pitchFamily="34" charset="-128"/>
              </a:rPr>
              <a:t>生物医療分野の</a:t>
            </a:r>
            <a:r>
              <a:rPr kumimoji="1" lang="en-US" altLang="ja-JP" sz="2400" b="1">
                <a:latin typeface="MS PGothic" panose="020B0600070205080204" pitchFamily="34" charset="-128"/>
                <a:ea typeface="MS PGothic" panose="020B0600070205080204" pitchFamily="34" charset="-128"/>
              </a:rPr>
              <a:t>BERT[3]</a:t>
            </a:r>
            <a:endParaRPr kumimoji="1" lang="ja-CN" altLang="en-US" sz="2400"/>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836728" y="5543491"/>
            <a:ext cx="4186828" cy="738664"/>
          </a:xfrm>
          <a:prstGeom prst="rect">
            <a:avLst/>
          </a:prstGeom>
          <a:noFill/>
        </p:spPr>
        <p:txBody>
          <a:bodyPr wrap="square" rtlCol="0">
            <a:spAutoFit/>
          </a:bodyPr>
          <a:lstStyle/>
          <a:p>
            <a:r>
              <a:rPr lang="en" altLang="ja-CN" sz="1050" dirty="0"/>
              <a:t>[3]El </a:t>
            </a:r>
            <a:r>
              <a:rPr lang="en" altLang="ja-CN" sz="1050" dirty="0" err="1"/>
              <a:t>Boukkouri</a:t>
            </a:r>
            <a:r>
              <a:rPr lang="en" altLang="ja-CN" sz="1050" dirty="0"/>
              <a:t>, H., Ferret, O., Lavergne, T., </a:t>
            </a:r>
            <a:r>
              <a:rPr lang="en" altLang="ja-CN" sz="1050" dirty="0" err="1"/>
              <a:t>Noji</a:t>
            </a:r>
            <a:r>
              <a:rPr lang="en" altLang="ja-CN" sz="1050" dirty="0"/>
              <a:t>, H., </a:t>
            </a:r>
            <a:r>
              <a:rPr lang="en" altLang="ja-CN" sz="1050" dirty="0" err="1"/>
              <a:t>Zweigenbaum</a:t>
            </a:r>
            <a:r>
              <a:rPr lang="en" altLang="ja-CN" sz="1050" dirty="0"/>
              <a:t>, P., &amp; </a:t>
            </a:r>
            <a:r>
              <a:rPr lang="en" altLang="ja-CN" sz="1050" dirty="0" err="1"/>
              <a:t>Tsujii</a:t>
            </a:r>
            <a:r>
              <a:rPr lang="en" altLang="ja-CN" sz="1050" dirty="0"/>
              <a:t>, J. I. (2020, December). </a:t>
            </a:r>
            <a:r>
              <a:rPr lang="en" altLang="ja-CN" sz="1050" dirty="0" err="1"/>
              <a:t>CharacterBERT</a:t>
            </a:r>
            <a:r>
              <a:rPr lang="en" altLang="ja-CN" sz="1050" dirty="0"/>
              <a:t>: Reconciling </a:t>
            </a:r>
            <a:r>
              <a:rPr lang="en" altLang="ja-CN" sz="1050" dirty="0" err="1"/>
              <a:t>ELMo</a:t>
            </a:r>
            <a:r>
              <a:rPr lang="en" altLang="ja-CN" sz="1050" dirty="0"/>
              <a:t> and BERT for Word-Level Open-Vocabulary Representations From Characters. In </a:t>
            </a:r>
            <a:r>
              <a:rPr lang="en" altLang="ja-CN" sz="1050" i="1" dirty="0"/>
              <a:t>International Conference on Computational Linguistics</a:t>
            </a:r>
            <a:r>
              <a:rPr lang="en" altLang="ja-CN" sz="1050" dirty="0"/>
              <a:t> (pp. 6903-6915).</a:t>
            </a:r>
            <a:endParaRPr kumimoji="1" lang="ja-CN" altLang="en-US" sz="1050" dirty="0"/>
          </a:p>
        </p:txBody>
      </p:sp>
    </p:spTree>
    <p:extLst>
      <p:ext uri="{BB962C8B-B14F-4D97-AF65-F5344CB8AC3E}">
        <p14:creationId xmlns:p14="http://schemas.microsoft.com/office/powerpoint/2010/main" val="185487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BERT</a:t>
            </a:r>
            <a:r>
              <a:rPr kumimoji="1" lang="zh-CN" altLang="en-US" sz="4000" b="1" dirty="0">
                <a:solidFill>
                  <a:schemeClr val="tx1"/>
                </a:solidFill>
                <a:latin typeface="+mn-lt"/>
                <a:ea typeface="ＭＳ Ｐゴシック"/>
              </a:rPr>
              <a:t>と</a:t>
            </a:r>
            <a:r>
              <a:rPr kumimoji="1" lang="en-US" altLang="zh-CN" sz="4000" b="1" dirty="0" err="1">
                <a:solidFill>
                  <a:schemeClr val="tx1"/>
                </a:solidFill>
                <a:latin typeface="+mn-lt"/>
                <a:ea typeface="ＭＳ Ｐゴシック"/>
              </a:rPr>
              <a:t>CharacterBERT</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9</a:t>
            </a:fld>
            <a:endParaRPr lang="en-US"/>
          </a:p>
        </p:txBody>
      </p:sp>
      <p:graphicFrame>
        <p:nvGraphicFramePr>
          <p:cNvPr id="4" name="Table 4">
            <a:extLst>
              <a:ext uri="{FF2B5EF4-FFF2-40B4-BE49-F238E27FC236}">
                <a16:creationId xmlns:a16="http://schemas.microsoft.com/office/drawing/2014/main" id="{D226A5CC-C41C-6740-8DEF-6B011F4B3669}"/>
              </a:ext>
            </a:extLst>
          </p:cNvPr>
          <p:cNvGraphicFramePr>
            <a:graphicFrameLocks noGrp="1"/>
          </p:cNvGraphicFramePr>
          <p:nvPr>
            <p:extLst>
              <p:ext uri="{D42A27DB-BD31-4B8C-83A1-F6EECF244321}">
                <p14:modId xmlns:p14="http://schemas.microsoft.com/office/powerpoint/2010/main" val="3940281758"/>
              </p:ext>
            </p:extLst>
          </p:nvPr>
        </p:nvGraphicFramePr>
        <p:xfrm>
          <a:off x="1210909" y="2093301"/>
          <a:ext cx="10161283" cy="2191176"/>
        </p:xfrm>
        <a:graphic>
          <a:graphicData uri="http://schemas.openxmlformats.org/drawingml/2006/table">
            <a:tbl>
              <a:tblPr firstRow="1" bandRow="1">
                <a:tableStyleId>{B301B821-A1FF-4177-AEE7-76D212191A09}</a:tableStyleId>
              </a:tblPr>
              <a:tblGrid>
                <a:gridCol w="2355661">
                  <a:extLst>
                    <a:ext uri="{9D8B030D-6E8A-4147-A177-3AD203B41FA5}">
                      <a16:colId xmlns:a16="http://schemas.microsoft.com/office/drawing/2014/main" val="209520628"/>
                    </a:ext>
                  </a:extLst>
                </a:gridCol>
                <a:gridCol w="2903018">
                  <a:extLst>
                    <a:ext uri="{9D8B030D-6E8A-4147-A177-3AD203B41FA5}">
                      <a16:colId xmlns:a16="http://schemas.microsoft.com/office/drawing/2014/main" val="2131619223"/>
                    </a:ext>
                  </a:extLst>
                </a:gridCol>
                <a:gridCol w="2380774">
                  <a:extLst>
                    <a:ext uri="{9D8B030D-6E8A-4147-A177-3AD203B41FA5}">
                      <a16:colId xmlns:a16="http://schemas.microsoft.com/office/drawing/2014/main" val="2774132633"/>
                    </a:ext>
                  </a:extLst>
                </a:gridCol>
                <a:gridCol w="2521830">
                  <a:extLst>
                    <a:ext uri="{9D8B030D-6E8A-4147-A177-3AD203B41FA5}">
                      <a16:colId xmlns:a16="http://schemas.microsoft.com/office/drawing/2014/main" val="2991014460"/>
                    </a:ext>
                  </a:extLst>
                </a:gridCol>
              </a:tblGrid>
              <a:tr h="728136">
                <a:tc>
                  <a:txBody>
                    <a:bodyPr/>
                    <a:lstStyle/>
                    <a:p>
                      <a:pPr algn="ctr"/>
                      <a:endParaRPr lang="en-US" altLang="zh-CN" dirty="0"/>
                    </a:p>
                    <a:p>
                      <a:pPr algn="ctr"/>
                      <a:r>
                        <a:rPr lang="en-US" dirty="0" err="1"/>
                        <a:t>カテゴリ</a:t>
                      </a:r>
                      <a:endParaRPr lang="en-US" dirty="0"/>
                    </a:p>
                  </a:txBody>
                  <a:tcPr>
                    <a:lnB w="28575" cap="flat" cmpd="sng" algn="ctr">
                      <a:solidFill>
                        <a:schemeClr val="bg1"/>
                      </a:solidFill>
                      <a:prstDash val="solid"/>
                      <a:round/>
                      <a:headEnd type="none" w="med" len="med"/>
                      <a:tailEnd type="none" w="med" len="med"/>
                    </a:lnB>
                  </a:tcPr>
                </a:tc>
                <a:tc>
                  <a:txBody>
                    <a:bodyPr/>
                    <a:lstStyle/>
                    <a:p>
                      <a:pPr marL="0" algn="ctr" defTabSz="914400" rtl="0" eaLnBrk="1" latinLnBrk="0" hangingPunct="1"/>
                      <a:r>
                        <a:rPr lang="en-US" sz="1600" b="1" kern="1200" dirty="0" err="1">
                          <a:solidFill>
                            <a:schemeClr val="lt1"/>
                          </a:solidFill>
                          <a:latin typeface="MS PGothic" panose="020B0600070205080204" pitchFamily="34" charset="-128"/>
                          <a:ea typeface="MS PGothic" panose="020B0600070205080204" pitchFamily="34" charset="-128"/>
                          <a:cs typeface="+mn-cs"/>
                        </a:rPr>
                        <a:t>訓練データ</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nchor="ctr">
                    <a:lnB w="28575"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latin typeface="MS PGothic" panose="020B0600070205080204" pitchFamily="34" charset="-128"/>
                          <a:ea typeface="MS PGothic" panose="020B0600070205080204" pitchFamily="34" charset="-128"/>
                          <a:cs typeface="+mn-cs"/>
                        </a:rPr>
                        <a:t>Re</a:t>
                      </a:r>
                      <a:r>
                        <a:rPr lang="en-US" altLang="zh-CN" sz="1600" b="1" kern="1200" dirty="0">
                          <a:solidFill>
                            <a:schemeClr val="lt1"/>
                          </a:solidFill>
                          <a:latin typeface="MS PGothic" panose="020B0600070205080204" pitchFamily="34" charset="-128"/>
                          <a:ea typeface="MS PGothic" panose="020B0600070205080204" pitchFamily="34" charset="-128"/>
                          <a:cs typeface="+mn-cs"/>
                        </a:rPr>
                        <a:t>-Training</a:t>
                      </a:r>
                      <a:r>
                        <a:rPr lang="zh-CN" altLang="en-US" sz="1600" b="1" kern="1200" dirty="0">
                          <a:solidFill>
                            <a:schemeClr val="lt1"/>
                          </a:solidFill>
                          <a:latin typeface="MS PGothic" panose="020B0600070205080204" pitchFamily="34" charset="-128"/>
                          <a:ea typeface="MS PGothic" panose="020B0600070205080204" pitchFamily="34" charset="-128"/>
                          <a:cs typeface="+mn-cs"/>
                        </a:rPr>
                        <a:t> </a:t>
                      </a:r>
                      <a:r>
                        <a:rPr lang="en-US" altLang="zh-CN" sz="1600" b="1" kern="1200" dirty="0">
                          <a:solidFill>
                            <a:schemeClr val="lt1"/>
                          </a:solidFill>
                          <a:latin typeface="MS PGothic" panose="020B0600070205080204" pitchFamily="34" charset="-128"/>
                          <a:ea typeface="MS PGothic" panose="020B0600070205080204" pitchFamily="34" charset="-128"/>
                          <a:cs typeface="+mn-cs"/>
                        </a:rPr>
                        <a:t>on</a:t>
                      </a:r>
                      <a:r>
                        <a:rPr lang="zh-CN" altLang="en-US" sz="1600" b="1" kern="1200" dirty="0">
                          <a:solidFill>
                            <a:schemeClr val="lt1"/>
                          </a:solidFill>
                          <a:latin typeface="MS PGothic" panose="020B0600070205080204" pitchFamily="34" charset="-128"/>
                          <a:ea typeface="MS PGothic" panose="020B0600070205080204" pitchFamily="34" charset="-128"/>
                          <a:cs typeface="+mn-cs"/>
                        </a:rPr>
                        <a:t> </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nchor="ctr">
                    <a:lnB w="28575"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lt1"/>
                          </a:solidFill>
                          <a:latin typeface="MS PGothic" panose="020B0600070205080204" pitchFamily="34" charset="-128"/>
                          <a:ea typeface="MS PGothic" panose="020B0600070205080204" pitchFamily="34" charset="-128"/>
                          <a:cs typeface="+mn-cs"/>
                        </a:rPr>
                        <a:t>Building</a:t>
                      </a:r>
                      <a:r>
                        <a:rPr lang="zh-CN" altLang="en-US" sz="1600" b="1" kern="1200" dirty="0">
                          <a:solidFill>
                            <a:schemeClr val="lt1"/>
                          </a:solidFill>
                          <a:latin typeface="MS PGothic" panose="020B0600070205080204" pitchFamily="34" charset="-128"/>
                          <a:ea typeface="MS PGothic" panose="020B0600070205080204" pitchFamily="34" charset="-128"/>
                          <a:cs typeface="+mn-cs"/>
                        </a:rPr>
                        <a:t> </a:t>
                      </a:r>
                      <a:r>
                        <a:rPr lang="en-US" altLang="zh-CN" sz="1600" b="1" kern="1200" dirty="0">
                          <a:solidFill>
                            <a:schemeClr val="lt1"/>
                          </a:solidFill>
                          <a:latin typeface="MS PGothic" panose="020B0600070205080204" pitchFamily="34" charset="-128"/>
                          <a:ea typeface="MS PGothic" panose="020B0600070205080204" pitchFamily="34" charset="-128"/>
                          <a:cs typeface="+mn-cs"/>
                        </a:rPr>
                        <a:t>word</a:t>
                      </a:r>
                      <a:r>
                        <a:rPr lang="zh-CN" altLang="en-US" sz="1600" b="1" kern="1200" dirty="0">
                          <a:solidFill>
                            <a:schemeClr val="lt1"/>
                          </a:solidFill>
                          <a:latin typeface="MS PGothic" panose="020B0600070205080204" pitchFamily="34" charset="-128"/>
                          <a:ea typeface="MS PGothic" panose="020B0600070205080204" pitchFamily="34" charset="-128"/>
                          <a:cs typeface="+mn-cs"/>
                        </a:rPr>
                        <a:t> </a:t>
                      </a:r>
                      <a:r>
                        <a:rPr lang="en-US" altLang="zh-CN" sz="1600" b="1" kern="1200" dirty="0">
                          <a:solidFill>
                            <a:schemeClr val="lt1"/>
                          </a:solidFill>
                          <a:latin typeface="MS PGothic" panose="020B0600070205080204" pitchFamily="34" charset="-128"/>
                          <a:ea typeface="MS PGothic" panose="020B0600070205080204" pitchFamily="34" charset="-128"/>
                          <a:cs typeface="+mn-cs"/>
                        </a:rPr>
                        <a:t>representation</a:t>
                      </a:r>
                      <a:r>
                        <a:rPr lang="zh-CN" altLang="en-US" sz="1600" b="1" kern="1200" dirty="0">
                          <a:solidFill>
                            <a:schemeClr val="lt1"/>
                          </a:solidFill>
                          <a:latin typeface="MS PGothic" panose="020B0600070205080204" pitchFamily="34" charset="-128"/>
                          <a:ea typeface="MS PGothic" panose="020B0600070205080204" pitchFamily="34" charset="-128"/>
                          <a:cs typeface="+mn-cs"/>
                        </a:rPr>
                        <a:t> </a:t>
                      </a:r>
                      <a:r>
                        <a:rPr lang="en-US" altLang="zh-CN" sz="1600" b="1" kern="1200" dirty="0">
                          <a:solidFill>
                            <a:schemeClr val="lt1"/>
                          </a:solidFill>
                          <a:latin typeface="MS PGothic" panose="020B0600070205080204" pitchFamily="34" charset="-128"/>
                          <a:ea typeface="MS PGothic" panose="020B0600070205080204" pitchFamily="34" charset="-128"/>
                          <a:cs typeface="+mn-cs"/>
                        </a:rPr>
                        <a:t>by</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nchor="ct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34171474"/>
                  </a:ext>
                </a:extLst>
              </a:tr>
              <a:tr h="364068">
                <a:tc>
                  <a:txBody>
                    <a:bodyPr/>
                    <a:lstStyle/>
                    <a:p>
                      <a:pPr algn="ct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tcPr>
                </a:tc>
                <a:tc>
                  <a:txBody>
                    <a:bodyPr/>
                    <a:lstStyle/>
                    <a:p>
                      <a:pPr algn="ctr"/>
                      <a:r>
                        <a:rPr lang="en" altLang="ja-CN" sz="1600" dirty="0"/>
                        <a:t>Wikipedia and </a:t>
                      </a:r>
                      <a:r>
                        <a:rPr lang="en" altLang="ja-CN" sz="1600" dirty="0" err="1"/>
                        <a:t>OpenWebText</a:t>
                      </a:r>
                      <a:endParaRPr lang="en-US" sz="1600"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err="1"/>
                        <a:t>Wordpiece</a:t>
                      </a:r>
                      <a:r>
                        <a:rPr lang="zh-CN" altLang="en-US" dirty="0"/>
                        <a:t> </a:t>
                      </a:r>
                      <a:r>
                        <a:rPr lang="en-US" altLang="zh-CN" dirty="0"/>
                        <a:t>vocabulary</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27241565"/>
                  </a:ext>
                </a:extLst>
              </a:tr>
              <a:tr h="3640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600" dirty="0"/>
                        <a:t>Wikipedia and </a:t>
                      </a:r>
                      <a:r>
                        <a:rPr lang="en" altLang="ja-CN" sz="1600" dirty="0" err="1"/>
                        <a:t>OpenWebText</a:t>
                      </a:r>
                      <a:endParaRPr lang="en-US" altLang="ja-CN"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en-US" altLang="ja-C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character</a:t>
                      </a:r>
                      <a:endParaRPr lang="en-US" altLang="ja-CN" dirty="0"/>
                    </a:p>
                  </a:txBody>
                  <a:tcPr anchor="ctr"/>
                </a:tc>
                <a:extLst>
                  <a:ext uri="{0D108BD9-81ED-4DB2-BD59-A6C34878D82A}">
                    <a16:rowId xmlns:a16="http://schemas.microsoft.com/office/drawing/2014/main" val="1793235284"/>
                  </a:ext>
                </a:extLst>
              </a:tr>
              <a:tr h="364068">
                <a:tc>
                  <a:txBody>
                    <a:bodyPr/>
                    <a:lstStyle/>
                    <a:p>
                      <a:pPr algn="ctr"/>
                      <a:r>
                        <a:rPr lang="en-US" dirty="0"/>
                        <a:t>BERT</a:t>
                      </a:r>
                      <a:r>
                        <a:rPr lang="zh-CN" altLang="en-US" dirty="0"/>
                        <a:t> </a:t>
                      </a:r>
                      <a:r>
                        <a:rPr lang="en-US" altLang="zh-CN" baseline="-25000" dirty="0"/>
                        <a:t>(medical)</a:t>
                      </a:r>
                      <a:endParaRPr lang="en-US" baseline="-25000" dirty="0"/>
                    </a:p>
                  </a:txBody>
                  <a:tcPr/>
                </a:tc>
                <a:tc>
                  <a:txBody>
                    <a:bodyPr/>
                    <a:lstStyle/>
                    <a:p>
                      <a:pPr algn="ctr"/>
                      <a:r>
                        <a:rPr lang="en" altLang="ja-CN" sz="1600" dirty="0"/>
                        <a:t>MIMIC-III and PMC OA abstracts</a:t>
                      </a:r>
                      <a:endParaRPr 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nchor="ctr"/>
                </a:tc>
                <a:tc>
                  <a:txBody>
                    <a:bodyPr/>
                    <a:lstStyle/>
                    <a:p>
                      <a:pPr algn="ctr"/>
                      <a:r>
                        <a:rPr lang="en-US" altLang="zh-CN" dirty="0" err="1"/>
                        <a:t>Wordpiece</a:t>
                      </a:r>
                      <a:r>
                        <a:rPr lang="zh-CN" altLang="en-US" dirty="0"/>
                        <a:t> </a:t>
                      </a:r>
                      <a:r>
                        <a:rPr lang="en-US" altLang="zh-CN" dirty="0"/>
                        <a:t>vocabulary</a:t>
                      </a:r>
                      <a:endParaRPr lang="en-US" dirty="0"/>
                    </a:p>
                  </a:txBody>
                  <a:tcPr anchor="ctr"/>
                </a:tc>
                <a:extLst>
                  <a:ext uri="{0D108BD9-81ED-4DB2-BD59-A6C34878D82A}">
                    <a16:rowId xmlns:a16="http://schemas.microsoft.com/office/drawing/2014/main" val="1883358090"/>
                  </a:ext>
                </a:extLst>
              </a:tr>
              <a:tr h="364068">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600" dirty="0"/>
                        <a:t>MIMIC-III and PMC OA abstracts</a:t>
                      </a:r>
                      <a:endParaRPr lang="en-US" altLang="ja-CN"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nchor="ctr"/>
                </a:tc>
                <a:tc>
                  <a:txBody>
                    <a:bodyPr/>
                    <a:lstStyle/>
                    <a:p>
                      <a:pPr algn="ctr"/>
                      <a:r>
                        <a:rPr lang="en-US" altLang="zh-CN" dirty="0"/>
                        <a:t>character</a:t>
                      </a:r>
                      <a:endParaRPr lang="en-US" dirty="0"/>
                    </a:p>
                  </a:txBody>
                  <a:tcPr anchor="ctr"/>
                </a:tc>
                <a:extLst>
                  <a:ext uri="{0D108BD9-81ED-4DB2-BD59-A6C34878D82A}">
                    <a16:rowId xmlns:a16="http://schemas.microsoft.com/office/drawing/2014/main" val="2692257548"/>
                  </a:ext>
                </a:extLst>
              </a:tr>
            </a:tbl>
          </a:graphicData>
        </a:graphic>
      </p:graphicFrame>
      <p:sp>
        <p:nvSpPr>
          <p:cNvPr id="6" name="TextBox 10">
            <a:extLst>
              <a:ext uri="{FF2B5EF4-FFF2-40B4-BE49-F238E27FC236}">
                <a16:creationId xmlns:a16="http://schemas.microsoft.com/office/drawing/2014/main" id="{2CAC900B-3F7F-A048-9A6B-6CED9D8D3D79}"/>
              </a:ext>
            </a:extLst>
          </p:cNvPr>
          <p:cNvSpPr txBox="1"/>
          <p:nvPr/>
        </p:nvSpPr>
        <p:spPr>
          <a:xfrm>
            <a:off x="1210909" y="4440262"/>
            <a:ext cx="9461986" cy="2882840"/>
          </a:xfrm>
          <a:prstGeom prst="rect">
            <a:avLst/>
          </a:prstGeom>
          <a:noFill/>
        </p:spPr>
        <p:txBody>
          <a:bodyPr wrap="square" rtlCol="0">
            <a:spAutoFit/>
          </a:bodyPr>
          <a:lstStyle/>
          <a:p>
            <a:r>
              <a:rPr lang="en" altLang="ja-CN" sz="1400" b="1" dirty="0"/>
              <a:t>BERT</a:t>
            </a:r>
            <a:r>
              <a:rPr lang="en" altLang="ja-CN" sz="1400" b="1" baseline="-25000" dirty="0"/>
              <a:t>(general)</a:t>
            </a:r>
            <a:r>
              <a:rPr lang="en" altLang="ja-CN" sz="1400" dirty="0"/>
              <a:t>: a general-domain model obtained by pre-training BERT on a general corpus Wikipedia and </a:t>
            </a:r>
            <a:r>
              <a:rPr lang="en" altLang="ja-CN" sz="1400" dirty="0" err="1"/>
              <a:t>OpenWebText</a:t>
            </a:r>
            <a:r>
              <a:rPr lang="en" altLang="ja-CN" sz="1400" dirty="0"/>
              <a:t>. It uses the</a:t>
            </a:r>
            <a:r>
              <a:rPr lang="zh-CN" altLang="en-US" sz="1400" dirty="0"/>
              <a:t> </a:t>
            </a:r>
            <a:r>
              <a:rPr lang="en" altLang="ja-CN" sz="1400" dirty="0"/>
              <a:t>same architecture and </a:t>
            </a:r>
            <a:r>
              <a:rPr lang="en" altLang="ja-CN" sz="1400" dirty="0" err="1"/>
              <a:t>wordpiece</a:t>
            </a:r>
            <a:r>
              <a:rPr lang="en" altLang="ja-CN" sz="1400" dirty="0"/>
              <a:t> vocabulary as </a:t>
            </a:r>
            <a:r>
              <a:rPr lang="en" altLang="ja-CN" sz="1400" b="1" dirty="0"/>
              <a:t>BERT (base, uncased).</a:t>
            </a:r>
          </a:p>
          <a:p>
            <a:r>
              <a:rPr lang="en" altLang="ja-CN" sz="1400" b="1" dirty="0" err="1"/>
              <a:t>CharacterBERT</a:t>
            </a:r>
            <a:r>
              <a:rPr lang="en" altLang="ja-CN" sz="1400" b="1" baseline="-25000" dirty="0"/>
              <a:t>(general)</a:t>
            </a:r>
            <a:r>
              <a:rPr lang="en" altLang="ja-CN" sz="1400" dirty="0"/>
              <a:t>: a general-domain model obtained by training </a:t>
            </a:r>
            <a:r>
              <a:rPr lang="en" altLang="ja-CN" sz="1400" dirty="0" err="1"/>
              <a:t>CharacterBERT</a:t>
            </a:r>
            <a:r>
              <a:rPr lang="en" altLang="ja-CN" sz="1400" dirty="0"/>
              <a:t> on a general</a:t>
            </a:r>
            <a:r>
              <a:rPr lang="zh-CN" altLang="en-US" sz="1400" dirty="0"/>
              <a:t> </a:t>
            </a:r>
            <a:r>
              <a:rPr lang="en" altLang="ja-CN" sz="1400" dirty="0"/>
              <a:t>corpus Wikipedia and </a:t>
            </a:r>
            <a:r>
              <a:rPr lang="en" altLang="ja-CN" sz="1400" dirty="0" err="1"/>
              <a:t>OpenWebText</a:t>
            </a:r>
            <a:r>
              <a:rPr lang="en" altLang="ja-CN" sz="1400" dirty="0"/>
              <a:t>. Besides the Character-CNN, it uses the same architecture as BERT</a:t>
            </a:r>
            <a:r>
              <a:rPr lang="en" altLang="ja-CN" sz="1200" dirty="0"/>
              <a:t>(general)</a:t>
            </a:r>
            <a:r>
              <a:rPr lang="en" altLang="ja-CN" sz="1400" dirty="0"/>
              <a:t>.</a:t>
            </a:r>
            <a:endParaRPr lang="en" altLang="ja-CN" sz="1400" b="1" dirty="0"/>
          </a:p>
          <a:p>
            <a:r>
              <a:rPr lang="en" altLang="ja-CN" sz="1400" b="1" dirty="0"/>
              <a:t>BERT</a:t>
            </a:r>
            <a:r>
              <a:rPr lang="en" altLang="ja-CN" sz="1400" b="1" baseline="-25000" dirty="0"/>
              <a:t>(medical)</a:t>
            </a:r>
            <a:r>
              <a:rPr lang="en" altLang="ja-CN" sz="1400" dirty="0"/>
              <a:t>: a medical model obtained by re-training BERT</a:t>
            </a:r>
            <a:r>
              <a:rPr lang="en" altLang="ja-CN" sz="1400" baseline="-25000" dirty="0"/>
              <a:t>(general)</a:t>
            </a:r>
            <a:r>
              <a:rPr lang="en" altLang="ja-CN" sz="1400" dirty="0"/>
              <a:t> on a medical corpus MIMIC-III and PMC OA abstracts.</a:t>
            </a:r>
          </a:p>
          <a:p>
            <a:r>
              <a:rPr lang="en" altLang="ja-CN" sz="1400" b="1" dirty="0" err="1"/>
              <a:t>CharacterBERT</a:t>
            </a:r>
            <a:r>
              <a:rPr lang="en" altLang="ja-CN" sz="1400" b="1" baseline="-25000" dirty="0"/>
              <a:t>(medical)</a:t>
            </a:r>
            <a:r>
              <a:rPr lang="en" altLang="ja-CN" sz="1400" dirty="0"/>
              <a:t>: a medical model obtained by re-training </a:t>
            </a:r>
            <a:r>
              <a:rPr lang="en" altLang="ja-CN" sz="1400" dirty="0" err="1"/>
              <a:t>CharacterBERTgeneral</a:t>
            </a:r>
            <a:r>
              <a:rPr lang="en" altLang="ja-CN" sz="1400" dirty="0"/>
              <a:t> on a medical</a:t>
            </a:r>
            <a:r>
              <a:rPr lang="zh-CN" altLang="en-US" sz="1400" dirty="0"/>
              <a:t> </a:t>
            </a:r>
            <a:r>
              <a:rPr lang="en" altLang="ja-CN" sz="1400" dirty="0"/>
              <a:t>corpus MIMIC-III and PMC OA abstracts. This is the Character-CNN analog of BERT</a:t>
            </a:r>
            <a:r>
              <a:rPr lang="en" altLang="ja-CN" sz="1200" dirty="0"/>
              <a:t>(medical)</a:t>
            </a:r>
          </a:p>
          <a:p>
            <a:r>
              <a:rPr lang="en-US" altLang="zh-CN" sz="1400" b="1" dirty="0"/>
              <a:t>BERT</a:t>
            </a:r>
            <a:r>
              <a:rPr lang="en-US" altLang="zh-CN" sz="1400" b="1" baseline="-25000" dirty="0"/>
              <a:t>(</a:t>
            </a:r>
            <a:r>
              <a:rPr lang="en-US" altLang="zh-CN" sz="1400" b="1" baseline="-25000" dirty="0" err="1"/>
              <a:t>base,uncased</a:t>
            </a:r>
            <a:r>
              <a:rPr lang="en-US" altLang="zh-CN" sz="1400" b="1" baseline="-25000" dirty="0"/>
              <a:t>)</a:t>
            </a:r>
            <a:r>
              <a:rPr lang="en-US" altLang="zh-CN" sz="1400" b="1" dirty="0"/>
              <a:t>:</a:t>
            </a:r>
            <a:r>
              <a:rPr lang="zh-CN" altLang="en-US" sz="1400" b="1" dirty="0"/>
              <a:t> </a:t>
            </a:r>
            <a:r>
              <a:rPr lang="en-US" altLang="zh-CN" sz="1400" dirty="0"/>
              <a:t>pre-trained</a:t>
            </a:r>
            <a:r>
              <a:rPr lang="zh-CN" altLang="en-US" sz="1400" dirty="0"/>
              <a:t> </a:t>
            </a:r>
            <a:r>
              <a:rPr lang="en-US" altLang="zh-CN" sz="1400" dirty="0"/>
              <a:t>BERT</a:t>
            </a:r>
            <a:r>
              <a:rPr lang="zh-CN" altLang="en-US" sz="1400" dirty="0"/>
              <a:t> </a:t>
            </a:r>
            <a:r>
              <a:rPr lang="en-US" altLang="zh-CN" sz="1400" dirty="0"/>
              <a:t>on</a:t>
            </a:r>
            <a:r>
              <a:rPr lang="zh-CN" altLang="en-US" sz="1400" dirty="0"/>
              <a:t> </a:t>
            </a:r>
            <a:r>
              <a:rPr lang="en-US" altLang="zh-CN" sz="1400" dirty="0" err="1"/>
              <a:t>BooksCorpus</a:t>
            </a:r>
            <a:r>
              <a:rPr lang="zh-CN" altLang="en-US" sz="1400" dirty="0"/>
              <a:t> </a:t>
            </a:r>
            <a:r>
              <a:rPr lang="en-US" altLang="zh-CN" sz="1400" dirty="0"/>
              <a:t>and</a:t>
            </a:r>
            <a:r>
              <a:rPr lang="zh-CN" altLang="en-US" sz="1400" dirty="0"/>
              <a:t> </a:t>
            </a:r>
            <a:r>
              <a:rPr lang="en-US" altLang="zh-CN" sz="1400" dirty="0"/>
              <a:t>English</a:t>
            </a:r>
            <a:r>
              <a:rPr lang="zh-CN" altLang="en-US" sz="1400" dirty="0"/>
              <a:t> </a:t>
            </a:r>
            <a:r>
              <a:rPr lang="en-US" altLang="zh-CN" sz="1400" dirty="0"/>
              <a:t>Wikipedia</a:t>
            </a:r>
            <a:endParaRPr lang="en" altLang="ja-CN" sz="1400" b="1" dirty="0"/>
          </a:p>
          <a:p>
            <a:endParaRPr lang="en" altLang="ja-CN" sz="1400" dirty="0"/>
          </a:p>
          <a:p>
            <a:endParaRPr lang="en" altLang="ja-CN" sz="1400" dirty="0"/>
          </a:p>
          <a:p>
            <a:endParaRPr lang="en" altLang="ja-CN" sz="1400" dirty="0"/>
          </a:p>
          <a:p>
            <a:endParaRPr lang="en" altLang="ja-CN" sz="1400" dirty="0"/>
          </a:p>
          <a:p>
            <a:endParaRPr lang="en-US" altLang="ja-JP" sz="1400" baseline="-25000" dirty="0">
              <a:ea typeface="ＭＳ Ｐゴシック"/>
            </a:endParaRPr>
          </a:p>
        </p:txBody>
      </p:sp>
    </p:spTree>
    <p:extLst>
      <p:ext uri="{BB962C8B-B14F-4D97-AF65-F5344CB8AC3E}">
        <p14:creationId xmlns:p14="http://schemas.microsoft.com/office/powerpoint/2010/main" val="40886411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7946</TotalTime>
  <Words>2355</Words>
  <Application>Microsoft Macintosh PowerPoint</Application>
  <PresentationFormat>ワイド画面</PresentationFormat>
  <Paragraphs>458</Paragraphs>
  <Slides>36</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36</vt:i4>
      </vt:variant>
    </vt:vector>
  </HeadingPairs>
  <TitlesOfParts>
    <vt:vector size="44" baseType="lpstr">
      <vt:lpstr>MS Gothic</vt:lpstr>
      <vt:lpstr>ＭＳ Ｐゴシック</vt:lpstr>
      <vt:lpstr>ＭＳ Ｐゴシック</vt:lpstr>
      <vt:lpstr>Arial</vt:lpstr>
      <vt:lpstr>Calibri</vt:lpstr>
      <vt:lpstr>Calibri Light</vt:lpstr>
      <vt:lpstr>Wingdings</vt:lpstr>
      <vt:lpstr>Retrospect</vt:lpstr>
      <vt:lpstr> 共同学習方式による電子カルテからの​ エンティティ関係抽出手法 </vt:lpstr>
      <vt:lpstr>研究背景</vt:lpstr>
      <vt:lpstr>エンティティ関係抽出</vt:lpstr>
      <vt:lpstr>エンティティ関係抽出方法</vt:lpstr>
      <vt:lpstr>研究目的</vt:lpstr>
      <vt:lpstr>既存の共同学習手法</vt:lpstr>
      <vt:lpstr>BERT</vt:lpstr>
      <vt:lpstr>提案手法</vt:lpstr>
      <vt:lpstr>BERTとCharacterBERT</vt:lpstr>
      <vt:lpstr>前回の振り返り</vt:lpstr>
      <vt:lpstr>進捗</vt:lpstr>
      <vt:lpstr>Lossの計算方式変更</vt:lpstr>
      <vt:lpstr>Loss可視化</vt:lpstr>
      <vt:lpstr>Loss変更後の実験結果</vt:lpstr>
      <vt:lpstr>i2b2実験</vt:lpstr>
      <vt:lpstr>i2b2実験結果</vt:lpstr>
      <vt:lpstr>n2c2実験</vt:lpstr>
      <vt:lpstr>n2c2実験結果</vt:lpstr>
      <vt:lpstr>論文まとめ</vt:lpstr>
      <vt:lpstr>Pre-trained language model(1)</vt:lpstr>
      <vt:lpstr>Pre-trained language model(2)</vt:lpstr>
      <vt:lpstr>Joint method</vt:lpstr>
      <vt:lpstr>n2c2 and i2b2</vt:lpstr>
      <vt:lpstr>提案手法の欠点(1):Objective sparsity</vt:lpstr>
      <vt:lpstr>提案手法の欠点(2) :Exposure bias</vt:lpstr>
      <vt:lpstr>今後の改良</vt:lpstr>
      <vt:lpstr>今後の課題</vt:lpstr>
      <vt:lpstr>付録一</vt:lpstr>
      <vt:lpstr>医学的エンティティ関係（カテゴリ１〜3）</vt:lpstr>
      <vt:lpstr>医学的エンティティ関係（カテゴリ4〜5）</vt:lpstr>
      <vt:lpstr>医学的エンティティ関係（カテゴリ6〜8）</vt:lpstr>
      <vt:lpstr>付録二</vt:lpstr>
      <vt:lpstr>医学的エンティティ関係（カテゴリ1〜2）</vt:lpstr>
      <vt:lpstr>医学的エンティティ関係（カテゴリ3〜4）</vt:lpstr>
      <vt:lpstr>医学的エンティティ関係（カテゴリ5〜6）</vt:lpstr>
      <vt:lpstr>医学的エンティティ関係（カテゴリ7〜8）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afxt582453314@gmail.com</cp:lastModifiedBy>
  <cp:revision>1</cp:revision>
  <dcterms:created xsi:type="dcterms:W3CDTF">2020-10-03T08:05:31Z</dcterms:created>
  <dcterms:modified xsi:type="dcterms:W3CDTF">2021-07-09T08:54:13Z</dcterms:modified>
</cp:coreProperties>
</file>