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28"/>
  </p:notesMasterIdLst>
  <p:sldIdLst>
    <p:sldId id="256" r:id="rId2"/>
    <p:sldId id="265" r:id="rId3"/>
    <p:sldId id="297" r:id="rId4"/>
    <p:sldId id="266" r:id="rId5"/>
    <p:sldId id="294" r:id="rId6"/>
    <p:sldId id="364" r:id="rId7"/>
    <p:sldId id="277" r:id="rId8"/>
    <p:sldId id="298" r:id="rId9"/>
    <p:sldId id="365" r:id="rId10"/>
    <p:sldId id="292" r:id="rId11"/>
    <p:sldId id="267" r:id="rId12"/>
    <p:sldId id="351" r:id="rId13"/>
    <p:sldId id="321" r:id="rId14"/>
    <p:sldId id="362" r:id="rId15"/>
    <p:sldId id="353" r:id="rId16"/>
    <p:sldId id="358" r:id="rId17"/>
    <p:sldId id="361" r:id="rId18"/>
    <p:sldId id="280" r:id="rId19"/>
    <p:sldId id="270" r:id="rId20"/>
    <p:sldId id="278" r:id="rId21"/>
    <p:sldId id="279" r:id="rId22"/>
    <p:sldId id="312" r:id="rId23"/>
    <p:sldId id="313" r:id="rId24"/>
    <p:sldId id="315" r:id="rId25"/>
    <p:sldId id="314" r:id="rId26"/>
    <p:sldId id="31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Xintao(gr0475vx)" initials="FX" lastIdx="3" clrIdx="0">
    <p:extLst>
      <p:ext uri="{19B8F6BF-5375-455C-9EA6-DF929625EA0E}">
        <p15:presenceInfo xmlns:p15="http://schemas.microsoft.com/office/powerpoint/2012/main" userId="S::gr0475vx@ed.ritsumei.ac.jp::f5a69607-3c73-4172-a63e-2f8eff800f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E1C888-ABAC-E846-8A43-BD191F8DF39F}" v="116" dt="2021-09-23T06:54:58.21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02"/>
    <p:restoredTop sz="94694"/>
  </p:normalViewPr>
  <p:slideViewPr>
    <p:cSldViewPr snapToGrid="0" snapToObjects="1">
      <p:cViewPr varScale="1">
        <p:scale>
          <a:sx n="121" d="100"/>
          <a:sy n="121" d="100"/>
        </p:scale>
        <p:origin x="4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G Xintao(gr0475vx)" userId="f5a69607-3c73-4172-a63e-2f8eff800f7d" providerId="ADAL" clId="{D19BE36D-8995-1C47-9C9C-4BCE85216BDE}"/>
    <pc:docChg chg="undo custSel addSld delSld modSld sldOrd">
      <pc:chgData name="FANG Xintao(gr0475vx)" userId="f5a69607-3c73-4172-a63e-2f8eff800f7d" providerId="ADAL" clId="{D19BE36D-8995-1C47-9C9C-4BCE85216BDE}" dt="2020-12-24T00:54:50.283" v="3803" actId="1076"/>
      <pc:docMkLst>
        <pc:docMk/>
      </pc:docMkLst>
      <pc:sldChg chg="addSp delSp modSp mod">
        <pc:chgData name="FANG Xintao(gr0475vx)" userId="f5a69607-3c73-4172-a63e-2f8eff800f7d" providerId="ADAL" clId="{D19BE36D-8995-1C47-9C9C-4BCE85216BDE}" dt="2020-12-23T07:40:15.923" v="3509" actId="1076"/>
        <pc:sldMkLst>
          <pc:docMk/>
          <pc:sldMk cId="3527916796" sldId="256"/>
        </pc:sldMkLst>
        <pc:spChg chg="mod">
          <ac:chgData name="FANG Xintao(gr0475vx)" userId="f5a69607-3c73-4172-a63e-2f8eff800f7d" providerId="ADAL" clId="{D19BE36D-8995-1C47-9C9C-4BCE85216BDE}" dt="2020-12-15T11:16:14.807" v="131" actId="1076"/>
          <ac:spMkLst>
            <pc:docMk/>
            <pc:sldMk cId="3527916796" sldId="256"/>
            <ac:spMk id="2" creationId="{C09F0BFF-3663-0E4B-A023-6B2E72947AE0}"/>
          </ac:spMkLst>
        </pc:spChg>
        <pc:spChg chg="add del mod">
          <ac:chgData name="FANG Xintao(gr0475vx)" userId="f5a69607-3c73-4172-a63e-2f8eff800f7d" providerId="ADAL" clId="{D19BE36D-8995-1C47-9C9C-4BCE85216BDE}" dt="2020-12-15T11:15:57.606" v="129"/>
          <ac:spMkLst>
            <pc:docMk/>
            <pc:sldMk cId="3527916796" sldId="256"/>
            <ac:spMk id="3" creationId="{9F6639B4-5B18-5E4A-B0E5-D37ACA3AD785}"/>
          </ac:spMkLst>
        </pc:spChg>
        <pc:spChg chg="add del mod">
          <ac:chgData name="FANG Xintao(gr0475vx)" userId="f5a69607-3c73-4172-a63e-2f8eff800f7d" providerId="ADAL" clId="{D19BE36D-8995-1C47-9C9C-4BCE85216BDE}" dt="2020-12-15T11:16:20.630" v="133" actId="478"/>
          <ac:spMkLst>
            <pc:docMk/>
            <pc:sldMk cId="3527916796" sldId="256"/>
            <ac:spMk id="4" creationId="{AE5A3F62-7E46-D84F-8B96-A4CA84CB44E1}"/>
          </ac:spMkLst>
        </pc:spChg>
        <pc:spChg chg="mod">
          <ac:chgData name="FANG Xintao(gr0475vx)" userId="f5a69607-3c73-4172-a63e-2f8eff800f7d" providerId="ADAL" clId="{D19BE36D-8995-1C47-9C9C-4BCE85216BDE}" dt="2020-12-23T07:40:15.923" v="3509" actId="1076"/>
          <ac:spMkLst>
            <pc:docMk/>
            <pc:sldMk cId="3527916796" sldId="256"/>
            <ac:spMk id="6" creationId="{F71AFA9A-5AFD-7E41-B85A-4618D969194B}"/>
          </ac:spMkLst>
        </pc:spChg>
      </pc:sldChg>
      <pc:sldChg chg="modSp add mod">
        <pc:chgData name="FANG Xintao(gr0475vx)" userId="f5a69607-3c73-4172-a63e-2f8eff800f7d" providerId="ADAL" clId="{D19BE36D-8995-1C47-9C9C-4BCE85216BDE}" dt="2020-12-22T14:36:43.536" v="2670" actId="20577"/>
        <pc:sldMkLst>
          <pc:docMk/>
          <pc:sldMk cId="1944543615" sldId="265"/>
        </pc:sldMkLst>
        <pc:spChg chg="mod">
          <ac:chgData name="FANG Xintao(gr0475vx)" userId="f5a69607-3c73-4172-a63e-2f8eff800f7d" providerId="ADAL" clId="{D19BE36D-8995-1C47-9C9C-4BCE85216BDE}" dt="2020-12-22T14:36:43.536" v="2670" actId="20577"/>
          <ac:spMkLst>
            <pc:docMk/>
            <pc:sldMk cId="1944543615" sldId="265"/>
            <ac:spMk id="3" creationId="{80DD6DD9-4DED-43D1-B8A0-AC78CFD0096E}"/>
          </ac:spMkLst>
        </pc:spChg>
      </pc:sldChg>
      <pc:sldChg chg="del">
        <pc:chgData name="FANG Xintao(gr0475vx)" userId="f5a69607-3c73-4172-a63e-2f8eff800f7d" providerId="ADAL" clId="{D19BE36D-8995-1C47-9C9C-4BCE85216BDE}" dt="2020-12-16T07:32:00.470" v="338" actId="2696"/>
        <pc:sldMkLst>
          <pc:docMk/>
          <pc:sldMk cId="3990060233" sldId="265"/>
        </pc:sldMkLst>
      </pc:sldChg>
      <pc:sldChg chg="addSp delSp modSp mod ord">
        <pc:chgData name="FANG Xintao(gr0475vx)" userId="f5a69607-3c73-4172-a63e-2f8eff800f7d" providerId="ADAL" clId="{D19BE36D-8995-1C47-9C9C-4BCE85216BDE}" dt="2020-12-23T07:52:21.839" v="3802" actId="404"/>
        <pc:sldMkLst>
          <pc:docMk/>
          <pc:sldMk cId="4172746188" sldId="266"/>
        </pc:sldMkLst>
        <pc:spChg chg="mod">
          <ac:chgData name="FANG Xintao(gr0475vx)" userId="f5a69607-3c73-4172-a63e-2f8eff800f7d" providerId="ADAL" clId="{D19BE36D-8995-1C47-9C9C-4BCE85216BDE}" dt="2020-12-16T09:43:13.225" v="616" actId="20577"/>
          <ac:spMkLst>
            <pc:docMk/>
            <pc:sldMk cId="4172746188" sldId="266"/>
            <ac:spMk id="2" creationId="{A389842B-C2BB-43EA-B7F5-9C669D69D790}"/>
          </ac:spMkLst>
        </pc:spChg>
        <pc:spChg chg="add mod">
          <ac:chgData name="FANG Xintao(gr0475vx)" userId="f5a69607-3c73-4172-a63e-2f8eff800f7d" providerId="ADAL" clId="{D19BE36D-8995-1C47-9C9C-4BCE85216BDE}" dt="2020-12-23T07:52:21.839" v="3802" actId="404"/>
          <ac:spMkLst>
            <pc:docMk/>
            <pc:sldMk cId="4172746188" sldId="266"/>
            <ac:spMk id="3" creationId="{3823974B-B879-6840-84FA-D2B376E8F416}"/>
          </ac:spMkLst>
        </pc:spChg>
        <pc:picChg chg="add del mod">
          <ac:chgData name="FANG Xintao(gr0475vx)" userId="f5a69607-3c73-4172-a63e-2f8eff800f7d" providerId="ADAL" clId="{D19BE36D-8995-1C47-9C9C-4BCE85216BDE}" dt="2020-12-16T07:05:34.588" v="148" actId="478"/>
          <ac:picMkLst>
            <pc:docMk/>
            <pc:sldMk cId="4172746188" sldId="266"/>
            <ac:picMk id="2050" creationId="{B6A3DC4A-07A3-1C4A-97E5-357A705EA057}"/>
          </ac:picMkLst>
        </pc:picChg>
        <pc:picChg chg="add del">
          <ac:chgData name="FANG Xintao(gr0475vx)" userId="f5a69607-3c73-4172-a63e-2f8eff800f7d" providerId="ADAL" clId="{D19BE36D-8995-1C47-9C9C-4BCE85216BDE}" dt="2020-12-16T07:05:50.400" v="150"/>
          <ac:picMkLst>
            <pc:docMk/>
            <pc:sldMk cId="4172746188" sldId="266"/>
            <ac:picMk id="2052" creationId="{68D4F2DF-513C-B648-BBC7-A0AED223116F}"/>
          </ac:picMkLst>
        </pc:picChg>
      </pc:sldChg>
      <pc:sldChg chg="modSp add mod ord">
        <pc:chgData name="FANG Xintao(gr0475vx)" userId="f5a69607-3c73-4172-a63e-2f8eff800f7d" providerId="ADAL" clId="{D19BE36D-8995-1C47-9C9C-4BCE85216BDE}" dt="2020-12-22T08:20:41.585" v="1867" actId="20577"/>
        <pc:sldMkLst>
          <pc:docMk/>
          <pc:sldMk cId="1075561700" sldId="267"/>
        </pc:sldMkLst>
        <pc:spChg chg="mod">
          <ac:chgData name="FANG Xintao(gr0475vx)" userId="f5a69607-3c73-4172-a63e-2f8eff800f7d" providerId="ADAL" clId="{D19BE36D-8995-1C47-9C9C-4BCE85216BDE}" dt="2020-12-16T08:17:07.902" v="358" actId="20577"/>
          <ac:spMkLst>
            <pc:docMk/>
            <pc:sldMk cId="1075561700" sldId="267"/>
            <ac:spMk id="2" creationId="{A389842B-C2BB-43EA-B7F5-9C669D69D790}"/>
          </ac:spMkLst>
        </pc:spChg>
        <pc:spChg chg="mod">
          <ac:chgData name="FANG Xintao(gr0475vx)" userId="f5a69607-3c73-4172-a63e-2f8eff800f7d" providerId="ADAL" clId="{D19BE36D-8995-1C47-9C9C-4BCE85216BDE}" dt="2020-12-22T08:20:41.585" v="1867" actId="20577"/>
          <ac:spMkLst>
            <pc:docMk/>
            <pc:sldMk cId="1075561700" sldId="267"/>
            <ac:spMk id="3" creationId="{80DD6DD9-4DED-43D1-B8A0-AC78CFD0096E}"/>
          </ac:spMkLst>
        </pc:spChg>
      </pc:sldChg>
      <pc:sldChg chg="modSp add del mod">
        <pc:chgData name="FANG Xintao(gr0475vx)" userId="f5a69607-3c73-4172-a63e-2f8eff800f7d" providerId="ADAL" clId="{D19BE36D-8995-1C47-9C9C-4BCE85216BDE}" dt="2020-12-19T04:35:16.200" v="1718" actId="2696"/>
        <pc:sldMkLst>
          <pc:docMk/>
          <pc:sldMk cId="294215481" sldId="269"/>
        </pc:sldMkLst>
        <pc:spChg chg="mod">
          <ac:chgData name="FANG Xintao(gr0475vx)" userId="f5a69607-3c73-4172-a63e-2f8eff800f7d" providerId="ADAL" clId="{D19BE36D-8995-1C47-9C9C-4BCE85216BDE}" dt="2020-12-16T10:00:56.365" v="721" actId="20577"/>
          <ac:spMkLst>
            <pc:docMk/>
            <pc:sldMk cId="294215481" sldId="269"/>
            <ac:spMk id="3" creationId="{4FC76145-3F3C-104E-8EB7-FCF70F2B63EB}"/>
          </ac:spMkLst>
        </pc:spChg>
      </pc:sldChg>
      <pc:sldChg chg="add">
        <pc:chgData name="FANG Xintao(gr0475vx)" userId="f5a69607-3c73-4172-a63e-2f8eff800f7d" providerId="ADAL" clId="{D19BE36D-8995-1C47-9C9C-4BCE85216BDE}" dt="2020-12-16T07:12:19.923" v="174"/>
        <pc:sldMkLst>
          <pc:docMk/>
          <pc:sldMk cId="3685032386" sldId="270"/>
        </pc:sldMkLst>
      </pc:sldChg>
      <pc:sldChg chg="add del">
        <pc:chgData name="FANG Xintao(gr0475vx)" userId="f5a69607-3c73-4172-a63e-2f8eff800f7d" providerId="ADAL" clId="{D19BE36D-8995-1C47-9C9C-4BCE85216BDE}" dt="2020-12-16T07:19:40.284" v="227" actId="2696"/>
        <pc:sldMkLst>
          <pc:docMk/>
          <pc:sldMk cId="4176746106" sldId="274"/>
        </pc:sldMkLst>
      </pc:sldChg>
      <pc:sldChg chg="modSp add mod">
        <pc:chgData name="FANG Xintao(gr0475vx)" userId="f5a69607-3c73-4172-a63e-2f8eff800f7d" providerId="ADAL" clId="{D19BE36D-8995-1C47-9C9C-4BCE85216BDE}" dt="2020-12-23T07:45:33.986" v="3576" actId="20577"/>
        <pc:sldMkLst>
          <pc:docMk/>
          <pc:sldMk cId="4232215722" sldId="274"/>
        </pc:sldMkLst>
        <pc:spChg chg="mod">
          <ac:chgData name="FANG Xintao(gr0475vx)" userId="f5a69607-3c73-4172-a63e-2f8eff800f7d" providerId="ADAL" clId="{D19BE36D-8995-1C47-9C9C-4BCE85216BDE}" dt="2020-12-16T07:20:00.422" v="248" actId="20577"/>
          <ac:spMkLst>
            <pc:docMk/>
            <pc:sldMk cId="4232215722" sldId="274"/>
            <ac:spMk id="2" creationId="{E2B7CAD7-184F-9148-B9B0-45037D6301D8}"/>
          </ac:spMkLst>
        </pc:spChg>
        <pc:spChg chg="mod">
          <ac:chgData name="FANG Xintao(gr0475vx)" userId="f5a69607-3c73-4172-a63e-2f8eff800f7d" providerId="ADAL" clId="{D19BE36D-8995-1C47-9C9C-4BCE85216BDE}" dt="2020-12-19T04:14:30.527" v="1408" actId="20577"/>
          <ac:spMkLst>
            <pc:docMk/>
            <pc:sldMk cId="4232215722" sldId="274"/>
            <ac:spMk id="3" creationId="{71A03476-5B85-C04B-834D-87B612537CF5}"/>
          </ac:spMkLst>
        </pc:spChg>
        <pc:spChg chg="mod">
          <ac:chgData name="FANG Xintao(gr0475vx)" userId="f5a69607-3c73-4172-a63e-2f8eff800f7d" providerId="ADAL" clId="{D19BE36D-8995-1C47-9C9C-4BCE85216BDE}" dt="2020-12-23T07:45:33.986" v="3576" actId="20577"/>
          <ac:spMkLst>
            <pc:docMk/>
            <pc:sldMk cId="4232215722" sldId="274"/>
            <ac:spMk id="4" creationId="{12EC22DA-9E8F-0142-AECF-44A8D33BFC10}"/>
          </ac:spMkLst>
        </pc:spChg>
        <pc:spChg chg="mod">
          <ac:chgData name="FANG Xintao(gr0475vx)" userId="f5a69607-3c73-4172-a63e-2f8eff800f7d" providerId="ADAL" clId="{D19BE36D-8995-1C47-9C9C-4BCE85216BDE}" dt="2020-12-16T09:54:50.918" v="636" actId="20577"/>
          <ac:spMkLst>
            <pc:docMk/>
            <pc:sldMk cId="4232215722" sldId="274"/>
            <ac:spMk id="5" creationId="{B29A853F-FBD3-413C-A4E2-1CCDCF0510D5}"/>
          </ac:spMkLst>
        </pc:spChg>
      </pc:sldChg>
      <pc:sldChg chg="del">
        <pc:chgData name="FANG Xintao(gr0475vx)" userId="f5a69607-3c73-4172-a63e-2f8eff800f7d" providerId="ADAL" clId="{D19BE36D-8995-1C47-9C9C-4BCE85216BDE}" dt="2020-12-16T07:32:00.470" v="338" actId="2696"/>
        <pc:sldMkLst>
          <pc:docMk/>
          <pc:sldMk cId="3981267561" sldId="275"/>
        </pc:sldMkLst>
      </pc:sldChg>
      <pc:sldChg chg="addSp delSp modSp del ord">
        <pc:chgData name="FANG Xintao(gr0475vx)" userId="f5a69607-3c73-4172-a63e-2f8eff800f7d" providerId="ADAL" clId="{D19BE36D-8995-1C47-9C9C-4BCE85216BDE}" dt="2020-12-16T07:08:48.009" v="173" actId="2696"/>
        <pc:sldMkLst>
          <pc:docMk/>
          <pc:sldMk cId="1102153239" sldId="276"/>
        </pc:sldMkLst>
        <pc:picChg chg="add del mod">
          <ac:chgData name="FANG Xintao(gr0475vx)" userId="f5a69607-3c73-4172-a63e-2f8eff800f7d" providerId="ADAL" clId="{D19BE36D-8995-1C47-9C9C-4BCE85216BDE}" dt="2020-12-16T07:05:25.221" v="145" actId="478"/>
          <ac:picMkLst>
            <pc:docMk/>
            <pc:sldMk cId="1102153239" sldId="276"/>
            <ac:picMk id="1026" creationId="{23D87F5B-E576-3843-B05E-76F30D4C6670}"/>
          </ac:picMkLst>
        </pc:picChg>
      </pc:sldChg>
      <pc:sldChg chg="delSp modSp new del mod">
        <pc:chgData name="FANG Xintao(gr0475vx)" userId="f5a69607-3c73-4172-a63e-2f8eff800f7d" providerId="ADAL" clId="{D19BE36D-8995-1C47-9C9C-4BCE85216BDE}" dt="2020-12-15T11:16:58.634" v="138" actId="2696"/>
        <pc:sldMkLst>
          <pc:docMk/>
          <pc:sldMk cId="2781191451" sldId="277"/>
        </pc:sldMkLst>
        <pc:spChg chg="del mod">
          <ac:chgData name="FANG Xintao(gr0475vx)" userId="f5a69607-3c73-4172-a63e-2f8eff800f7d" providerId="ADAL" clId="{D19BE36D-8995-1C47-9C9C-4BCE85216BDE}" dt="2020-12-15T11:16:54.567" v="137" actId="478"/>
          <ac:spMkLst>
            <pc:docMk/>
            <pc:sldMk cId="2781191451" sldId="277"/>
            <ac:spMk id="2" creationId="{FC584787-4573-5C47-BD29-38E26CF9E386}"/>
          </ac:spMkLst>
        </pc:spChg>
      </pc:sldChg>
      <pc:sldChg chg="addSp modSp add mod ord">
        <pc:chgData name="FANG Xintao(gr0475vx)" userId="f5a69607-3c73-4172-a63e-2f8eff800f7d" providerId="ADAL" clId="{D19BE36D-8995-1C47-9C9C-4BCE85216BDE}" dt="2020-12-22T08:42:23.922" v="1929" actId="1076"/>
        <pc:sldMkLst>
          <pc:docMk/>
          <pc:sldMk cId="2827441140" sldId="277"/>
        </pc:sldMkLst>
        <pc:spChg chg="mod">
          <ac:chgData name="FANG Xintao(gr0475vx)" userId="f5a69607-3c73-4172-a63e-2f8eff800f7d" providerId="ADAL" clId="{D19BE36D-8995-1C47-9C9C-4BCE85216BDE}" dt="2020-12-19T04:21:42.683" v="1472" actId="20577"/>
          <ac:spMkLst>
            <pc:docMk/>
            <pc:sldMk cId="2827441140" sldId="277"/>
            <ac:spMk id="2" creationId="{B98017F1-A404-4248-8654-8B41360FEE5C}"/>
          </ac:spMkLst>
        </pc:spChg>
        <pc:spChg chg="add mod">
          <ac:chgData name="FANG Xintao(gr0475vx)" userId="f5a69607-3c73-4172-a63e-2f8eff800f7d" providerId="ADAL" clId="{D19BE36D-8995-1C47-9C9C-4BCE85216BDE}" dt="2020-12-22T08:41:21.486" v="1921" actId="1076"/>
          <ac:spMkLst>
            <pc:docMk/>
            <pc:sldMk cId="2827441140" sldId="277"/>
            <ac:spMk id="3" creationId="{A8147F66-0148-C54B-9DE9-1A310E62E13F}"/>
          </ac:spMkLst>
        </pc:spChg>
        <pc:spChg chg="add mod">
          <ac:chgData name="FANG Xintao(gr0475vx)" userId="f5a69607-3c73-4172-a63e-2f8eff800f7d" providerId="ADAL" clId="{D19BE36D-8995-1C47-9C9C-4BCE85216BDE}" dt="2020-12-19T04:24:25.233" v="1529" actId="404"/>
          <ac:spMkLst>
            <pc:docMk/>
            <pc:sldMk cId="2827441140" sldId="277"/>
            <ac:spMk id="4" creationId="{F2762A8D-D9B0-5749-B06A-761331AEA256}"/>
          </ac:spMkLst>
        </pc:spChg>
        <pc:spChg chg="mod">
          <ac:chgData name="FANG Xintao(gr0475vx)" userId="f5a69607-3c73-4172-a63e-2f8eff800f7d" providerId="ADAL" clId="{D19BE36D-8995-1C47-9C9C-4BCE85216BDE}" dt="2020-12-22T08:42:06.451" v="1926" actId="1076"/>
          <ac:spMkLst>
            <pc:docMk/>
            <pc:sldMk cId="2827441140" sldId="277"/>
            <ac:spMk id="7" creationId="{32E154E4-542E-5B4B-8827-50FD7812F08E}"/>
          </ac:spMkLst>
        </pc:spChg>
        <pc:spChg chg="mod">
          <ac:chgData name="FANG Xintao(gr0475vx)" userId="f5a69607-3c73-4172-a63e-2f8eff800f7d" providerId="ADAL" clId="{D19BE36D-8995-1C47-9C9C-4BCE85216BDE}" dt="2020-12-22T08:41:59.368" v="1925" actId="1076"/>
          <ac:spMkLst>
            <pc:docMk/>
            <pc:sldMk cId="2827441140" sldId="277"/>
            <ac:spMk id="8" creationId="{84F9345E-30AC-6B48-8296-BE28C212BD40}"/>
          </ac:spMkLst>
        </pc:spChg>
        <pc:spChg chg="mod">
          <ac:chgData name="FANG Xintao(gr0475vx)" userId="f5a69607-3c73-4172-a63e-2f8eff800f7d" providerId="ADAL" clId="{D19BE36D-8995-1C47-9C9C-4BCE85216BDE}" dt="2020-12-22T08:42:23.922" v="1929" actId="1076"/>
          <ac:spMkLst>
            <pc:docMk/>
            <pc:sldMk cId="2827441140" sldId="277"/>
            <ac:spMk id="9" creationId="{2339C30F-C379-0345-8421-F82D04E2C08B}"/>
          </ac:spMkLst>
        </pc:spChg>
        <pc:picChg chg="mod">
          <ac:chgData name="FANG Xintao(gr0475vx)" userId="f5a69607-3c73-4172-a63e-2f8eff800f7d" providerId="ADAL" clId="{D19BE36D-8995-1C47-9C9C-4BCE85216BDE}" dt="2020-12-22T08:41:52.162" v="1924" actId="14100"/>
          <ac:picMkLst>
            <pc:docMk/>
            <pc:sldMk cId="2827441140" sldId="277"/>
            <ac:picMk id="5" creationId="{3EEBD783-83FB-0D4D-B3BA-DA729FCEACA2}"/>
          </ac:picMkLst>
        </pc:picChg>
      </pc:sldChg>
      <pc:sldChg chg="add">
        <pc:chgData name="FANG Xintao(gr0475vx)" userId="f5a69607-3c73-4172-a63e-2f8eff800f7d" providerId="ADAL" clId="{D19BE36D-8995-1C47-9C9C-4BCE85216BDE}" dt="2020-12-16T07:12:19.923" v="174"/>
        <pc:sldMkLst>
          <pc:docMk/>
          <pc:sldMk cId="1027631084" sldId="278"/>
        </pc:sldMkLst>
      </pc:sldChg>
      <pc:sldChg chg="modSp add mod">
        <pc:chgData name="FANG Xintao(gr0475vx)" userId="f5a69607-3c73-4172-a63e-2f8eff800f7d" providerId="ADAL" clId="{D19BE36D-8995-1C47-9C9C-4BCE85216BDE}" dt="2020-12-16T07:23:42.986" v="259" actId="20577"/>
        <pc:sldMkLst>
          <pc:docMk/>
          <pc:sldMk cId="4228290300" sldId="279"/>
        </pc:sldMkLst>
        <pc:spChg chg="mod">
          <ac:chgData name="FANG Xintao(gr0475vx)" userId="f5a69607-3c73-4172-a63e-2f8eff800f7d" providerId="ADAL" clId="{D19BE36D-8995-1C47-9C9C-4BCE85216BDE}" dt="2020-12-16T07:23:42.986" v="259" actId="20577"/>
          <ac:spMkLst>
            <pc:docMk/>
            <pc:sldMk cId="4228290300" sldId="279"/>
            <ac:spMk id="6" creationId="{01E301B7-E0BE-D04E-A6E7-BA7AD82E38C1}"/>
          </ac:spMkLst>
        </pc:spChg>
      </pc:sldChg>
      <pc:sldChg chg="add">
        <pc:chgData name="FANG Xintao(gr0475vx)" userId="f5a69607-3c73-4172-a63e-2f8eff800f7d" providerId="ADAL" clId="{D19BE36D-8995-1C47-9C9C-4BCE85216BDE}" dt="2020-12-16T07:12:19.923" v="174"/>
        <pc:sldMkLst>
          <pc:docMk/>
          <pc:sldMk cId="74261509" sldId="280"/>
        </pc:sldMkLst>
      </pc:sldChg>
      <pc:sldChg chg="modSp add mod">
        <pc:chgData name="FANG Xintao(gr0475vx)" userId="f5a69607-3c73-4172-a63e-2f8eff800f7d" providerId="ADAL" clId="{D19BE36D-8995-1C47-9C9C-4BCE85216BDE}" dt="2020-12-23T06:05:48.263" v="3393" actId="20577"/>
        <pc:sldMkLst>
          <pc:docMk/>
          <pc:sldMk cId="2675568392" sldId="283"/>
        </pc:sldMkLst>
        <pc:spChg chg="mod">
          <ac:chgData name="FANG Xintao(gr0475vx)" userId="f5a69607-3c73-4172-a63e-2f8eff800f7d" providerId="ADAL" clId="{D19BE36D-8995-1C47-9C9C-4BCE85216BDE}" dt="2020-12-23T06:00:46.419" v="3179" actId="20577"/>
          <ac:spMkLst>
            <pc:docMk/>
            <pc:sldMk cId="2675568392" sldId="283"/>
            <ac:spMk id="2" creationId="{E2B7CAD7-184F-9148-B9B0-45037D6301D8}"/>
          </ac:spMkLst>
        </pc:spChg>
        <pc:spChg chg="mod">
          <ac:chgData name="FANG Xintao(gr0475vx)" userId="f5a69607-3c73-4172-a63e-2f8eff800f7d" providerId="ADAL" clId="{D19BE36D-8995-1C47-9C9C-4BCE85216BDE}" dt="2020-12-23T04:52:01.720" v="3148" actId="20577"/>
          <ac:spMkLst>
            <pc:docMk/>
            <pc:sldMk cId="2675568392" sldId="283"/>
            <ac:spMk id="12" creationId="{77CF6180-3881-3C46-B05A-50852BAB367F}"/>
          </ac:spMkLst>
        </pc:spChg>
        <pc:graphicFrameChg chg="modGraphic">
          <ac:chgData name="FANG Xintao(gr0475vx)" userId="f5a69607-3c73-4172-a63e-2f8eff800f7d" providerId="ADAL" clId="{D19BE36D-8995-1C47-9C9C-4BCE85216BDE}" dt="2020-12-23T06:05:48.263" v="3393" actId="20577"/>
          <ac:graphicFrameMkLst>
            <pc:docMk/>
            <pc:sldMk cId="2675568392" sldId="283"/>
            <ac:graphicFrameMk id="4" creationId="{D226A5CC-C41C-6740-8DEF-6B011F4B3669}"/>
          </ac:graphicFrameMkLst>
        </pc:graphicFrameChg>
      </pc:sldChg>
      <pc:sldChg chg="modSp add mod">
        <pc:chgData name="FANG Xintao(gr0475vx)" userId="f5a69607-3c73-4172-a63e-2f8eff800f7d" providerId="ADAL" clId="{D19BE36D-8995-1C47-9C9C-4BCE85216BDE}" dt="2020-12-23T07:52:04.529" v="3801" actId="20577"/>
        <pc:sldMkLst>
          <pc:docMk/>
          <pc:sldMk cId="243735020" sldId="291"/>
        </pc:sldMkLst>
        <pc:spChg chg="mod">
          <ac:chgData name="FANG Xintao(gr0475vx)" userId="f5a69607-3c73-4172-a63e-2f8eff800f7d" providerId="ADAL" clId="{D19BE36D-8995-1C47-9C9C-4BCE85216BDE}" dt="2020-12-23T07:52:04.529" v="3801" actId="20577"/>
          <ac:spMkLst>
            <pc:docMk/>
            <pc:sldMk cId="243735020" sldId="291"/>
            <ac:spMk id="3" creationId="{A351A24A-04F4-1143-A692-8A7106A7659B}"/>
          </ac:spMkLst>
        </pc:spChg>
      </pc:sldChg>
      <pc:sldChg chg="addSp delSp modSp add mod ord">
        <pc:chgData name="FANG Xintao(gr0475vx)" userId="f5a69607-3c73-4172-a63e-2f8eff800f7d" providerId="ADAL" clId="{D19BE36D-8995-1C47-9C9C-4BCE85216BDE}" dt="2020-12-23T04:48:34.110" v="3129" actId="20577"/>
        <pc:sldMkLst>
          <pc:docMk/>
          <pc:sldMk cId="1854875444" sldId="292"/>
        </pc:sldMkLst>
        <pc:spChg chg="mod">
          <ac:chgData name="FANG Xintao(gr0475vx)" userId="f5a69607-3c73-4172-a63e-2f8eff800f7d" providerId="ADAL" clId="{D19BE36D-8995-1C47-9C9C-4BCE85216BDE}" dt="2020-12-19T04:20:44.430" v="1461" actId="20577"/>
          <ac:spMkLst>
            <pc:docMk/>
            <pc:sldMk cId="1854875444" sldId="292"/>
            <ac:spMk id="2" creationId="{B98017F1-A404-4248-8654-8B41360FEE5C}"/>
          </ac:spMkLst>
        </pc:spChg>
        <pc:spChg chg="add mod">
          <ac:chgData name="FANG Xintao(gr0475vx)" userId="f5a69607-3c73-4172-a63e-2f8eff800f7d" providerId="ADAL" clId="{D19BE36D-8995-1C47-9C9C-4BCE85216BDE}" dt="2020-12-23T04:48:31.727" v="3127" actId="20577"/>
          <ac:spMkLst>
            <pc:docMk/>
            <pc:sldMk cId="1854875444" sldId="292"/>
            <ac:spMk id="3" creationId="{1EA9E5FF-7BBC-FF4A-B1E1-EA6150DFD3FC}"/>
          </ac:spMkLst>
        </pc:spChg>
        <pc:spChg chg="add del mod">
          <ac:chgData name="FANG Xintao(gr0475vx)" userId="f5a69607-3c73-4172-a63e-2f8eff800f7d" providerId="ADAL" clId="{D19BE36D-8995-1C47-9C9C-4BCE85216BDE}" dt="2020-12-19T04:33:13.784" v="1668"/>
          <ac:spMkLst>
            <pc:docMk/>
            <pc:sldMk cId="1854875444" sldId="292"/>
            <ac:spMk id="5" creationId="{E4049E8F-0FC8-6448-8731-F804456EE9AB}"/>
          </ac:spMkLst>
        </pc:spChg>
        <pc:spChg chg="add del mod">
          <ac:chgData name="FANG Xintao(gr0475vx)" userId="f5a69607-3c73-4172-a63e-2f8eff800f7d" providerId="ADAL" clId="{D19BE36D-8995-1C47-9C9C-4BCE85216BDE}" dt="2020-12-19T04:33:12.564" v="1666" actId="478"/>
          <ac:spMkLst>
            <pc:docMk/>
            <pc:sldMk cId="1854875444" sldId="292"/>
            <ac:spMk id="7" creationId="{0D655EBD-8D88-004D-A5C5-43659A156619}"/>
          </ac:spMkLst>
        </pc:spChg>
        <pc:spChg chg="add mod">
          <ac:chgData name="FANG Xintao(gr0475vx)" userId="f5a69607-3c73-4172-a63e-2f8eff800f7d" providerId="ADAL" clId="{D19BE36D-8995-1C47-9C9C-4BCE85216BDE}" dt="2020-12-23T04:48:34.110" v="3129" actId="20577"/>
          <ac:spMkLst>
            <pc:docMk/>
            <pc:sldMk cId="1854875444" sldId="292"/>
            <ac:spMk id="8" creationId="{92FC31B9-34AB-164C-9280-3956E4E848E4}"/>
          </ac:spMkLst>
        </pc:spChg>
        <pc:picChg chg="mod">
          <ac:chgData name="FANG Xintao(gr0475vx)" userId="f5a69607-3c73-4172-a63e-2f8eff800f7d" providerId="ADAL" clId="{D19BE36D-8995-1C47-9C9C-4BCE85216BDE}" dt="2020-12-22T09:56:45.537" v="1980" actId="14100"/>
          <ac:picMkLst>
            <pc:docMk/>
            <pc:sldMk cId="1854875444" sldId="292"/>
            <ac:picMk id="4" creationId="{3DA4A822-8933-C44D-B72D-0066BE9D1C46}"/>
          </ac:picMkLst>
        </pc:picChg>
      </pc:sldChg>
      <pc:sldChg chg="addSp modSp new del mod ord">
        <pc:chgData name="FANG Xintao(gr0475vx)" userId="f5a69607-3c73-4172-a63e-2f8eff800f7d" providerId="ADAL" clId="{D19BE36D-8995-1C47-9C9C-4BCE85216BDE}" dt="2020-12-19T04:25:04.606" v="1532" actId="2696"/>
        <pc:sldMkLst>
          <pc:docMk/>
          <pc:sldMk cId="2754048091" sldId="293"/>
        </pc:sldMkLst>
        <pc:spChg chg="mod">
          <ac:chgData name="FANG Xintao(gr0475vx)" userId="f5a69607-3c73-4172-a63e-2f8eff800f7d" providerId="ADAL" clId="{D19BE36D-8995-1C47-9C9C-4BCE85216BDE}" dt="2020-12-16T10:11:02.288" v="767" actId="20577"/>
          <ac:spMkLst>
            <pc:docMk/>
            <pc:sldMk cId="2754048091" sldId="293"/>
            <ac:spMk id="2" creationId="{8D112549-7E06-D449-88E2-E26D7C2A022E}"/>
          </ac:spMkLst>
        </pc:spChg>
        <pc:spChg chg="add mod">
          <ac:chgData name="FANG Xintao(gr0475vx)" userId="f5a69607-3c73-4172-a63e-2f8eff800f7d" providerId="ADAL" clId="{D19BE36D-8995-1C47-9C9C-4BCE85216BDE}" dt="2020-12-19T04:18:52.156" v="1411" actId="20577"/>
          <ac:spMkLst>
            <pc:docMk/>
            <pc:sldMk cId="2754048091" sldId="293"/>
            <ac:spMk id="4" creationId="{86D76C8A-73B5-734F-9C9E-86B5CEBDFE30}"/>
          </ac:spMkLst>
        </pc:spChg>
      </pc:sldChg>
      <pc:sldChg chg="addSp modSp new mod">
        <pc:chgData name="FANG Xintao(gr0475vx)" userId="f5a69607-3c73-4172-a63e-2f8eff800f7d" providerId="ADAL" clId="{D19BE36D-8995-1C47-9C9C-4BCE85216BDE}" dt="2020-12-22T10:33:45.394" v="2019" actId="207"/>
        <pc:sldMkLst>
          <pc:docMk/>
          <pc:sldMk cId="4174256957" sldId="294"/>
        </pc:sldMkLst>
        <pc:spChg chg="mod">
          <ac:chgData name="FANG Xintao(gr0475vx)" userId="f5a69607-3c73-4172-a63e-2f8eff800f7d" providerId="ADAL" clId="{D19BE36D-8995-1C47-9C9C-4BCE85216BDE}" dt="2020-12-22T10:33:45.394" v="2019" actId="207"/>
          <ac:spMkLst>
            <pc:docMk/>
            <pc:sldMk cId="4174256957" sldId="294"/>
            <ac:spMk id="2" creationId="{7105C60E-B07C-584A-8B67-F96D786A43A7}"/>
          </ac:spMkLst>
        </pc:spChg>
        <pc:spChg chg="add mod">
          <ac:chgData name="FANG Xintao(gr0475vx)" userId="f5a69607-3c73-4172-a63e-2f8eff800f7d" providerId="ADAL" clId="{D19BE36D-8995-1C47-9C9C-4BCE85216BDE}" dt="2020-12-19T04:31:19.556" v="1639" actId="12"/>
          <ac:spMkLst>
            <pc:docMk/>
            <pc:sldMk cId="4174256957" sldId="294"/>
            <ac:spMk id="4" creationId="{2997FBF3-6EF5-DC40-877E-84100D32EBD5}"/>
          </ac:spMkLst>
        </pc:spChg>
      </pc:sldChg>
      <pc:sldChg chg="addSp modSp new mod">
        <pc:chgData name="FANG Xintao(gr0475vx)" userId="f5a69607-3c73-4172-a63e-2f8eff800f7d" providerId="ADAL" clId="{D19BE36D-8995-1C47-9C9C-4BCE85216BDE}" dt="2020-12-23T07:51:06.032" v="3783" actId="20577"/>
        <pc:sldMkLst>
          <pc:docMk/>
          <pc:sldMk cId="2621240240" sldId="295"/>
        </pc:sldMkLst>
        <pc:spChg chg="mod">
          <ac:chgData name="FANG Xintao(gr0475vx)" userId="f5a69607-3c73-4172-a63e-2f8eff800f7d" providerId="ADAL" clId="{D19BE36D-8995-1C47-9C9C-4BCE85216BDE}" dt="2020-12-22T08:23:21.890" v="1877" actId="20577"/>
          <ac:spMkLst>
            <pc:docMk/>
            <pc:sldMk cId="2621240240" sldId="295"/>
            <ac:spMk id="2" creationId="{6CA51CBF-1CF7-2C4E-A052-82A87C20A5B8}"/>
          </ac:spMkLst>
        </pc:spChg>
        <pc:spChg chg="add mod">
          <ac:chgData name="FANG Xintao(gr0475vx)" userId="f5a69607-3c73-4172-a63e-2f8eff800f7d" providerId="ADAL" clId="{D19BE36D-8995-1C47-9C9C-4BCE85216BDE}" dt="2020-12-23T07:51:06.032" v="3783" actId="20577"/>
          <ac:spMkLst>
            <pc:docMk/>
            <pc:sldMk cId="2621240240" sldId="295"/>
            <ac:spMk id="4" creationId="{3C8F1BE0-FCA2-8C47-A9C4-BA3AA37FA064}"/>
          </ac:spMkLst>
        </pc:spChg>
      </pc:sldChg>
      <pc:sldChg chg="addSp modSp new mod ord">
        <pc:chgData name="FANG Xintao(gr0475vx)" userId="f5a69607-3c73-4172-a63e-2f8eff800f7d" providerId="ADAL" clId="{D19BE36D-8995-1C47-9C9C-4BCE85216BDE}" dt="2020-12-24T00:54:50.283" v="3803" actId="1076"/>
        <pc:sldMkLst>
          <pc:docMk/>
          <pc:sldMk cId="843165136" sldId="296"/>
        </pc:sldMkLst>
        <pc:spChg chg="mod">
          <ac:chgData name="FANG Xintao(gr0475vx)" userId="f5a69607-3c73-4172-a63e-2f8eff800f7d" providerId="ADAL" clId="{D19BE36D-8995-1C47-9C9C-4BCE85216BDE}" dt="2020-12-22T10:14:47.588" v="1999" actId="207"/>
          <ac:spMkLst>
            <pc:docMk/>
            <pc:sldMk cId="843165136" sldId="296"/>
            <ac:spMk id="2" creationId="{911C7F6F-A8E5-5B43-8F37-88567D9FB993}"/>
          </ac:spMkLst>
        </pc:spChg>
        <pc:spChg chg="add mod">
          <ac:chgData name="FANG Xintao(gr0475vx)" userId="f5a69607-3c73-4172-a63e-2f8eff800f7d" providerId="ADAL" clId="{D19BE36D-8995-1C47-9C9C-4BCE85216BDE}" dt="2020-12-24T00:54:50.283" v="3803" actId="1076"/>
          <ac:spMkLst>
            <pc:docMk/>
            <pc:sldMk cId="843165136" sldId="296"/>
            <ac:spMk id="4" creationId="{E79A4B64-359A-2446-8677-4C29C8F213EB}"/>
          </ac:spMkLst>
        </pc:spChg>
      </pc:sldChg>
      <pc:sldChg chg="addSp delSp modSp new mod">
        <pc:chgData name="FANG Xintao(gr0475vx)" userId="f5a69607-3c73-4172-a63e-2f8eff800f7d" providerId="ADAL" clId="{D19BE36D-8995-1C47-9C9C-4BCE85216BDE}" dt="2020-12-23T07:41:02.651" v="3518" actId="20577"/>
        <pc:sldMkLst>
          <pc:docMk/>
          <pc:sldMk cId="3536378391" sldId="297"/>
        </pc:sldMkLst>
        <pc:spChg chg="mod">
          <ac:chgData name="FANG Xintao(gr0475vx)" userId="f5a69607-3c73-4172-a63e-2f8eff800f7d" providerId="ADAL" clId="{D19BE36D-8995-1C47-9C9C-4BCE85216BDE}" dt="2020-12-22T10:44:09.729" v="2047" actId="20577"/>
          <ac:spMkLst>
            <pc:docMk/>
            <pc:sldMk cId="3536378391" sldId="297"/>
            <ac:spMk id="2" creationId="{7C82F237-98EF-0448-B680-B512290B4F37}"/>
          </ac:spMkLst>
        </pc:spChg>
        <pc:spChg chg="add mod">
          <ac:chgData name="FANG Xintao(gr0475vx)" userId="f5a69607-3c73-4172-a63e-2f8eff800f7d" providerId="ADAL" clId="{D19BE36D-8995-1C47-9C9C-4BCE85216BDE}" dt="2020-12-23T07:41:02.651" v="3518" actId="20577"/>
          <ac:spMkLst>
            <pc:docMk/>
            <pc:sldMk cId="3536378391" sldId="297"/>
            <ac:spMk id="4" creationId="{641B038D-EC1B-2344-B588-23BA2A8386AB}"/>
          </ac:spMkLst>
        </pc:spChg>
        <pc:spChg chg="add mod">
          <ac:chgData name="FANG Xintao(gr0475vx)" userId="f5a69607-3c73-4172-a63e-2f8eff800f7d" providerId="ADAL" clId="{D19BE36D-8995-1C47-9C9C-4BCE85216BDE}" dt="2020-12-22T14:48:28.347" v="2840" actId="1076"/>
          <ac:spMkLst>
            <pc:docMk/>
            <pc:sldMk cId="3536378391" sldId="297"/>
            <ac:spMk id="5" creationId="{4264A503-7D63-4547-BDCB-7DD0FF600FE1}"/>
          </ac:spMkLst>
        </pc:spChg>
        <pc:spChg chg="add mod">
          <ac:chgData name="FANG Xintao(gr0475vx)" userId="f5a69607-3c73-4172-a63e-2f8eff800f7d" providerId="ADAL" clId="{D19BE36D-8995-1C47-9C9C-4BCE85216BDE}" dt="2020-12-23T06:33:48.374" v="3435" actId="20577"/>
          <ac:spMkLst>
            <pc:docMk/>
            <pc:sldMk cId="3536378391" sldId="297"/>
            <ac:spMk id="6" creationId="{6AA830C0-F234-AF41-BAD3-29CA085043DC}"/>
          </ac:spMkLst>
        </pc:spChg>
        <pc:spChg chg="add mod">
          <ac:chgData name="FANG Xintao(gr0475vx)" userId="f5a69607-3c73-4172-a63e-2f8eff800f7d" providerId="ADAL" clId="{D19BE36D-8995-1C47-9C9C-4BCE85216BDE}" dt="2020-12-22T13:34:37.037" v="2324" actId="1076"/>
          <ac:spMkLst>
            <pc:docMk/>
            <pc:sldMk cId="3536378391" sldId="297"/>
            <ac:spMk id="11" creationId="{A48B644B-0C89-BC47-A31F-E69C312924BB}"/>
          </ac:spMkLst>
        </pc:spChg>
        <pc:spChg chg="add mod">
          <ac:chgData name="FANG Xintao(gr0475vx)" userId="f5a69607-3c73-4172-a63e-2f8eff800f7d" providerId="ADAL" clId="{D19BE36D-8995-1C47-9C9C-4BCE85216BDE}" dt="2020-12-22T13:51:19.002" v="2460" actId="1035"/>
          <ac:spMkLst>
            <pc:docMk/>
            <pc:sldMk cId="3536378391" sldId="297"/>
            <ac:spMk id="13" creationId="{5EDE1651-3E14-A849-A467-D7D5D4556A09}"/>
          </ac:spMkLst>
        </pc:spChg>
        <pc:spChg chg="add mod">
          <ac:chgData name="FANG Xintao(gr0475vx)" userId="f5a69607-3c73-4172-a63e-2f8eff800f7d" providerId="ADAL" clId="{D19BE36D-8995-1C47-9C9C-4BCE85216BDE}" dt="2020-12-22T13:39:36.100" v="2449" actId="207"/>
          <ac:spMkLst>
            <pc:docMk/>
            <pc:sldMk cId="3536378391" sldId="297"/>
            <ac:spMk id="22" creationId="{1B590A2C-F58C-9B4F-A5D4-61209A05B146}"/>
          </ac:spMkLst>
        </pc:spChg>
        <pc:spChg chg="add mod">
          <ac:chgData name="FANG Xintao(gr0475vx)" userId="f5a69607-3c73-4172-a63e-2f8eff800f7d" providerId="ADAL" clId="{D19BE36D-8995-1C47-9C9C-4BCE85216BDE}" dt="2020-12-22T14:53:55.333" v="2869" actId="1076"/>
          <ac:spMkLst>
            <pc:docMk/>
            <pc:sldMk cId="3536378391" sldId="297"/>
            <ac:spMk id="24" creationId="{27E2B359-3C4B-5749-A8EF-0B494E3A718A}"/>
          </ac:spMkLst>
        </pc:spChg>
        <pc:spChg chg="add mod">
          <ac:chgData name="FANG Xintao(gr0475vx)" userId="f5a69607-3c73-4172-a63e-2f8eff800f7d" providerId="ADAL" clId="{D19BE36D-8995-1C47-9C9C-4BCE85216BDE}" dt="2020-12-23T04:40:28.102" v="3076" actId="1036"/>
          <ac:spMkLst>
            <pc:docMk/>
            <pc:sldMk cId="3536378391" sldId="297"/>
            <ac:spMk id="25" creationId="{C1C7B979-9066-224E-B511-70067487CE82}"/>
          </ac:spMkLst>
        </pc:spChg>
        <pc:spChg chg="add mod">
          <ac:chgData name="FANG Xintao(gr0475vx)" userId="f5a69607-3c73-4172-a63e-2f8eff800f7d" providerId="ADAL" clId="{D19BE36D-8995-1C47-9C9C-4BCE85216BDE}" dt="2020-12-23T06:43:12.876" v="3508" actId="20577"/>
          <ac:spMkLst>
            <pc:docMk/>
            <pc:sldMk cId="3536378391" sldId="297"/>
            <ac:spMk id="26" creationId="{26CB3C00-DDDD-2946-B381-E3366D1580B6}"/>
          </ac:spMkLst>
        </pc:spChg>
        <pc:grpChg chg="add mod">
          <ac:chgData name="FANG Xintao(gr0475vx)" userId="f5a69607-3c73-4172-a63e-2f8eff800f7d" providerId="ADAL" clId="{D19BE36D-8995-1C47-9C9C-4BCE85216BDE}" dt="2020-12-22T14:48:34.589" v="2841" actId="1076"/>
          <ac:grpSpMkLst>
            <pc:docMk/>
            <pc:sldMk cId="3536378391" sldId="297"/>
            <ac:grpSpMk id="23" creationId="{83C8DEEB-E232-A147-BA41-8C4562D09408}"/>
          </ac:grpSpMkLst>
        </pc:grpChg>
        <pc:cxnChg chg="add mod">
          <ac:chgData name="FANG Xintao(gr0475vx)" userId="f5a69607-3c73-4172-a63e-2f8eff800f7d" providerId="ADAL" clId="{D19BE36D-8995-1C47-9C9C-4BCE85216BDE}" dt="2020-12-22T13:51:08.906" v="2455" actId="692"/>
          <ac:cxnSpMkLst>
            <pc:docMk/>
            <pc:sldMk cId="3536378391" sldId="297"/>
            <ac:cxnSpMk id="8" creationId="{005C16EA-6E2B-2549-8B6F-7AAB1F78505D}"/>
          </ac:cxnSpMkLst>
        </pc:cxnChg>
        <pc:cxnChg chg="add mod">
          <ac:chgData name="FANG Xintao(gr0475vx)" userId="f5a69607-3c73-4172-a63e-2f8eff800f7d" providerId="ADAL" clId="{D19BE36D-8995-1C47-9C9C-4BCE85216BDE}" dt="2020-12-22T13:51:12.761" v="2456" actId="692"/>
          <ac:cxnSpMkLst>
            <pc:docMk/>
            <pc:sldMk cId="3536378391" sldId="297"/>
            <ac:cxnSpMk id="10" creationId="{EC845E69-7A75-9248-B4F2-6ACD9B7DD787}"/>
          </ac:cxnSpMkLst>
        </pc:cxnChg>
        <pc:cxnChg chg="add del mod">
          <ac:chgData name="FANG Xintao(gr0475vx)" userId="f5a69607-3c73-4172-a63e-2f8eff800f7d" providerId="ADAL" clId="{D19BE36D-8995-1C47-9C9C-4BCE85216BDE}" dt="2020-12-22T13:34:46.790" v="2326" actId="478"/>
          <ac:cxnSpMkLst>
            <pc:docMk/>
            <pc:sldMk cId="3536378391" sldId="297"/>
            <ac:cxnSpMk id="12" creationId="{42688E15-4655-A043-9F70-E23E3B84AF9E}"/>
          </ac:cxnSpMkLst>
        </pc:cxnChg>
        <pc:cxnChg chg="add mod">
          <ac:chgData name="FANG Xintao(gr0475vx)" userId="f5a69607-3c73-4172-a63e-2f8eff800f7d" providerId="ADAL" clId="{D19BE36D-8995-1C47-9C9C-4BCE85216BDE}" dt="2020-12-22T13:50:53.219" v="2453" actId="692"/>
          <ac:cxnSpMkLst>
            <pc:docMk/>
            <pc:sldMk cId="3536378391" sldId="297"/>
            <ac:cxnSpMk id="15" creationId="{961C46EA-66EF-6D4A-BE33-66158D77C213}"/>
          </ac:cxnSpMkLst>
        </pc:cxnChg>
        <pc:cxnChg chg="add mod">
          <ac:chgData name="FANG Xintao(gr0475vx)" userId="f5a69607-3c73-4172-a63e-2f8eff800f7d" providerId="ADAL" clId="{D19BE36D-8995-1C47-9C9C-4BCE85216BDE}" dt="2020-12-22T13:50:57.506" v="2454" actId="692"/>
          <ac:cxnSpMkLst>
            <pc:docMk/>
            <pc:sldMk cId="3536378391" sldId="297"/>
            <ac:cxnSpMk id="19" creationId="{83A2AEB1-E32F-A943-A978-73391A638800}"/>
          </ac:cxnSpMkLst>
        </pc:cxnChg>
      </pc:sldChg>
      <pc:sldChg chg="addSp delSp modSp new mod">
        <pc:chgData name="FANG Xintao(gr0475vx)" userId="f5a69607-3c73-4172-a63e-2f8eff800f7d" providerId="ADAL" clId="{D19BE36D-8995-1C47-9C9C-4BCE85216BDE}" dt="2020-12-23T07:44:53.699" v="3575" actId="20577"/>
        <pc:sldMkLst>
          <pc:docMk/>
          <pc:sldMk cId="1134940727" sldId="298"/>
        </pc:sldMkLst>
        <pc:spChg chg="mod">
          <ac:chgData name="FANG Xintao(gr0475vx)" userId="f5a69607-3c73-4172-a63e-2f8eff800f7d" providerId="ADAL" clId="{D19BE36D-8995-1C47-9C9C-4BCE85216BDE}" dt="2020-12-22T10:34:13.834" v="2026" actId="20577"/>
          <ac:spMkLst>
            <pc:docMk/>
            <pc:sldMk cId="1134940727" sldId="298"/>
            <ac:spMk id="2" creationId="{2AC1705E-C8DA-3149-B89F-04BEE44E2988}"/>
          </ac:spMkLst>
        </pc:spChg>
        <pc:spChg chg="add del mod">
          <ac:chgData name="FANG Xintao(gr0475vx)" userId="f5a69607-3c73-4172-a63e-2f8eff800f7d" providerId="ADAL" clId="{D19BE36D-8995-1C47-9C9C-4BCE85216BDE}" dt="2020-12-23T07:44:53.699" v="3575" actId="20577"/>
          <ac:spMkLst>
            <pc:docMk/>
            <pc:sldMk cId="1134940727" sldId="298"/>
            <ac:spMk id="4" creationId="{FD3D7DB2-EAC8-0C40-ADD9-53382626B816}"/>
          </ac:spMkLst>
        </pc:spChg>
        <pc:spChg chg="add mod">
          <ac:chgData name="FANG Xintao(gr0475vx)" userId="f5a69607-3c73-4172-a63e-2f8eff800f7d" providerId="ADAL" clId="{D19BE36D-8995-1C47-9C9C-4BCE85216BDE}" dt="2020-12-23T04:49:45.477" v="3140" actId="20577"/>
          <ac:spMkLst>
            <pc:docMk/>
            <pc:sldMk cId="1134940727" sldId="298"/>
            <ac:spMk id="5" creationId="{03785E71-BBE2-5A4D-9119-5CC04DC556F2}"/>
          </ac:spMkLst>
        </pc:spChg>
        <pc:spChg chg="add del mod">
          <ac:chgData name="FANG Xintao(gr0475vx)" userId="f5a69607-3c73-4172-a63e-2f8eff800f7d" providerId="ADAL" clId="{D19BE36D-8995-1C47-9C9C-4BCE85216BDE}" dt="2020-12-22T14:03:32.288" v="2591" actId="478"/>
          <ac:spMkLst>
            <pc:docMk/>
            <pc:sldMk cId="1134940727" sldId="298"/>
            <ac:spMk id="5" creationId="{0B707A2B-DE7C-CD41-9299-DDAEE2300FB8}"/>
          </ac:spMkLst>
        </pc:spChg>
      </pc:sldChg>
    </pc:docChg>
  </pc:docChgLst>
  <pc:docChgLst>
    <pc:chgData name=" ＦＡＮＧ Ｘｉｎｔａｏ" userId="f5a69607-3c73-4172-a63e-2f8eff800f7d" providerId="ADAL" clId="{88E1C888-ABAC-E846-8A43-BD191F8DF39F}"/>
    <pc:docChg chg="undo custSel addSld delSld modSld sldOrd">
      <pc:chgData name=" ＦＡＮＧ Ｘｉｎｔａｏ" userId="f5a69607-3c73-4172-a63e-2f8eff800f7d" providerId="ADAL" clId="{88E1C888-ABAC-E846-8A43-BD191F8DF39F}" dt="2021-09-28T07:04:29.744" v="4046" actId="20577"/>
      <pc:docMkLst>
        <pc:docMk/>
      </pc:docMkLst>
      <pc:sldChg chg="modSp mod">
        <pc:chgData name=" ＦＡＮＧ Ｘｉｎｔａｏ" userId="f5a69607-3c73-4172-a63e-2f8eff800f7d" providerId="ADAL" clId="{88E1C888-ABAC-E846-8A43-BD191F8DF39F}" dt="2021-09-21T01:41:06.312" v="3384" actId="20577"/>
        <pc:sldMkLst>
          <pc:docMk/>
          <pc:sldMk cId="3527916796" sldId="256"/>
        </pc:sldMkLst>
        <pc:spChg chg="mod">
          <ac:chgData name=" ＦＡＮＧ Ｘｉｎｔａｏ" userId="f5a69607-3c73-4172-a63e-2f8eff800f7d" providerId="ADAL" clId="{88E1C888-ABAC-E846-8A43-BD191F8DF39F}" dt="2021-09-21T01:41:06.312" v="3384" actId="20577"/>
          <ac:spMkLst>
            <pc:docMk/>
            <pc:sldMk cId="3527916796" sldId="256"/>
            <ac:spMk id="2" creationId="{C09F0BFF-3663-0E4B-A023-6B2E72947AE0}"/>
          </ac:spMkLst>
        </pc:spChg>
        <pc:spChg chg="mod">
          <ac:chgData name=" ＦＡＮＧ Ｘｉｎｔａｏ" userId="f5a69607-3c73-4172-a63e-2f8eff800f7d" providerId="ADAL" clId="{88E1C888-ABAC-E846-8A43-BD191F8DF39F}" dt="2021-09-16T02:39:13.807" v="1307" actId="20577"/>
          <ac:spMkLst>
            <pc:docMk/>
            <pc:sldMk cId="3527916796" sldId="256"/>
            <ac:spMk id="8" creationId="{B013F1E0-8EFF-3D49-B889-08681EED31DD}"/>
          </ac:spMkLst>
        </pc:spChg>
      </pc:sldChg>
      <pc:sldChg chg="modSp mod ord">
        <pc:chgData name=" ＦＡＮＧ Ｘｉｎｔａｏ" userId="f5a69607-3c73-4172-a63e-2f8eff800f7d" providerId="ADAL" clId="{88E1C888-ABAC-E846-8A43-BD191F8DF39F}" dt="2021-09-13T02:41:28.066" v="628" actId="20578"/>
        <pc:sldMkLst>
          <pc:docMk/>
          <pc:sldMk cId="1944543615" sldId="265"/>
        </pc:sldMkLst>
        <pc:spChg chg="mod">
          <ac:chgData name=" ＦＡＮＧ Ｘｉｎｔａｏ" userId="f5a69607-3c73-4172-a63e-2f8eff800f7d" providerId="ADAL" clId="{88E1C888-ABAC-E846-8A43-BD191F8DF39F}" dt="2021-09-13T02:04:33.493" v="58" actId="5793"/>
          <ac:spMkLst>
            <pc:docMk/>
            <pc:sldMk cId="1944543615" sldId="265"/>
            <ac:spMk id="3" creationId="{80DD6DD9-4DED-43D1-B8A0-AC78CFD0096E}"/>
          </ac:spMkLst>
        </pc:spChg>
      </pc:sldChg>
      <pc:sldChg chg="ord">
        <pc:chgData name=" ＦＡＮＧ Ｘｉｎｔａｏ" userId="f5a69607-3c73-4172-a63e-2f8eff800f7d" providerId="ADAL" clId="{88E1C888-ABAC-E846-8A43-BD191F8DF39F}" dt="2021-09-13T02:05:28.735" v="61" actId="20578"/>
        <pc:sldMkLst>
          <pc:docMk/>
          <pc:sldMk cId="4172746188" sldId="266"/>
        </pc:sldMkLst>
      </pc:sldChg>
      <pc:sldChg chg="modSp add mod ord">
        <pc:chgData name=" ＦＡＮＧ Ｘｉｎｔａｏ" userId="f5a69607-3c73-4172-a63e-2f8eff800f7d" providerId="ADAL" clId="{88E1C888-ABAC-E846-8A43-BD191F8DF39F}" dt="2021-09-22T07:47:28.278" v="3927" actId="20577"/>
        <pc:sldMkLst>
          <pc:docMk/>
          <pc:sldMk cId="1075561700" sldId="267"/>
        </pc:sldMkLst>
        <pc:spChg chg="mod">
          <ac:chgData name=" ＦＡＮＧ Ｘｉｎｔａｏ" userId="f5a69607-3c73-4172-a63e-2f8eff800f7d" providerId="ADAL" clId="{88E1C888-ABAC-E846-8A43-BD191F8DF39F}" dt="2021-09-20T08:12:39.802" v="3004" actId="20577"/>
          <ac:spMkLst>
            <pc:docMk/>
            <pc:sldMk cId="1075561700" sldId="267"/>
            <ac:spMk id="2" creationId="{A389842B-C2BB-43EA-B7F5-9C669D69D790}"/>
          </ac:spMkLst>
        </pc:spChg>
        <pc:spChg chg="mod">
          <ac:chgData name=" ＦＡＮＧ Ｘｉｎｔａｏ" userId="f5a69607-3c73-4172-a63e-2f8eff800f7d" providerId="ADAL" clId="{88E1C888-ABAC-E846-8A43-BD191F8DF39F}" dt="2021-09-22T07:47:28.278" v="3927" actId="20577"/>
          <ac:spMkLst>
            <pc:docMk/>
            <pc:sldMk cId="1075561700" sldId="267"/>
            <ac:spMk id="3" creationId="{80DD6DD9-4DED-43D1-B8A0-AC78CFD0096E}"/>
          </ac:spMkLst>
        </pc:spChg>
      </pc:sldChg>
      <pc:sldChg chg="modSp mod">
        <pc:chgData name=" ＦＡＮＧ Ｘｉｎｔａｏ" userId="f5a69607-3c73-4172-a63e-2f8eff800f7d" providerId="ADAL" clId="{88E1C888-ABAC-E846-8A43-BD191F8DF39F}" dt="2021-09-22T07:47:00.289" v="3915" actId="1076"/>
        <pc:sldMkLst>
          <pc:docMk/>
          <pc:sldMk cId="2827441140" sldId="277"/>
        </pc:sldMkLst>
        <pc:spChg chg="mod">
          <ac:chgData name=" ＦＡＮＧ Ｘｉｎｔａｏ" userId="f5a69607-3c73-4172-a63e-2f8eff800f7d" providerId="ADAL" clId="{88E1C888-ABAC-E846-8A43-BD191F8DF39F}" dt="2021-09-22T07:24:43.808" v="3852" actId="14100"/>
          <ac:spMkLst>
            <pc:docMk/>
            <pc:sldMk cId="2827441140" sldId="277"/>
            <ac:spMk id="3" creationId="{A8147F66-0148-C54B-9DE9-1A310E62E13F}"/>
          </ac:spMkLst>
        </pc:spChg>
        <pc:spChg chg="mod">
          <ac:chgData name=" ＦＡＮＧ Ｘｉｎｔａｏ" userId="f5a69607-3c73-4172-a63e-2f8eff800f7d" providerId="ADAL" clId="{88E1C888-ABAC-E846-8A43-BD191F8DF39F}" dt="2021-09-22T07:47:00.289" v="3915" actId="1076"/>
          <ac:spMkLst>
            <pc:docMk/>
            <pc:sldMk cId="2827441140" sldId="277"/>
            <ac:spMk id="8" creationId="{84F9345E-30AC-6B48-8296-BE28C212BD40}"/>
          </ac:spMkLst>
        </pc:spChg>
      </pc:sldChg>
      <pc:sldChg chg="addSp delSp modSp mod">
        <pc:chgData name=" ＦＡＮＧ Ｘｉｎｔａｏ" userId="f5a69607-3c73-4172-a63e-2f8eff800f7d" providerId="ADAL" clId="{88E1C888-ABAC-E846-8A43-BD191F8DF39F}" dt="2021-09-21T04:26:53.740" v="3425" actId="20577"/>
        <pc:sldMkLst>
          <pc:docMk/>
          <pc:sldMk cId="1854875444" sldId="292"/>
        </pc:sldMkLst>
        <pc:spChg chg="mod">
          <ac:chgData name=" ＦＡＮＧ Ｘｉｎｔａｏ" userId="f5a69607-3c73-4172-a63e-2f8eff800f7d" providerId="ADAL" clId="{88E1C888-ABAC-E846-8A43-BD191F8DF39F}" dt="2021-09-21T04:26:53.740" v="3425" actId="20577"/>
          <ac:spMkLst>
            <pc:docMk/>
            <pc:sldMk cId="1854875444" sldId="292"/>
            <ac:spMk id="3" creationId="{1EA9E5FF-7BBC-FF4A-B1E1-EA6150DFD3FC}"/>
          </ac:spMkLst>
        </pc:spChg>
        <pc:spChg chg="add del mod">
          <ac:chgData name=" ＦＡＮＧ Ｘｉｎｔａｏ" userId="f5a69607-3c73-4172-a63e-2f8eff800f7d" providerId="ADAL" clId="{88E1C888-ABAC-E846-8A43-BD191F8DF39F}" dt="2021-09-20T07:07:40.886" v="2551" actId="478"/>
          <ac:spMkLst>
            <pc:docMk/>
            <pc:sldMk cId="1854875444" sldId="292"/>
            <ac:spMk id="5" creationId="{897D7EED-BD28-D04A-A608-F5E03CAF836C}"/>
          </ac:spMkLst>
        </pc:spChg>
        <pc:spChg chg="mod">
          <ac:chgData name=" ＦＡＮＧ Ｘｉｎｔａｏ" userId="f5a69607-3c73-4172-a63e-2f8eff800f7d" providerId="ADAL" clId="{88E1C888-ABAC-E846-8A43-BD191F8DF39F}" dt="2021-09-20T07:02:39.344" v="2543" actId="108"/>
          <ac:spMkLst>
            <pc:docMk/>
            <pc:sldMk cId="1854875444" sldId="292"/>
            <ac:spMk id="8" creationId="{92FC31B9-34AB-164C-9280-3956E4E848E4}"/>
          </ac:spMkLst>
        </pc:spChg>
        <pc:picChg chg="del">
          <ac:chgData name=" ＦＡＮＧ Ｘｉｎｔａｏ" userId="f5a69607-3c73-4172-a63e-2f8eff800f7d" providerId="ADAL" clId="{88E1C888-ABAC-E846-8A43-BD191F8DF39F}" dt="2021-09-20T07:02:43.113" v="2544" actId="478"/>
          <ac:picMkLst>
            <pc:docMk/>
            <pc:sldMk cId="1854875444" sldId="292"/>
            <ac:picMk id="4" creationId="{3DA4A822-8933-C44D-B72D-0066BE9D1C46}"/>
          </ac:picMkLst>
        </pc:picChg>
        <pc:picChg chg="add mod">
          <ac:chgData name=" ＦＡＮＧ Ｘｉｎｔａｏ" userId="f5a69607-3c73-4172-a63e-2f8eff800f7d" providerId="ADAL" clId="{88E1C888-ABAC-E846-8A43-BD191F8DF39F}" dt="2021-09-20T07:07:54.877" v="2554" actId="167"/>
          <ac:picMkLst>
            <pc:docMk/>
            <pc:sldMk cId="1854875444" sldId="292"/>
            <ac:picMk id="9" creationId="{B6FCB7E2-814F-BD4B-8F39-F4D41A0A8321}"/>
          </ac:picMkLst>
        </pc:picChg>
      </pc:sldChg>
      <pc:sldChg chg="addSp delSp modSp mod">
        <pc:chgData name=" ＦＡＮＧ Ｘｉｎｔａｏ" userId="f5a69607-3c73-4172-a63e-2f8eff800f7d" providerId="ADAL" clId="{88E1C888-ABAC-E846-8A43-BD191F8DF39F}" dt="2021-09-22T07:46:13.930" v="3903" actId="20577"/>
        <pc:sldMkLst>
          <pc:docMk/>
          <pc:sldMk cId="4174256957" sldId="294"/>
        </pc:sldMkLst>
        <pc:spChg chg="mod">
          <ac:chgData name=" ＦＡＮＧ Ｘｉｎｔａｏ" userId="f5a69607-3c73-4172-a63e-2f8eff800f7d" providerId="ADAL" clId="{88E1C888-ABAC-E846-8A43-BD191F8DF39F}" dt="2021-09-20T04:07:54.066" v="1779" actId="20577"/>
          <ac:spMkLst>
            <pc:docMk/>
            <pc:sldMk cId="4174256957" sldId="294"/>
            <ac:spMk id="2" creationId="{7105C60E-B07C-584A-8B67-F96D786A43A7}"/>
          </ac:spMkLst>
        </pc:spChg>
        <pc:spChg chg="del mod">
          <ac:chgData name=" ＦＡＮＧ Ｘｉｎｔａｏ" userId="f5a69607-3c73-4172-a63e-2f8eff800f7d" providerId="ADAL" clId="{88E1C888-ABAC-E846-8A43-BD191F8DF39F}" dt="2021-09-13T02:06:56.699" v="137"/>
          <ac:spMkLst>
            <pc:docMk/>
            <pc:sldMk cId="4174256957" sldId="294"/>
            <ac:spMk id="4" creationId="{2997FBF3-6EF5-DC40-877E-84100D32EBD5}"/>
          </ac:spMkLst>
        </pc:spChg>
        <pc:spChg chg="add mod">
          <ac:chgData name=" ＦＡＮＧ Ｘｉｎｔａｏ" userId="f5a69607-3c73-4172-a63e-2f8eff800f7d" providerId="ADAL" clId="{88E1C888-ABAC-E846-8A43-BD191F8DF39F}" dt="2021-09-22T07:46:13.930" v="3903" actId="20577"/>
          <ac:spMkLst>
            <pc:docMk/>
            <pc:sldMk cId="4174256957" sldId="294"/>
            <ac:spMk id="5" creationId="{2C417C53-2B2D-CD4F-B081-FC3E746EE27E}"/>
          </ac:spMkLst>
        </pc:spChg>
        <pc:spChg chg="add del mod">
          <ac:chgData name=" ＦＡＮＧ Ｘｉｎｔａｏ" userId="f5a69607-3c73-4172-a63e-2f8eff800f7d" providerId="ADAL" clId="{88E1C888-ABAC-E846-8A43-BD191F8DF39F}" dt="2021-09-13T02:07:26.187" v="141" actId="767"/>
          <ac:spMkLst>
            <pc:docMk/>
            <pc:sldMk cId="4174256957" sldId="294"/>
            <ac:spMk id="5" creationId="{C90353D2-6404-CD4D-9616-A41833F561B3}"/>
          </ac:spMkLst>
        </pc:spChg>
        <pc:spChg chg="add del mod">
          <ac:chgData name=" ＦＡＮＧ Ｘｉｎｔａｏ" userId="f5a69607-3c73-4172-a63e-2f8eff800f7d" providerId="ADAL" clId="{88E1C888-ABAC-E846-8A43-BD191F8DF39F}" dt="2021-09-15T05:04:33.965" v="1275" actId="478"/>
          <ac:spMkLst>
            <pc:docMk/>
            <pc:sldMk cId="4174256957" sldId="294"/>
            <ac:spMk id="6" creationId="{C3525BE1-F252-204A-8337-643E1CB397AC}"/>
          </ac:spMkLst>
        </pc:spChg>
        <pc:graphicFrameChg chg="add mod modGraphic">
          <ac:chgData name=" ＦＡＮＧ Ｘｉｎｔａｏ" userId="f5a69607-3c73-4172-a63e-2f8eff800f7d" providerId="ADAL" clId="{88E1C888-ABAC-E846-8A43-BD191F8DF39F}" dt="2021-09-20T04:07:35.991" v="1776" actId="207"/>
          <ac:graphicFrameMkLst>
            <pc:docMk/>
            <pc:sldMk cId="4174256957" sldId="294"/>
            <ac:graphicFrameMk id="4" creationId="{E89C9CEE-C9F3-224C-A908-E09FAC1FBDB5}"/>
          </ac:graphicFrameMkLst>
        </pc:graphicFrameChg>
      </pc:sldChg>
      <pc:sldChg chg="modSp add del mod">
        <pc:chgData name=" ＦＡＮＧ Ｘｉｎｔａｏ" userId="f5a69607-3c73-4172-a63e-2f8eff800f7d" providerId="ADAL" clId="{88E1C888-ABAC-E846-8A43-BD191F8DF39F}" dt="2021-09-22T06:35:09.764" v="3816" actId="2696"/>
        <pc:sldMkLst>
          <pc:docMk/>
          <pc:sldMk cId="843165136" sldId="296"/>
        </pc:sldMkLst>
        <pc:spChg chg="mod">
          <ac:chgData name=" ＦＡＮＧ Ｘｉｎｔａｏ" userId="f5a69607-3c73-4172-a63e-2f8eff800f7d" providerId="ADAL" clId="{88E1C888-ABAC-E846-8A43-BD191F8DF39F}" dt="2021-09-22T06:34:00.916" v="3802" actId="12"/>
          <ac:spMkLst>
            <pc:docMk/>
            <pc:sldMk cId="843165136" sldId="296"/>
            <ac:spMk id="4" creationId="{E79A4B64-359A-2446-8677-4C29C8F213EB}"/>
          </ac:spMkLst>
        </pc:spChg>
      </pc:sldChg>
      <pc:sldChg chg="delSp modSp mod ord">
        <pc:chgData name=" ＦＡＮＧ Ｘｉｎｔａｏ" userId="f5a69607-3c73-4172-a63e-2f8eff800f7d" providerId="ADAL" clId="{88E1C888-ABAC-E846-8A43-BD191F8DF39F}" dt="2021-09-23T06:58:30.138" v="4017" actId="478"/>
        <pc:sldMkLst>
          <pc:docMk/>
          <pc:sldMk cId="3536378391" sldId="297"/>
        </pc:sldMkLst>
        <pc:spChg chg="mod">
          <ac:chgData name=" ＦＡＮＧ Ｘｉｎｔａｏ" userId="f5a69607-3c73-4172-a63e-2f8eff800f7d" providerId="ADAL" clId="{88E1C888-ABAC-E846-8A43-BD191F8DF39F}" dt="2021-09-22T07:42:58.539" v="3882" actId="20577"/>
          <ac:spMkLst>
            <pc:docMk/>
            <pc:sldMk cId="3536378391" sldId="297"/>
            <ac:spMk id="4" creationId="{641B038D-EC1B-2344-B588-23BA2A8386AB}"/>
          </ac:spMkLst>
        </pc:spChg>
        <pc:spChg chg="mod">
          <ac:chgData name=" ＦＡＮＧ Ｘｉｎｔａｏ" userId="f5a69607-3c73-4172-a63e-2f8eff800f7d" providerId="ADAL" clId="{88E1C888-ABAC-E846-8A43-BD191F8DF39F}" dt="2021-09-20T08:27:04.977" v="3268" actId="207"/>
          <ac:spMkLst>
            <pc:docMk/>
            <pc:sldMk cId="3536378391" sldId="297"/>
            <ac:spMk id="5" creationId="{4264A503-7D63-4547-BDCB-7DD0FF600FE1}"/>
          </ac:spMkLst>
        </pc:spChg>
        <pc:spChg chg="mod">
          <ac:chgData name=" ＦＡＮＧ Ｘｉｎｔａｏ" userId="f5a69607-3c73-4172-a63e-2f8eff800f7d" providerId="ADAL" clId="{88E1C888-ABAC-E846-8A43-BD191F8DF39F}" dt="2021-09-23T06:58:24.462" v="4016" actId="14100"/>
          <ac:spMkLst>
            <pc:docMk/>
            <pc:sldMk cId="3536378391" sldId="297"/>
            <ac:spMk id="6" creationId="{6AA830C0-F234-AF41-BAD3-29CA085043DC}"/>
          </ac:spMkLst>
        </pc:spChg>
        <pc:spChg chg="mod">
          <ac:chgData name=" ＦＡＮＧ Ｘｉｎｔａｏ" userId="f5a69607-3c73-4172-a63e-2f8eff800f7d" providerId="ADAL" clId="{88E1C888-ABAC-E846-8A43-BD191F8DF39F}" dt="2021-09-20T08:27:35.023" v="3273" actId="207"/>
          <ac:spMkLst>
            <pc:docMk/>
            <pc:sldMk cId="3536378391" sldId="297"/>
            <ac:spMk id="22" creationId="{1B590A2C-F58C-9B4F-A5D4-61209A05B146}"/>
          </ac:spMkLst>
        </pc:spChg>
        <pc:spChg chg="mod">
          <ac:chgData name=" ＦＡＮＧ Ｘｉｎｔａｏ" userId="f5a69607-3c73-4172-a63e-2f8eff800f7d" providerId="ADAL" clId="{88E1C888-ABAC-E846-8A43-BD191F8DF39F}" dt="2021-09-20T08:27:23.411" v="3272" actId="207"/>
          <ac:spMkLst>
            <pc:docMk/>
            <pc:sldMk cId="3536378391" sldId="297"/>
            <ac:spMk id="24" creationId="{27E2B359-3C4B-5749-A8EF-0B494E3A718A}"/>
          </ac:spMkLst>
        </pc:spChg>
        <pc:spChg chg="mod">
          <ac:chgData name=" ＦＡＮＧ Ｘｉｎｔａｏ" userId="f5a69607-3c73-4172-a63e-2f8eff800f7d" providerId="ADAL" clId="{88E1C888-ABAC-E846-8A43-BD191F8DF39F}" dt="2021-09-20T08:27:08.973" v="3269" actId="207"/>
          <ac:spMkLst>
            <pc:docMk/>
            <pc:sldMk cId="3536378391" sldId="297"/>
            <ac:spMk id="25" creationId="{C1C7B979-9066-224E-B511-70067487CE82}"/>
          </ac:spMkLst>
        </pc:spChg>
        <pc:spChg chg="del mod">
          <ac:chgData name=" ＦＡＮＧ Ｘｉｎｔａｏ" userId="f5a69607-3c73-4172-a63e-2f8eff800f7d" providerId="ADAL" clId="{88E1C888-ABAC-E846-8A43-BD191F8DF39F}" dt="2021-09-23T06:58:30.138" v="4017" actId="478"/>
          <ac:spMkLst>
            <pc:docMk/>
            <pc:sldMk cId="3536378391" sldId="297"/>
            <ac:spMk id="26" creationId="{26CB3C00-DDDD-2946-B381-E3366D1580B6}"/>
          </ac:spMkLst>
        </pc:spChg>
      </pc:sldChg>
      <pc:sldChg chg="modSp mod">
        <pc:chgData name=" ＦＡＮＧ Ｘｉｎｔａｏ" userId="f5a69607-3c73-4172-a63e-2f8eff800f7d" providerId="ADAL" clId="{88E1C888-ABAC-E846-8A43-BD191F8DF39F}" dt="2021-09-21T06:15:38.766" v="3458" actId="20577"/>
        <pc:sldMkLst>
          <pc:docMk/>
          <pc:sldMk cId="1134940727" sldId="298"/>
        </pc:sldMkLst>
        <pc:spChg chg="mod">
          <ac:chgData name=" ＦＡＮＧ Ｘｉｎｔａｏ" userId="f5a69607-3c73-4172-a63e-2f8eff800f7d" providerId="ADAL" clId="{88E1C888-ABAC-E846-8A43-BD191F8DF39F}" dt="2021-09-21T06:15:38.766" v="3458" actId="20577"/>
          <ac:spMkLst>
            <pc:docMk/>
            <pc:sldMk cId="1134940727" sldId="298"/>
            <ac:spMk id="2" creationId="{2AC1705E-C8DA-3149-B89F-04BEE44E2988}"/>
          </ac:spMkLst>
        </pc:spChg>
        <pc:spChg chg="mod">
          <ac:chgData name=" ＦＡＮＧ Ｘｉｎｔａｏ" userId="f5a69607-3c73-4172-a63e-2f8eff800f7d" providerId="ADAL" clId="{88E1C888-ABAC-E846-8A43-BD191F8DF39F}" dt="2021-09-13T02:30:44.948" v="391" actId="15"/>
          <ac:spMkLst>
            <pc:docMk/>
            <pc:sldMk cId="1134940727" sldId="298"/>
            <ac:spMk id="4" creationId="{FD3D7DB2-EAC8-0C40-ADD9-53382626B816}"/>
          </ac:spMkLst>
        </pc:spChg>
      </pc:sldChg>
      <pc:sldChg chg="del">
        <pc:chgData name=" ＦＡＮＧ Ｘｉｎｔａｏ" userId="f5a69607-3c73-4172-a63e-2f8eff800f7d" providerId="ADAL" clId="{88E1C888-ABAC-E846-8A43-BD191F8DF39F}" dt="2021-09-13T02:48:32.640" v="783" actId="2696"/>
        <pc:sldMkLst>
          <pc:docMk/>
          <pc:sldMk cId="2301113523" sldId="318"/>
        </pc:sldMkLst>
      </pc:sldChg>
      <pc:sldChg chg="del">
        <pc:chgData name=" ＦＡＮＧ Ｘｉｎｔａｏ" userId="f5a69607-3c73-4172-a63e-2f8eff800f7d" providerId="ADAL" clId="{88E1C888-ABAC-E846-8A43-BD191F8DF39F}" dt="2021-09-13T02:48:32.640" v="783" actId="2696"/>
        <pc:sldMkLst>
          <pc:docMk/>
          <pc:sldMk cId="1198251673" sldId="319"/>
        </pc:sldMkLst>
      </pc:sldChg>
      <pc:sldChg chg="delSp modSp mod">
        <pc:chgData name=" ＦＡＮＧ Ｘｉｎｔａｏ" userId="f5a69607-3c73-4172-a63e-2f8eff800f7d" providerId="ADAL" clId="{88E1C888-ABAC-E846-8A43-BD191F8DF39F}" dt="2021-09-21T06:18:06.662" v="3471" actId="1076"/>
        <pc:sldMkLst>
          <pc:docMk/>
          <pc:sldMk cId="2689981119" sldId="321"/>
        </pc:sldMkLst>
        <pc:spChg chg="del">
          <ac:chgData name=" ＦＡＮＧ Ｘｉｎｔａｏ" userId="f5a69607-3c73-4172-a63e-2f8eff800f7d" providerId="ADAL" clId="{88E1C888-ABAC-E846-8A43-BD191F8DF39F}" dt="2021-09-21T06:18:02.841" v="3470" actId="478"/>
          <ac:spMkLst>
            <pc:docMk/>
            <pc:sldMk cId="2689981119" sldId="321"/>
            <ac:spMk id="6" creationId="{BFCEB752-19C4-2741-9F03-F9990021C9AB}"/>
          </ac:spMkLst>
        </pc:spChg>
        <pc:graphicFrameChg chg="mod">
          <ac:chgData name=" ＦＡＮＧ Ｘｉｎｔａｏ" userId="f5a69607-3c73-4172-a63e-2f8eff800f7d" providerId="ADAL" clId="{88E1C888-ABAC-E846-8A43-BD191F8DF39F}" dt="2021-09-21T06:18:06.662" v="3471" actId="1076"/>
          <ac:graphicFrameMkLst>
            <pc:docMk/>
            <pc:sldMk cId="2689981119" sldId="321"/>
            <ac:graphicFrameMk id="7" creationId="{BC435127-E38C-2B49-AC42-BDACDBAD73AB}"/>
          </ac:graphicFrameMkLst>
        </pc:graphicFrameChg>
      </pc:sldChg>
      <pc:sldChg chg="delSp modSp del mod">
        <pc:chgData name=" ＦＡＮＧ Ｘｉｎｔａｏ" userId="f5a69607-3c73-4172-a63e-2f8eff800f7d" providerId="ADAL" clId="{88E1C888-ABAC-E846-8A43-BD191F8DF39F}" dt="2021-09-21T06:16:38.332" v="3464" actId="2696"/>
        <pc:sldMkLst>
          <pc:docMk/>
          <pc:sldMk cId="4088641167" sldId="338"/>
        </pc:sldMkLst>
        <pc:spChg chg="del">
          <ac:chgData name=" ＦＡＮＧ Ｘｉｎｔａｏ" userId="f5a69607-3c73-4172-a63e-2f8eff800f7d" providerId="ADAL" clId="{88E1C888-ABAC-E846-8A43-BD191F8DF39F}" dt="2021-09-21T06:16:20.598" v="3462" actId="478"/>
          <ac:spMkLst>
            <pc:docMk/>
            <pc:sldMk cId="4088641167" sldId="338"/>
            <ac:spMk id="6" creationId="{2CAC900B-3F7F-A048-9A6B-6CED9D8D3D79}"/>
          </ac:spMkLst>
        </pc:spChg>
        <pc:graphicFrameChg chg="mod">
          <ac:chgData name=" ＦＡＮＧ Ｘｉｎｔａｏ" userId="f5a69607-3c73-4172-a63e-2f8eff800f7d" providerId="ADAL" clId="{88E1C888-ABAC-E846-8A43-BD191F8DF39F}" dt="2021-09-21T06:16:30.733" v="3463" actId="1076"/>
          <ac:graphicFrameMkLst>
            <pc:docMk/>
            <pc:sldMk cId="4088641167" sldId="338"/>
            <ac:graphicFrameMk id="4" creationId="{D226A5CC-C41C-6740-8DEF-6B011F4B3669}"/>
          </ac:graphicFrameMkLst>
        </pc:graphicFrameChg>
      </pc:sldChg>
      <pc:sldChg chg="del">
        <pc:chgData name=" ＦＡＮＧ Ｘｉｎｔａｏ" userId="f5a69607-3c73-4172-a63e-2f8eff800f7d" providerId="ADAL" clId="{88E1C888-ABAC-E846-8A43-BD191F8DF39F}" dt="2021-09-13T02:48:59.473" v="785" actId="2696"/>
        <pc:sldMkLst>
          <pc:docMk/>
          <pc:sldMk cId="3765152966" sldId="346"/>
        </pc:sldMkLst>
      </pc:sldChg>
      <pc:sldChg chg="del">
        <pc:chgData name=" ＦＡＮＧ Ｘｉｎｔａｏ" userId="f5a69607-3c73-4172-a63e-2f8eff800f7d" providerId="ADAL" clId="{88E1C888-ABAC-E846-8A43-BD191F8DF39F}" dt="2021-09-13T02:48:41.924" v="784" actId="2696"/>
        <pc:sldMkLst>
          <pc:docMk/>
          <pc:sldMk cId="4237916444" sldId="348"/>
        </pc:sldMkLst>
      </pc:sldChg>
      <pc:sldChg chg="del">
        <pc:chgData name=" ＦＡＮＧ Ｘｉｎｔａｏ" userId="f5a69607-3c73-4172-a63e-2f8eff800f7d" providerId="ADAL" clId="{88E1C888-ABAC-E846-8A43-BD191F8DF39F}" dt="2021-09-13T02:48:32.640" v="783" actId="2696"/>
        <pc:sldMkLst>
          <pc:docMk/>
          <pc:sldMk cId="4270133082" sldId="349"/>
        </pc:sldMkLst>
      </pc:sldChg>
      <pc:sldChg chg="del">
        <pc:chgData name=" ＦＡＮＧ Ｘｉｎｔａｏ" userId="f5a69607-3c73-4172-a63e-2f8eff800f7d" providerId="ADAL" clId="{88E1C888-ABAC-E846-8A43-BD191F8DF39F}" dt="2021-09-13T02:50:32.296" v="786" actId="2696"/>
        <pc:sldMkLst>
          <pc:docMk/>
          <pc:sldMk cId="4195309637" sldId="350"/>
        </pc:sldMkLst>
      </pc:sldChg>
      <pc:sldChg chg="delSp mod">
        <pc:chgData name=" ＦＡＮＧ Ｘｉｎｔａｏ" userId="f5a69607-3c73-4172-a63e-2f8eff800f7d" providerId="ADAL" clId="{88E1C888-ABAC-E846-8A43-BD191F8DF39F}" dt="2021-09-21T06:19:26.358" v="3476" actId="478"/>
        <pc:sldMkLst>
          <pc:docMk/>
          <pc:sldMk cId="2784970241" sldId="351"/>
        </pc:sldMkLst>
        <pc:spChg chg="del">
          <ac:chgData name=" ＦＡＮＧ Ｘｉｎｔａｏ" userId="f5a69607-3c73-4172-a63e-2f8eff800f7d" providerId="ADAL" clId="{88E1C888-ABAC-E846-8A43-BD191F8DF39F}" dt="2021-09-21T06:19:26.358" v="3476" actId="478"/>
          <ac:spMkLst>
            <pc:docMk/>
            <pc:sldMk cId="2784970241" sldId="351"/>
            <ac:spMk id="8" creationId="{982C8486-D1DB-E446-85A1-F3FEE59A87A1}"/>
          </ac:spMkLst>
        </pc:spChg>
        <pc:spChg chg="del">
          <ac:chgData name=" ＦＡＮＧ Ｘｉｎｔａｏ" userId="f5a69607-3c73-4172-a63e-2f8eff800f7d" providerId="ADAL" clId="{88E1C888-ABAC-E846-8A43-BD191F8DF39F}" dt="2021-09-21T06:19:24.478" v="3475" actId="478"/>
          <ac:spMkLst>
            <pc:docMk/>
            <pc:sldMk cId="2784970241" sldId="351"/>
            <ac:spMk id="9" creationId="{BFD5C99C-5DEE-684D-A048-37A7817B705E}"/>
          </ac:spMkLst>
        </pc:spChg>
      </pc:sldChg>
      <pc:sldChg chg="delSp modSp mod">
        <pc:chgData name=" ＦＡＮＧ Ｘｉｎｔａｏ" userId="f5a69607-3c73-4172-a63e-2f8eff800f7d" providerId="ADAL" clId="{88E1C888-ABAC-E846-8A43-BD191F8DF39F}" dt="2021-09-21T06:19:50.436" v="3478" actId="1076"/>
        <pc:sldMkLst>
          <pc:docMk/>
          <pc:sldMk cId="3992963441" sldId="353"/>
        </pc:sldMkLst>
        <pc:spChg chg="del">
          <ac:chgData name=" ＦＡＮＧ Ｘｉｎｔａｏ" userId="f5a69607-3c73-4172-a63e-2f8eff800f7d" providerId="ADAL" clId="{88E1C888-ABAC-E846-8A43-BD191F8DF39F}" dt="2021-09-21T06:19:40.365" v="3477" actId="478"/>
          <ac:spMkLst>
            <pc:docMk/>
            <pc:sldMk cId="3992963441" sldId="353"/>
            <ac:spMk id="5" creationId="{1B302267-90C3-4749-BEA8-E42493AC0CB8}"/>
          </ac:spMkLst>
        </pc:spChg>
        <pc:graphicFrameChg chg="mod">
          <ac:chgData name=" ＦＡＮＧ Ｘｉｎｔａｏ" userId="f5a69607-3c73-4172-a63e-2f8eff800f7d" providerId="ADAL" clId="{88E1C888-ABAC-E846-8A43-BD191F8DF39F}" dt="2021-09-21T06:19:50.436" v="3478" actId="1076"/>
          <ac:graphicFrameMkLst>
            <pc:docMk/>
            <pc:sldMk cId="3992963441" sldId="353"/>
            <ac:graphicFrameMk id="6" creationId="{36A3B942-A982-3D43-B6E0-BD82A5F50883}"/>
          </ac:graphicFrameMkLst>
        </pc:graphicFrameChg>
      </pc:sldChg>
      <pc:sldChg chg="del">
        <pc:chgData name=" ＦＡＮＧ Ｘｉｎｔａｏ" userId="f5a69607-3c73-4172-a63e-2f8eff800f7d" providerId="ADAL" clId="{88E1C888-ABAC-E846-8A43-BD191F8DF39F}" dt="2021-09-13T02:50:32.296" v="786" actId="2696"/>
        <pc:sldMkLst>
          <pc:docMk/>
          <pc:sldMk cId="2019343375" sldId="354"/>
        </pc:sldMkLst>
      </pc:sldChg>
      <pc:sldChg chg="del">
        <pc:chgData name=" ＦＡＮＧ Ｘｉｎｔａｏ" userId="f5a69607-3c73-4172-a63e-2f8eff800f7d" providerId="ADAL" clId="{88E1C888-ABAC-E846-8A43-BD191F8DF39F}" dt="2021-09-13T02:50:32.296" v="786" actId="2696"/>
        <pc:sldMkLst>
          <pc:docMk/>
          <pc:sldMk cId="24888095" sldId="355"/>
        </pc:sldMkLst>
      </pc:sldChg>
      <pc:sldChg chg="del">
        <pc:chgData name=" ＦＡＮＧ Ｘｉｎｔａｏ" userId="f5a69607-3c73-4172-a63e-2f8eff800f7d" providerId="ADAL" clId="{88E1C888-ABAC-E846-8A43-BD191F8DF39F}" dt="2021-09-13T02:50:32.296" v="786" actId="2696"/>
        <pc:sldMkLst>
          <pc:docMk/>
          <pc:sldMk cId="1873579372" sldId="356"/>
        </pc:sldMkLst>
      </pc:sldChg>
      <pc:sldChg chg="addSp delSp modSp mod ord">
        <pc:chgData name=" ＦＡＮＧ Ｘｉｎｔａｏ" userId="f5a69607-3c73-4172-a63e-2f8eff800f7d" providerId="ADAL" clId="{88E1C888-ABAC-E846-8A43-BD191F8DF39F}" dt="2021-09-28T07:04:29.744" v="4046" actId="20577"/>
        <pc:sldMkLst>
          <pc:docMk/>
          <pc:sldMk cId="3834671899" sldId="358"/>
        </pc:sldMkLst>
        <pc:spChg chg="mod">
          <ac:chgData name=" ＦＡＮＧ Ｘｉｎｔａｏ" userId="f5a69607-3c73-4172-a63e-2f8eff800f7d" providerId="ADAL" clId="{88E1C888-ABAC-E846-8A43-BD191F8DF39F}" dt="2021-09-28T07:04:29.744" v="4046" actId="20577"/>
          <ac:spMkLst>
            <pc:docMk/>
            <pc:sldMk cId="3834671899" sldId="358"/>
            <ac:spMk id="2" creationId="{6CA51CBF-1CF7-2C4E-A052-82A87C20A5B8}"/>
          </ac:spMkLst>
        </pc:spChg>
        <pc:spChg chg="del mod">
          <ac:chgData name=" ＦＡＮＧ Ｘｉｎｔａｏ" userId="f5a69607-3c73-4172-a63e-2f8eff800f7d" providerId="ADAL" clId="{88E1C888-ABAC-E846-8A43-BD191F8DF39F}" dt="2021-09-20T07:29:56.775" v="2777" actId="478"/>
          <ac:spMkLst>
            <pc:docMk/>
            <pc:sldMk cId="3834671899" sldId="358"/>
            <ac:spMk id="4" creationId="{97966FBB-5165-C84B-9FC8-90AED0C944FD}"/>
          </ac:spMkLst>
        </pc:spChg>
        <pc:spChg chg="del">
          <ac:chgData name=" ＦＡＮＧ Ｘｉｎｔａｏ" userId="f5a69607-3c73-4172-a63e-2f8eff800f7d" providerId="ADAL" clId="{88E1C888-ABAC-E846-8A43-BD191F8DF39F}" dt="2021-09-13T03:01:04.807" v="1106" actId="478"/>
          <ac:spMkLst>
            <pc:docMk/>
            <pc:sldMk cId="3834671899" sldId="358"/>
            <ac:spMk id="5" creationId="{A01F4C86-2415-5A4D-95A2-B235D706340B}"/>
          </ac:spMkLst>
        </pc:spChg>
        <pc:spChg chg="del mod">
          <ac:chgData name=" ＦＡＮＧ Ｘｉｎｔａｏ" userId="f5a69607-3c73-4172-a63e-2f8eff800f7d" providerId="ADAL" clId="{88E1C888-ABAC-E846-8A43-BD191F8DF39F}" dt="2021-09-13T03:01:03.401" v="1105" actId="478"/>
          <ac:spMkLst>
            <pc:docMk/>
            <pc:sldMk cId="3834671899" sldId="358"/>
            <ac:spMk id="6" creationId="{61D934CC-5552-EA41-ABE3-DDEFA14D3247}"/>
          </ac:spMkLst>
        </pc:spChg>
        <pc:spChg chg="add mod">
          <ac:chgData name=" ＦＡＮＧ Ｘｉｎｔａｏ" userId="f5a69607-3c73-4172-a63e-2f8eff800f7d" providerId="ADAL" clId="{88E1C888-ABAC-E846-8A43-BD191F8DF39F}" dt="2021-09-20T07:41:25.734" v="2988" actId="1076"/>
          <ac:spMkLst>
            <pc:docMk/>
            <pc:sldMk cId="3834671899" sldId="358"/>
            <ac:spMk id="7" creationId="{33EC558A-B455-0B4F-821C-A6F11D4520ED}"/>
          </ac:spMkLst>
        </pc:spChg>
        <pc:graphicFrameChg chg="add mod modGraphic">
          <ac:chgData name=" ＦＡＮＧ Ｘｉｎｔａｏ" userId="f5a69607-3c73-4172-a63e-2f8eff800f7d" providerId="ADAL" clId="{88E1C888-ABAC-E846-8A43-BD191F8DF39F}" dt="2021-09-20T07:33:23.848" v="2867" actId="20577"/>
          <ac:graphicFrameMkLst>
            <pc:docMk/>
            <pc:sldMk cId="3834671899" sldId="358"/>
            <ac:graphicFrameMk id="5" creationId="{D7D488F2-1652-114A-89B8-1003660C10B4}"/>
          </ac:graphicFrameMkLst>
        </pc:graphicFrameChg>
        <pc:graphicFrameChg chg="add mod modGraphic">
          <ac:chgData name=" ＦＡＮＧ Ｘｉｎｔａｏ" userId="f5a69607-3c73-4172-a63e-2f8eff800f7d" providerId="ADAL" clId="{88E1C888-ABAC-E846-8A43-BD191F8DF39F}" dt="2021-09-20T07:42:18.988" v="2994" actId="20577"/>
          <ac:graphicFrameMkLst>
            <pc:docMk/>
            <pc:sldMk cId="3834671899" sldId="358"/>
            <ac:graphicFrameMk id="6" creationId="{3B7EDF5C-D8F3-DB40-970C-777559DFA37B}"/>
          </ac:graphicFrameMkLst>
        </pc:graphicFrameChg>
      </pc:sldChg>
      <pc:sldChg chg="addSp modSp add del mod">
        <pc:chgData name=" ＦＡＮＧ Ｘｉｎｔａｏ" userId="f5a69607-3c73-4172-a63e-2f8eff800f7d" providerId="ADAL" clId="{88E1C888-ABAC-E846-8A43-BD191F8DF39F}" dt="2021-09-15T05:10:07.702" v="1295" actId="2696"/>
        <pc:sldMkLst>
          <pc:docMk/>
          <pc:sldMk cId="1528863379" sldId="359"/>
        </pc:sldMkLst>
        <pc:spChg chg="add mod">
          <ac:chgData name=" ＦＡＮＧ Ｘｉｎｔａｏ" userId="f5a69607-3c73-4172-a63e-2f8eff800f7d" providerId="ADAL" clId="{88E1C888-ABAC-E846-8A43-BD191F8DF39F}" dt="2021-09-13T02:59:40.952" v="1077" actId="20577"/>
          <ac:spMkLst>
            <pc:docMk/>
            <pc:sldMk cId="1528863379" sldId="359"/>
            <ac:spMk id="4" creationId="{8459C0A1-41DB-144D-96B2-9B3C811024FD}"/>
          </ac:spMkLst>
        </pc:spChg>
      </pc:sldChg>
      <pc:sldChg chg="add del">
        <pc:chgData name=" ＦＡＮＧ Ｘｉｎｔａｏ" userId="f5a69607-3c73-4172-a63e-2f8eff800f7d" providerId="ADAL" clId="{88E1C888-ABAC-E846-8A43-BD191F8DF39F}" dt="2021-09-15T05:10:07.702" v="1295" actId="2696"/>
        <pc:sldMkLst>
          <pc:docMk/>
          <pc:sldMk cId="4166453159" sldId="360"/>
        </pc:sldMkLst>
      </pc:sldChg>
      <pc:sldChg chg="addSp delSp modSp mod">
        <pc:chgData name=" ＦＡＮＧ Ｘｉｎｔａｏ" userId="f5a69607-3c73-4172-a63e-2f8eff800f7d" providerId="ADAL" clId="{88E1C888-ABAC-E846-8A43-BD191F8DF39F}" dt="2021-09-22T07:51:07.982" v="3974" actId="404"/>
        <pc:sldMkLst>
          <pc:docMk/>
          <pc:sldMk cId="455829792" sldId="361"/>
        </pc:sldMkLst>
        <pc:spChg chg="mod">
          <ac:chgData name=" ＦＡＮＧ Ｘｉｎｔａｏ" userId="f5a69607-3c73-4172-a63e-2f8eff800f7d" providerId="ADAL" clId="{88E1C888-ABAC-E846-8A43-BD191F8DF39F}" dt="2021-09-22T06:34:25.262" v="3808" actId="20577"/>
          <ac:spMkLst>
            <pc:docMk/>
            <pc:sldMk cId="455829792" sldId="361"/>
            <ac:spMk id="2" creationId="{6CA51CBF-1CF7-2C4E-A052-82A87C20A5B8}"/>
          </ac:spMkLst>
        </pc:spChg>
        <pc:spChg chg="mod">
          <ac:chgData name=" ＦＡＮＧ Ｘｉｎｔａｏ" userId="f5a69607-3c73-4172-a63e-2f8eff800f7d" providerId="ADAL" clId="{88E1C888-ABAC-E846-8A43-BD191F8DF39F}" dt="2021-09-22T07:51:07.982" v="3974" actId="404"/>
          <ac:spMkLst>
            <pc:docMk/>
            <pc:sldMk cId="455829792" sldId="361"/>
            <ac:spMk id="4" creationId="{3C8F1BE0-FCA2-8C47-A9C4-BA3AA37FA064}"/>
          </ac:spMkLst>
        </pc:spChg>
        <pc:spChg chg="add del mod">
          <ac:chgData name=" ＦＡＮＧ Ｘｉｎｔａｏ" userId="f5a69607-3c73-4172-a63e-2f8eff800f7d" providerId="ADAL" clId="{88E1C888-ABAC-E846-8A43-BD191F8DF39F}" dt="2021-09-22T06:34:50.619" v="3814" actId="478"/>
          <ac:spMkLst>
            <pc:docMk/>
            <pc:sldMk cId="455829792" sldId="361"/>
            <ac:spMk id="5" creationId="{E584C05F-044A-1B41-A95C-E2C14DCC0C76}"/>
          </ac:spMkLst>
        </pc:spChg>
      </pc:sldChg>
      <pc:sldChg chg="delSp modSp mod">
        <pc:chgData name=" ＦＡＮＧ Ｘｉｎｔａｏ" userId="f5a69607-3c73-4172-a63e-2f8eff800f7d" providerId="ADAL" clId="{88E1C888-ABAC-E846-8A43-BD191F8DF39F}" dt="2021-09-21T06:19:18.702" v="3474" actId="478"/>
        <pc:sldMkLst>
          <pc:docMk/>
          <pc:sldMk cId="1831318354" sldId="362"/>
        </pc:sldMkLst>
        <pc:spChg chg="del mod">
          <ac:chgData name=" ＦＡＮＧ Ｘｉｎｔａｏ" userId="f5a69607-3c73-4172-a63e-2f8eff800f7d" providerId="ADAL" clId="{88E1C888-ABAC-E846-8A43-BD191F8DF39F}" dt="2021-09-21T06:19:18.702" v="3474" actId="478"/>
          <ac:spMkLst>
            <pc:docMk/>
            <pc:sldMk cId="1831318354" sldId="362"/>
            <ac:spMk id="8" creationId="{982C8486-D1DB-E446-85A1-F3FEE59A87A1}"/>
          </ac:spMkLst>
        </pc:spChg>
        <pc:spChg chg="del">
          <ac:chgData name=" ＦＡＮＧ Ｘｉｎｔａｏ" userId="f5a69607-3c73-4172-a63e-2f8eff800f7d" providerId="ADAL" clId="{88E1C888-ABAC-E846-8A43-BD191F8DF39F}" dt="2021-09-21T06:19:11.703" v="3472" actId="478"/>
          <ac:spMkLst>
            <pc:docMk/>
            <pc:sldMk cId="1831318354" sldId="362"/>
            <ac:spMk id="9" creationId="{BFD5C99C-5DEE-684D-A048-37A7817B705E}"/>
          </ac:spMkLst>
        </pc:spChg>
      </pc:sldChg>
      <pc:sldChg chg="del">
        <pc:chgData name=" ＦＡＮＧ Ｘｉｎｔａｏ" userId="f5a69607-3c73-4172-a63e-2f8eff800f7d" providerId="ADAL" clId="{88E1C888-ABAC-E846-8A43-BD191F8DF39F}" dt="2021-09-13T02:50:32.296" v="786" actId="2696"/>
        <pc:sldMkLst>
          <pc:docMk/>
          <pc:sldMk cId="139462902" sldId="363"/>
        </pc:sldMkLst>
      </pc:sldChg>
      <pc:sldChg chg="addSp delSp modSp add mod">
        <pc:chgData name=" ＦＡＮＧ Ｘｉｎｔａｏ" userId="f5a69607-3c73-4172-a63e-2f8eff800f7d" providerId="ADAL" clId="{88E1C888-ABAC-E846-8A43-BD191F8DF39F}" dt="2021-09-21T06:15:14.284" v="3451" actId="20577"/>
        <pc:sldMkLst>
          <pc:docMk/>
          <pc:sldMk cId="1548533103" sldId="364"/>
        </pc:sldMkLst>
        <pc:spChg chg="mod">
          <ac:chgData name=" ＦＡＮＧ Ｘｉｎｔａｏ" userId="f5a69607-3c73-4172-a63e-2f8eff800f7d" providerId="ADAL" clId="{88E1C888-ABAC-E846-8A43-BD191F8DF39F}" dt="2021-09-21T06:15:14.284" v="3451" actId="20577"/>
          <ac:spMkLst>
            <pc:docMk/>
            <pc:sldMk cId="1548533103" sldId="364"/>
            <ac:spMk id="4" creationId="{2997FBF3-6EF5-DC40-877E-84100D32EBD5}"/>
          </ac:spMkLst>
        </pc:spChg>
        <pc:spChg chg="add del mod">
          <ac:chgData name=" ＦＡＮＧ Ｘｉｎｔａｏ" userId="f5a69607-3c73-4172-a63e-2f8eff800f7d" providerId="ADAL" clId="{88E1C888-ABAC-E846-8A43-BD191F8DF39F}" dt="2021-09-13T02:07:33.447" v="143" actId="767"/>
          <ac:spMkLst>
            <pc:docMk/>
            <pc:sldMk cId="1548533103" sldId="364"/>
            <ac:spMk id="5" creationId="{99415151-C4BE-3E4D-B622-1CA0A365CA51}"/>
          </ac:spMkLst>
        </pc:spChg>
      </pc:sldChg>
      <pc:sldChg chg="addSp delSp modSp add mod">
        <pc:chgData name=" ＦＡＮＧ Ｘｉｎｔａｏ" userId="f5a69607-3c73-4172-a63e-2f8eff800f7d" providerId="ADAL" clId="{88E1C888-ABAC-E846-8A43-BD191F8DF39F}" dt="2021-09-21T06:15:48.962" v="3461" actId="20577"/>
        <pc:sldMkLst>
          <pc:docMk/>
          <pc:sldMk cId="2858168365" sldId="365"/>
        </pc:sldMkLst>
        <pc:spChg chg="mod">
          <ac:chgData name=" ＦＡＮＧ Ｘｉｎｔａｏ" userId="f5a69607-3c73-4172-a63e-2f8eff800f7d" providerId="ADAL" clId="{88E1C888-ABAC-E846-8A43-BD191F8DF39F}" dt="2021-09-21T06:15:48.962" v="3461" actId="20577"/>
          <ac:spMkLst>
            <pc:docMk/>
            <pc:sldMk cId="2858168365" sldId="365"/>
            <ac:spMk id="2" creationId="{2AC1705E-C8DA-3149-B89F-04BEE44E2988}"/>
          </ac:spMkLst>
        </pc:spChg>
        <pc:spChg chg="del mod">
          <ac:chgData name=" ＦＡＮＧ Ｘｉｎｔａｏ" userId="f5a69607-3c73-4172-a63e-2f8eff800f7d" providerId="ADAL" clId="{88E1C888-ABAC-E846-8A43-BD191F8DF39F}" dt="2021-09-15T05:06:39.839" v="1285" actId="478"/>
          <ac:spMkLst>
            <pc:docMk/>
            <pc:sldMk cId="2858168365" sldId="365"/>
            <ac:spMk id="4" creationId="{FD3D7DB2-EAC8-0C40-ADD9-53382626B816}"/>
          </ac:spMkLst>
        </pc:spChg>
        <pc:spChg chg="mod">
          <ac:chgData name=" ＦＡＮＧ Ｘｉｎｔａｏ" userId="f5a69607-3c73-4172-a63e-2f8eff800f7d" providerId="ADAL" clId="{88E1C888-ABAC-E846-8A43-BD191F8DF39F}" dt="2021-09-20T06:34:43.050" v="1805" actId="1076"/>
          <ac:spMkLst>
            <pc:docMk/>
            <pc:sldMk cId="2858168365" sldId="365"/>
            <ac:spMk id="5" creationId="{03785E71-BBE2-5A4D-9119-5CC04DC556F2}"/>
          </ac:spMkLst>
        </pc:spChg>
        <pc:spChg chg="add del mod">
          <ac:chgData name=" ＦＡＮＧ Ｘｉｎｔａｏ" userId="f5a69607-3c73-4172-a63e-2f8eff800f7d" providerId="ADAL" clId="{88E1C888-ABAC-E846-8A43-BD191F8DF39F}" dt="2021-09-20T06:45:47.862" v="2128" actId="478"/>
          <ac:spMkLst>
            <pc:docMk/>
            <pc:sldMk cId="2858168365" sldId="365"/>
            <ac:spMk id="6" creationId="{0676D7DC-5740-8A40-87EE-9BB4AE965F42}"/>
          </ac:spMkLst>
        </pc:spChg>
        <pc:spChg chg="add mod">
          <ac:chgData name=" ＦＡＮＧ Ｘｉｎｔａｏ" userId="f5a69607-3c73-4172-a63e-2f8eff800f7d" providerId="ADAL" clId="{88E1C888-ABAC-E846-8A43-BD191F8DF39F}" dt="2021-09-20T06:59:54.970" v="2537"/>
          <ac:spMkLst>
            <pc:docMk/>
            <pc:sldMk cId="2858168365" sldId="365"/>
            <ac:spMk id="7" creationId="{10F8300C-22C3-8D45-A6F1-3C828EC56649}"/>
          </ac:spMkLst>
        </pc:spChg>
      </pc:sldChg>
      <pc:sldChg chg="modSp add del mod">
        <pc:chgData name=" ＦＡＮＧ Ｘｉｎｔａｏ" userId="f5a69607-3c73-4172-a63e-2f8eff800f7d" providerId="ADAL" clId="{88E1C888-ABAC-E846-8A43-BD191F8DF39F}" dt="2021-09-20T04:09:14.207" v="1780" actId="2696"/>
        <pc:sldMkLst>
          <pc:docMk/>
          <pc:sldMk cId="2607059124" sldId="366"/>
        </pc:sldMkLst>
        <pc:spChg chg="mod">
          <ac:chgData name=" ＦＡＮＧ Ｘｉｎｔａｏ" userId="f5a69607-3c73-4172-a63e-2f8eff800f7d" providerId="ADAL" clId="{88E1C888-ABAC-E846-8A43-BD191F8DF39F}" dt="2021-09-13T02:53:41.864" v="793" actId="2711"/>
          <ac:spMkLst>
            <pc:docMk/>
            <pc:sldMk cId="2607059124" sldId="366"/>
            <ac:spMk id="2" creationId="{7105C60E-B07C-584A-8B67-F96D786A43A7}"/>
          </ac:spMkLst>
        </pc:spChg>
        <pc:spChg chg="mod">
          <ac:chgData name=" ＦＡＮＧ Ｘｉｎｔａｏ" userId="f5a69607-3c73-4172-a63e-2f8eff800f7d" providerId="ADAL" clId="{88E1C888-ABAC-E846-8A43-BD191F8DF39F}" dt="2021-09-13T03:35:14.418" v="1258" actId="20577"/>
          <ac:spMkLst>
            <pc:docMk/>
            <pc:sldMk cId="2607059124" sldId="366"/>
            <ac:spMk id="6" creationId="{C3525BE1-F252-204A-8337-643E1CB397AC}"/>
          </ac:spMkLst>
        </pc:spChg>
      </pc:sldChg>
      <pc:sldChg chg="add del">
        <pc:chgData name=" ＦＡＮＧ Ｘｉｎｔａｏ" userId="f5a69607-3c73-4172-a63e-2f8eff800f7d" providerId="ADAL" clId="{88E1C888-ABAC-E846-8A43-BD191F8DF39F}" dt="2021-09-21T04:51:25.296" v="3426" actId="2696"/>
        <pc:sldMkLst>
          <pc:docMk/>
          <pc:sldMk cId="594860291" sldId="367"/>
        </pc:sldMkLst>
      </pc:sldChg>
    </pc:docChg>
  </pc:docChgLst>
  <pc:docChgLst>
    <pc:chgData name="ＳＯＮＧ ＹＵＴＩＮＧ(songyt)" userId="fcacd1d5-7d5d-4895-bff8-287dff678ba2" providerId="ADAL" clId="{43005A04-F55E-164C-8821-E4DC54C8F4BE}"/>
    <pc:docChg chg="modSld">
      <pc:chgData name="ＳＯＮＧ ＹＵＴＩＮＧ(songyt)" userId="fcacd1d5-7d5d-4895-bff8-287dff678ba2" providerId="ADAL" clId="{43005A04-F55E-164C-8821-E4DC54C8F4BE}" dt="2020-11-09T19:31:23.281" v="10" actId="20577"/>
      <pc:docMkLst>
        <pc:docMk/>
      </pc:docMkLst>
      <pc:sldChg chg="modSp mod">
        <pc:chgData name="ＳＯＮＧ ＹＵＴＩＮＧ(songyt)" userId="fcacd1d5-7d5d-4895-bff8-287dff678ba2" providerId="ADAL" clId="{43005A04-F55E-164C-8821-E4DC54C8F4BE}" dt="2020-11-09T19:31:23.281" v="10" actId="20577"/>
        <pc:sldMkLst>
          <pc:docMk/>
          <pc:sldMk cId="778778503" sldId="257"/>
        </pc:sldMkLst>
        <pc:spChg chg="mod">
          <ac:chgData name="ＳＯＮＧ ＹＵＴＩＮＧ(songyt)" userId="fcacd1d5-7d5d-4895-bff8-287dff678ba2" providerId="ADAL" clId="{43005A04-F55E-164C-8821-E4DC54C8F4BE}" dt="2020-11-09T19:31:23.281" v="10" actId="20577"/>
          <ac:spMkLst>
            <pc:docMk/>
            <pc:sldMk cId="778778503" sldId="257"/>
            <ac:spMk id="3" creationId="{A351A24A-04F4-1143-A692-8A7106A7659B}"/>
          </ac:spMkLst>
        </pc:spChg>
      </pc:sldChg>
    </pc:docChg>
  </pc:docChgLst>
  <pc:docChgLst>
    <pc:chgData name="ＦＡＮＧ Ｘｉｎｔａｏ(gr0475vx)" userId="f5a69607-3c73-4172-a63e-2f8eff800f7d" providerId="ADAL" clId="{C1936CA9-F825-D646-A90F-590E633DA5EC}"/>
    <pc:docChg chg="undo custSel addSld delSld modSld sldOrd">
      <pc:chgData name="ＦＡＮＧ Ｘｉｎｔａｏ(gr0475vx)" userId="f5a69607-3c73-4172-a63e-2f8eff800f7d" providerId="ADAL" clId="{C1936CA9-F825-D646-A90F-590E633DA5EC}" dt="2021-05-14T02:45:02.454" v="6877" actId="20577"/>
      <pc:docMkLst>
        <pc:docMk/>
      </pc:docMkLst>
      <pc:sldChg chg="modSp mod">
        <pc:chgData name="ＦＡＮＧ Ｘｉｎｔａｏ(gr0475vx)" userId="f5a69607-3c73-4172-a63e-2f8eff800f7d" providerId="ADAL" clId="{C1936CA9-F825-D646-A90F-590E633DA5EC}" dt="2021-05-07T07:17:57.582" v="1512" actId="20577"/>
        <pc:sldMkLst>
          <pc:docMk/>
          <pc:sldMk cId="3527916796" sldId="256"/>
        </pc:sldMkLst>
        <pc:spChg chg="mod">
          <ac:chgData name="ＦＡＮＧ Ｘｉｎｔａｏ(gr0475vx)" userId="f5a69607-3c73-4172-a63e-2f8eff800f7d" providerId="ADAL" clId="{C1936CA9-F825-D646-A90F-590E633DA5EC}" dt="2021-05-07T07:17:57.582" v="1512" actId="20577"/>
          <ac:spMkLst>
            <pc:docMk/>
            <pc:sldMk cId="3527916796" sldId="256"/>
            <ac:spMk id="8" creationId="{B013F1E0-8EFF-3D49-B889-08681EED31DD}"/>
          </ac:spMkLst>
        </pc:spChg>
      </pc:sldChg>
      <pc:sldChg chg="modSp mod">
        <pc:chgData name="ＦＡＮＧ Ｘｉｎｔａｏ(gr0475vx)" userId="f5a69607-3c73-4172-a63e-2f8eff800f7d" providerId="ADAL" clId="{C1936CA9-F825-D646-A90F-590E633DA5EC}" dt="2021-05-13T11:26:29.366" v="6437" actId="2711"/>
        <pc:sldMkLst>
          <pc:docMk/>
          <pc:sldMk cId="2675568392" sldId="283"/>
        </pc:sldMkLst>
        <pc:spChg chg="mod">
          <ac:chgData name="ＦＡＮＧ Ｘｉｎｔａｏ(gr0475vx)" userId="f5a69607-3c73-4172-a63e-2f8eff800f7d" providerId="ADAL" clId="{C1936CA9-F825-D646-A90F-590E633DA5EC}" dt="2021-05-13T11:26:29.366" v="6437" actId="2711"/>
          <ac:spMkLst>
            <pc:docMk/>
            <pc:sldMk cId="2675568392" sldId="283"/>
            <ac:spMk id="2" creationId="{E2B7CAD7-184F-9148-B9B0-45037D6301D8}"/>
          </ac:spMkLst>
        </pc:spChg>
        <pc:spChg chg="mod">
          <ac:chgData name="ＦＡＮＧ Ｘｉｎｔａｏ(gr0475vx)" userId="f5a69607-3c73-4172-a63e-2f8eff800f7d" providerId="ADAL" clId="{C1936CA9-F825-D646-A90F-590E633DA5EC}" dt="2021-05-13T02:14:27.581" v="4270" actId="1076"/>
          <ac:spMkLst>
            <pc:docMk/>
            <pc:sldMk cId="2675568392" sldId="283"/>
            <ac:spMk id="14" creationId="{988CE1AC-59AF-5F41-BDC7-D1090B540A84}"/>
          </ac:spMkLst>
        </pc:spChg>
      </pc:sldChg>
      <pc:sldChg chg="modSp mod">
        <pc:chgData name="ＦＡＮＧ Ｘｉｎｔａｏ(gr0475vx)" userId="f5a69607-3c73-4172-a63e-2f8eff800f7d" providerId="ADAL" clId="{C1936CA9-F825-D646-A90F-590E633DA5EC}" dt="2021-05-14T02:43:36.149" v="6828" actId="20577"/>
        <pc:sldMkLst>
          <pc:docMk/>
          <pc:sldMk cId="2621240240" sldId="295"/>
        </pc:sldMkLst>
        <pc:spChg chg="mod">
          <ac:chgData name="ＦＡＮＧ Ｘｉｎｔａｏ(gr0475vx)" userId="f5a69607-3c73-4172-a63e-2f8eff800f7d" providerId="ADAL" clId="{C1936CA9-F825-D646-A90F-590E633DA5EC}" dt="2021-05-11T07:28:28.228" v="3099" actId="20577"/>
          <ac:spMkLst>
            <pc:docMk/>
            <pc:sldMk cId="2621240240" sldId="295"/>
            <ac:spMk id="2" creationId="{6CA51CBF-1CF7-2C4E-A052-82A87C20A5B8}"/>
          </ac:spMkLst>
        </pc:spChg>
        <pc:spChg chg="mod">
          <ac:chgData name="ＦＡＮＧ Ｘｉｎｔａｏ(gr0475vx)" userId="f5a69607-3c73-4172-a63e-2f8eff800f7d" providerId="ADAL" clId="{C1936CA9-F825-D646-A90F-590E633DA5EC}" dt="2021-05-14T02:43:36.149" v="6828" actId="20577"/>
          <ac:spMkLst>
            <pc:docMk/>
            <pc:sldMk cId="2621240240" sldId="295"/>
            <ac:spMk id="4" creationId="{3C8F1BE0-FCA2-8C47-A9C4-BA3AA37FA064}"/>
          </ac:spMkLst>
        </pc:spChg>
      </pc:sldChg>
      <pc:sldChg chg="modSp mod">
        <pc:chgData name="ＦＡＮＧ Ｘｉｎｔａｏ(gr0475vx)" userId="f5a69607-3c73-4172-a63e-2f8eff800f7d" providerId="ADAL" clId="{C1936CA9-F825-D646-A90F-590E633DA5EC}" dt="2021-05-13T11:26:19.836" v="6436" actId="2711"/>
        <pc:sldMkLst>
          <pc:docMk/>
          <pc:sldMk cId="485281360" sldId="300"/>
        </pc:sldMkLst>
        <pc:spChg chg="mod">
          <ac:chgData name="ＦＡＮＧ Ｘｉｎｔａｏ(gr0475vx)" userId="f5a69607-3c73-4172-a63e-2f8eff800f7d" providerId="ADAL" clId="{C1936CA9-F825-D646-A90F-590E633DA5EC}" dt="2021-05-13T11:26:19.836" v="6436" actId="2711"/>
          <ac:spMkLst>
            <pc:docMk/>
            <pc:sldMk cId="485281360" sldId="300"/>
            <ac:spMk id="3" creationId="{7E69E5BB-F88B-E346-9F1A-0CD86245EACB}"/>
          </ac:spMkLst>
        </pc:spChg>
      </pc:sldChg>
      <pc:sldChg chg="del">
        <pc:chgData name="ＦＡＮＧ Ｘｉｎｔａｏ(gr0475vx)" userId="f5a69607-3c73-4172-a63e-2f8eff800f7d" providerId="ADAL" clId="{C1936CA9-F825-D646-A90F-590E633DA5EC}" dt="2021-05-07T04:10:08.843" v="1" actId="2696"/>
        <pc:sldMkLst>
          <pc:docMk/>
          <pc:sldMk cId="1762799392" sldId="306"/>
        </pc:sldMkLst>
      </pc:sldChg>
      <pc:sldChg chg="del">
        <pc:chgData name="ＦＡＮＧ Ｘｉｎｔａｏ(gr0475vx)" userId="f5a69607-3c73-4172-a63e-2f8eff800f7d" providerId="ADAL" clId="{C1936CA9-F825-D646-A90F-590E633DA5EC}" dt="2021-05-07T04:10:08.843" v="1" actId="2696"/>
        <pc:sldMkLst>
          <pc:docMk/>
          <pc:sldMk cId="2121512752" sldId="307"/>
        </pc:sldMkLst>
      </pc:sldChg>
      <pc:sldChg chg="del">
        <pc:chgData name="ＦＡＮＧ Ｘｉｎｔａｏ(gr0475vx)" userId="f5a69607-3c73-4172-a63e-2f8eff800f7d" providerId="ADAL" clId="{C1936CA9-F825-D646-A90F-590E633DA5EC}" dt="2021-05-07T04:10:08.843" v="1" actId="2696"/>
        <pc:sldMkLst>
          <pc:docMk/>
          <pc:sldMk cId="3830767493" sldId="308"/>
        </pc:sldMkLst>
      </pc:sldChg>
      <pc:sldChg chg="del">
        <pc:chgData name="ＦＡＮＧ Ｘｉｎｔａｏ(gr0475vx)" userId="f5a69607-3c73-4172-a63e-2f8eff800f7d" providerId="ADAL" clId="{C1936CA9-F825-D646-A90F-590E633DA5EC}" dt="2021-05-07T04:10:08.843" v="1" actId="2696"/>
        <pc:sldMkLst>
          <pc:docMk/>
          <pc:sldMk cId="4201324017" sldId="309"/>
        </pc:sldMkLst>
      </pc:sldChg>
      <pc:sldChg chg="del">
        <pc:chgData name="ＦＡＮＧ Ｘｉｎｔａｏ(gr0475vx)" userId="f5a69607-3c73-4172-a63e-2f8eff800f7d" providerId="ADAL" clId="{C1936CA9-F825-D646-A90F-590E633DA5EC}" dt="2021-05-07T04:10:08.843" v="1" actId="2696"/>
        <pc:sldMkLst>
          <pc:docMk/>
          <pc:sldMk cId="1880286570" sldId="310"/>
        </pc:sldMkLst>
      </pc:sldChg>
      <pc:sldChg chg="del">
        <pc:chgData name="ＦＡＮＧ Ｘｉｎｔａｏ(gr0475vx)" userId="f5a69607-3c73-4172-a63e-2f8eff800f7d" providerId="ADAL" clId="{C1936CA9-F825-D646-A90F-590E633DA5EC}" dt="2021-05-07T04:10:08.843" v="1" actId="2696"/>
        <pc:sldMkLst>
          <pc:docMk/>
          <pc:sldMk cId="1380849006" sldId="311"/>
        </pc:sldMkLst>
      </pc:sldChg>
      <pc:sldChg chg="ord">
        <pc:chgData name="ＦＡＮＧ Ｘｉｎｔａｏ(gr0475vx)" userId="f5a69607-3c73-4172-a63e-2f8eff800f7d" providerId="ADAL" clId="{C1936CA9-F825-D646-A90F-590E633DA5EC}" dt="2021-05-07T04:09:51.458" v="0" actId="20578"/>
        <pc:sldMkLst>
          <pc:docMk/>
          <pc:sldMk cId="2290584944" sldId="313"/>
        </pc:sldMkLst>
      </pc:sldChg>
      <pc:sldChg chg="ord">
        <pc:chgData name="ＦＡＮＧ Ｘｉｎｔａｏ(gr0475vx)" userId="f5a69607-3c73-4172-a63e-2f8eff800f7d" providerId="ADAL" clId="{C1936CA9-F825-D646-A90F-590E633DA5EC}" dt="2021-05-07T04:09:51.458" v="0" actId="20578"/>
        <pc:sldMkLst>
          <pc:docMk/>
          <pc:sldMk cId="1596815898" sldId="314"/>
        </pc:sldMkLst>
      </pc:sldChg>
      <pc:sldChg chg="ord">
        <pc:chgData name="ＦＡＮＧ Ｘｉｎｔａｏ(gr0475vx)" userId="f5a69607-3c73-4172-a63e-2f8eff800f7d" providerId="ADAL" clId="{C1936CA9-F825-D646-A90F-590E633DA5EC}" dt="2021-05-07T04:09:51.458" v="0" actId="20578"/>
        <pc:sldMkLst>
          <pc:docMk/>
          <pc:sldMk cId="3604128280" sldId="315"/>
        </pc:sldMkLst>
      </pc:sldChg>
      <pc:sldChg chg="ord">
        <pc:chgData name="ＦＡＮＧ Ｘｉｎｔａｏ(gr0475vx)" userId="f5a69607-3c73-4172-a63e-2f8eff800f7d" providerId="ADAL" clId="{C1936CA9-F825-D646-A90F-590E633DA5EC}" dt="2021-05-07T04:09:51.458" v="0" actId="20578"/>
        <pc:sldMkLst>
          <pc:docMk/>
          <pc:sldMk cId="1709266927" sldId="316"/>
        </pc:sldMkLst>
      </pc:sldChg>
      <pc:sldChg chg="del">
        <pc:chgData name="ＦＡＮＧ Ｘｉｎｔａｏ(gr0475vx)" userId="f5a69607-3c73-4172-a63e-2f8eff800f7d" providerId="ADAL" clId="{C1936CA9-F825-D646-A90F-590E633DA5EC}" dt="2021-05-07T04:10:08.843" v="1" actId="2696"/>
        <pc:sldMkLst>
          <pc:docMk/>
          <pc:sldMk cId="1545246540" sldId="317"/>
        </pc:sldMkLst>
      </pc:sldChg>
      <pc:sldChg chg="addSp delSp modSp mod">
        <pc:chgData name="ＦＡＮＧ Ｘｉｎｔａｏ(gr0475vx)" userId="f5a69607-3c73-4172-a63e-2f8eff800f7d" providerId="ADAL" clId="{C1936CA9-F825-D646-A90F-590E633DA5EC}" dt="2021-05-10T12:01:32.062" v="1517" actId="20577"/>
        <pc:sldMkLst>
          <pc:docMk/>
          <pc:sldMk cId="2301113523" sldId="318"/>
        </pc:sldMkLst>
        <pc:spChg chg="mod">
          <ac:chgData name="ＦＡＮＧ Ｘｉｎｔａｏ(gr0475vx)" userId="f5a69607-3c73-4172-a63e-2f8eff800f7d" providerId="ADAL" clId="{C1936CA9-F825-D646-A90F-590E633DA5EC}" dt="2021-05-07T04:36:28.916" v="653" actId="1076"/>
          <ac:spMkLst>
            <pc:docMk/>
            <pc:sldMk cId="2301113523" sldId="318"/>
            <ac:spMk id="5" creationId="{19DFA765-B0E5-B548-B00F-52A085FBE5F2}"/>
          </ac:spMkLst>
        </pc:spChg>
        <pc:spChg chg="del">
          <ac:chgData name="ＦＡＮＧ Ｘｉｎｔａｏ(gr0475vx)" userId="f5a69607-3c73-4172-a63e-2f8eff800f7d" providerId="ADAL" clId="{C1936CA9-F825-D646-A90F-590E633DA5EC}" dt="2021-05-07T04:13:08.490" v="32" actId="478"/>
          <ac:spMkLst>
            <pc:docMk/>
            <pc:sldMk cId="2301113523" sldId="318"/>
            <ac:spMk id="6" creationId="{6E706BD5-F131-7E44-9DB0-BB14F8D49803}"/>
          </ac:spMkLst>
        </pc:spChg>
        <pc:spChg chg="add mod">
          <ac:chgData name="ＦＡＮＧ Ｘｉｎｔａｏ(gr0475vx)" userId="f5a69607-3c73-4172-a63e-2f8eff800f7d" providerId="ADAL" clId="{C1936CA9-F825-D646-A90F-590E633DA5EC}" dt="2021-05-10T12:01:32.062" v="1517" actId="20577"/>
          <ac:spMkLst>
            <pc:docMk/>
            <pc:sldMk cId="2301113523" sldId="318"/>
            <ac:spMk id="7" creationId="{82C8EDC8-00B5-FC4C-B40D-4DEB7539405B}"/>
          </ac:spMkLst>
        </pc:spChg>
      </pc:sldChg>
      <pc:sldChg chg="addSp delSp modSp mod">
        <pc:chgData name="ＦＡＮＧ Ｘｉｎｔａｏ(gr0475vx)" userId="f5a69607-3c73-4172-a63e-2f8eff800f7d" providerId="ADAL" clId="{C1936CA9-F825-D646-A90F-590E633DA5EC}" dt="2021-05-13T02:18:59.632" v="4385" actId="20577"/>
        <pc:sldMkLst>
          <pc:docMk/>
          <pc:sldMk cId="1198251673" sldId="319"/>
        </pc:sldMkLst>
        <pc:spChg chg="mod">
          <ac:chgData name="ＦＡＮＧ Ｘｉｎｔａｏ(gr0475vx)" userId="f5a69607-3c73-4172-a63e-2f8eff800f7d" providerId="ADAL" clId="{C1936CA9-F825-D646-A90F-590E633DA5EC}" dt="2021-05-07T04:49:35.806" v="984" actId="207"/>
          <ac:spMkLst>
            <pc:docMk/>
            <pc:sldMk cId="1198251673" sldId="319"/>
            <ac:spMk id="2" creationId="{0A8EF776-B10C-7643-A77C-B44AEC1D6DBA}"/>
          </ac:spMkLst>
        </pc:spChg>
        <pc:spChg chg="mod">
          <ac:chgData name="ＦＡＮＧ Ｘｉｎｔａｏ(gr0475vx)" userId="f5a69607-3c73-4172-a63e-2f8eff800f7d" providerId="ADAL" clId="{C1936CA9-F825-D646-A90F-590E633DA5EC}" dt="2021-05-13T02:18:59.632" v="4385" actId="20577"/>
          <ac:spMkLst>
            <pc:docMk/>
            <pc:sldMk cId="1198251673" sldId="319"/>
            <ac:spMk id="4" creationId="{D8FC8467-D496-224C-ACD4-8A35923A2352}"/>
          </ac:spMkLst>
        </pc:spChg>
        <pc:spChg chg="add mod">
          <ac:chgData name="ＦＡＮＧ Ｘｉｎｔａｏ(gr0475vx)" userId="f5a69607-3c73-4172-a63e-2f8eff800f7d" providerId="ADAL" clId="{C1936CA9-F825-D646-A90F-590E633DA5EC}" dt="2021-05-10T12:02:18.346" v="1522" actId="20577"/>
          <ac:spMkLst>
            <pc:docMk/>
            <pc:sldMk cId="1198251673" sldId="319"/>
            <ac:spMk id="5" creationId="{71F8B700-2D08-7241-A986-D15CCD32A508}"/>
          </ac:spMkLst>
        </pc:spChg>
        <pc:spChg chg="del">
          <ac:chgData name="ＦＡＮＧ Ｘｉｎｔａｏ(gr0475vx)" userId="f5a69607-3c73-4172-a63e-2f8eff800f7d" providerId="ADAL" clId="{C1936CA9-F825-D646-A90F-590E633DA5EC}" dt="2021-05-07T04:42:21.179" v="655" actId="478"/>
          <ac:spMkLst>
            <pc:docMk/>
            <pc:sldMk cId="1198251673" sldId="319"/>
            <ac:spMk id="5" creationId="{A00F84FC-60DA-384A-A9C0-379D8C651B04}"/>
          </ac:spMkLst>
        </pc:spChg>
      </pc:sldChg>
      <pc:sldChg chg="addSp delSp modSp add mod">
        <pc:chgData name="ＦＡＮＧ Ｘｉｎｔａｏ(gr0475vx)" userId="f5a69607-3c73-4172-a63e-2f8eff800f7d" providerId="ADAL" clId="{C1936CA9-F825-D646-A90F-590E633DA5EC}" dt="2021-05-12T02:14:32.084" v="3617" actId="1076"/>
        <pc:sldMkLst>
          <pc:docMk/>
          <pc:sldMk cId="4132248360" sldId="320"/>
        </pc:sldMkLst>
        <pc:spChg chg="mod">
          <ac:chgData name="ＦＡＮＧ Ｘｉｎｔａｏ(gr0475vx)" userId="f5a69607-3c73-4172-a63e-2f8eff800f7d" providerId="ADAL" clId="{C1936CA9-F825-D646-A90F-590E633DA5EC}" dt="2021-05-12T02:14:13.139" v="3606" actId="20577"/>
          <ac:spMkLst>
            <pc:docMk/>
            <pc:sldMk cId="4132248360" sldId="320"/>
            <ac:spMk id="2" creationId="{0A8EF776-B10C-7643-A77C-B44AEC1D6DBA}"/>
          </ac:spMkLst>
        </pc:spChg>
        <pc:spChg chg="del mod">
          <ac:chgData name="ＦＡＮＧ Ｘｉｎｔａｏ(gr0475vx)" userId="f5a69607-3c73-4172-a63e-2f8eff800f7d" providerId="ADAL" clId="{C1936CA9-F825-D646-A90F-590E633DA5EC}" dt="2021-05-07T04:52:16.609" v="1045" actId="478"/>
          <ac:spMkLst>
            <pc:docMk/>
            <pc:sldMk cId="4132248360" sldId="320"/>
            <ac:spMk id="4" creationId="{D8FC8467-D496-224C-ACD4-8A35923A2352}"/>
          </ac:spMkLst>
        </pc:spChg>
        <pc:spChg chg="add mod">
          <ac:chgData name="ＦＡＮＧ Ｘｉｎｔａｏ(gr0475vx)" userId="f5a69607-3c73-4172-a63e-2f8eff800f7d" providerId="ADAL" clId="{C1936CA9-F825-D646-A90F-590E633DA5EC}" dt="2021-05-12T02:14:05.227" v="3598" actId="20577"/>
          <ac:spMkLst>
            <pc:docMk/>
            <pc:sldMk cId="4132248360" sldId="320"/>
            <ac:spMk id="4" creationId="{E228FF40-723B-7449-9594-0AC9AE897C25}"/>
          </ac:spMkLst>
        </pc:spChg>
        <pc:spChg chg="add mod">
          <ac:chgData name="ＦＡＮＧ Ｘｉｎｔａｏ(gr0475vx)" userId="f5a69607-3c73-4172-a63e-2f8eff800f7d" providerId="ADAL" clId="{C1936CA9-F825-D646-A90F-590E633DA5EC}" dt="2021-05-07T05:00:53.816" v="1127" actId="1038"/>
          <ac:spMkLst>
            <pc:docMk/>
            <pc:sldMk cId="4132248360" sldId="320"/>
            <ac:spMk id="11" creationId="{4752D398-968C-E040-8D22-E7A3C55AE999}"/>
          </ac:spMkLst>
        </pc:spChg>
        <pc:spChg chg="add mod">
          <ac:chgData name="ＦＡＮＧ Ｘｉｎｔａｏ(gr0475vx)" userId="f5a69607-3c73-4172-a63e-2f8eff800f7d" providerId="ADAL" clId="{C1936CA9-F825-D646-A90F-590E633DA5EC}" dt="2021-05-07T05:01:09.049" v="1130" actId="14100"/>
          <ac:spMkLst>
            <pc:docMk/>
            <pc:sldMk cId="4132248360" sldId="320"/>
            <ac:spMk id="12" creationId="{07B7FF55-A442-414A-A618-5FA320F52F83}"/>
          </ac:spMkLst>
        </pc:spChg>
        <pc:spChg chg="add mod">
          <ac:chgData name="ＦＡＮＧ Ｘｉｎｔａｏ(gr0475vx)" userId="f5a69607-3c73-4172-a63e-2f8eff800f7d" providerId="ADAL" clId="{C1936CA9-F825-D646-A90F-590E633DA5EC}" dt="2021-05-12T02:14:32.084" v="3617" actId="1076"/>
          <ac:spMkLst>
            <pc:docMk/>
            <pc:sldMk cId="4132248360" sldId="320"/>
            <ac:spMk id="13" creationId="{676BEE8F-351B-CF45-9AD0-A89CAD61F26B}"/>
          </ac:spMkLst>
        </pc:spChg>
        <pc:picChg chg="add mod">
          <ac:chgData name="ＦＡＮＧ Ｘｉｎｔａｏ(gr0475vx)" userId="f5a69607-3c73-4172-a63e-2f8eff800f7d" providerId="ADAL" clId="{C1936CA9-F825-D646-A90F-590E633DA5EC}" dt="2021-05-07T04:57:44.861" v="1060" actId="1076"/>
          <ac:picMkLst>
            <pc:docMk/>
            <pc:sldMk cId="4132248360" sldId="320"/>
            <ac:picMk id="6" creationId="{CB78676B-87A2-1E4C-BB52-D8C0952C6A7A}"/>
          </ac:picMkLst>
        </pc:picChg>
        <pc:picChg chg="add mod">
          <ac:chgData name="ＦＡＮＧ Ｘｉｎｔａｏ(gr0475vx)" userId="f5a69607-3c73-4172-a63e-2f8eff800f7d" providerId="ADAL" clId="{C1936CA9-F825-D646-A90F-590E633DA5EC}" dt="2021-05-07T04:57:28.841" v="1057" actId="1076"/>
          <ac:picMkLst>
            <pc:docMk/>
            <pc:sldMk cId="4132248360" sldId="320"/>
            <ac:picMk id="8" creationId="{8A3A6B67-0DDE-4642-B5D0-EB1BAAF9B986}"/>
          </ac:picMkLst>
        </pc:picChg>
        <pc:cxnChg chg="add mod">
          <ac:chgData name="ＦＡＮＧ Ｘｉｎｔａｏ(gr0475vx)" userId="f5a69607-3c73-4172-a63e-2f8eff800f7d" providerId="ADAL" clId="{C1936CA9-F825-D646-A90F-590E633DA5EC}" dt="2021-05-07T05:00:02.061" v="1092" actId="1037"/>
          <ac:cxnSpMkLst>
            <pc:docMk/>
            <pc:sldMk cId="4132248360" sldId="320"/>
            <ac:cxnSpMk id="10" creationId="{8175699A-ECC7-0247-B07A-2662F636D81D}"/>
          </ac:cxnSpMkLst>
        </pc:cxnChg>
      </pc:sldChg>
      <pc:sldChg chg="del">
        <pc:chgData name="ＦＡＮＧ Ｘｉｎｔａｏ(gr0475vx)" userId="f5a69607-3c73-4172-a63e-2f8eff800f7d" providerId="ADAL" clId="{C1936CA9-F825-D646-A90F-590E633DA5EC}" dt="2021-05-07T04:10:08.843" v="1" actId="2696"/>
        <pc:sldMkLst>
          <pc:docMk/>
          <pc:sldMk cId="4206928298" sldId="320"/>
        </pc:sldMkLst>
      </pc:sldChg>
      <pc:sldChg chg="delSp modSp add mod setBg delAnim">
        <pc:chgData name="ＦＡＮＧ Ｘｉｎｔａｏ(gr0475vx)" userId="f5a69607-3c73-4172-a63e-2f8eff800f7d" providerId="ADAL" clId="{C1936CA9-F825-D646-A90F-590E633DA5EC}" dt="2021-05-13T02:38:25.289" v="4664" actId="113"/>
        <pc:sldMkLst>
          <pc:docMk/>
          <pc:sldMk cId="2689981119" sldId="321"/>
        </pc:sldMkLst>
        <pc:spChg chg="mod">
          <ac:chgData name="ＦＡＮＧ Ｘｉｎｔａｏ(gr0475vx)" userId="f5a69607-3c73-4172-a63e-2f8eff800f7d" providerId="ADAL" clId="{C1936CA9-F825-D646-A90F-590E633DA5EC}" dt="2021-05-07T05:23:43.074" v="1460" actId="2711"/>
          <ac:spMkLst>
            <pc:docMk/>
            <pc:sldMk cId="2689981119" sldId="321"/>
            <ac:spMk id="2" creationId="{E2B7CAD7-184F-9148-B9B0-45037D6301D8}"/>
          </ac:spMkLst>
        </pc:spChg>
        <pc:spChg chg="del">
          <ac:chgData name="ＦＡＮＧ Ｘｉｎｔａｏ(gr0475vx)" userId="f5a69607-3c73-4172-a63e-2f8eff800f7d" providerId="ADAL" clId="{C1936CA9-F825-D646-A90F-590E633DA5EC}" dt="2021-05-11T02:02:37.065" v="1555" actId="478"/>
          <ac:spMkLst>
            <pc:docMk/>
            <pc:sldMk cId="2689981119" sldId="321"/>
            <ac:spMk id="5" creationId="{9CD3746F-DFE5-3441-9421-5F22E4FD9D4B}"/>
          </ac:spMkLst>
        </pc:spChg>
        <pc:spChg chg="del">
          <ac:chgData name="ＦＡＮＧ Ｘｉｎｔａｏ(gr0475vx)" userId="f5a69607-3c73-4172-a63e-2f8eff800f7d" providerId="ADAL" clId="{C1936CA9-F825-D646-A90F-590E633DA5EC}" dt="2021-05-07T05:08:52.927" v="1311" actId="478"/>
          <ac:spMkLst>
            <pc:docMk/>
            <pc:sldMk cId="2689981119" sldId="321"/>
            <ac:spMk id="7" creationId="{88781A53-9243-7241-A35E-7AEEB24B83E0}"/>
          </ac:spMkLst>
        </pc:spChg>
        <pc:spChg chg="del">
          <ac:chgData name="ＦＡＮＧ Ｘｉｎｔａｏ(gr0475vx)" userId="f5a69607-3c73-4172-a63e-2f8eff800f7d" providerId="ADAL" clId="{C1936CA9-F825-D646-A90F-590E633DA5EC}" dt="2021-05-11T02:02:36.102" v="1554" actId="478"/>
          <ac:spMkLst>
            <pc:docMk/>
            <pc:sldMk cId="2689981119" sldId="321"/>
            <ac:spMk id="10" creationId="{E36CC6CA-D1E5-AE43-9638-D8B1B94609A8}"/>
          </ac:spMkLst>
        </pc:spChg>
        <pc:spChg chg="mod">
          <ac:chgData name="ＦＡＮＧ Ｘｉｎｔａｏ(gr0475vx)" userId="f5a69607-3c73-4172-a63e-2f8eff800f7d" providerId="ADAL" clId="{C1936CA9-F825-D646-A90F-590E633DA5EC}" dt="2021-05-13T02:38:25.289" v="4664" actId="113"/>
          <ac:spMkLst>
            <pc:docMk/>
            <pc:sldMk cId="2689981119" sldId="321"/>
            <ac:spMk id="11" creationId="{1F43357B-B462-D847-BDC3-79AB9AA4B4E4}"/>
          </ac:spMkLst>
        </pc:spChg>
        <pc:spChg chg="del">
          <ac:chgData name="ＦＡＮＧ Ｘｉｎｔａｏ(gr0475vx)" userId="f5a69607-3c73-4172-a63e-2f8eff800f7d" providerId="ADAL" clId="{C1936CA9-F825-D646-A90F-590E633DA5EC}" dt="2021-05-11T02:02:33.086" v="1552" actId="478"/>
          <ac:spMkLst>
            <pc:docMk/>
            <pc:sldMk cId="2689981119" sldId="321"/>
            <ac:spMk id="13" creationId="{2A0D2F2A-7CE0-7040-9E10-6779814A9E25}"/>
          </ac:spMkLst>
        </pc:spChg>
        <pc:spChg chg="del">
          <ac:chgData name="ＦＡＮＧ Ｘｉｎｔａｏ(gr0475vx)" userId="f5a69607-3c73-4172-a63e-2f8eff800f7d" providerId="ADAL" clId="{C1936CA9-F825-D646-A90F-590E633DA5EC}" dt="2021-05-07T05:08:47.814" v="1309" actId="478"/>
          <ac:spMkLst>
            <pc:docMk/>
            <pc:sldMk cId="2689981119" sldId="321"/>
            <ac:spMk id="14" creationId="{988CE1AC-59AF-5F41-BDC7-D1090B540A84}"/>
          </ac:spMkLst>
        </pc:spChg>
        <pc:graphicFrameChg chg="mod modGraphic">
          <ac:chgData name="ＦＡＮＧ Ｘｉｎｔａｏ(gr0475vx)" userId="f5a69607-3c73-4172-a63e-2f8eff800f7d" providerId="ADAL" clId="{C1936CA9-F825-D646-A90F-590E633DA5EC}" dt="2021-05-13T02:34:53.301" v="4649" actId="20577"/>
          <ac:graphicFrameMkLst>
            <pc:docMk/>
            <pc:sldMk cId="2689981119" sldId="321"/>
            <ac:graphicFrameMk id="4" creationId="{D226A5CC-C41C-6740-8DEF-6B011F4B3669}"/>
          </ac:graphicFrameMkLst>
        </pc:graphicFrameChg>
        <pc:cxnChg chg="del">
          <ac:chgData name="ＦＡＮＧ Ｘｉｎｔａｏ(gr0475vx)" userId="f5a69607-3c73-4172-a63e-2f8eff800f7d" providerId="ADAL" clId="{C1936CA9-F825-D646-A90F-590E633DA5EC}" dt="2021-05-11T02:02:34.452" v="1553" actId="478"/>
          <ac:cxnSpMkLst>
            <pc:docMk/>
            <pc:sldMk cId="2689981119" sldId="321"/>
            <ac:cxnSpMk id="6" creationId="{EEB53D4F-26B0-E646-B590-79580EF5B243}"/>
          </ac:cxnSpMkLst>
        </pc:cxnChg>
        <pc:cxnChg chg="del">
          <ac:chgData name="ＦＡＮＧ Ｘｉｎｔａｏ(gr0475vx)" userId="f5a69607-3c73-4172-a63e-2f8eff800f7d" providerId="ADAL" clId="{C1936CA9-F825-D646-A90F-590E633DA5EC}" dt="2021-05-07T05:08:49.294" v="1310" actId="478"/>
          <ac:cxnSpMkLst>
            <pc:docMk/>
            <pc:sldMk cId="2689981119" sldId="321"/>
            <ac:cxnSpMk id="12" creationId="{5BDD8BE1-7675-0141-BC39-3C11A8A8C471}"/>
          </ac:cxnSpMkLst>
        </pc:cxnChg>
      </pc:sldChg>
      <pc:sldChg chg="modSp add mod ord">
        <pc:chgData name="ＦＡＮＧ Ｘｉｎｔａｏ(gr0475vx)" userId="f5a69607-3c73-4172-a63e-2f8eff800f7d" providerId="ADAL" clId="{C1936CA9-F825-D646-A90F-590E633DA5EC}" dt="2021-05-13T03:47:55.755" v="5135" actId="20577"/>
        <pc:sldMkLst>
          <pc:docMk/>
          <pc:sldMk cId="3966724241" sldId="322"/>
        </pc:sldMkLst>
        <pc:spChg chg="mod">
          <ac:chgData name="ＦＡＮＧ Ｘｉｎｔａｏ(gr0475vx)" userId="f5a69607-3c73-4172-a63e-2f8eff800f7d" providerId="ADAL" clId="{C1936CA9-F825-D646-A90F-590E633DA5EC}" dt="2021-05-13T03:05:01.209" v="4717" actId="20577"/>
          <ac:spMkLst>
            <pc:docMk/>
            <pc:sldMk cId="3966724241" sldId="322"/>
            <ac:spMk id="2" creationId="{0A8EF776-B10C-7643-A77C-B44AEC1D6DBA}"/>
          </ac:spMkLst>
        </pc:spChg>
        <pc:spChg chg="mod">
          <ac:chgData name="ＦＡＮＧ Ｘｉｎｔａｏ(gr0475vx)" userId="f5a69607-3c73-4172-a63e-2f8eff800f7d" providerId="ADAL" clId="{C1936CA9-F825-D646-A90F-590E633DA5EC}" dt="2021-05-13T03:47:55.755" v="5135" actId="20577"/>
          <ac:spMkLst>
            <pc:docMk/>
            <pc:sldMk cId="3966724241" sldId="322"/>
            <ac:spMk id="4" creationId="{D8FC8467-D496-224C-ACD4-8A35923A2352}"/>
          </ac:spMkLst>
        </pc:spChg>
      </pc:sldChg>
      <pc:sldChg chg="modSp add mod">
        <pc:chgData name="ＦＡＮＧ Ｘｉｎｔａｏ(gr0475vx)" userId="f5a69607-3c73-4172-a63e-2f8eff800f7d" providerId="ADAL" clId="{C1936CA9-F825-D646-A90F-590E633DA5EC}" dt="2021-05-13T05:46:25.186" v="5802" actId="207"/>
        <pc:sldMkLst>
          <pc:docMk/>
          <pc:sldMk cId="3763776787" sldId="323"/>
        </pc:sldMkLst>
        <pc:spChg chg="mod">
          <ac:chgData name="ＦＡＮＧ Ｘｉｎｔａｏ(gr0475vx)" userId="f5a69607-3c73-4172-a63e-2f8eff800f7d" providerId="ADAL" clId="{C1936CA9-F825-D646-A90F-590E633DA5EC}" dt="2021-05-11T06:13:36.811" v="2724" actId="20577"/>
          <ac:spMkLst>
            <pc:docMk/>
            <pc:sldMk cId="3763776787" sldId="323"/>
            <ac:spMk id="2" creationId="{0A8EF776-B10C-7643-A77C-B44AEC1D6DBA}"/>
          </ac:spMkLst>
        </pc:spChg>
        <pc:spChg chg="mod">
          <ac:chgData name="ＦＡＮＧ Ｘｉｎｔａｏ(gr0475vx)" userId="f5a69607-3c73-4172-a63e-2f8eff800f7d" providerId="ADAL" clId="{C1936CA9-F825-D646-A90F-590E633DA5EC}" dt="2021-05-13T05:46:25.186" v="5802" actId="207"/>
          <ac:spMkLst>
            <pc:docMk/>
            <pc:sldMk cId="3763776787" sldId="323"/>
            <ac:spMk id="4" creationId="{D8FC8467-D496-224C-ACD4-8A35923A2352}"/>
          </ac:spMkLst>
        </pc:spChg>
      </pc:sldChg>
      <pc:sldChg chg="modSp add mod ord">
        <pc:chgData name="ＦＡＮＧ Ｘｉｎｔａｏ(gr0475vx)" userId="f5a69607-3c73-4172-a63e-2f8eff800f7d" providerId="ADAL" clId="{C1936CA9-F825-D646-A90F-590E633DA5EC}" dt="2021-05-13T03:34:27.623" v="5064" actId="20577"/>
        <pc:sldMkLst>
          <pc:docMk/>
          <pc:sldMk cId="1241118005" sldId="324"/>
        </pc:sldMkLst>
        <pc:spChg chg="mod">
          <ac:chgData name="ＦＡＮＧ Ｘｉｎｔａｏ(gr0475vx)" userId="f5a69607-3c73-4172-a63e-2f8eff800f7d" providerId="ADAL" clId="{C1936CA9-F825-D646-A90F-590E633DA5EC}" dt="2021-05-11T06:09:49.980" v="2685" actId="20577"/>
          <ac:spMkLst>
            <pc:docMk/>
            <pc:sldMk cId="1241118005" sldId="324"/>
            <ac:spMk id="2" creationId="{0A8EF776-B10C-7643-A77C-B44AEC1D6DBA}"/>
          </ac:spMkLst>
        </pc:spChg>
        <pc:spChg chg="mod">
          <ac:chgData name="ＦＡＮＧ Ｘｉｎｔａｏ(gr0475vx)" userId="f5a69607-3c73-4172-a63e-2f8eff800f7d" providerId="ADAL" clId="{C1936CA9-F825-D646-A90F-590E633DA5EC}" dt="2021-05-13T03:34:27.623" v="5064" actId="20577"/>
          <ac:spMkLst>
            <pc:docMk/>
            <pc:sldMk cId="1241118005" sldId="324"/>
            <ac:spMk id="4" creationId="{D8FC8467-D496-224C-ACD4-8A35923A2352}"/>
          </ac:spMkLst>
        </pc:spChg>
      </pc:sldChg>
      <pc:sldChg chg="modSp add mod ord">
        <pc:chgData name="ＦＡＮＧ Ｘｉｎｔａｏ(gr0475vx)" userId="f5a69607-3c73-4172-a63e-2f8eff800f7d" providerId="ADAL" clId="{C1936CA9-F825-D646-A90F-590E633DA5EC}" dt="2021-05-13T02:42:19.742" v="4670" actId="20577"/>
        <pc:sldMkLst>
          <pc:docMk/>
          <pc:sldMk cId="885702887" sldId="325"/>
        </pc:sldMkLst>
        <pc:spChg chg="mod">
          <ac:chgData name="ＦＡＮＧ Ｘｉｎｔａｏ(gr0475vx)" userId="f5a69607-3c73-4172-a63e-2f8eff800f7d" providerId="ADAL" clId="{C1936CA9-F825-D646-A90F-590E633DA5EC}" dt="2021-05-11T07:34:32.410" v="3283" actId="20577"/>
          <ac:spMkLst>
            <pc:docMk/>
            <pc:sldMk cId="885702887" sldId="325"/>
            <ac:spMk id="2" creationId="{0A8EF776-B10C-7643-A77C-B44AEC1D6DBA}"/>
          </ac:spMkLst>
        </pc:spChg>
        <pc:spChg chg="mod">
          <ac:chgData name="ＦＡＮＧ Ｘｉｎｔａｏ(gr0475vx)" userId="f5a69607-3c73-4172-a63e-2f8eff800f7d" providerId="ADAL" clId="{C1936CA9-F825-D646-A90F-590E633DA5EC}" dt="2021-05-13T02:42:19.742" v="4670" actId="20577"/>
          <ac:spMkLst>
            <pc:docMk/>
            <pc:sldMk cId="885702887" sldId="325"/>
            <ac:spMk id="4" creationId="{D8FC8467-D496-224C-ACD4-8A35923A2352}"/>
          </ac:spMkLst>
        </pc:spChg>
      </pc:sldChg>
      <pc:sldChg chg="addSp delSp modSp add del mod modTransition delAnim modAnim">
        <pc:chgData name="ＦＡＮＧ Ｘｉｎｔａｏ(gr0475vx)" userId="f5a69607-3c73-4172-a63e-2f8eff800f7d" providerId="ADAL" clId="{C1936CA9-F825-D646-A90F-590E633DA5EC}" dt="2021-05-13T06:06:03.543" v="6009" actId="2696"/>
        <pc:sldMkLst>
          <pc:docMk/>
          <pc:sldMk cId="3094307341" sldId="326"/>
        </pc:sldMkLst>
        <pc:spChg chg="mod">
          <ac:chgData name="ＦＡＮＧ Ｘｉｎｔａｏ(gr0475vx)" userId="f5a69607-3c73-4172-a63e-2f8eff800f7d" providerId="ADAL" clId="{C1936CA9-F825-D646-A90F-590E633DA5EC}" dt="2021-05-13T05:47:22.879" v="5806" actId="20577"/>
          <ac:spMkLst>
            <pc:docMk/>
            <pc:sldMk cId="3094307341" sldId="326"/>
            <ac:spMk id="2" creationId="{0A8EF776-B10C-7643-A77C-B44AEC1D6DBA}"/>
          </ac:spMkLst>
        </pc:spChg>
        <pc:spChg chg="mod">
          <ac:chgData name="ＦＡＮＧ Ｘｉｎｔａｏ(gr0475vx)" userId="f5a69607-3c73-4172-a63e-2f8eff800f7d" providerId="ADAL" clId="{C1936CA9-F825-D646-A90F-590E633DA5EC}" dt="2021-05-13T05:03:52.085" v="5580" actId="1076"/>
          <ac:spMkLst>
            <pc:docMk/>
            <pc:sldMk cId="3094307341" sldId="326"/>
            <ac:spMk id="4" creationId="{D8FC8467-D496-224C-ACD4-8A35923A2352}"/>
          </ac:spMkLst>
        </pc:spChg>
        <pc:spChg chg="add del mod">
          <ac:chgData name="ＦＡＮＧ Ｘｉｎｔａｏ(gr0475vx)" userId="f5a69607-3c73-4172-a63e-2f8eff800f7d" providerId="ADAL" clId="{C1936CA9-F825-D646-A90F-590E633DA5EC}" dt="2021-05-12T14:32:25.756" v="3956" actId="478"/>
          <ac:spMkLst>
            <pc:docMk/>
            <pc:sldMk cId="3094307341" sldId="326"/>
            <ac:spMk id="5" creationId="{F67B69E0-D168-7B43-81A8-545F77D027CB}"/>
          </ac:spMkLst>
        </pc:spChg>
        <pc:spChg chg="add del mod">
          <ac:chgData name="ＦＡＮＧ Ｘｉｎｔａｏ(gr0475vx)" userId="f5a69607-3c73-4172-a63e-2f8eff800f7d" providerId="ADAL" clId="{C1936CA9-F825-D646-A90F-590E633DA5EC}" dt="2021-05-12T15:00:51.645" v="4175" actId="478"/>
          <ac:spMkLst>
            <pc:docMk/>
            <pc:sldMk cId="3094307341" sldId="326"/>
            <ac:spMk id="6" creationId="{C0AD6553-58DE-884A-BE86-079A5CB4D6D1}"/>
          </ac:spMkLst>
        </pc:spChg>
      </pc:sldChg>
      <pc:sldChg chg="modSp add mod">
        <pc:chgData name="ＦＡＮＧ Ｘｉｎｔａｏ(gr0475vx)" userId="f5a69607-3c73-4172-a63e-2f8eff800f7d" providerId="ADAL" clId="{C1936CA9-F825-D646-A90F-590E633DA5EC}" dt="2021-05-14T02:45:02.454" v="6877" actId="20577"/>
        <pc:sldMkLst>
          <pc:docMk/>
          <pc:sldMk cId="950065305" sldId="327"/>
        </pc:sldMkLst>
        <pc:spChg chg="mod">
          <ac:chgData name="ＦＡＮＧ Ｘｉｎｔａｏ(gr0475vx)" userId="f5a69607-3c73-4172-a63e-2f8eff800f7d" providerId="ADAL" clId="{C1936CA9-F825-D646-A90F-590E633DA5EC}" dt="2021-05-14T02:45:02.454" v="6877" actId="20577"/>
          <ac:spMkLst>
            <pc:docMk/>
            <pc:sldMk cId="950065305" sldId="327"/>
            <ac:spMk id="4" creationId="{3C8F1BE0-FCA2-8C47-A9C4-BA3AA37FA064}"/>
          </ac:spMkLst>
        </pc:spChg>
      </pc:sldChg>
      <pc:sldChg chg="modSp add mod">
        <pc:chgData name="ＦＡＮＧ Ｘｉｎｔａｏ(gr0475vx)" userId="f5a69607-3c73-4172-a63e-2f8eff800f7d" providerId="ADAL" clId="{C1936CA9-F825-D646-A90F-590E633DA5EC}" dt="2021-05-13T02:37:52.176" v="4663" actId="27918"/>
        <pc:sldMkLst>
          <pc:docMk/>
          <pc:sldMk cId="106316595" sldId="328"/>
        </pc:sldMkLst>
        <pc:graphicFrameChg chg="mod">
          <ac:chgData name="ＦＡＮＧ Ｘｉｎｔａｏ(gr0475vx)" userId="f5a69607-3c73-4172-a63e-2f8eff800f7d" providerId="ADAL" clId="{C1936CA9-F825-D646-A90F-590E633DA5EC}" dt="2021-05-13T02:35:43.330" v="4653" actId="1076"/>
          <ac:graphicFrameMkLst>
            <pc:docMk/>
            <pc:sldMk cId="106316595" sldId="328"/>
            <ac:graphicFrameMk id="5" creationId="{1CD97CEC-5F2A-FF4D-A9FC-3F13A314CD4F}"/>
          </ac:graphicFrameMkLst>
        </pc:graphicFrameChg>
      </pc:sldChg>
      <pc:sldChg chg="delSp modSp add mod delAnim">
        <pc:chgData name="ＦＡＮＧ Ｘｉｎｔａｏ(gr0475vx)" userId="f5a69607-3c73-4172-a63e-2f8eff800f7d" providerId="ADAL" clId="{C1936CA9-F825-D646-A90F-590E633DA5EC}" dt="2021-05-13T06:04:49.486" v="6008" actId="207"/>
        <pc:sldMkLst>
          <pc:docMk/>
          <pc:sldMk cId="2581704180" sldId="329"/>
        </pc:sldMkLst>
        <pc:spChg chg="mod">
          <ac:chgData name="ＦＡＮＧ Ｘｉｎｔａｏ(gr0475vx)" userId="f5a69607-3c73-4172-a63e-2f8eff800f7d" providerId="ADAL" clId="{C1936CA9-F825-D646-A90F-590E633DA5EC}" dt="2021-05-12T14:37:26.705" v="4043" actId="20577"/>
          <ac:spMkLst>
            <pc:docMk/>
            <pc:sldMk cId="2581704180" sldId="329"/>
            <ac:spMk id="2" creationId="{0A8EF776-B10C-7643-A77C-B44AEC1D6DBA}"/>
          </ac:spMkLst>
        </pc:spChg>
        <pc:spChg chg="mod">
          <ac:chgData name="ＦＡＮＧ Ｘｉｎｔａｏ(gr0475vx)" userId="f5a69607-3c73-4172-a63e-2f8eff800f7d" providerId="ADAL" clId="{C1936CA9-F825-D646-A90F-590E633DA5EC}" dt="2021-05-13T06:04:49.486" v="6008" actId="207"/>
          <ac:spMkLst>
            <pc:docMk/>
            <pc:sldMk cId="2581704180" sldId="329"/>
            <ac:spMk id="4" creationId="{D8FC8467-D496-224C-ACD4-8A35923A2352}"/>
          </ac:spMkLst>
        </pc:spChg>
        <pc:spChg chg="del">
          <ac:chgData name="ＦＡＮＧ Ｘｉｎｔａｏ(gr0475vx)" userId="f5a69607-3c73-4172-a63e-2f8eff800f7d" providerId="ADAL" clId="{C1936CA9-F825-D646-A90F-590E633DA5EC}" dt="2021-05-12T15:01:42.964" v="4181" actId="478"/>
          <ac:spMkLst>
            <pc:docMk/>
            <pc:sldMk cId="2581704180" sldId="329"/>
            <ac:spMk id="6" creationId="{C0AD6553-58DE-884A-BE86-079A5CB4D6D1}"/>
          </ac:spMkLst>
        </pc:spChg>
      </pc:sldChg>
      <pc:sldChg chg="modSp add mod">
        <pc:chgData name="ＦＡＮＧ Ｘｉｎｔａｏ(gr0475vx)" userId="f5a69607-3c73-4172-a63e-2f8eff800f7d" providerId="ADAL" clId="{C1936CA9-F825-D646-A90F-590E633DA5EC}" dt="2021-05-13T04:45:26.978" v="5432" actId="113"/>
        <pc:sldMkLst>
          <pc:docMk/>
          <pc:sldMk cId="31403985" sldId="330"/>
        </pc:sldMkLst>
        <pc:spChg chg="mod">
          <ac:chgData name="ＦＡＮＧ Ｘｉｎｔａｏ(gr0475vx)" userId="f5a69607-3c73-4172-a63e-2f8eff800f7d" providerId="ADAL" clId="{C1936CA9-F825-D646-A90F-590E633DA5EC}" dt="2021-05-12T14:37:45.710" v="4046" actId="20577"/>
          <ac:spMkLst>
            <pc:docMk/>
            <pc:sldMk cId="31403985" sldId="330"/>
            <ac:spMk id="2" creationId="{0A8EF776-B10C-7643-A77C-B44AEC1D6DBA}"/>
          </ac:spMkLst>
        </pc:spChg>
        <pc:spChg chg="mod">
          <ac:chgData name="ＦＡＮＧ Ｘｉｎｔａｏ(gr0475vx)" userId="f5a69607-3c73-4172-a63e-2f8eff800f7d" providerId="ADAL" clId="{C1936CA9-F825-D646-A90F-590E633DA5EC}" dt="2021-05-13T04:45:26.978" v="5432" actId="113"/>
          <ac:spMkLst>
            <pc:docMk/>
            <pc:sldMk cId="31403985" sldId="330"/>
            <ac:spMk id="4" creationId="{D8FC8467-D496-224C-ACD4-8A35923A2352}"/>
          </ac:spMkLst>
        </pc:spChg>
      </pc:sldChg>
      <pc:sldChg chg="modSp add del mod">
        <pc:chgData name="ＦＡＮＧ Ｘｉｎｔａｏ(gr0475vx)" userId="f5a69607-3c73-4172-a63e-2f8eff800f7d" providerId="ADAL" clId="{C1936CA9-F825-D646-A90F-590E633DA5EC}" dt="2021-05-13T05:00:27.677" v="5556" actId="2696"/>
        <pc:sldMkLst>
          <pc:docMk/>
          <pc:sldMk cId="1483621062" sldId="331"/>
        </pc:sldMkLst>
        <pc:spChg chg="mod">
          <ac:chgData name="ＦＡＮＧ Ｘｉｎｔａｏ(gr0475vx)" userId="f5a69607-3c73-4172-a63e-2f8eff800f7d" providerId="ADAL" clId="{C1936CA9-F825-D646-A90F-590E633DA5EC}" dt="2021-05-13T04:53:28.326" v="5444" actId="20577"/>
          <ac:spMkLst>
            <pc:docMk/>
            <pc:sldMk cId="1483621062" sldId="331"/>
            <ac:spMk id="2" creationId="{0A8EF776-B10C-7643-A77C-B44AEC1D6DBA}"/>
          </ac:spMkLst>
        </pc:spChg>
        <pc:spChg chg="mod">
          <ac:chgData name="ＦＡＮＧ Ｘｉｎｔａｏ(gr0475vx)" userId="f5a69607-3c73-4172-a63e-2f8eff800f7d" providerId="ADAL" clId="{C1936CA9-F825-D646-A90F-590E633DA5EC}" dt="2021-05-12T14:49:24.221" v="4082" actId="20577"/>
          <ac:spMkLst>
            <pc:docMk/>
            <pc:sldMk cId="1483621062" sldId="331"/>
            <ac:spMk id="4" creationId="{D8FC8467-D496-224C-ACD4-8A35923A2352}"/>
          </ac:spMkLst>
        </pc:spChg>
      </pc:sldChg>
      <pc:sldChg chg="delSp modSp add mod delAnim">
        <pc:chgData name="ＦＡＮＧ Ｘｉｎｔａｏ(gr0475vx)" userId="f5a69607-3c73-4172-a63e-2f8eff800f7d" providerId="ADAL" clId="{C1936CA9-F825-D646-A90F-590E633DA5EC}" dt="2021-05-12T15:04:02.293" v="4267" actId="20577"/>
        <pc:sldMkLst>
          <pc:docMk/>
          <pc:sldMk cId="2534842842" sldId="332"/>
        </pc:sldMkLst>
        <pc:spChg chg="mod">
          <ac:chgData name="ＦＡＮＧ Ｘｉｎｔａｏ(gr0475vx)" userId="f5a69607-3c73-4172-a63e-2f8eff800f7d" providerId="ADAL" clId="{C1936CA9-F825-D646-A90F-590E633DA5EC}" dt="2021-05-12T15:01:34.778" v="4180" actId="20577"/>
          <ac:spMkLst>
            <pc:docMk/>
            <pc:sldMk cId="2534842842" sldId="332"/>
            <ac:spMk id="2" creationId="{0A8EF776-B10C-7643-A77C-B44AEC1D6DBA}"/>
          </ac:spMkLst>
        </pc:spChg>
        <pc:spChg chg="mod">
          <ac:chgData name="ＦＡＮＧ Ｘｉｎｔａｏ(gr0475vx)" userId="f5a69607-3c73-4172-a63e-2f8eff800f7d" providerId="ADAL" clId="{C1936CA9-F825-D646-A90F-590E633DA5EC}" dt="2021-05-12T15:04:02.293" v="4267" actId="20577"/>
          <ac:spMkLst>
            <pc:docMk/>
            <pc:sldMk cId="2534842842" sldId="332"/>
            <ac:spMk id="4" creationId="{D8FC8467-D496-224C-ACD4-8A35923A2352}"/>
          </ac:spMkLst>
        </pc:spChg>
        <pc:spChg chg="del">
          <ac:chgData name="ＦＡＮＧ Ｘｉｎｔａｏ(gr0475vx)" userId="f5a69607-3c73-4172-a63e-2f8eff800f7d" providerId="ADAL" clId="{C1936CA9-F825-D646-A90F-590E633DA5EC}" dt="2021-05-12T15:03:12.295" v="4247" actId="478"/>
          <ac:spMkLst>
            <pc:docMk/>
            <pc:sldMk cId="2534842842" sldId="332"/>
            <ac:spMk id="6" creationId="{C0AD6553-58DE-884A-BE86-079A5CB4D6D1}"/>
          </ac:spMkLst>
        </pc:spChg>
      </pc:sldChg>
      <pc:sldChg chg="modSp add mod">
        <pc:chgData name="ＦＡＮＧ Ｘｉｎｔａｏ(gr0475vx)" userId="f5a69607-3c73-4172-a63e-2f8eff800f7d" providerId="ADAL" clId="{C1936CA9-F825-D646-A90F-590E633DA5EC}" dt="2021-05-13T04:50:23.345" v="5442" actId="1076"/>
        <pc:sldMkLst>
          <pc:docMk/>
          <pc:sldMk cId="461812253" sldId="333"/>
        </pc:sldMkLst>
        <pc:spChg chg="mod">
          <ac:chgData name="ＦＡＮＧ Ｘｉｎｔａｏ(gr0475vx)" userId="f5a69607-3c73-4172-a63e-2f8eff800f7d" providerId="ADAL" clId="{C1936CA9-F825-D646-A90F-590E633DA5EC}" dt="2021-05-13T04:37:42.223" v="5354" actId="20577"/>
          <ac:spMkLst>
            <pc:docMk/>
            <pc:sldMk cId="461812253" sldId="333"/>
            <ac:spMk id="2" creationId="{0A8EF776-B10C-7643-A77C-B44AEC1D6DBA}"/>
          </ac:spMkLst>
        </pc:spChg>
        <pc:spChg chg="mod">
          <ac:chgData name="ＦＡＮＧ Ｘｉｎｔａｏ(gr0475vx)" userId="f5a69607-3c73-4172-a63e-2f8eff800f7d" providerId="ADAL" clId="{C1936CA9-F825-D646-A90F-590E633DA5EC}" dt="2021-05-13T04:50:23.345" v="5442" actId="1076"/>
          <ac:spMkLst>
            <pc:docMk/>
            <pc:sldMk cId="461812253" sldId="333"/>
            <ac:spMk id="4" creationId="{D8FC8467-D496-224C-ACD4-8A35923A2352}"/>
          </ac:spMkLst>
        </pc:spChg>
      </pc:sldChg>
      <pc:sldChg chg="modSp add mod ord">
        <pc:chgData name="ＦＡＮＧ Ｘｉｎｔａｏ(gr0475vx)" userId="f5a69607-3c73-4172-a63e-2f8eff800f7d" providerId="ADAL" clId="{C1936CA9-F825-D646-A90F-590E633DA5EC}" dt="2021-05-13T13:54:30.990" v="6438" actId="404"/>
        <pc:sldMkLst>
          <pc:docMk/>
          <pc:sldMk cId="172406544" sldId="334"/>
        </pc:sldMkLst>
        <pc:spChg chg="mod">
          <ac:chgData name="ＦＡＮＧ Ｘｉｎｔａｏ(gr0475vx)" userId="f5a69607-3c73-4172-a63e-2f8eff800f7d" providerId="ADAL" clId="{C1936CA9-F825-D646-A90F-590E633DA5EC}" dt="2021-05-13T04:44:26.226" v="5431" actId="20577"/>
          <ac:spMkLst>
            <pc:docMk/>
            <pc:sldMk cId="172406544" sldId="334"/>
            <ac:spMk id="2" creationId="{0A8EF776-B10C-7643-A77C-B44AEC1D6DBA}"/>
          </ac:spMkLst>
        </pc:spChg>
        <pc:spChg chg="mod">
          <ac:chgData name="ＦＡＮＧ Ｘｉｎｔａｏ(gr0475vx)" userId="f5a69607-3c73-4172-a63e-2f8eff800f7d" providerId="ADAL" clId="{C1936CA9-F825-D646-A90F-590E633DA5EC}" dt="2021-05-13T13:54:30.990" v="6438" actId="404"/>
          <ac:spMkLst>
            <pc:docMk/>
            <pc:sldMk cId="172406544" sldId="334"/>
            <ac:spMk id="4" creationId="{D8FC8467-D496-224C-ACD4-8A35923A2352}"/>
          </ac:spMkLst>
        </pc:spChg>
      </pc:sldChg>
      <pc:sldChg chg="modSp add mod">
        <pc:chgData name="ＦＡＮＧ Ｘｉｎｔａｏ(gr0475vx)" userId="f5a69607-3c73-4172-a63e-2f8eff800f7d" providerId="ADAL" clId="{C1936CA9-F825-D646-A90F-590E633DA5EC}" dt="2021-05-13T05:02:25.746" v="5576" actId="403"/>
        <pc:sldMkLst>
          <pc:docMk/>
          <pc:sldMk cId="4257029170" sldId="335"/>
        </pc:sldMkLst>
        <pc:spChg chg="mod">
          <ac:chgData name="ＦＡＮＧ Ｘｉｎｔａｏ(gr0475vx)" userId="f5a69607-3c73-4172-a63e-2f8eff800f7d" providerId="ADAL" clId="{C1936CA9-F825-D646-A90F-590E633DA5EC}" dt="2021-05-13T05:00:33.114" v="5559" actId="20577"/>
          <ac:spMkLst>
            <pc:docMk/>
            <pc:sldMk cId="4257029170" sldId="335"/>
            <ac:spMk id="2" creationId="{0A8EF776-B10C-7643-A77C-B44AEC1D6DBA}"/>
          </ac:spMkLst>
        </pc:spChg>
        <pc:spChg chg="mod">
          <ac:chgData name="ＦＡＮＧ Ｘｉｎｔａｏ(gr0475vx)" userId="f5a69607-3c73-4172-a63e-2f8eff800f7d" providerId="ADAL" clId="{C1936CA9-F825-D646-A90F-590E633DA5EC}" dt="2021-05-13T05:02:25.746" v="5576" actId="403"/>
          <ac:spMkLst>
            <pc:docMk/>
            <pc:sldMk cId="4257029170" sldId="335"/>
            <ac:spMk id="4" creationId="{D8FC8467-D496-224C-ACD4-8A35923A2352}"/>
          </ac:spMkLst>
        </pc:spChg>
      </pc:sldChg>
      <pc:sldChg chg="modSp add mod">
        <pc:chgData name="ＦＡＮＧ Ｘｉｎｔａｏ(gr0475vx)" userId="f5a69607-3c73-4172-a63e-2f8eff800f7d" providerId="ADAL" clId="{C1936CA9-F825-D646-A90F-590E633DA5EC}" dt="2021-05-14T01:11:43.295" v="6455" actId="20577"/>
        <pc:sldMkLst>
          <pc:docMk/>
          <pc:sldMk cId="1354515563" sldId="336"/>
        </pc:sldMkLst>
        <pc:spChg chg="mod">
          <ac:chgData name="ＦＡＮＧ Ｘｉｎｔａｏ(gr0475vx)" userId="f5a69607-3c73-4172-a63e-2f8eff800f7d" providerId="ADAL" clId="{C1936CA9-F825-D646-A90F-590E633DA5EC}" dt="2021-05-13T05:47:13.913" v="5805" actId="20577"/>
          <ac:spMkLst>
            <pc:docMk/>
            <pc:sldMk cId="1354515563" sldId="336"/>
            <ac:spMk id="2" creationId="{0A8EF776-B10C-7643-A77C-B44AEC1D6DBA}"/>
          </ac:spMkLst>
        </pc:spChg>
        <pc:spChg chg="mod">
          <ac:chgData name="ＦＡＮＧ Ｘｉｎｔａｏ(gr0475vx)" userId="f5a69607-3c73-4172-a63e-2f8eff800f7d" providerId="ADAL" clId="{C1936CA9-F825-D646-A90F-590E633DA5EC}" dt="2021-05-14T01:11:43.295" v="6455" actId="20577"/>
          <ac:spMkLst>
            <pc:docMk/>
            <pc:sldMk cId="1354515563" sldId="336"/>
            <ac:spMk id="4" creationId="{D8FC8467-D496-224C-ACD4-8A35923A2352}"/>
          </ac:spMkLst>
        </pc:spChg>
      </pc:sldChg>
      <pc:sldChg chg="modSp add mod ord">
        <pc:chgData name="ＦＡＮＧ Ｘｉｎｔａｏ(gr0475vx)" userId="f5a69607-3c73-4172-a63e-2f8eff800f7d" providerId="ADAL" clId="{C1936CA9-F825-D646-A90F-590E633DA5EC}" dt="2021-05-13T06:37:52.395" v="6405" actId="207"/>
        <pc:sldMkLst>
          <pc:docMk/>
          <pc:sldMk cId="360609262" sldId="337"/>
        </pc:sldMkLst>
        <pc:spChg chg="mod">
          <ac:chgData name="ＦＡＮＧ Ｘｉｎｔａｏ(gr0475vx)" userId="f5a69607-3c73-4172-a63e-2f8eff800f7d" providerId="ADAL" clId="{C1936CA9-F825-D646-A90F-590E633DA5EC}" dt="2021-05-13T06:06:38.816" v="6013" actId="20577"/>
          <ac:spMkLst>
            <pc:docMk/>
            <pc:sldMk cId="360609262" sldId="337"/>
            <ac:spMk id="2" creationId="{0A8EF776-B10C-7643-A77C-B44AEC1D6DBA}"/>
          </ac:spMkLst>
        </pc:spChg>
        <pc:spChg chg="mod">
          <ac:chgData name="ＦＡＮＧ Ｘｉｎｔａｏ(gr0475vx)" userId="f5a69607-3c73-4172-a63e-2f8eff800f7d" providerId="ADAL" clId="{C1936CA9-F825-D646-A90F-590E633DA5EC}" dt="2021-05-13T06:37:52.395" v="6405" actId="207"/>
          <ac:spMkLst>
            <pc:docMk/>
            <pc:sldMk cId="360609262" sldId="337"/>
            <ac:spMk id="4" creationId="{D8FC8467-D496-224C-ACD4-8A35923A2352}"/>
          </ac:spMkLst>
        </pc:spChg>
      </pc:sldChg>
      <pc:sldChg chg="modSp add mod ord">
        <pc:chgData name="ＦＡＮＧ Ｘｉｎｔａｏ(gr0475vx)" userId="f5a69607-3c73-4172-a63e-2f8eff800f7d" providerId="ADAL" clId="{C1936CA9-F825-D646-A90F-590E633DA5EC}" dt="2021-05-13T06:43:35.079" v="6435" actId="403"/>
        <pc:sldMkLst>
          <pc:docMk/>
          <pc:sldMk cId="2309004398" sldId="338"/>
        </pc:sldMkLst>
        <pc:spChg chg="mod">
          <ac:chgData name="ＦＡＮＧ Ｘｉｎｔａｏ(gr0475vx)" userId="f5a69607-3c73-4172-a63e-2f8eff800f7d" providerId="ADAL" clId="{C1936CA9-F825-D646-A90F-590E633DA5EC}" dt="2021-05-13T06:06:52.212" v="6017" actId="20577"/>
          <ac:spMkLst>
            <pc:docMk/>
            <pc:sldMk cId="2309004398" sldId="338"/>
            <ac:spMk id="2" creationId="{0A8EF776-B10C-7643-A77C-B44AEC1D6DBA}"/>
          </ac:spMkLst>
        </pc:spChg>
        <pc:spChg chg="mod">
          <ac:chgData name="ＦＡＮＧ Ｘｉｎｔａｏ(gr0475vx)" userId="f5a69607-3c73-4172-a63e-2f8eff800f7d" providerId="ADAL" clId="{C1936CA9-F825-D646-A90F-590E633DA5EC}" dt="2021-05-13T06:43:35.079" v="6435" actId="403"/>
          <ac:spMkLst>
            <pc:docMk/>
            <pc:sldMk cId="2309004398" sldId="338"/>
            <ac:spMk id="4" creationId="{D8FC8467-D496-224C-ACD4-8A35923A2352}"/>
          </ac:spMkLst>
        </pc:spChg>
      </pc:sldChg>
    </pc:docChg>
  </pc:docChgLst>
  <pc:docChgLst>
    <pc:chgData name="ＦＡＮＧ Ｘｉｎｔａｏ(gr0475vx)" userId="f5a69607-3c73-4172-a63e-2f8eff800f7d" providerId="ADAL" clId="{529559B3-56E1-6740-984B-37030236FA47}"/>
    <pc:docChg chg="undo custSel addSld delSld modSld sldOrd">
      <pc:chgData name="ＦＡＮＧ Ｘｉｎｔａｏ(gr0475vx)" userId="f5a69607-3c73-4172-a63e-2f8eff800f7d" providerId="ADAL" clId="{529559B3-56E1-6740-984B-37030236FA47}" dt="2021-06-25T03:17:39.177" v="6109" actId="1076"/>
      <pc:docMkLst>
        <pc:docMk/>
      </pc:docMkLst>
      <pc:sldChg chg="modSp mod">
        <pc:chgData name="ＦＡＮＧ Ｘｉｎｔａｏ(gr0475vx)" userId="f5a69607-3c73-4172-a63e-2f8eff800f7d" providerId="ADAL" clId="{529559B3-56E1-6740-984B-37030236FA47}" dt="2021-06-23T01:43:38.123" v="1874" actId="20577"/>
        <pc:sldMkLst>
          <pc:docMk/>
          <pc:sldMk cId="2301113523" sldId="318"/>
        </pc:sldMkLst>
        <pc:spChg chg="mod">
          <ac:chgData name="ＦＡＮＧ Ｘｉｎｔａｏ(gr0475vx)" userId="f5a69607-3c73-4172-a63e-2f8eff800f7d" providerId="ADAL" clId="{529559B3-56E1-6740-984B-37030236FA47}" dt="2021-06-23T01:43:38.123" v="1874" actId="20577"/>
          <ac:spMkLst>
            <pc:docMk/>
            <pc:sldMk cId="2301113523" sldId="318"/>
            <ac:spMk id="5" creationId="{19DFA765-B0E5-B548-B00F-52A085FBE5F2}"/>
          </ac:spMkLst>
        </pc:spChg>
      </pc:sldChg>
      <pc:sldChg chg="delSp modSp mod">
        <pc:chgData name="ＦＡＮＧ Ｘｉｎｔａｏ(gr0475vx)" userId="f5a69607-3c73-4172-a63e-2f8eff800f7d" providerId="ADAL" clId="{529559B3-56E1-6740-984B-37030236FA47}" dt="2021-06-23T02:10:21.068" v="2561" actId="20577"/>
        <pc:sldMkLst>
          <pc:docMk/>
          <pc:sldMk cId="1198251673" sldId="319"/>
        </pc:sldMkLst>
        <pc:spChg chg="mod">
          <ac:chgData name="ＦＡＮＧ Ｘｉｎｔａｏ(gr0475vx)" userId="f5a69607-3c73-4172-a63e-2f8eff800f7d" providerId="ADAL" clId="{529559B3-56E1-6740-984B-37030236FA47}" dt="2021-06-23T02:10:21.068" v="2561" actId="20577"/>
          <ac:spMkLst>
            <pc:docMk/>
            <pc:sldMk cId="1198251673" sldId="319"/>
            <ac:spMk id="4" creationId="{D8FC8467-D496-224C-ACD4-8A35923A2352}"/>
          </ac:spMkLst>
        </pc:spChg>
        <pc:spChg chg="del">
          <ac:chgData name="ＦＡＮＧ Ｘｉｎｔａｏ(gr0475vx)" userId="f5a69607-3c73-4172-a63e-2f8eff800f7d" providerId="ADAL" clId="{529559B3-56E1-6740-984B-37030236FA47}" dt="2021-06-23T01:43:46.352" v="1875" actId="478"/>
          <ac:spMkLst>
            <pc:docMk/>
            <pc:sldMk cId="1198251673" sldId="319"/>
            <ac:spMk id="7" creationId="{E6B35FBB-B860-D948-98D0-D792D3F234B0}"/>
          </ac:spMkLst>
        </pc:spChg>
      </pc:sldChg>
      <pc:sldChg chg="addSp delSp modSp mod ord">
        <pc:chgData name="ＦＡＮＧ Ｘｉｎｔａｏ(gr0475vx)" userId="f5a69607-3c73-4172-a63e-2f8eff800f7d" providerId="ADAL" clId="{529559B3-56E1-6740-984B-37030236FA47}" dt="2021-06-25T01:49:58.873" v="5816" actId="20577"/>
        <pc:sldMkLst>
          <pc:docMk/>
          <pc:sldMk cId="1236385652" sldId="330"/>
        </pc:sldMkLst>
        <pc:spChg chg="mod">
          <ac:chgData name="ＦＡＮＧ Ｘｉｎｔａｏ(gr0475vx)" userId="f5a69607-3c73-4172-a63e-2f8eff800f7d" providerId="ADAL" clId="{529559B3-56E1-6740-984B-37030236FA47}" dt="2021-06-23T04:31:40.690" v="4072" actId="1076"/>
          <ac:spMkLst>
            <pc:docMk/>
            <pc:sldMk cId="1236385652" sldId="330"/>
            <ac:spMk id="6" creationId="{5EE4525E-1D80-EA47-BC38-F66014C211C4}"/>
          </ac:spMkLst>
        </pc:spChg>
        <pc:graphicFrameChg chg="add del mod modGraphic">
          <ac:chgData name="ＦＡＮＧ Ｘｉｎｔａｏ(gr0475vx)" userId="f5a69607-3c73-4172-a63e-2f8eff800f7d" providerId="ADAL" clId="{529559B3-56E1-6740-984B-37030236FA47}" dt="2021-06-23T04:31:36.342" v="4071" actId="478"/>
          <ac:graphicFrameMkLst>
            <pc:docMk/>
            <pc:sldMk cId="1236385652" sldId="330"/>
            <ac:graphicFrameMk id="3" creationId="{6D280E38-0380-3B46-8899-B1BFA205265A}"/>
          </ac:graphicFrameMkLst>
        </pc:graphicFrameChg>
        <pc:graphicFrameChg chg="mod modGraphic">
          <ac:chgData name="ＦＡＮＧ Ｘｉｎｔａｏ(gr0475vx)" userId="f5a69607-3c73-4172-a63e-2f8eff800f7d" providerId="ADAL" clId="{529559B3-56E1-6740-984B-37030236FA47}" dt="2021-06-25T01:49:58.873" v="5816" actId="20577"/>
          <ac:graphicFrameMkLst>
            <pc:docMk/>
            <pc:sldMk cId="1236385652" sldId="330"/>
            <ac:graphicFrameMk id="4" creationId="{D226A5CC-C41C-6740-8DEF-6B011F4B3669}"/>
          </ac:graphicFrameMkLst>
        </pc:graphicFrameChg>
      </pc:sldChg>
      <pc:sldChg chg="modSp mod">
        <pc:chgData name="ＦＡＮＧ Ｘｉｎｔａｏ(gr0475vx)" userId="f5a69607-3c73-4172-a63e-2f8eff800f7d" providerId="ADAL" clId="{529559B3-56E1-6740-984B-37030236FA47}" dt="2021-06-24T07:31:53.140" v="5586" actId="20577"/>
        <pc:sldMkLst>
          <pc:docMk/>
          <pc:sldMk cId="4122391955" sldId="331"/>
        </pc:sldMkLst>
        <pc:spChg chg="mod">
          <ac:chgData name="ＦＡＮＧ Ｘｉｎｔａｏ(gr0475vx)" userId="f5a69607-3c73-4172-a63e-2f8eff800f7d" providerId="ADAL" clId="{529559B3-56E1-6740-984B-37030236FA47}" dt="2021-06-24T07:31:53.140" v="5586" actId="20577"/>
          <ac:spMkLst>
            <pc:docMk/>
            <pc:sldMk cId="4122391955" sldId="331"/>
            <ac:spMk id="4" creationId="{3C8F1BE0-FCA2-8C47-A9C4-BA3AA37FA064}"/>
          </ac:spMkLst>
        </pc:spChg>
      </pc:sldChg>
      <pc:sldChg chg="modSp mod">
        <pc:chgData name="ＦＡＮＧ Ｘｉｎｔａｏ(gr0475vx)" userId="f5a69607-3c73-4172-a63e-2f8eff800f7d" providerId="ADAL" clId="{529559B3-56E1-6740-984B-37030236FA47}" dt="2021-06-24T05:10:00.779" v="4645" actId="5793"/>
        <pc:sldMkLst>
          <pc:docMk/>
          <pc:sldMk cId="2705950880" sldId="335"/>
        </pc:sldMkLst>
        <pc:spChg chg="mod">
          <ac:chgData name="ＦＡＮＧ Ｘｉｎｔａｏ(gr0475vx)" userId="f5a69607-3c73-4172-a63e-2f8eff800f7d" providerId="ADAL" clId="{529559B3-56E1-6740-984B-37030236FA47}" dt="2021-06-24T05:10:00.779" v="4645" actId="5793"/>
          <ac:spMkLst>
            <pc:docMk/>
            <pc:sldMk cId="2705950880" sldId="335"/>
            <ac:spMk id="4" creationId="{3C8F1BE0-FCA2-8C47-A9C4-BA3AA37FA064}"/>
          </ac:spMkLst>
        </pc:spChg>
      </pc:sldChg>
      <pc:sldChg chg="modSp add del mod ord">
        <pc:chgData name="ＦＡＮＧ Ｘｉｎｔａｏ(gr0475vx)" userId="f5a69607-3c73-4172-a63e-2f8eff800f7d" providerId="ADAL" clId="{529559B3-56E1-6740-984B-37030236FA47}" dt="2021-06-22T06:15:40.238" v="1401" actId="2696"/>
        <pc:sldMkLst>
          <pc:docMk/>
          <pc:sldMk cId="1965182987" sldId="339"/>
        </pc:sldMkLst>
        <pc:spChg chg="mod">
          <ac:chgData name="ＦＡＮＧ Ｘｉｎｔａｏ(gr0475vx)" userId="f5a69607-3c73-4172-a63e-2f8eff800f7d" providerId="ADAL" clId="{529559B3-56E1-6740-984B-37030236FA47}" dt="2021-06-22T06:15:36.354" v="1400" actId="21"/>
          <ac:spMkLst>
            <pc:docMk/>
            <pc:sldMk cId="1965182987" sldId="339"/>
            <ac:spMk id="2" creationId="{B98017F1-A404-4248-8654-8B41360FEE5C}"/>
          </ac:spMkLst>
        </pc:spChg>
        <pc:spChg chg="mod">
          <ac:chgData name="ＦＡＮＧ Ｘｉｎｔａｏ(gr0475vx)" userId="f5a69607-3c73-4172-a63e-2f8eff800f7d" providerId="ADAL" clId="{529559B3-56E1-6740-984B-37030236FA47}" dt="2021-06-22T06:14:21.063" v="1398" actId="20577"/>
          <ac:spMkLst>
            <pc:docMk/>
            <pc:sldMk cId="1965182987" sldId="339"/>
            <ac:spMk id="3" creationId="{A351A24A-04F4-1143-A692-8A7106A7659B}"/>
          </ac:spMkLst>
        </pc:spChg>
      </pc:sldChg>
      <pc:sldChg chg="addSp delSp modSp add mod ord">
        <pc:chgData name="ＦＡＮＧ Ｘｉｎｔａｏ(gr0475vx)" userId="f5a69607-3c73-4172-a63e-2f8eff800f7d" providerId="ADAL" clId="{529559B3-56E1-6740-984B-37030236FA47}" dt="2021-06-23T04:30:07.397" v="4064" actId="20578"/>
        <pc:sldMkLst>
          <pc:docMk/>
          <pc:sldMk cId="3975117461" sldId="340"/>
        </pc:sldMkLst>
        <pc:spChg chg="mod">
          <ac:chgData name="ＦＡＮＧ Ｘｉｎｔａｏ(gr0475vx)" userId="f5a69607-3c73-4172-a63e-2f8eff800f7d" providerId="ADAL" clId="{529559B3-56E1-6740-984B-37030236FA47}" dt="2021-06-19T01:30:25.037" v="75" actId="20577"/>
          <ac:spMkLst>
            <pc:docMk/>
            <pc:sldMk cId="3975117461" sldId="340"/>
            <ac:spMk id="2" creationId="{B98017F1-A404-4248-8654-8B41360FEE5C}"/>
          </ac:spMkLst>
        </pc:spChg>
        <pc:spChg chg="del mod">
          <ac:chgData name="ＦＡＮＧ Ｘｉｎｔａｏ(gr0475vx)" userId="f5a69607-3c73-4172-a63e-2f8eff800f7d" providerId="ADAL" clId="{529559B3-56E1-6740-984B-37030236FA47}" dt="2021-06-23T04:26:54.124" v="4048" actId="478"/>
          <ac:spMkLst>
            <pc:docMk/>
            <pc:sldMk cId="3975117461" sldId="340"/>
            <ac:spMk id="3" creationId="{A351A24A-04F4-1143-A692-8A7106A7659B}"/>
          </ac:spMkLst>
        </pc:spChg>
        <pc:picChg chg="add mod">
          <ac:chgData name="ＦＡＮＧ Ｘｉｎｔａｏ(gr0475vx)" userId="f5a69607-3c73-4172-a63e-2f8eff800f7d" providerId="ADAL" clId="{529559B3-56E1-6740-984B-37030236FA47}" dt="2021-06-23T04:29:21.024" v="4063" actId="1036"/>
          <ac:picMkLst>
            <pc:docMk/>
            <pc:sldMk cId="3975117461" sldId="340"/>
            <ac:picMk id="5" creationId="{EC39AA42-26D3-7147-892E-6C5FCB0E5CE7}"/>
          </ac:picMkLst>
        </pc:picChg>
      </pc:sldChg>
      <pc:sldChg chg="modSp add del mod">
        <pc:chgData name="ＦＡＮＧ Ｘｉｎｔａｏ(gr0475vx)" userId="f5a69607-3c73-4172-a63e-2f8eff800f7d" providerId="ADAL" clId="{529559B3-56E1-6740-984B-37030236FA47}" dt="2021-06-23T04:33:23.512" v="4074" actId="2696"/>
        <pc:sldMkLst>
          <pc:docMk/>
          <pc:sldMk cId="2661570908" sldId="341"/>
        </pc:sldMkLst>
        <pc:spChg chg="mod">
          <ac:chgData name="ＦＡＮＧ Ｘｉｎｔａｏ(gr0475vx)" userId="f5a69607-3c73-4172-a63e-2f8eff800f7d" providerId="ADAL" clId="{529559B3-56E1-6740-984B-37030236FA47}" dt="2021-06-19T01:30:34.160" v="78" actId="20577"/>
          <ac:spMkLst>
            <pc:docMk/>
            <pc:sldMk cId="2661570908" sldId="341"/>
            <ac:spMk id="2" creationId="{B98017F1-A404-4248-8654-8B41360FEE5C}"/>
          </ac:spMkLst>
        </pc:spChg>
      </pc:sldChg>
      <pc:sldChg chg="addSp modSp add mod">
        <pc:chgData name="ＦＡＮＧ Ｘｉｎｔａｏ(gr0475vx)" userId="f5a69607-3c73-4172-a63e-2f8eff800f7d" providerId="ADAL" clId="{529559B3-56E1-6740-984B-37030236FA47}" dt="2021-06-23T04:36:15.595" v="4162" actId="1038"/>
        <pc:sldMkLst>
          <pc:docMk/>
          <pc:sldMk cId="2205597177" sldId="342"/>
        </pc:sldMkLst>
        <pc:spChg chg="mod">
          <ac:chgData name="ＦＡＮＧ Ｘｉｎｔａｏ(gr0475vx)" userId="f5a69607-3c73-4172-a63e-2f8eff800f7d" providerId="ADAL" clId="{529559B3-56E1-6740-984B-37030236FA47}" dt="2021-06-23T04:36:10.422" v="4159" actId="20577"/>
          <ac:spMkLst>
            <pc:docMk/>
            <pc:sldMk cId="2205597177" sldId="342"/>
            <ac:spMk id="3" creationId="{A351A24A-04F4-1143-A692-8A7106A7659B}"/>
          </ac:spMkLst>
        </pc:spChg>
        <pc:spChg chg="add mod">
          <ac:chgData name="ＦＡＮＧ Ｘｉｎｔａｏ(gr0475vx)" userId="f5a69607-3c73-4172-a63e-2f8eff800f7d" providerId="ADAL" clId="{529559B3-56E1-6740-984B-37030236FA47}" dt="2021-06-23T04:36:15.595" v="4162" actId="1038"/>
          <ac:spMkLst>
            <pc:docMk/>
            <pc:sldMk cId="2205597177" sldId="342"/>
            <ac:spMk id="4" creationId="{5D17F5D2-D134-934B-94C9-D8276933890B}"/>
          </ac:spMkLst>
        </pc:spChg>
      </pc:sldChg>
      <pc:sldChg chg="addSp delSp modSp add mod">
        <pc:chgData name="ＦＡＮＧ Ｘｉｎｔａｏ(gr0475vx)" userId="f5a69607-3c73-4172-a63e-2f8eff800f7d" providerId="ADAL" clId="{529559B3-56E1-6740-984B-37030236FA47}" dt="2021-06-24T07:03:21.532" v="5261" actId="20577"/>
        <pc:sldMkLst>
          <pc:docMk/>
          <pc:sldMk cId="2185803548" sldId="343"/>
        </pc:sldMkLst>
        <pc:spChg chg="mod">
          <ac:chgData name="ＦＡＮＧ Ｘｉｎｔａｏ(gr0475vx)" userId="f5a69607-3c73-4172-a63e-2f8eff800f7d" providerId="ADAL" clId="{529559B3-56E1-6740-984B-37030236FA47}" dt="2021-06-24T06:26:05.841" v="4809" actId="20577"/>
          <ac:spMkLst>
            <pc:docMk/>
            <pc:sldMk cId="2185803548" sldId="343"/>
            <ac:spMk id="2" creationId="{B98017F1-A404-4248-8654-8B41360FEE5C}"/>
          </ac:spMkLst>
        </pc:spChg>
        <pc:spChg chg="del mod">
          <ac:chgData name="ＦＡＮＧ Ｘｉｎｔａｏ(gr0475vx)" userId="f5a69607-3c73-4172-a63e-2f8eff800f7d" providerId="ADAL" clId="{529559B3-56E1-6740-984B-37030236FA47}" dt="2021-06-24T06:26:10.222" v="4810" actId="478"/>
          <ac:spMkLst>
            <pc:docMk/>
            <pc:sldMk cId="2185803548" sldId="343"/>
            <ac:spMk id="3" creationId="{A351A24A-04F4-1143-A692-8A7106A7659B}"/>
          </ac:spMkLst>
        </pc:spChg>
        <pc:spChg chg="add mod">
          <ac:chgData name="ＦＡＮＧ Ｘｉｎｔａｏ(gr0475vx)" userId="f5a69607-3c73-4172-a63e-2f8eff800f7d" providerId="ADAL" clId="{529559B3-56E1-6740-984B-37030236FA47}" dt="2021-06-24T07:03:21.532" v="5261" actId="20577"/>
          <ac:spMkLst>
            <pc:docMk/>
            <pc:sldMk cId="2185803548" sldId="343"/>
            <ac:spMk id="8" creationId="{F350E95B-ABF5-C646-ACB8-C7D0180AA239}"/>
          </ac:spMkLst>
        </pc:spChg>
        <pc:graphicFrameChg chg="add mod modGraphic">
          <ac:chgData name="ＦＡＮＧ Ｘｉｎｔａｏ(gr0475vx)" userId="f5a69607-3c73-4172-a63e-2f8eff800f7d" providerId="ADAL" clId="{529559B3-56E1-6740-984B-37030236FA47}" dt="2021-06-24T06:59:26.790" v="5131" actId="20577"/>
          <ac:graphicFrameMkLst>
            <pc:docMk/>
            <pc:sldMk cId="2185803548" sldId="343"/>
            <ac:graphicFrameMk id="5" creationId="{3C162B07-F38D-AA4D-A3EC-FE02E6995466}"/>
          </ac:graphicFrameMkLst>
        </pc:graphicFrameChg>
        <pc:picChg chg="add mod">
          <ac:chgData name="ＦＡＮＧ Ｘｉｎｔａｏ(gr0475vx)" userId="f5a69607-3c73-4172-a63e-2f8eff800f7d" providerId="ADAL" clId="{529559B3-56E1-6740-984B-37030236FA47}" dt="2021-06-24T06:59:52.804" v="5134" actId="1076"/>
          <ac:picMkLst>
            <pc:docMk/>
            <pc:sldMk cId="2185803548" sldId="343"/>
            <ac:picMk id="7" creationId="{1150DCCD-A484-CF43-AFBC-990A3CB19149}"/>
          </ac:picMkLst>
        </pc:picChg>
      </pc:sldChg>
      <pc:sldChg chg="modSp add del mod">
        <pc:chgData name="ＦＡＮＧ Ｘｉｎｔａｏ(gr0475vx)" userId="f5a69607-3c73-4172-a63e-2f8eff800f7d" providerId="ADAL" clId="{529559B3-56E1-6740-984B-37030236FA47}" dt="2021-06-23T03:06:15.585" v="3688" actId="2696"/>
        <pc:sldMkLst>
          <pc:docMk/>
          <pc:sldMk cId="3909398257" sldId="344"/>
        </pc:sldMkLst>
        <pc:spChg chg="mod">
          <ac:chgData name="ＦＡＮＧ Ｘｉｎｔａｏ(gr0475vx)" userId="f5a69607-3c73-4172-a63e-2f8eff800f7d" providerId="ADAL" clId="{529559B3-56E1-6740-984B-37030236FA47}" dt="2021-06-19T01:33:04.290" v="185" actId="20577"/>
          <ac:spMkLst>
            <pc:docMk/>
            <pc:sldMk cId="3909398257" sldId="344"/>
            <ac:spMk id="2" creationId="{B98017F1-A404-4248-8654-8B41360FEE5C}"/>
          </ac:spMkLst>
        </pc:spChg>
      </pc:sldChg>
      <pc:sldChg chg="modSp add del mod">
        <pc:chgData name="ＦＡＮＧ Ｘｉｎｔａｏ(gr0475vx)" userId="f5a69607-3c73-4172-a63e-2f8eff800f7d" providerId="ADAL" clId="{529559B3-56E1-6740-984B-37030236FA47}" dt="2021-06-24T07:31:40.326" v="5585" actId="2696"/>
        <pc:sldMkLst>
          <pc:docMk/>
          <pc:sldMk cId="2762921894" sldId="345"/>
        </pc:sldMkLst>
        <pc:spChg chg="mod">
          <ac:chgData name="ＦＡＮＧ Ｘｉｎｔａｏ(gr0475vx)" userId="f5a69607-3c73-4172-a63e-2f8eff800f7d" providerId="ADAL" clId="{529559B3-56E1-6740-984B-37030236FA47}" dt="2021-06-19T01:41:48.413" v="191" actId="20577"/>
          <ac:spMkLst>
            <pc:docMk/>
            <pc:sldMk cId="2762921894" sldId="345"/>
            <ac:spMk id="2" creationId="{B98017F1-A404-4248-8654-8B41360FEE5C}"/>
          </ac:spMkLst>
        </pc:spChg>
      </pc:sldChg>
      <pc:sldChg chg="delSp modSp add mod">
        <pc:chgData name="ＦＡＮＧ Ｘｉｎｔａｏ(gr0475vx)" userId="f5a69607-3c73-4172-a63e-2f8eff800f7d" providerId="ADAL" clId="{529559B3-56E1-6740-984B-37030236FA47}" dt="2021-06-25T02:35:04.312" v="5849" actId="20577"/>
        <pc:sldMkLst>
          <pc:docMk/>
          <pc:sldMk cId="3765152966" sldId="346"/>
        </pc:sldMkLst>
        <pc:spChg chg="mod">
          <ac:chgData name="ＦＡＮＧ Ｘｉｎｔａｏ(gr0475vx)" userId="f5a69607-3c73-4172-a63e-2f8eff800f7d" providerId="ADAL" clId="{529559B3-56E1-6740-984B-37030236FA47}" dt="2021-06-22T04:45:55.964" v="239" actId="20577"/>
          <ac:spMkLst>
            <pc:docMk/>
            <pc:sldMk cId="3765152966" sldId="346"/>
            <ac:spMk id="2" creationId="{0A8EF776-B10C-7643-A77C-B44AEC1D6DBA}"/>
          </ac:spMkLst>
        </pc:spChg>
        <pc:spChg chg="mod">
          <ac:chgData name="ＦＡＮＧ Ｘｉｎｔａｏ(gr0475vx)" userId="f5a69607-3c73-4172-a63e-2f8eff800f7d" providerId="ADAL" clId="{529559B3-56E1-6740-984B-37030236FA47}" dt="2021-06-25T02:35:04.312" v="5849" actId="20577"/>
          <ac:spMkLst>
            <pc:docMk/>
            <pc:sldMk cId="3765152966" sldId="346"/>
            <ac:spMk id="4" creationId="{D8FC8467-D496-224C-ACD4-8A35923A2352}"/>
          </ac:spMkLst>
        </pc:spChg>
        <pc:spChg chg="del">
          <ac:chgData name="ＦＡＮＧ Ｘｉｎｔａｏ(gr0475vx)" userId="f5a69607-3c73-4172-a63e-2f8eff800f7d" providerId="ADAL" clId="{529559B3-56E1-6740-984B-37030236FA47}" dt="2021-06-22T04:44:56.315" v="193" actId="478"/>
          <ac:spMkLst>
            <pc:docMk/>
            <pc:sldMk cId="3765152966" sldId="346"/>
            <ac:spMk id="7" creationId="{E6B35FBB-B860-D948-98D0-D792D3F234B0}"/>
          </ac:spMkLst>
        </pc:spChg>
      </pc:sldChg>
      <pc:sldChg chg="addSp delSp modSp add mod ord">
        <pc:chgData name="ＦＡＮＧ Ｘｉｎｔａｏ(gr0475vx)" userId="f5a69607-3c73-4172-a63e-2f8eff800f7d" providerId="ADAL" clId="{529559B3-56E1-6740-984B-37030236FA47}" dt="2021-06-24T07:17:57.686" v="5406" actId="20577"/>
        <pc:sldMkLst>
          <pc:docMk/>
          <pc:sldMk cId="2981343938" sldId="347"/>
        </pc:sldMkLst>
        <pc:spChg chg="mod">
          <ac:chgData name="ＦＡＮＧ Ｘｉｎｔａｏ(gr0475vx)" userId="f5a69607-3c73-4172-a63e-2f8eff800f7d" providerId="ADAL" clId="{529559B3-56E1-6740-984B-37030236FA47}" dt="2021-06-24T07:06:27.923" v="5284" actId="20577"/>
          <ac:spMkLst>
            <pc:docMk/>
            <pc:sldMk cId="2981343938" sldId="347"/>
            <ac:spMk id="2" creationId="{B98017F1-A404-4248-8654-8B41360FEE5C}"/>
          </ac:spMkLst>
        </pc:spChg>
        <pc:spChg chg="del">
          <ac:chgData name="ＦＡＮＧ Ｘｉｎｔａｏ(gr0475vx)" userId="f5a69607-3c73-4172-a63e-2f8eff800f7d" providerId="ADAL" clId="{529559B3-56E1-6740-984B-37030236FA47}" dt="2021-06-22T05:05:24.542" v="859" actId="478"/>
          <ac:spMkLst>
            <pc:docMk/>
            <pc:sldMk cId="2981343938" sldId="347"/>
            <ac:spMk id="3" creationId="{1EA9E5FF-7BBC-FF4A-B1E1-EA6150DFD3FC}"/>
          </ac:spMkLst>
        </pc:spChg>
        <pc:spChg chg="add del mod">
          <ac:chgData name="ＦＡＮＧ Ｘｉｎｔａｏ(gr0475vx)" userId="f5a69607-3c73-4172-a63e-2f8eff800f7d" providerId="ADAL" clId="{529559B3-56E1-6740-984B-37030236FA47}" dt="2021-06-23T02:19:31.330" v="2894"/>
          <ac:spMkLst>
            <pc:docMk/>
            <pc:sldMk cId="2981343938" sldId="347"/>
            <ac:spMk id="3" creationId="{739F492C-F952-8443-B12F-771107AF7E5E}"/>
          </ac:spMkLst>
        </pc:spChg>
        <pc:spChg chg="add del mod">
          <ac:chgData name="ＦＡＮＧ Ｘｉｎｔａｏ(gr0475vx)" userId="f5a69607-3c73-4172-a63e-2f8eff800f7d" providerId="ADAL" clId="{529559B3-56E1-6740-984B-37030236FA47}" dt="2021-06-23T01:52:05.414" v="2344" actId="478"/>
          <ac:spMkLst>
            <pc:docMk/>
            <pc:sldMk cId="2981343938" sldId="347"/>
            <ac:spMk id="5" creationId="{CD653BD9-595D-4D42-B845-FA7DF52334C7}"/>
          </ac:spMkLst>
        </pc:spChg>
        <pc:spChg chg="add del mod">
          <ac:chgData name="ＦＡＮＧ Ｘｉｎｔａｏ(gr0475vx)" userId="f5a69607-3c73-4172-a63e-2f8eff800f7d" providerId="ADAL" clId="{529559B3-56E1-6740-984B-37030236FA47}" dt="2021-06-24T07:06:51.018" v="5289" actId="478"/>
          <ac:spMkLst>
            <pc:docMk/>
            <pc:sldMk cId="2981343938" sldId="347"/>
            <ac:spMk id="7" creationId="{23D03CB3-9E07-F147-806B-06B7C61933AD}"/>
          </ac:spMkLst>
        </pc:spChg>
        <pc:spChg chg="del">
          <ac:chgData name="ＦＡＮＧ Ｘｉｎｔａｏ(gr0475vx)" userId="f5a69607-3c73-4172-a63e-2f8eff800f7d" providerId="ADAL" clId="{529559B3-56E1-6740-984B-37030236FA47}" dt="2021-06-22T05:05:27.293" v="861" actId="478"/>
          <ac:spMkLst>
            <pc:docMk/>
            <pc:sldMk cId="2981343938" sldId="347"/>
            <ac:spMk id="8" creationId="{92FC31B9-34AB-164C-9280-3956E4E848E4}"/>
          </ac:spMkLst>
        </pc:spChg>
        <pc:spChg chg="add del mod">
          <ac:chgData name="ＦＡＮＧ Ｘｉｎｔａｏ(gr0475vx)" userId="f5a69607-3c73-4172-a63e-2f8eff800f7d" providerId="ADAL" clId="{529559B3-56E1-6740-984B-37030236FA47}" dt="2021-06-24T07:06:54.210" v="5292" actId="478"/>
          <ac:spMkLst>
            <pc:docMk/>
            <pc:sldMk cId="2981343938" sldId="347"/>
            <ac:spMk id="8" creationId="{9ADD7D35-C648-004F-85D7-ED8FAE379B52}"/>
          </ac:spMkLst>
        </pc:spChg>
        <pc:spChg chg="add del mod">
          <ac:chgData name="ＦＡＮＧ Ｘｉｎｔａｏ(gr0475vx)" userId="f5a69607-3c73-4172-a63e-2f8eff800f7d" providerId="ADAL" clId="{529559B3-56E1-6740-984B-37030236FA47}" dt="2021-06-24T07:06:34.167" v="5285" actId="478"/>
          <ac:spMkLst>
            <pc:docMk/>
            <pc:sldMk cId="2981343938" sldId="347"/>
            <ac:spMk id="10" creationId="{3B8D56F5-4E99-AC45-ACCA-A6B964E03573}"/>
          </ac:spMkLst>
        </pc:spChg>
        <pc:spChg chg="add del mod">
          <ac:chgData name="ＦＡＮＧ Ｘｉｎｔａｏ(gr0475vx)" userId="f5a69607-3c73-4172-a63e-2f8eff800f7d" providerId="ADAL" clId="{529559B3-56E1-6740-984B-37030236FA47}" dt="2021-06-24T07:06:56.107" v="5294" actId="478"/>
          <ac:spMkLst>
            <pc:docMk/>
            <pc:sldMk cId="2981343938" sldId="347"/>
            <ac:spMk id="11" creationId="{20202FEA-3070-E447-9764-2F3E05A1AE70}"/>
          </ac:spMkLst>
        </pc:spChg>
        <pc:spChg chg="add del mod">
          <ac:chgData name="ＦＡＮＧ Ｘｉｎｔａｏ(gr0475vx)" userId="f5a69607-3c73-4172-a63e-2f8eff800f7d" providerId="ADAL" clId="{529559B3-56E1-6740-984B-37030236FA47}" dt="2021-06-23T02:25:26.918" v="2993"/>
          <ac:spMkLst>
            <pc:docMk/>
            <pc:sldMk cId="2981343938" sldId="347"/>
            <ac:spMk id="12" creationId="{B33AA41B-22FE-B14C-82A8-3CA1B4390F3A}"/>
          </ac:spMkLst>
        </pc:spChg>
        <pc:spChg chg="add del mod">
          <ac:chgData name="ＦＡＮＧ Ｘｉｎｔａｏ(gr0475vx)" userId="f5a69607-3c73-4172-a63e-2f8eff800f7d" providerId="ADAL" clId="{529559B3-56E1-6740-984B-37030236FA47}" dt="2021-06-22T05:17:39.099" v="997" actId="478"/>
          <ac:spMkLst>
            <pc:docMk/>
            <pc:sldMk cId="2981343938" sldId="347"/>
            <ac:spMk id="12" creationId="{F8A435C6-348D-5248-87A1-7827532B1731}"/>
          </ac:spMkLst>
        </pc:spChg>
        <pc:spChg chg="add del mod">
          <ac:chgData name="ＦＡＮＧ Ｘｉｎｔａｏ(gr0475vx)" userId="f5a69607-3c73-4172-a63e-2f8eff800f7d" providerId="ADAL" clId="{529559B3-56E1-6740-984B-37030236FA47}" dt="2021-06-23T01:52:07.105" v="2345" actId="478"/>
          <ac:spMkLst>
            <pc:docMk/>
            <pc:sldMk cId="2981343938" sldId="347"/>
            <ac:spMk id="13" creationId="{5E14AC96-99FD-DC4B-A7C0-C0BF83C20D5B}"/>
          </ac:spMkLst>
        </pc:spChg>
        <pc:spChg chg="add mod">
          <ac:chgData name="ＦＡＮＧ Ｘｉｎｔａｏ(gr0475vx)" userId="f5a69607-3c73-4172-a63e-2f8eff800f7d" providerId="ADAL" clId="{529559B3-56E1-6740-984B-37030236FA47}" dt="2021-06-24T07:17:57.686" v="5406" actId="20577"/>
          <ac:spMkLst>
            <pc:docMk/>
            <pc:sldMk cId="2981343938" sldId="347"/>
            <ac:spMk id="14" creationId="{773A9270-D701-4442-A2F3-A5751AAF6F4A}"/>
          </ac:spMkLst>
        </pc:spChg>
        <pc:spChg chg="add del mod">
          <ac:chgData name="ＦＡＮＧ Ｘｉｎｔａｏ(gr0475vx)" userId="f5a69607-3c73-4172-a63e-2f8eff800f7d" providerId="ADAL" clId="{529559B3-56E1-6740-984B-37030236FA47}" dt="2021-06-23T01:52:09.508" v="2347" actId="478"/>
          <ac:spMkLst>
            <pc:docMk/>
            <pc:sldMk cId="2981343938" sldId="347"/>
            <ac:spMk id="14" creationId="{F6D2F204-170E-5542-8F91-C3AA434BC175}"/>
          </ac:spMkLst>
        </pc:spChg>
        <pc:spChg chg="add del mod">
          <ac:chgData name="ＦＡＮＧ Ｘｉｎｔａｏ(gr0475vx)" userId="f5a69607-3c73-4172-a63e-2f8eff800f7d" providerId="ADAL" clId="{529559B3-56E1-6740-984B-37030236FA47}" dt="2021-06-23T02:24:56.522" v="2984"/>
          <ac:spMkLst>
            <pc:docMk/>
            <pc:sldMk cId="2981343938" sldId="347"/>
            <ac:spMk id="15" creationId="{26061F16-FCE6-274F-9969-A35F63A02065}"/>
          </ac:spMkLst>
        </pc:spChg>
        <pc:spChg chg="add del mod">
          <ac:chgData name="ＦＡＮＧ Ｘｉｎｔａｏ(gr0475vx)" userId="f5a69607-3c73-4172-a63e-2f8eff800f7d" providerId="ADAL" clId="{529559B3-56E1-6740-984B-37030236FA47}" dt="2021-06-22T05:20:57.924" v="1069" actId="478"/>
          <ac:spMkLst>
            <pc:docMk/>
            <pc:sldMk cId="2981343938" sldId="347"/>
            <ac:spMk id="15" creationId="{481E3CE5-7C39-6344-A5D1-AF0A497BB55E}"/>
          </ac:spMkLst>
        </pc:spChg>
        <pc:spChg chg="add del mod">
          <ac:chgData name="ＦＡＮＧ Ｘｉｎｔａｏ(gr0475vx)" userId="f5a69607-3c73-4172-a63e-2f8eff800f7d" providerId="ADAL" clId="{529559B3-56E1-6740-984B-37030236FA47}" dt="2021-06-24T07:07:00.480" v="5297" actId="478"/>
          <ac:spMkLst>
            <pc:docMk/>
            <pc:sldMk cId="2981343938" sldId="347"/>
            <ac:spMk id="16" creationId="{18455038-BE13-D84D-A30A-5EE2E6F92AFA}"/>
          </ac:spMkLst>
        </pc:spChg>
        <pc:spChg chg="add del">
          <ac:chgData name="ＦＡＮＧ Ｘｉｎｔａｏ(gr0475vx)" userId="f5a69607-3c73-4172-a63e-2f8eff800f7d" providerId="ADAL" clId="{529559B3-56E1-6740-984B-37030236FA47}" dt="2021-06-22T05:21:17.379" v="1071" actId="11529"/>
          <ac:spMkLst>
            <pc:docMk/>
            <pc:sldMk cId="2981343938" sldId="347"/>
            <ac:spMk id="16" creationId="{7A7B46CC-403C-854B-A044-EF9E7F8CCDF8}"/>
          </ac:spMkLst>
        </pc:spChg>
        <pc:spChg chg="add del mod">
          <ac:chgData name="ＦＡＮＧ Ｘｉｎｔａｏ(gr0475vx)" userId="f5a69607-3c73-4172-a63e-2f8eff800f7d" providerId="ADAL" clId="{529559B3-56E1-6740-984B-37030236FA47}" dt="2021-06-23T01:52:11.341" v="2349" actId="478"/>
          <ac:spMkLst>
            <pc:docMk/>
            <pc:sldMk cId="2981343938" sldId="347"/>
            <ac:spMk id="17" creationId="{B352C9E0-E97C-9140-81E6-3FB831730ED8}"/>
          </ac:spMkLst>
        </pc:spChg>
        <pc:spChg chg="add del mod">
          <ac:chgData name="ＦＡＮＧ Ｘｉｎｔａｏ(gr0475vx)" userId="f5a69607-3c73-4172-a63e-2f8eff800f7d" providerId="ADAL" clId="{529559B3-56E1-6740-984B-37030236FA47}" dt="2021-06-24T07:06:59.522" v="5296" actId="478"/>
          <ac:spMkLst>
            <pc:docMk/>
            <pc:sldMk cId="2981343938" sldId="347"/>
            <ac:spMk id="18" creationId="{25BFF11B-84DD-6D4B-B746-94E8499B14BA}"/>
          </ac:spMkLst>
        </pc:spChg>
        <pc:spChg chg="add del mod">
          <ac:chgData name="ＦＡＮＧ Ｘｉｎｔａｏ(gr0475vx)" userId="f5a69607-3c73-4172-a63e-2f8eff800f7d" providerId="ADAL" clId="{529559B3-56E1-6740-984B-37030236FA47}" dt="2021-06-24T07:06:58.110" v="5295" actId="478"/>
          <ac:spMkLst>
            <pc:docMk/>
            <pc:sldMk cId="2981343938" sldId="347"/>
            <ac:spMk id="19" creationId="{7254ABD4-3C28-C64E-A698-DE398A29D788}"/>
          </ac:spMkLst>
        </pc:spChg>
        <pc:spChg chg="add del mod">
          <ac:chgData name="ＦＡＮＧ Ｘｉｎｔａｏ(gr0475vx)" userId="f5a69607-3c73-4172-a63e-2f8eff800f7d" providerId="ADAL" clId="{529559B3-56E1-6740-984B-37030236FA47}" dt="2021-06-24T07:06:53.217" v="5291" actId="478"/>
          <ac:spMkLst>
            <pc:docMk/>
            <pc:sldMk cId="2981343938" sldId="347"/>
            <ac:spMk id="20" creationId="{5F2E7BFB-F25E-A947-8969-AD9BA2462D67}"/>
          </ac:spMkLst>
        </pc:spChg>
        <pc:spChg chg="add del mod">
          <ac:chgData name="ＦＡＮＧ Ｘｉｎｔａｏ(gr0475vx)" userId="f5a69607-3c73-4172-a63e-2f8eff800f7d" providerId="ADAL" clId="{529559B3-56E1-6740-984B-37030236FA47}" dt="2021-06-24T07:06:46.613" v="5287" actId="478"/>
          <ac:spMkLst>
            <pc:docMk/>
            <pc:sldMk cId="2981343938" sldId="347"/>
            <ac:spMk id="21" creationId="{7E3505D4-B0E6-2B4D-913B-E352A67919E1}"/>
          </ac:spMkLst>
        </pc:spChg>
        <pc:spChg chg="add del mod">
          <ac:chgData name="ＦＡＮＧ Ｘｉｎｔａｏ(gr0475vx)" userId="f5a69607-3c73-4172-a63e-2f8eff800f7d" providerId="ADAL" clId="{529559B3-56E1-6740-984B-37030236FA47}" dt="2021-06-24T07:06:44.427" v="5286" actId="478"/>
          <ac:spMkLst>
            <pc:docMk/>
            <pc:sldMk cId="2981343938" sldId="347"/>
            <ac:spMk id="22" creationId="{9A9A5722-B933-6349-A1EE-2556E56382E1}"/>
          </ac:spMkLst>
        </pc:spChg>
        <pc:picChg chg="del mod">
          <ac:chgData name="ＦＡＮＧ Ｘｉｎｔａｏ(gr0475vx)" userId="f5a69607-3c73-4172-a63e-2f8eff800f7d" providerId="ADAL" clId="{529559B3-56E1-6740-984B-37030236FA47}" dt="2021-06-23T01:52:08.670" v="2346" actId="478"/>
          <ac:picMkLst>
            <pc:docMk/>
            <pc:sldMk cId="2981343938" sldId="347"/>
            <ac:picMk id="4" creationId="{3DA4A822-8933-C44D-B72D-0066BE9D1C46}"/>
          </ac:picMkLst>
        </pc:picChg>
        <pc:cxnChg chg="add del mod">
          <ac:chgData name="ＦＡＮＧ Ｘｉｎｔａｏ(gr0475vx)" userId="f5a69607-3c73-4172-a63e-2f8eff800f7d" providerId="ADAL" clId="{529559B3-56E1-6740-984B-37030236FA47}" dt="2021-06-23T01:52:10.560" v="2348" actId="478"/>
          <ac:cxnSpMkLst>
            <pc:docMk/>
            <pc:sldMk cId="2981343938" sldId="347"/>
            <ac:cxnSpMk id="9" creationId="{F86F6134-A42C-B243-91E6-1E79FC462AF6}"/>
          </ac:cxnSpMkLst>
        </pc:cxnChg>
        <pc:cxnChg chg="add del mod">
          <ac:chgData name="ＦＡＮＧ Ｘｉｎｔａｏ(gr0475vx)" userId="f5a69607-3c73-4172-a63e-2f8eff800f7d" providerId="ADAL" clId="{529559B3-56E1-6740-984B-37030236FA47}" dt="2021-06-22T05:17:40.677" v="998" actId="478"/>
          <ac:cxnSpMkLst>
            <pc:docMk/>
            <pc:sldMk cId="2981343938" sldId="347"/>
            <ac:cxnSpMk id="11" creationId="{2344FD4E-E28E-504C-9360-151B22BC4D4F}"/>
          </ac:cxnSpMkLst>
        </pc:cxnChg>
      </pc:sldChg>
      <pc:sldChg chg="addSp delSp modSp add mod">
        <pc:chgData name="ＦＡＮＧ Ｘｉｎｔａｏ(gr0475vx)" userId="f5a69607-3c73-4172-a63e-2f8eff800f7d" providerId="ADAL" clId="{529559B3-56E1-6740-984B-37030236FA47}" dt="2021-06-24T07:08:44.333" v="5308" actId="1076"/>
        <pc:sldMkLst>
          <pc:docMk/>
          <pc:sldMk cId="3339696787" sldId="348"/>
        </pc:sldMkLst>
        <pc:spChg chg="mod">
          <ac:chgData name="ＦＡＮＧ Ｘｉｎｔａｏ(gr0475vx)" userId="f5a69607-3c73-4172-a63e-2f8eff800f7d" providerId="ADAL" clId="{529559B3-56E1-6740-984B-37030236FA47}" dt="2021-06-22T06:16:02.346" v="1406" actId="2711"/>
          <ac:spMkLst>
            <pc:docMk/>
            <pc:sldMk cId="3339696787" sldId="348"/>
            <ac:spMk id="2" creationId="{6CA51CBF-1CF7-2C4E-A052-82A87C20A5B8}"/>
          </ac:spMkLst>
        </pc:spChg>
        <pc:spChg chg="mod">
          <ac:chgData name="ＦＡＮＧ Ｘｉｎｔａｏ(gr0475vx)" userId="f5a69607-3c73-4172-a63e-2f8eff800f7d" providerId="ADAL" clId="{529559B3-56E1-6740-984B-37030236FA47}" dt="2021-06-24T07:08:33.596" v="5304" actId="1076"/>
          <ac:spMkLst>
            <pc:docMk/>
            <pc:sldMk cId="3339696787" sldId="348"/>
            <ac:spMk id="4" creationId="{88150419-74B7-754C-B94E-B5A69CDA063B}"/>
          </ac:spMkLst>
        </pc:spChg>
        <pc:spChg chg="del">
          <ac:chgData name="ＦＡＮＧ Ｘｉｎｔａｏ(gr0475vx)" userId="f5a69607-3c73-4172-a63e-2f8eff800f7d" providerId="ADAL" clId="{529559B3-56E1-6740-984B-37030236FA47}" dt="2021-06-24T07:08:15.551" v="5298" actId="478"/>
          <ac:spMkLst>
            <pc:docMk/>
            <pc:sldMk cId="3339696787" sldId="348"/>
            <ac:spMk id="6" creationId="{6112E09A-689B-7348-B590-56B72D681156}"/>
          </ac:spMkLst>
        </pc:spChg>
        <pc:spChg chg="del">
          <ac:chgData name="ＦＡＮＧ Ｘｉｎｔａｏ(gr0475vx)" userId="f5a69607-3c73-4172-a63e-2f8eff800f7d" providerId="ADAL" clId="{529559B3-56E1-6740-984B-37030236FA47}" dt="2021-06-24T07:08:20.758" v="5300" actId="478"/>
          <ac:spMkLst>
            <pc:docMk/>
            <pc:sldMk cId="3339696787" sldId="348"/>
            <ac:spMk id="9" creationId="{11305457-F194-5E45-B9F2-F748780651EC}"/>
          </ac:spMkLst>
        </pc:spChg>
        <pc:spChg chg="mod">
          <ac:chgData name="ＦＡＮＧ Ｘｉｎｔａｏ(gr0475vx)" userId="f5a69607-3c73-4172-a63e-2f8eff800f7d" providerId="ADAL" clId="{529559B3-56E1-6740-984B-37030236FA47}" dt="2021-06-24T07:08:37.646" v="5306" actId="1076"/>
          <ac:spMkLst>
            <pc:docMk/>
            <pc:sldMk cId="3339696787" sldId="348"/>
            <ac:spMk id="10" creationId="{EA44155F-CA33-8D4E-A6E7-F574A1128A99}"/>
          </ac:spMkLst>
        </pc:spChg>
        <pc:spChg chg="add mod">
          <ac:chgData name="ＦＡＮＧ Ｘｉｎｔａｏ(gr0475vx)" userId="f5a69607-3c73-4172-a63e-2f8eff800f7d" providerId="ADAL" clId="{529559B3-56E1-6740-984B-37030236FA47}" dt="2021-06-24T07:08:44.333" v="5308" actId="1076"/>
          <ac:spMkLst>
            <pc:docMk/>
            <pc:sldMk cId="3339696787" sldId="348"/>
            <ac:spMk id="12" creationId="{0622CF06-D801-044E-B2C5-F28F807C9FAC}"/>
          </ac:spMkLst>
        </pc:spChg>
        <pc:picChg chg="mod">
          <ac:chgData name="ＦＡＮＧ Ｘｉｎｔａｏ(gr0475vx)" userId="f5a69607-3c73-4172-a63e-2f8eff800f7d" providerId="ADAL" clId="{529559B3-56E1-6740-984B-37030236FA47}" dt="2021-06-24T07:08:34.635" v="5305" actId="1076"/>
          <ac:picMkLst>
            <pc:docMk/>
            <pc:sldMk cId="3339696787" sldId="348"/>
            <ac:picMk id="7" creationId="{28A577F1-BD6C-404D-B80D-5FBF136FEFAB}"/>
          </ac:picMkLst>
        </pc:picChg>
        <pc:picChg chg="mod">
          <ac:chgData name="ＦＡＮＧ Ｘｉｎｔａｏ(gr0475vx)" userId="f5a69607-3c73-4172-a63e-2f8eff800f7d" providerId="ADAL" clId="{529559B3-56E1-6740-984B-37030236FA47}" dt="2021-06-24T07:08:40.350" v="5307" actId="1076"/>
          <ac:picMkLst>
            <pc:docMk/>
            <pc:sldMk cId="3339696787" sldId="348"/>
            <ac:picMk id="11" creationId="{3C103DC2-964B-5D43-86CA-4B296BF59877}"/>
          </ac:picMkLst>
        </pc:picChg>
        <pc:picChg chg="del">
          <ac:chgData name="ＦＡＮＧ Ｘｉｎｔａｏ(gr0475vx)" userId="f5a69607-3c73-4172-a63e-2f8eff800f7d" providerId="ADAL" clId="{529559B3-56E1-6740-984B-37030236FA47}" dt="2021-06-24T07:08:19.211" v="5299" actId="478"/>
          <ac:picMkLst>
            <pc:docMk/>
            <pc:sldMk cId="3339696787" sldId="348"/>
            <ac:picMk id="15" creationId="{D57D54DC-7152-304C-9771-B26C374D36E5}"/>
          </ac:picMkLst>
        </pc:picChg>
      </pc:sldChg>
      <pc:sldChg chg="delSp modSp add mod">
        <pc:chgData name="ＦＡＮＧ Ｘｉｎｔａｏ(gr0475vx)" userId="f5a69607-3c73-4172-a63e-2f8eff800f7d" providerId="ADAL" clId="{529559B3-56E1-6740-984B-37030236FA47}" dt="2021-06-24T03:56:12.785" v="4563" actId="478"/>
        <pc:sldMkLst>
          <pc:docMk/>
          <pc:sldMk cId="4166453159" sldId="349"/>
        </pc:sldMkLst>
        <pc:spChg chg="del mod">
          <ac:chgData name="ＦＡＮＧ Ｘｉｎｔａｏ(gr0475vx)" userId="f5a69607-3c73-4172-a63e-2f8eff800f7d" providerId="ADAL" clId="{529559B3-56E1-6740-984B-37030236FA47}" dt="2021-06-24T03:56:12.785" v="4563" actId="478"/>
          <ac:spMkLst>
            <pc:docMk/>
            <pc:sldMk cId="4166453159" sldId="349"/>
            <ac:spMk id="5" creationId="{CD653BD9-595D-4D42-B845-FA7DF52334C7}"/>
          </ac:spMkLst>
        </pc:spChg>
        <pc:spChg chg="mod">
          <ac:chgData name="ＦＡＮＧ Ｘｉｎｔａｏ(gr0475vx)" userId="f5a69607-3c73-4172-a63e-2f8eff800f7d" providerId="ADAL" clId="{529559B3-56E1-6740-984B-37030236FA47}" dt="2021-06-23T02:43:18.865" v="3331" actId="1076"/>
          <ac:spMkLst>
            <pc:docMk/>
            <pc:sldMk cId="4166453159" sldId="349"/>
            <ac:spMk id="13" creationId="{5E14AC96-99FD-DC4B-A7C0-C0BF83C20D5B}"/>
          </ac:spMkLst>
        </pc:spChg>
        <pc:spChg chg="mod">
          <ac:chgData name="ＦＡＮＧ Ｘｉｎｔａｏ(gr0475vx)" userId="f5a69607-3c73-4172-a63e-2f8eff800f7d" providerId="ADAL" clId="{529559B3-56E1-6740-984B-37030236FA47}" dt="2021-06-23T02:43:12.518" v="3330" actId="1076"/>
          <ac:spMkLst>
            <pc:docMk/>
            <pc:sldMk cId="4166453159" sldId="349"/>
            <ac:spMk id="14" creationId="{F6D2F204-170E-5542-8F91-C3AA434BC175}"/>
          </ac:spMkLst>
        </pc:spChg>
        <pc:cxnChg chg="mod">
          <ac:chgData name="ＦＡＮＧ Ｘｉｎｔａｏ(gr0475vx)" userId="f5a69607-3c73-4172-a63e-2f8eff800f7d" providerId="ADAL" clId="{529559B3-56E1-6740-984B-37030236FA47}" dt="2021-06-23T02:42:58.830" v="3319" actId="14100"/>
          <ac:cxnSpMkLst>
            <pc:docMk/>
            <pc:sldMk cId="4166453159" sldId="349"/>
            <ac:cxnSpMk id="9" creationId="{F86F6134-A42C-B243-91E6-1E79FC462AF6}"/>
          </ac:cxnSpMkLst>
        </pc:cxnChg>
      </pc:sldChg>
      <pc:sldChg chg="addSp delSp modSp add mod ord">
        <pc:chgData name="ＦＡＮＧ Ｘｉｎｔａｏ(gr0475vx)" userId="f5a69607-3c73-4172-a63e-2f8eff800f7d" providerId="ADAL" clId="{529559B3-56E1-6740-984B-37030236FA47}" dt="2021-06-24T07:01:52.745" v="5213" actId="1076"/>
        <pc:sldMkLst>
          <pc:docMk/>
          <pc:sldMk cId="120710745" sldId="350"/>
        </pc:sldMkLst>
        <pc:spChg chg="mod">
          <ac:chgData name="ＦＡＮＧ Ｘｉｎｔａｏ(gr0475vx)" userId="f5a69607-3c73-4172-a63e-2f8eff800f7d" providerId="ADAL" clId="{529559B3-56E1-6740-984B-37030236FA47}" dt="2021-06-24T06:26:01.278" v="4807" actId="20577"/>
          <ac:spMkLst>
            <pc:docMk/>
            <pc:sldMk cId="120710745" sldId="350"/>
            <ac:spMk id="2" creationId="{B98017F1-A404-4248-8654-8B41360FEE5C}"/>
          </ac:spMkLst>
        </pc:spChg>
        <pc:spChg chg="del mod">
          <ac:chgData name="ＦＡＮＧ Ｘｉｎｔａｏ(gr0475vx)" userId="f5a69607-3c73-4172-a63e-2f8eff800f7d" providerId="ADAL" clId="{529559B3-56E1-6740-984B-37030236FA47}" dt="2021-06-24T06:23:01.079" v="4765" actId="478"/>
          <ac:spMkLst>
            <pc:docMk/>
            <pc:sldMk cId="120710745" sldId="350"/>
            <ac:spMk id="3" creationId="{A351A24A-04F4-1143-A692-8A7106A7659B}"/>
          </ac:spMkLst>
        </pc:spChg>
        <pc:spChg chg="add mod">
          <ac:chgData name="ＦＡＮＧ Ｘｉｎｔａｏ(gr0475vx)" userId="f5a69607-3c73-4172-a63e-2f8eff800f7d" providerId="ADAL" clId="{529559B3-56E1-6740-984B-37030236FA47}" dt="2021-06-24T06:25:38.095" v="4800" actId="1076"/>
          <ac:spMkLst>
            <pc:docMk/>
            <pc:sldMk cId="120710745" sldId="350"/>
            <ac:spMk id="4" creationId="{6E7A9053-EB25-3D43-BAC0-F457AD9C6B70}"/>
          </ac:spMkLst>
        </pc:spChg>
        <pc:spChg chg="add mod">
          <ac:chgData name="ＦＡＮＧ Ｘｉｎｔａｏ(gr0475vx)" userId="f5a69607-3c73-4172-a63e-2f8eff800f7d" providerId="ADAL" clId="{529559B3-56E1-6740-984B-37030236FA47}" dt="2021-06-24T07:01:52.745" v="5213" actId="1076"/>
          <ac:spMkLst>
            <pc:docMk/>
            <pc:sldMk cId="120710745" sldId="350"/>
            <ac:spMk id="10" creationId="{152B4EA0-FA99-F74E-869C-D2DD9046E587}"/>
          </ac:spMkLst>
        </pc:spChg>
        <pc:graphicFrameChg chg="del">
          <ac:chgData name="ＦＡＮＧ Ｘｉｎｔａｏ(gr0475vx)" userId="f5a69607-3c73-4172-a63e-2f8eff800f7d" providerId="ADAL" clId="{529559B3-56E1-6740-984B-37030236FA47}" dt="2021-06-24T06:22:29.692" v="4760" actId="478"/>
          <ac:graphicFrameMkLst>
            <pc:docMk/>
            <pc:sldMk cId="120710745" sldId="350"/>
            <ac:graphicFrameMk id="5" creationId="{3C162B07-F38D-AA4D-A3EC-FE02E6995466}"/>
          </ac:graphicFrameMkLst>
        </pc:graphicFrameChg>
        <pc:picChg chg="del">
          <ac:chgData name="ＦＡＮＧ Ｘｉｎｔａｏ(gr0475vx)" userId="f5a69607-3c73-4172-a63e-2f8eff800f7d" providerId="ADAL" clId="{529559B3-56E1-6740-984B-37030236FA47}" dt="2021-06-24T06:22:23.828" v="4759" actId="478"/>
          <ac:picMkLst>
            <pc:docMk/>
            <pc:sldMk cId="120710745" sldId="350"/>
            <ac:picMk id="7" creationId="{1150DCCD-A484-CF43-AFBC-990A3CB19149}"/>
          </ac:picMkLst>
        </pc:picChg>
        <pc:picChg chg="add mod">
          <ac:chgData name="ＦＡＮＧ Ｘｉｎｔａｏ(gr0475vx)" userId="f5a69607-3c73-4172-a63e-2f8eff800f7d" providerId="ADAL" clId="{529559B3-56E1-6740-984B-37030236FA47}" dt="2021-06-24T06:23:04.358" v="4766" actId="1076"/>
          <ac:picMkLst>
            <pc:docMk/>
            <pc:sldMk cId="120710745" sldId="350"/>
            <ac:picMk id="8" creationId="{A11D3E82-B329-0340-9BEB-8D84001E461B}"/>
          </ac:picMkLst>
        </pc:picChg>
        <pc:cxnChg chg="add mod">
          <ac:chgData name="ＦＡＮＧ Ｘｉｎｔａｏ(gr0475vx)" userId="f5a69607-3c73-4172-a63e-2f8eff800f7d" providerId="ADAL" clId="{529559B3-56E1-6740-984B-37030236FA47}" dt="2021-06-24T06:24:51.929" v="4769" actId="1076"/>
          <ac:cxnSpMkLst>
            <pc:docMk/>
            <pc:sldMk cId="120710745" sldId="350"/>
            <ac:cxnSpMk id="9" creationId="{AE2C42B3-9C08-5949-BA6F-B555E3E6422D}"/>
          </ac:cxnSpMkLst>
        </pc:cxnChg>
      </pc:sldChg>
      <pc:sldChg chg="addSp delSp modSp add mod">
        <pc:chgData name="ＦＡＮＧ Ｘｉｎｔａｏ(gr0475vx)" userId="f5a69607-3c73-4172-a63e-2f8eff800f7d" providerId="ADAL" clId="{529559B3-56E1-6740-984B-37030236FA47}" dt="2021-06-25T03:05:09.696" v="6087" actId="1076"/>
        <pc:sldMkLst>
          <pc:docMk/>
          <pc:sldMk cId="1177015362" sldId="351"/>
        </pc:sldMkLst>
        <pc:spChg chg="mod">
          <ac:chgData name="ＦＡＮＧ Ｘｉｎｔａｏ(gr0475vx)" userId="f5a69607-3c73-4172-a63e-2f8eff800f7d" providerId="ADAL" clId="{529559B3-56E1-6740-984B-37030236FA47}" dt="2021-06-24T07:19:59.483" v="5415" actId="20577"/>
          <ac:spMkLst>
            <pc:docMk/>
            <pc:sldMk cId="1177015362" sldId="351"/>
            <ac:spMk id="2" creationId="{B98017F1-A404-4248-8654-8B41360FEE5C}"/>
          </ac:spMkLst>
        </pc:spChg>
        <pc:spChg chg="add del mod">
          <ac:chgData name="ＦＡＮＧ Ｘｉｎｔａｏ(gr0475vx)" userId="f5a69607-3c73-4172-a63e-2f8eff800f7d" providerId="ADAL" clId="{529559B3-56E1-6740-984B-37030236FA47}" dt="2021-06-24T07:43:41.552" v="5726" actId="478"/>
          <ac:spMkLst>
            <pc:docMk/>
            <pc:sldMk cId="1177015362" sldId="351"/>
            <ac:spMk id="3" creationId="{120493CA-14FF-4142-9853-75157E1D0946}"/>
          </ac:spMkLst>
        </pc:spChg>
        <pc:spChg chg="add mod">
          <ac:chgData name="ＦＡＮＧ Ｘｉｎｔａｏ(gr0475vx)" userId="f5a69607-3c73-4172-a63e-2f8eff800f7d" providerId="ADAL" clId="{529559B3-56E1-6740-984B-37030236FA47}" dt="2021-06-25T03:05:00.290" v="6085" actId="1076"/>
          <ac:spMkLst>
            <pc:docMk/>
            <pc:sldMk cId="1177015362" sldId="351"/>
            <ac:spMk id="3" creationId="{D78214FA-50BB-C142-86F2-D1300910DEAD}"/>
          </ac:spMkLst>
        </pc:spChg>
        <pc:spChg chg="mod">
          <ac:chgData name="ＦＡＮＧ Ｘｉｎｔａｏ(gr0475vx)" userId="f5a69607-3c73-4172-a63e-2f8eff800f7d" providerId="ADAL" clId="{529559B3-56E1-6740-984B-37030236FA47}" dt="2021-06-25T03:04:39.697" v="6080" actId="1076"/>
          <ac:spMkLst>
            <pc:docMk/>
            <pc:sldMk cId="1177015362" sldId="351"/>
            <ac:spMk id="7" creationId="{23D03CB3-9E07-F147-806B-06B7C61933AD}"/>
          </ac:spMkLst>
        </pc:spChg>
        <pc:spChg chg="mod">
          <ac:chgData name="ＦＡＮＧ Ｘｉｎｔａｏ(gr0475vx)" userId="f5a69607-3c73-4172-a63e-2f8eff800f7d" providerId="ADAL" clId="{529559B3-56E1-6740-984B-37030236FA47}" dt="2021-06-25T03:04:39.697" v="6080" actId="1076"/>
          <ac:spMkLst>
            <pc:docMk/>
            <pc:sldMk cId="1177015362" sldId="351"/>
            <ac:spMk id="8" creationId="{9ADD7D35-C648-004F-85D7-ED8FAE379B52}"/>
          </ac:spMkLst>
        </pc:spChg>
        <pc:spChg chg="mod">
          <ac:chgData name="ＦＡＮＧ Ｘｉｎｔａｏ(gr0475vx)" userId="f5a69607-3c73-4172-a63e-2f8eff800f7d" providerId="ADAL" clId="{529559B3-56E1-6740-984B-37030236FA47}" dt="2021-06-24T07:42:06.017" v="5646" actId="5793"/>
          <ac:spMkLst>
            <pc:docMk/>
            <pc:sldMk cId="1177015362" sldId="351"/>
            <ac:spMk id="10" creationId="{3B8D56F5-4E99-AC45-ACCA-A6B964E03573}"/>
          </ac:spMkLst>
        </pc:spChg>
        <pc:spChg chg="mod">
          <ac:chgData name="ＦＡＮＧ Ｘｉｎｔａｏ(gr0475vx)" userId="f5a69607-3c73-4172-a63e-2f8eff800f7d" providerId="ADAL" clId="{529559B3-56E1-6740-984B-37030236FA47}" dt="2021-06-25T03:04:52.724" v="6083" actId="1076"/>
          <ac:spMkLst>
            <pc:docMk/>
            <pc:sldMk cId="1177015362" sldId="351"/>
            <ac:spMk id="11" creationId="{20202FEA-3070-E447-9764-2F3E05A1AE70}"/>
          </ac:spMkLst>
        </pc:spChg>
        <pc:spChg chg="mod">
          <ac:chgData name="ＦＡＮＧ Ｘｉｎｔａｏ(gr0475vx)" userId="f5a69607-3c73-4172-a63e-2f8eff800f7d" providerId="ADAL" clId="{529559B3-56E1-6740-984B-37030236FA47}" dt="2021-06-25T03:04:39.697" v="6080" actId="1076"/>
          <ac:spMkLst>
            <pc:docMk/>
            <pc:sldMk cId="1177015362" sldId="351"/>
            <ac:spMk id="16" creationId="{18455038-BE13-D84D-A30A-5EE2E6F92AFA}"/>
          </ac:spMkLst>
        </pc:spChg>
        <pc:spChg chg="mod">
          <ac:chgData name="ＦＡＮＧ Ｘｉｎｔａｏ(gr0475vx)" userId="f5a69607-3c73-4172-a63e-2f8eff800f7d" providerId="ADAL" clId="{529559B3-56E1-6740-984B-37030236FA47}" dt="2021-06-25T03:04:44.822" v="6081" actId="1076"/>
          <ac:spMkLst>
            <pc:docMk/>
            <pc:sldMk cId="1177015362" sldId="351"/>
            <ac:spMk id="18" creationId="{25BFF11B-84DD-6D4B-B746-94E8499B14BA}"/>
          </ac:spMkLst>
        </pc:spChg>
        <pc:spChg chg="mod">
          <ac:chgData name="ＦＡＮＧ Ｘｉｎｔａｏ(gr0475vx)" userId="f5a69607-3c73-4172-a63e-2f8eff800f7d" providerId="ADAL" clId="{529559B3-56E1-6740-984B-37030236FA47}" dt="2021-06-25T03:04:39.697" v="6080" actId="1076"/>
          <ac:spMkLst>
            <pc:docMk/>
            <pc:sldMk cId="1177015362" sldId="351"/>
            <ac:spMk id="19" creationId="{7254ABD4-3C28-C64E-A698-DE398A29D788}"/>
          </ac:spMkLst>
        </pc:spChg>
        <pc:spChg chg="mod">
          <ac:chgData name="ＦＡＮＧ Ｘｉｎｔａｏ(gr0475vx)" userId="f5a69607-3c73-4172-a63e-2f8eff800f7d" providerId="ADAL" clId="{529559B3-56E1-6740-984B-37030236FA47}" dt="2021-06-25T03:04:39.697" v="6080" actId="1076"/>
          <ac:spMkLst>
            <pc:docMk/>
            <pc:sldMk cId="1177015362" sldId="351"/>
            <ac:spMk id="20" creationId="{5F2E7BFB-F25E-A947-8969-AD9BA2462D67}"/>
          </ac:spMkLst>
        </pc:spChg>
        <pc:spChg chg="mod">
          <ac:chgData name="ＦＡＮＧ Ｘｉｎｔａｏ(gr0475vx)" userId="f5a69607-3c73-4172-a63e-2f8eff800f7d" providerId="ADAL" clId="{529559B3-56E1-6740-984B-37030236FA47}" dt="2021-06-25T03:04:39.697" v="6080" actId="1076"/>
          <ac:spMkLst>
            <pc:docMk/>
            <pc:sldMk cId="1177015362" sldId="351"/>
            <ac:spMk id="21" creationId="{7E3505D4-B0E6-2B4D-913B-E352A67919E1}"/>
          </ac:spMkLst>
        </pc:spChg>
        <pc:spChg chg="del mod">
          <ac:chgData name="ＦＡＮＧ Ｘｉｎｔａｏ(gr0475vx)" userId="f5a69607-3c73-4172-a63e-2f8eff800f7d" providerId="ADAL" clId="{529559B3-56E1-6740-984B-37030236FA47}" dt="2021-06-24T07:38:30.058" v="5588" actId="478"/>
          <ac:spMkLst>
            <pc:docMk/>
            <pc:sldMk cId="1177015362" sldId="351"/>
            <ac:spMk id="22" creationId="{9A9A5722-B933-6349-A1EE-2556E56382E1}"/>
          </ac:spMkLst>
        </pc:spChg>
        <pc:cxnChg chg="add mod">
          <ac:chgData name="ＦＡＮＧ Ｘｉｎｔａｏ(gr0475vx)" userId="f5a69607-3c73-4172-a63e-2f8eff800f7d" providerId="ADAL" clId="{529559B3-56E1-6740-984B-37030236FA47}" dt="2021-06-25T03:05:09.696" v="6087" actId="1076"/>
          <ac:cxnSpMkLst>
            <pc:docMk/>
            <pc:sldMk cId="1177015362" sldId="351"/>
            <ac:cxnSpMk id="5" creationId="{C17B4221-6ABF-C54A-B517-E9CCC7021156}"/>
          </ac:cxnSpMkLst>
        </pc:cxnChg>
        <pc:cxnChg chg="add mod">
          <ac:chgData name="ＦＡＮＧ Ｘｉｎｔａｏ(gr0475vx)" userId="f5a69607-3c73-4172-a63e-2f8eff800f7d" providerId="ADAL" clId="{529559B3-56E1-6740-984B-37030236FA47}" dt="2021-06-25T03:05:09.696" v="6087" actId="1076"/>
          <ac:cxnSpMkLst>
            <pc:docMk/>
            <pc:sldMk cId="1177015362" sldId="351"/>
            <ac:cxnSpMk id="17" creationId="{63615502-FFDD-B546-9FF0-DA1159CDCC5E}"/>
          </ac:cxnSpMkLst>
        </pc:cxnChg>
        <pc:cxnChg chg="add mod">
          <ac:chgData name="ＦＡＮＧ Ｘｉｎｔａｏ(gr0475vx)" userId="f5a69607-3c73-4172-a63e-2f8eff800f7d" providerId="ADAL" clId="{529559B3-56E1-6740-984B-37030236FA47}" dt="2021-06-25T03:05:04.537" v="6086" actId="1076"/>
          <ac:cxnSpMkLst>
            <pc:docMk/>
            <pc:sldMk cId="1177015362" sldId="351"/>
            <ac:cxnSpMk id="22" creationId="{26B763A9-485E-5B47-B2D4-BBE73324C487}"/>
          </ac:cxnSpMkLst>
        </pc:cxnChg>
      </pc:sldChg>
      <pc:sldChg chg="addSp delSp modSp add mod">
        <pc:chgData name="ＦＡＮＧ Ｘｉｎｔａｏ(gr0475vx)" userId="f5a69607-3c73-4172-a63e-2f8eff800f7d" providerId="ADAL" clId="{529559B3-56E1-6740-984B-37030236FA47}" dt="2021-06-25T03:17:39.177" v="6109" actId="1076"/>
        <pc:sldMkLst>
          <pc:docMk/>
          <pc:sldMk cId="1528863379" sldId="352"/>
        </pc:sldMkLst>
        <pc:spChg chg="add mod">
          <ac:chgData name="ＦＡＮＧ Ｘｉｎｔａｏ(gr0475vx)" userId="f5a69607-3c73-4172-a63e-2f8eff800f7d" providerId="ADAL" clId="{529559B3-56E1-6740-984B-37030236FA47}" dt="2021-06-24T07:22:22.718" v="5445" actId="1076"/>
          <ac:spMkLst>
            <pc:docMk/>
            <pc:sldMk cId="1528863379" sldId="352"/>
            <ac:spMk id="3" creationId="{FF064B3E-9F8D-CC4E-A58C-8F9DDD6310C3}"/>
          </ac:spMkLst>
        </pc:spChg>
        <pc:spChg chg="add del mod">
          <ac:chgData name="ＦＡＮＧ Ｘｉｎｔａｏ(gr0475vx)" userId="f5a69607-3c73-4172-a63e-2f8eff800f7d" providerId="ADAL" clId="{529559B3-56E1-6740-984B-37030236FA47}" dt="2021-06-25T03:15:16.552" v="6097" actId="478"/>
          <ac:spMkLst>
            <pc:docMk/>
            <pc:sldMk cId="1528863379" sldId="352"/>
            <ac:spMk id="4" creationId="{15B1C31E-AFC3-6045-B35F-211F60795603}"/>
          </ac:spMkLst>
        </pc:spChg>
        <pc:spChg chg="add del mod">
          <ac:chgData name="ＦＡＮＧ Ｘｉｎｔａｏ(gr0475vx)" userId="f5a69607-3c73-4172-a63e-2f8eff800f7d" providerId="ADAL" clId="{529559B3-56E1-6740-984B-37030236FA47}" dt="2021-06-24T07:24:16.018" v="5470" actId="478"/>
          <ac:spMkLst>
            <pc:docMk/>
            <pc:sldMk cId="1528863379" sldId="352"/>
            <ac:spMk id="4" creationId="{72D5CD8E-DE77-7743-B6BC-A8D9270302E9}"/>
          </ac:spMkLst>
        </pc:spChg>
        <pc:spChg chg="add mod">
          <ac:chgData name="ＦＡＮＧ Ｘｉｎｔａｏ(gr0475vx)" userId="f5a69607-3c73-4172-a63e-2f8eff800f7d" providerId="ADAL" clId="{529559B3-56E1-6740-984B-37030236FA47}" dt="2021-06-24T07:29:30.571" v="5570" actId="20577"/>
          <ac:spMkLst>
            <pc:docMk/>
            <pc:sldMk cId="1528863379" sldId="352"/>
            <ac:spMk id="5" creationId="{7FD4F175-2495-7849-8225-7E2213ED799A}"/>
          </ac:spMkLst>
        </pc:spChg>
        <pc:spChg chg="del">
          <ac:chgData name="ＦＡＮＧ Ｘｉｎｔａｏ(gr0475vx)" userId="f5a69607-3c73-4172-a63e-2f8eff800f7d" providerId="ADAL" clId="{529559B3-56E1-6740-984B-37030236FA47}" dt="2021-06-24T07:20:47.783" v="5418" actId="478"/>
          <ac:spMkLst>
            <pc:docMk/>
            <pc:sldMk cId="1528863379" sldId="352"/>
            <ac:spMk id="7" creationId="{23D03CB3-9E07-F147-806B-06B7C61933AD}"/>
          </ac:spMkLst>
        </pc:spChg>
        <pc:spChg chg="del">
          <ac:chgData name="ＦＡＮＧ Ｘｉｎｔａｏ(gr0475vx)" userId="f5a69607-3c73-4172-a63e-2f8eff800f7d" providerId="ADAL" clId="{529559B3-56E1-6740-984B-37030236FA47}" dt="2021-06-24T07:20:47.783" v="5418" actId="478"/>
          <ac:spMkLst>
            <pc:docMk/>
            <pc:sldMk cId="1528863379" sldId="352"/>
            <ac:spMk id="8" creationId="{9ADD7D35-C648-004F-85D7-ED8FAE379B52}"/>
          </ac:spMkLst>
        </pc:spChg>
        <pc:spChg chg="del">
          <ac:chgData name="ＦＡＮＧ Ｘｉｎｔａｏ(gr0475vx)" userId="f5a69607-3c73-4172-a63e-2f8eff800f7d" providerId="ADAL" clId="{529559B3-56E1-6740-984B-37030236FA47}" dt="2021-06-24T07:20:47.783" v="5418" actId="478"/>
          <ac:spMkLst>
            <pc:docMk/>
            <pc:sldMk cId="1528863379" sldId="352"/>
            <ac:spMk id="10" creationId="{3B8D56F5-4E99-AC45-ACCA-A6B964E03573}"/>
          </ac:spMkLst>
        </pc:spChg>
        <pc:spChg chg="del">
          <ac:chgData name="ＦＡＮＧ Ｘｉｎｔａｏ(gr0475vx)" userId="f5a69607-3c73-4172-a63e-2f8eff800f7d" providerId="ADAL" clId="{529559B3-56E1-6740-984B-37030236FA47}" dt="2021-06-24T07:20:47.783" v="5418" actId="478"/>
          <ac:spMkLst>
            <pc:docMk/>
            <pc:sldMk cId="1528863379" sldId="352"/>
            <ac:spMk id="11" creationId="{20202FEA-3070-E447-9764-2F3E05A1AE70}"/>
          </ac:spMkLst>
        </pc:spChg>
        <pc:spChg chg="add mod">
          <ac:chgData name="ＦＡＮＧ Ｘｉｎｔａｏ(gr0475vx)" userId="f5a69607-3c73-4172-a63e-2f8eff800f7d" providerId="ADAL" clId="{529559B3-56E1-6740-984B-37030236FA47}" dt="2021-06-24T07:22:16.873" v="5444" actId="1076"/>
          <ac:spMkLst>
            <pc:docMk/>
            <pc:sldMk cId="1528863379" sldId="352"/>
            <ac:spMk id="15" creationId="{B5FF6AB2-8CC4-9A4D-AC85-9140F3CD2D2F}"/>
          </ac:spMkLst>
        </pc:spChg>
        <pc:spChg chg="del">
          <ac:chgData name="ＦＡＮＧ Ｘｉｎｔａｏ(gr0475vx)" userId="f5a69607-3c73-4172-a63e-2f8eff800f7d" providerId="ADAL" clId="{529559B3-56E1-6740-984B-37030236FA47}" dt="2021-06-24T07:20:47.783" v="5418" actId="478"/>
          <ac:spMkLst>
            <pc:docMk/>
            <pc:sldMk cId="1528863379" sldId="352"/>
            <ac:spMk id="16" creationId="{18455038-BE13-D84D-A30A-5EE2E6F92AFA}"/>
          </ac:spMkLst>
        </pc:spChg>
        <pc:spChg chg="add del mod">
          <ac:chgData name="ＦＡＮＧ Ｘｉｎｔａｏ(gr0475vx)" userId="f5a69607-3c73-4172-a63e-2f8eff800f7d" providerId="ADAL" clId="{529559B3-56E1-6740-984B-37030236FA47}" dt="2021-06-24T07:23:05.263" v="5457" actId="478"/>
          <ac:spMkLst>
            <pc:docMk/>
            <pc:sldMk cId="1528863379" sldId="352"/>
            <ac:spMk id="17" creationId="{00C772D8-D89D-D441-B2F0-94EA636372D7}"/>
          </ac:spMkLst>
        </pc:spChg>
        <pc:spChg chg="del mod">
          <ac:chgData name="ＦＡＮＧ Ｘｉｎｔａｏ(gr0475vx)" userId="f5a69607-3c73-4172-a63e-2f8eff800f7d" providerId="ADAL" clId="{529559B3-56E1-6740-984B-37030236FA47}" dt="2021-06-24T07:20:52.696" v="5420" actId="478"/>
          <ac:spMkLst>
            <pc:docMk/>
            <pc:sldMk cId="1528863379" sldId="352"/>
            <ac:spMk id="18" creationId="{25BFF11B-84DD-6D4B-B746-94E8499B14BA}"/>
          </ac:spMkLst>
        </pc:spChg>
        <pc:spChg chg="del">
          <ac:chgData name="ＦＡＮＧ Ｘｉｎｔａｏ(gr0475vx)" userId="f5a69607-3c73-4172-a63e-2f8eff800f7d" providerId="ADAL" clId="{529559B3-56E1-6740-984B-37030236FA47}" dt="2021-06-24T07:20:47.783" v="5418" actId="478"/>
          <ac:spMkLst>
            <pc:docMk/>
            <pc:sldMk cId="1528863379" sldId="352"/>
            <ac:spMk id="19" creationId="{7254ABD4-3C28-C64E-A698-DE398A29D788}"/>
          </ac:spMkLst>
        </pc:spChg>
        <pc:spChg chg="del">
          <ac:chgData name="ＦＡＮＧ Ｘｉｎｔａｏ(gr0475vx)" userId="f5a69607-3c73-4172-a63e-2f8eff800f7d" providerId="ADAL" clId="{529559B3-56E1-6740-984B-37030236FA47}" dt="2021-06-24T07:20:47.783" v="5418" actId="478"/>
          <ac:spMkLst>
            <pc:docMk/>
            <pc:sldMk cId="1528863379" sldId="352"/>
            <ac:spMk id="20" creationId="{5F2E7BFB-F25E-A947-8969-AD9BA2462D67}"/>
          </ac:spMkLst>
        </pc:spChg>
        <pc:spChg chg="del">
          <ac:chgData name="ＦＡＮＧ Ｘｉｎｔａｏ(gr0475vx)" userId="f5a69607-3c73-4172-a63e-2f8eff800f7d" providerId="ADAL" clId="{529559B3-56E1-6740-984B-37030236FA47}" dt="2021-06-24T07:20:47.783" v="5418" actId="478"/>
          <ac:spMkLst>
            <pc:docMk/>
            <pc:sldMk cId="1528863379" sldId="352"/>
            <ac:spMk id="21" creationId="{7E3505D4-B0E6-2B4D-913B-E352A67919E1}"/>
          </ac:spMkLst>
        </pc:spChg>
        <pc:spChg chg="del">
          <ac:chgData name="ＦＡＮＧ Ｘｉｎｔａｏ(gr0475vx)" userId="f5a69607-3c73-4172-a63e-2f8eff800f7d" providerId="ADAL" clId="{529559B3-56E1-6740-984B-37030236FA47}" dt="2021-06-24T07:20:47.783" v="5418" actId="478"/>
          <ac:spMkLst>
            <pc:docMk/>
            <pc:sldMk cId="1528863379" sldId="352"/>
            <ac:spMk id="22" creationId="{9A9A5722-B933-6349-A1EE-2556E56382E1}"/>
          </ac:spMkLst>
        </pc:spChg>
        <pc:spChg chg="add mod">
          <ac:chgData name="ＦＡＮＧ Ｘｉｎｔａｏ(gr0475vx)" userId="f5a69607-3c73-4172-a63e-2f8eff800f7d" providerId="ADAL" clId="{529559B3-56E1-6740-984B-37030236FA47}" dt="2021-06-24T07:25:49.319" v="5499" actId="20577"/>
          <ac:spMkLst>
            <pc:docMk/>
            <pc:sldMk cId="1528863379" sldId="352"/>
            <ac:spMk id="23" creationId="{FCA4663E-703D-D74E-8C89-F03B8B0ACD02}"/>
          </ac:spMkLst>
        </pc:spChg>
        <pc:spChg chg="add mod">
          <ac:chgData name="ＦＡＮＧ Ｘｉｎｔａｏ(gr0475vx)" userId="f5a69607-3c73-4172-a63e-2f8eff800f7d" providerId="ADAL" clId="{529559B3-56E1-6740-984B-37030236FA47}" dt="2021-06-24T07:27:07.357" v="5513" actId="1076"/>
          <ac:spMkLst>
            <pc:docMk/>
            <pc:sldMk cId="1528863379" sldId="352"/>
            <ac:spMk id="26" creationId="{7DA27860-2A5A-584B-A817-0861AA8A55AE}"/>
          </ac:spMkLst>
        </pc:spChg>
        <pc:spChg chg="add mod">
          <ac:chgData name="ＦＡＮＧ Ｘｉｎｔａｏ(gr0475vx)" userId="f5a69607-3c73-4172-a63e-2f8eff800f7d" providerId="ADAL" clId="{529559B3-56E1-6740-984B-37030236FA47}" dt="2021-06-24T07:30:00.668" v="5584" actId="20577"/>
          <ac:spMkLst>
            <pc:docMk/>
            <pc:sldMk cId="1528863379" sldId="352"/>
            <ac:spMk id="27" creationId="{47795670-337E-C34E-BE51-5764E9C950C4}"/>
          </ac:spMkLst>
        </pc:spChg>
        <pc:spChg chg="add mod">
          <ac:chgData name="ＦＡＮＧ Ｘｉｎｔａｏ(gr0475vx)" userId="f5a69607-3c73-4172-a63e-2f8eff800f7d" providerId="ADAL" clId="{529559B3-56E1-6740-984B-37030236FA47}" dt="2021-06-24T07:29:05.139" v="5555" actId="1076"/>
          <ac:spMkLst>
            <pc:docMk/>
            <pc:sldMk cId="1528863379" sldId="352"/>
            <ac:spMk id="28" creationId="{277BE7F7-CABA-8345-8FBE-7455E55EF78C}"/>
          </ac:spMkLst>
        </pc:spChg>
        <pc:spChg chg="add mod">
          <ac:chgData name="ＦＡＮＧ Ｘｉｎｔａｏ(gr0475vx)" userId="f5a69607-3c73-4172-a63e-2f8eff800f7d" providerId="ADAL" clId="{529559B3-56E1-6740-984B-37030236FA47}" dt="2021-06-24T07:29:12.409" v="5557" actId="1076"/>
          <ac:spMkLst>
            <pc:docMk/>
            <pc:sldMk cId="1528863379" sldId="352"/>
            <ac:spMk id="29" creationId="{5DBD987B-D5F7-F047-977B-0885EFB44604}"/>
          </ac:spMkLst>
        </pc:spChg>
        <pc:cxnChg chg="add mod">
          <ac:chgData name="ＦＡＮＧ Ｘｉｎｔａｏ(gr0475vx)" userId="f5a69607-3c73-4172-a63e-2f8eff800f7d" providerId="ADAL" clId="{529559B3-56E1-6740-984B-37030236FA47}" dt="2021-06-24T07:26:54.085" v="5509" actId="14100"/>
          <ac:cxnSpMkLst>
            <pc:docMk/>
            <pc:sldMk cId="1528863379" sldId="352"/>
            <ac:cxnSpMk id="12" creationId="{27EA082B-C67A-D44F-9AF5-C449DC2F9DB9}"/>
          </ac:cxnSpMkLst>
        </pc:cxnChg>
        <pc:cxnChg chg="add mod">
          <ac:chgData name="ＦＡＮＧ Ｘｉｎｔａｏ(gr0475vx)" userId="f5a69607-3c73-4172-a63e-2f8eff800f7d" providerId="ADAL" clId="{529559B3-56E1-6740-984B-37030236FA47}" dt="2021-06-25T03:17:07.224" v="6105" actId="14100"/>
          <ac:cxnSpMkLst>
            <pc:docMk/>
            <pc:sldMk cId="1528863379" sldId="352"/>
            <ac:cxnSpMk id="16" creationId="{A12A85C0-0039-6B47-B3BE-46DEB128125D}"/>
          </ac:cxnSpMkLst>
        </pc:cxnChg>
        <pc:cxnChg chg="add mod">
          <ac:chgData name="ＦＡＮＧ Ｘｉｎｔａｏ(gr0475vx)" userId="f5a69607-3c73-4172-a63e-2f8eff800f7d" providerId="ADAL" clId="{529559B3-56E1-6740-984B-37030236FA47}" dt="2021-06-25T03:17:05.177" v="6104" actId="14100"/>
          <ac:cxnSpMkLst>
            <pc:docMk/>
            <pc:sldMk cId="1528863379" sldId="352"/>
            <ac:cxnSpMk id="17" creationId="{3D97E3FA-A3ED-614F-9943-B9FCAF200015}"/>
          </ac:cxnSpMkLst>
        </pc:cxnChg>
        <pc:cxnChg chg="add mod">
          <ac:chgData name="ＦＡＮＧ Ｘｉｎｔａｏ(gr0475vx)" userId="f5a69607-3c73-4172-a63e-2f8eff800f7d" providerId="ADAL" clId="{529559B3-56E1-6740-984B-37030236FA47}" dt="2021-06-25T03:17:26.485" v="6107" actId="1076"/>
          <ac:cxnSpMkLst>
            <pc:docMk/>
            <pc:sldMk cId="1528863379" sldId="352"/>
            <ac:cxnSpMk id="21" creationId="{6B07C15A-7D6E-D740-B908-C179D48C9F43}"/>
          </ac:cxnSpMkLst>
        </pc:cxnChg>
        <pc:cxnChg chg="add mod">
          <ac:chgData name="ＦＡＮＧ Ｘｉｎｔａｏ(gr0475vx)" userId="f5a69607-3c73-4172-a63e-2f8eff800f7d" providerId="ADAL" clId="{529559B3-56E1-6740-984B-37030236FA47}" dt="2021-06-25T03:17:39.177" v="6109" actId="1076"/>
          <ac:cxnSpMkLst>
            <pc:docMk/>
            <pc:sldMk cId="1528863379" sldId="352"/>
            <ac:cxnSpMk id="22" creationId="{B5E017C5-D205-0F42-B7A9-F34E418AE07C}"/>
          </ac:cxnSpMkLst>
        </pc:cxnChg>
        <pc:cxnChg chg="add mod">
          <ac:chgData name="ＦＡＮＧ Ｘｉｎｔａｏ(gr0475vx)" userId="f5a69607-3c73-4172-a63e-2f8eff800f7d" providerId="ADAL" clId="{529559B3-56E1-6740-984B-37030236FA47}" dt="2021-06-24T07:26:55.736" v="5510" actId="1076"/>
          <ac:cxnSpMkLst>
            <pc:docMk/>
            <pc:sldMk cId="1528863379" sldId="352"/>
            <ac:cxnSpMk id="24" creationId="{0E1F9675-E46D-8B49-B632-220DD33E11B4}"/>
          </ac:cxnSpMkLst>
        </pc:cxnChg>
      </pc:sldChg>
    </pc:docChg>
  </pc:docChgLst>
  <pc:docChgLst>
    <pc:chgData name="FANG Xintao(gr0475vx)" userId="f5a69607-3c73-4172-a63e-2f8eff800f7d" providerId="ADAL" clId="{232000C0-B5D4-E34B-9802-84834EE76E74}"/>
    <pc:docChg chg="undo custSel addSld modSld sldOrd">
      <pc:chgData name="FANG Xintao(gr0475vx)" userId="f5a69607-3c73-4172-a63e-2f8eff800f7d" providerId="ADAL" clId="{232000C0-B5D4-E34B-9802-84834EE76E74}" dt="2021-02-26T02:46:03.745" v="2422" actId="27918"/>
      <pc:docMkLst>
        <pc:docMk/>
      </pc:docMkLst>
      <pc:sldChg chg="addSp modSp mod">
        <pc:chgData name="FANG Xintao(gr0475vx)" userId="f5a69607-3c73-4172-a63e-2f8eff800f7d" providerId="ADAL" clId="{232000C0-B5D4-E34B-9802-84834EE76E74}" dt="2021-02-26T01:43:44.505" v="1576" actId="1076"/>
        <pc:sldMkLst>
          <pc:docMk/>
          <pc:sldMk cId="3527916796" sldId="256"/>
        </pc:sldMkLst>
        <pc:spChg chg="mod">
          <ac:chgData name="FANG Xintao(gr0475vx)" userId="f5a69607-3c73-4172-a63e-2f8eff800f7d" providerId="ADAL" clId="{232000C0-B5D4-E34B-9802-84834EE76E74}" dt="2021-02-26T01:43:44.505" v="1576" actId="1076"/>
          <ac:spMkLst>
            <pc:docMk/>
            <pc:sldMk cId="3527916796" sldId="256"/>
            <ac:spMk id="2" creationId="{C09F0BFF-3663-0E4B-A023-6B2E72947AE0}"/>
          </ac:spMkLst>
        </pc:spChg>
        <pc:spChg chg="add mod">
          <ac:chgData name="FANG Xintao(gr0475vx)" userId="f5a69607-3c73-4172-a63e-2f8eff800f7d" providerId="ADAL" clId="{232000C0-B5D4-E34B-9802-84834EE76E74}" dt="2021-02-24T04:50:47.613" v="1022" actId="1076"/>
          <ac:spMkLst>
            <pc:docMk/>
            <pc:sldMk cId="3527916796" sldId="256"/>
            <ac:spMk id="3" creationId="{46A281A4-4538-8A49-85CB-2AF8BE1E5BE8}"/>
          </ac:spMkLst>
        </pc:spChg>
        <pc:spChg chg="mod">
          <ac:chgData name="FANG Xintao(gr0475vx)" userId="f5a69607-3c73-4172-a63e-2f8eff800f7d" providerId="ADAL" clId="{232000C0-B5D4-E34B-9802-84834EE76E74}" dt="2021-02-24T04:56:34.861" v="1144" actId="1076"/>
          <ac:spMkLst>
            <pc:docMk/>
            <pc:sldMk cId="3527916796" sldId="256"/>
            <ac:spMk id="6" creationId="{F71AFA9A-5AFD-7E41-B85A-4618D969194B}"/>
          </ac:spMkLst>
        </pc:spChg>
      </pc:sldChg>
      <pc:sldChg chg="addSp delSp modSp mod modAnim">
        <pc:chgData name="FANG Xintao(gr0475vx)" userId="f5a69607-3c73-4172-a63e-2f8eff800f7d" providerId="ADAL" clId="{232000C0-B5D4-E34B-9802-84834EE76E74}" dt="2021-02-26T02:11:55.441" v="1883" actId="478"/>
        <pc:sldMkLst>
          <pc:docMk/>
          <pc:sldMk cId="4172746188" sldId="266"/>
        </pc:sldMkLst>
        <pc:spChg chg="mod">
          <ac:chgData name="FANG Xintao(gr0475vx)" userId="f5a69607-3c73-4172-a63e-2f8eff800f7d" providerId="ADAL" clId="{232000C0-B5D4-E34B-9802-84834EE76E74}" dt="2021-02-26T01:49:48.607" v="1630"/>
          <ac:spMkLst>
            <pc:docMk/>
            <pc:sldMk cId="4172746188" sldId="266"/>
            <ac:spMk id="3" creationId="{3823974B-B879-6840-84FA-D2B376E8F416}"/>
          </ac:spMkLst>
        </pc:spChg>
        <pc:spChg chg="add mod">
          <ac:chgData name="FANG Xintao(gr0475vx)" userId="f5a69607-3c73-4172-a63e-2f8eff800f7d" providerId="ADAL" clId="{232000C0-B5D4-E34B-9802-84834EE76E74}" dt="2021-02-24T05:21:00.052" v="1269" actId="692"/>
          <ac:spMkLst>
            <pc:docMk/>
            <pc:sldMk cId="4172746188" sldId="266"/>
            <ac:spMk id="5" creationId="{1E03C9B4-6751-8F43-9BA7-275FA0D8D2D5}"/>
          </ac:spMkLst>
        </pc:spChg>
        <pc:spChg chg="del">
          <ac:chgData name="FANG Xintao(gr0475vx)" userId="f5a69607-3c73-4172-a63e-2f8eff800f7d" providerId="ADAL" clId="{232000C0-B5D4-E34B-9802-84834EE76E74}" dt="2021-02-26T02:11:55.441" v="1883" actId="478"/>
          <ac:spMkLst>
            <pc:docMk/>
            <pc:sldMk cId="4172746188" sldId="266"/>
            <ac:spMk id="7" creationId="{EDDD6456-B2AF-4F49-AD32-F92D8267DA3E}"/>
          </ac:spMkLst>
        </pc:spChg>
        <pc:spChg chg="del mod">
          <ac:chgData name="FANG Xintao(gr0475vx)" userId="f5a69607-3c73-4172-a63e-2f8eff800f7d" providerId="ADAL" clId="{232000C0-B5D4-E34B-9802-84834EE76E74}" dt="2021-02-26T02:11:53.283" v="1882" actId="478"/>
          <ac:spMkLst>
            <pc:docMk/>
            <pc:sldMk cId="4172746188" sldId="266"/>
            <ac:spMk id="11" creationId="{CF14B76C-7C46-3B4F-9CCE-8148C6129AF7}"/>
          </ac:spMkLst>
        </pc:spChg>
        <pc:spChg chg="add mod">
          <ac:chgData name="FANG Xintao(gr0475vx)" userId="f5a69607-3c73-4172-a63e-2f8eff800f7d" providerId="ADAL" clId="{232000C0-B5D4-E34B-9802-84834EE76E74}" dt="2021-02-26T01:47:22.562" v="1623"/>
          <ac:spMkLst>
            <pc:docMk/>
            <pc:sldMk cId="4172746188" sldId="266"/>
            <ac:spMk id="13" creationId="{5D79B86F-8589-5E4E-B524-C0EE7C3830F6}"/>
          </ac:spMkLst>
        </pc:spChg>
        <pc:spChg chg="add mod">
          <ac:chgData name="FANG Xintao(gr0475vx)" userId="f5a69607-3c73-4172-a63e-2f8eff800f7d" providerId="ADAL" clId="{232000C0-B5D4-E34B-9802-84834EE76E74}" dt="2021-02-26T01:47:22.562" v="1623"/>
          <ac:spMkLst>
            <pc:docMk/>
            <pc:sldMk cId="4172746188" sldId="266"/>
            <ac:spMk id="14" creationId="{22BA49A3-542A-7147-BA31-81BA67DC8FB1}"/>
          </ac:spMkLst>
        </pc:spChg>
        <pc:spChg chg="add mod">
          <ac:chgData name="FANG Xintao(gr0475vx)" userId="f5a69607-3c73-4172-a63e-2f8eff800f7d" providerId="ADAL" clId="{232000C0-B5D4-E34B-9802-84834EE76E74}" dt="2021-02-26T01:49:50.197" v="1631"/>
          <ac:spMkLst>
            <pc:docMk/>
            <pc:sldMk cId="4172746188" sldId="266"/>
            <ac:spMk id="16" creationId="{5F178D2F-2611-8548-B196-29A755718160}"/>
          </ac:spMkLst>
        </pc:spChg>
        <pc:spChg chg="add mod">
          <ac:chgData name="FANG Xintao(gr0475vx)" userId="f5a69607-3c73-4172-a63e-2f8eff800f7d" providerId="ADAL" clId="{232000C0-B5D4-E34B-9802-84834EE76E74}" dt="2021-02-26T01:49:50.197" v="1631"/>
          <ac:spMkLst>
            <pc:docMk/>
            <pc:sldMk cId="4172746188" sldId="266"/>
            <ac:spMk id="17" creationId="{9FF7AFA2-1327-1C46-AEBA-3835432F0C52}"/>
          </ac:spMkLst>
        </pc:spChg>
        <pc:spChg chg="add mod">
          <ac:chgData name="FANG Xintao(gr0475vx)" userId="f5a69607-3c73-4172-a63e-2f8eff800f7d" providerId="ADAL" clId="{232000C0-B5D4-E34B-9802-84834EE76E74}" dt="2021-02-26T01:50:00.584" v="1634"/>
          <ac:spMkLst>
            <pc:docMk/>
            <pc:sldMk cId="4172746188" sldId="266"/>
            <ac:spMk id="20" creationId="{4ED2FBE4-A814-B346-BF59-70781EB73BFA}"/>
          </ac:spMkLst>
        </pc:spChg>
        <pc:spChg chg="add mod">
          <ac:chgData name="FANG Xintao(gr0475vx)" userId="f5a69607-3c73-4172-a63e-2f8eff800f7d" providerId="ADAL" clId="{232000C0-B5D4-E34B-9802-84834EE76E74}" dt="2021-02-26T01:50:00.584" v="1634"/>
          <ac:spMkLst>
            <pc:docMk/>
            <pc:sldMk cId="4172746188" sldId="266"/>
            <ac:spMk id="21" creationId="{04E1DCCB-31C3-5347-AE10-F341E6094B54}"/>
          </ac:spMkLst>
        </pc:spChg>
        <pc:grpChg chg="add del mod">
          <ac:chgData name="FANG Xintao(gr0475vx)" userId="f5a69607-3c73-4172-a63e-2f8eff800f7d" providerId="ADAL" clId="{232000C0-B5D4-E34B-9802-84834EE76E74}" dt="2021-02-26T02:05:06.926" v="1848" actId="478"/>
          <ac:grpSpMkLst>
            <pc:docMk/>
            <pc:sldMk cId="4172746188" sldId="266"/>
            <ac:grpSpMk id="12" creationId="{8A7D96E3-9043-1F4C-A97E-919F495A9D08}"/>
          </ac:grpSpMkLst>
        </pc:grpChg>
        <pc:grpChg chg="add del mod">
          <ac:chgData name="FANG Xintao(gr0475vx)" userId="f5a69607-3c73-4172-a63e-2f8eff800f7d" providerId="ADAL" clId="{232000C0-B5D4-E34B-9802-84834EE76E74}" dt="2021-02-26T01:49:53.066" v="1632" actId="478"/>
          <ac:grpSpMkLst>
            <pc:docMk/>
            <pc:sldMk cId="4172746188" sldId="266"/>
            <ac:grpSpMk id="15" creationId="{3B7A8D67-6E32-F344-9B04-5A27625A208E}"/>
          </ac:grpSpMkLst>
        </pc:grpChg>
        <pc:grpChg chg="add mod">
          <ac:chgData name="FANG Xintao(gr0475vx)" userId="f5a69607-3c73-4172-a63e-2f8eff800f7d" providerId="ADAL" clId="{232000C0-B5D4-E34B-9802-84834EE76E74}" dt="2021-02-26T01:50:00.584" v="1634"/>
          <ac:grpSpMkLst>
            <pc:docMk/>
            <pc:sldMk cId="4172746188" sldId="266"/>
            <ac:grpSpMk id="19" creationId="{F364E50A-3D4A-784F-AA58-A9A1FB0B456B}"/>
          </ac:grpSpMkLst>
        </pc:grpChg>
        <pc:graphicFrameChg chg="mod">
          <ac:chgData name="FANG Xintao(gr0475vx)" userId="f5a69607-3c73-4172-a63e-2f8eff800f7d" providerId="ADAL" clId="{232000C0-B5D4-E34B-9802-84834EE76E74}" dt="2021-02-26T02:11:36.648" v="1879" actId="207"/>
          <ac:graphicFrameMkLst>
            <pc:docMk/>
            <pc:sldMk cId="4172746188" sldId="266"/>
            <ac:graphicFrameMk id="4" creationId="{761D0E18-CDF9-3247-B69C-431881553A92}"/>
          </ac:graphicFrameMkLst>
        </pc:graphicFrameChg>
        <pc:graphicFrameChg chg="add del mod modGraphic">
          <ac:chgData name="FANG Xintao(gr0475vx)" userId="f5a69607-3c73-4172-a63e-2f8eff800f7d" providerId="ADAL" clId="{232000C0-B5D4-E34B-9802-84834EE76E74}" dt="2021-02-26T01:50:53.665" v="1643" actId="1032"/>
          <ac:graphicFrameMkLst>
            <pc:docMk/>
            <pc:sldMk cId="4172746188" sldId="266"/>
            <ac:graphicFrameMk id="8" creationId="{57367BD9-959D-964A-AC2F-420E2501427E}"/>
          </ac:graphicFrameMkLst>
        </pc:graphicFrameChg>
        <pc:graphicFrameChg chg="add del mod modGraphic">
          <ac:chgData name="FANG Xintao(gr0475vx)" userId="f5a69607-3c73-4172-a63e-2f8eff800f7d" providerId="ADAL" clId="{232000C0-B5D4-E34B-9802-84834EE76E74}" dt="2021-02-26T02:02:58.186" v="1810" actId="478"/>
          <ac:graphicFrameMkLst>
            <pc:docMk/>
            <pc:sldMk cId="4172746188" sldId="266"/>
            <ac:graphicFrameMk id="22" creationId="{856D7A10-364A-5642-8B04-21505A09F0BE}"/>
          </ac:graphicFrameMkLst>
        </pc:graphicFrameChg>
        <pc:graphicFrameChg chg="add del mod">
          <ac:chgData name="FANG Xintao(gr0475vx)" userId="f5a69607-3c73-4172-a63e-2f8eff800f7d" providerId="ADAL" clId="{232000C0-B5D4-E34B-9802-84834EE76E74}" dt="2021-02-26T02:04:33.928" v="1844" actId="478"/>
          <ac:graphicFrameMkLst>
            <pc:docMk/>
            <pc:sldMk cId="4172746188" sldId="266"/>
            <ac:graphicFrameMk id="23" creationId="{C755A817-D0B1-7B4E-93B3-2A8C12F9938F}"/>
          </ac:graphicFrameMkLst>
        </pc:graphicFrameChg>
        <pc:graphicFrameChg chg="add mod">
          <ac:chgData name="FANG Xintao(gr0475vx)" userId="f5a69607-3c73-4172-a63e-2f8eff800f7d" providerId="ADAL" clId="{232000C0-B5D4-E34B-9802-84834EE76E74}" dt="2021-02-26T02:11:42.598" v="1881" actId="207"/>
          <ac:graphicFrameMkLst>
            <pc:docMk/>
            <pc:sldMk cId="4172746188" sldId="266"/>
            <ac:graphicFrameMk id="24" creationId="{D0260258-20F5-1449-84B0-FB3BD5A829A9}"/>
          </ac:graphicFrameMkLst>
        </pc:graphicFrameChg>
        <pc:graphicFrameChg chg="del mod">
          <ac:chgData name="FANG Xintao(gr0475vx)" userId="f5a69607-3c73-4172-a63e-2f8eff800f7d" providerId="ADAL" clId="{232000C0-B5D4-E34B-9802-84834EE76E74}" dt="2021-02-26T01:53:48.338" v="1715" actId="478"/>
          <ac:graphicFrameMkLst>
            <pc:docMk/>
            <pc:sldMk cId="4172746188" sldId="266"/>
            <ac:graphicFrameMk id="675" creationId="{8AE43E77-B1E0-4A32-93A0-52A3DA5A48D3}"/>
          </ac:graphicFrameMkLst>
        </pc:graphicFrameChg>
      </pc:sldChg>
      <pc:sldChg chg="modSp mod ord">
        <pc:chgData name="FANG Xintao(gr0475vx)" userId="f5a69607-3c73-4172-a63e-2f8eff800f7d" providerId="ADAL" clId="{232000C0-B5D4-E34B-9802-84834EE76E74}" dt="2021-02-26T02:38:00.008" v="2414" actId="15"/>
        <pc:sldMkLst>
          <pc:docMk/>
          <pc:sldMk cId="1075561700" sldId="267"/>
        </pc:sldMkLst>
        <pc:spChg chg="mod">
          <ac:chgData name="FANG Xintao(gr0475vx)" userId="f5a69607-3c73-4172-a63e-2f8eff800f7d" providerId="ADAL" clId="{232000C0-B5D4-E34B-9802-84834EE76E74}" dt="2021-02-24T05:34:15.160" v="1362" actId="20577"/>
          <ac:spMkLst>
            <pc:docMk/>
            <pc:sldMk cId="1075561700" sldId="267"/>
            <ac:spMk id="2" creationId="{A389842B-C2BB-43EA-B7F5-9C669D69D790}"/>
          </ac:spMkLst>
        </pc:spChg>
        <pc:spChg chg="mod">
          <ac:chgData name="FANG Xintao(gr0475vx)" userId="f5a69607-3c73-4172-a63e-2f8eff800f7d" providerId="ADAL" clId="{232000C0-B5D4-E34B-9802-84834EE76E74}" dt="2021-02-26T02:38:00.008" v="2414" actId="15"/>
          <ac:spMkLst>
            <pc:docMk/>
            <pc:sldMk cId="1075561700" sldId="267"/>
            <ac:spMk id="3" creationId="{80DD6DD9-4DED-43D1-B8A0-AC78CFD0096E}"/>
          </ac:spMkLst>
        </pc:spChg>
      </pc:sldChg>
      <pc:sldChg chg="addSp delSp modSp mod ord">
        <pc:chgData name="FANG Xintao(gr0475vx)" userId="f5a69607-3c73-4172-a63e-2f8eff800f7d" providerId="ADAL" clId="{232000C0-B5D4-E34B-9802-84834EE76E74}" dt="2021-02-24T05:39:17.648" v="1450" actId="1076"/>
        <pc:sldMkLst>
          <pc:docMk/>
          <pc:sldMk cId="4232215722" sldId="274"/>
        </pc:sldMkLst>
        <pc:spChg chg="mod">
          <ac:chgData name="FANG Xintao(gr0475vx)" userId="f5a69607-3c73-4172-a63e-2f8eff800f7d" providerId="ADAL" clId="{232000C0-B5D4-E34B-9802-84834EE76E74}" dt="2021-02-24T05:34:26.461" v="1372" actId="20577"/>
          <ac:spMkLst>
            <pc:docMk/>
            <pc:sldMk cId="4232215722" sldId="274"/>
            <ac:spMk id="2" creationId="{E2B7CAD7-184F-9148-B9B0-45037D6301D8}"/>
          </ac:spMkLst>
        </pc:spChg>
        <pc:spChg chg="del">
          <ac:chgData name="FANG Xintao(gr0475vx)" userId="f5a69607-3c73-4172-a63e-2f8eff800f7d" providerId="ADAL" clId="{232000C0-B5D4-E34B-9802-84834EE76E74}" dt="2021-02-24T05:35:27.913" v="1373" actId="478"/>
          <ac:spMkLst>
            <pc:docMk/>
            <pc:sldMk cId="4232215722" sldId="274"/>
            <ac:spMk id="4" creationId="{12EC22DA-9E8F-0142-AECF-44A8D33BFC10}"/>
          </ac:spMkLst>
        </pc:spChg>
        <pc:spChg chg="del">
          <ac:chgData name="FANG Xintao(gr0475vx)" userId="f5a69607-3c73-4172-a63e-2f8eff800f7d" providerId="ADAL" clId="{232000C0-B5D4-E34B-9802-84834EE76E74}" dt="2021-02-24T05:35:30.287" v="1374" actId="478"/>
          <ac:spMkLst>
            <pc:docMk/>
            <pc:sldMk cId="4232215722" sldId="274"/>
            <ac:spMk id="5" creationId="{B29A853F-FBD3-413C-A4E2-1CCDCF0510D5}"/>
          </ac:spMkLst>
        </pc:spChg>
        <pc:spChg chg="add mod">
          <ac:chgData name="FANG Xintao(gr0475vx)" userId="f5a69607-3c73-4172-a63e-2f8eff800f7d" providerId="ADAL" clId="{232000C0-B5D4-E34B-9802-84834EE76E74}" dt="2021-02-24T05:39:06.888" v="1448" actId="403"/>
          <ac:spMkLst>
            <pc:docMk/>
            <pc:sldMk cId="4232215722" sldId="274"/>
            <ac:spMk id="11" creationId="{3A90F6D7-FC91-DC40-B2B0-B6B9273E7BEE}"/>
          </ac:spMkLst>
        </pc:spChg>
        <pc:spChg chg="add mod">
          <ac:chgData name="FANG Xintao(gr0475vx)" userId="f5a69607-3c73-4172-a63e-2f8eff800f7d" providerId="ADAL" clId="{232000C0-B5D4-E34B-9802-84834EE76E74}" dt="2021-02-24T05:39:13.871" v="1449" actId="403"/>
          <ac:spMkLst>
            <pc:docMk/>
            <pc:sldMk cId="4232215722" sldId="274"/>
            <ac:spMk id="12" creationId="{B0C53BA9-6515-E644-A38B-A0B538B63980}"/>
          </ac:spMkLst>
        </pc:spChg>
        <pc:picChg chg="add mod">
          <ac:chgData name="FANG Xintao(gr0475vx)" userId="f5a69607-3c73-4172-a63e-2f8eff800f7d" providerId="ADAL" clId="{232000C0-B5D4-E34B-9802-84834EE76E74}" dt="2021-02-24T05:39:17.648" v="1450" actId="1076"/>
          <ac:picMkLst>
            <pc:docMk/>
            <pc:sldMk cId="4232215722" sldId="274"/>
            <ac:picMk id="7" creationId="{1EBBE143-46A5-EF4C-A590-508869F214F8}"/>
          </ac:picMkLst>
        </pc:picChg>
        <pc:picChg chg="add mod">
          <ac:chgData name="FANG Xintao(gr0475vx)" userId="f5a69607-3c73-4172-a63e-2f8eff800f7d" providerId="ADAL" clId="{232000C0-B5D4-E34B-9802-84834EE76E74}" dt="2021-02-24T05:37:18.299" v="1389" actId="1076"/>
          <ac:picMkLst>
            <pc:docMk/>
            <pc:sldMk cId="4232215722" sldId="274"/>
            <ac:picMk id="10" creationId="{6EFEF7D1-EC8A-F241-9D02-2C2B5F7D6E89}"/>
          </ac:picMkLst>
        </pc:picChg>
      </pc:sldChg>
      <pc:sldChg chg="addSp delSp modSp mod">
        <pc:chgData name="FANG Xintao(gr0475vx)" userId="f5a69607-3c73-4172-a63e-2f8eff800f7d" providerId="ADAL" clId="{232000C0-B5D4-E34B-9802-84834EE76E74}" dt="2021-02-26T02:33:46.771" v="2410" actId="2711"/>
        <pc:sldMkLst>
          <pc:docMk/>
          <pc:sldMk cId="2827441140" sldId="277"/>
        </pc:sldMkLst>
        <pc:spChg chg="mod">
          <ac:chgData name="FANG Xintao(gr0475vx)" userId="f5a69607-3c73-4172-a63e-2f8eff800f7d" providerId="ADAL" clId="{232000C0-B5D4-E34B-9802-84834EE76E74}" dt="2021-02-24T05:27:10.362" v="1311" actId="1038"/>
          <ac:spMkLst>
            <pc:docMk/>
            <pc:sldMk cId="2827441140" sldId="277"/>
            <ac:spMk id="2" creationId="{B98017F1-A404-4248-8654-8B41360FEE5C}"/>
          </ac:spMkLst>
        </pc:spChg>
        <pc:spChg chg="mod">
          <ac:chgData name="FANG Xintao(gr0475vx)" userId="f5a69607-3c73-4172-a63e-2f8eff800f7d" providerId="ADAL" clId="{232000C0-B5D4-E34B-9802-84834EE76E74}" dt="2021-02-26T02:33:46.771" v="2410" actId="2711"/>
          <ac:spMkLst>
            <pc:docMk/>
            <pc:sldMk cId="2827441140" sldId="277"/>
            <ac:spMk id="3" creationId="{A8147F66-0148-C54B-9DE9-1A310E62E13F}"/>
          </ac:spMkLst>
        </pc:spChg>
        <pc:spChg chg="mod">
          <ac:chgData name="FANG Xintao(gr0475vx)" userId="f5a69607-3c73-4172-a63e-2f8eff800f7d" providerId="ADAL" clId="{232000C0-B5D4-E34B-9802-84834EE76E74}" dt="2021-02-24T05:23:57.209" v="1280" actId="14100"/>
          <ac:spMkLst>
            <pc:docMk/>
            <pc:sldMk cId="2827441140" sldId="277"/>
            <ac:spMk id="4" creationId="{F2762A8D-D9B0-5749-B06A-761331AEA256}"/>
          </ac:spMkLst>
        </pc:spChg>
        <pc:spChg chg="mod">
          <ac:chgData name="FANG Xintao(gr0475vx)" userId="f5a69607-3c73-4172-a63e-2f8eff800f7d" providerId="ADAL" clId="{232000C0-B5D4-E34B-9802-84834EE76E74}" dt="2021-02-24T05:24:15.685" v="1284" actId="1076"/>
          <ac:spMkLst>
            <pc:docMk/>
            <pc:sldMk cId="2827441140" sldId="277"/>
            <ac:spMk id="7" creationId="{32E154E4-542E-5B4B-8827-50FD7812F08E}"/>
          </ac:spMkLst>
        </pc:spChg>
        <pc:spChg chg="mod">
          <ac:chgData name="FANG Xintao(gr0475vx)" userId="f5a69607-3c73-4172-a63e-2f8eff800f7d" providerId="ADAL" clId="{232000C0-B5D4-E34B-9802-84834EE76E74}" dt="2021-02-24T05:24:19.175" v="1285" actId="1076"/>
          <ac:spMkLst>
            <pc:docMk/>
            <pc:sldMk cId="2827441140" sldId="277"/>
            <ac:spMk id="8" creationId="{84F9345E-30AC-6B48-8296-BE28C212BD40}"/>
          </ac:spMkLst>
        </pc:spChg>
        <pc:spChg chg="mod">
          <ac:chgData name="FANG Xintao(gr0475vx)" userId="f5a69607-3c73-4172-a63e-2f8eff800f7d" providerId="ADAL" clId="{232000C0-B5D4-E34B-9802-84834EE76E74}" dt="2021-02-24T05:24:12.412" v="1283" actId="14100"/>
          <ac:spMkLst>
            <pc:docMk/>
            <pc:sldMk cId="2827441140" sldId="277"/>
            <ac:spMk id="9" creationId="{2339C30F-C379-0345-8421-F82D04E2C08B}"/>
          </ac:spMkLst>
        </pc:spChg>
        <pc:picChg chg="del mod">
          <ac:chgData name="FANG Xintao(gr0475vx)" userId="f5a69607-3c73-4172-a63e-2f8eff800f7d" providerId="ADAL" clId="{232000C0-B5D4-E34B-9802-84834EE76E74}" dt="2021-02-24T05:24:41.846" v="1288" actId="478"/>
          <ac:picMkLst>
            <pc:docMk/>
            <pc:sldMk cId="2827441140" sldId="277"/>
            <ac:picMk id="5" creationId="{3EEBD783-83FB-0D4D-B3BA-DA729FCEACA2}"/>
          </ac:picMkLst>
        </pc:picChg>
        <pc:picChg chg="add mod">
          <ac:chgData name="FANG Xintao(gr0475vx)" userId="f5a69607-3c73-4172-a63e-2f8eff800f7d" providerId="ADAL" clId="{232000C0-B5D4-E34B-9802-84834EE76E74}" dt="2021-02-24T05:26:33.085" v="1295" actId="1076"/>
          <ac:picMkLst>
            <pc:docMk/>
            <pc:sldMk cId="2827441140" sldId="277"/>
            <ac:picMk id="11" creationId="{63003A03-D832-744F-B1FF-07718BABBDB2}"/>
          </ac:picMkLst>
        </pc:picChg>
      </pc:sldChg>
      <pc:sldChg chg="addSp delSp modSp mod setBg">
        <pc:chgData name="FANG Xintao(gr0475vx)" userId="f5a69607-3c73-4172-a63e-2f8eff800f7d" providerId="ADAL" clId="{232000C0-B5D4-E34B-9802-84834EE76E74}" dt="2021-02-24T05:06:37.480" v="1216" actId="2711"/>
        <pc:sldMkLst>
          <pc:docMk/>
          <pc:sldMk cId="2675568392" sldId="283"/>
        </pc:sldMkLst>
        <pc:spChg chg="mod">
          <ac:chgData name="FANG Xintao(gr0475vx)" userId="f5a69607-3c73-4172-a63e-2f8eff800f7d" providerId="ADAL" clId="{232000C0-B5D4-E34B-9802-84834EE76E74}" dt="2021-02-22T12:20:10.553" v="22" actId="1076"/>
          <ac:spMkLst>
            <pc:docMk/>
            <pc:sldMk cId="2675568392" sldId="283"/>
            <ac:spMk id="5" creationId="{9CD3746F-DFE5-3441-9421-5F22E4FD9D4B}"/>
          </ac:spMkLst>
        </pc:spChg>
        <pc:spChg chg="add del mod">
          <ac:chgData name="FANG Xintao(gr0475vx)" userId="f5a69607-3c73-4172-a63e-2f8eff800f7d" providerId="ADAL" clId="{232000C0-B5D4-E34B-9802-84834EE76E74}" dt="2021-02-24T05:03:22.699" v="1153" actId="478"/>
          <ac:spMkLst>
            <pc:docMk/>
            <pc:sldMk cId="2675568392" sldId="283"/>
            <ac:spMk id="8" creationId="{14A8FD53-B7DD-9441-9785-9A881F2D01CE}"/>
          </ac:spMkLst>
        </pc:spChg>
        <pc:spChg chg="mod">
          <ac:chgData name="FANG Xintao(gr0475vx)" userId="f5a69607-3c73-4172-a63e-2f8eff800f7d" providerId="ADAL" clId="{232000C0-B5D4-E34B-9802-84834EE76E74}" dt="2021-02-24T05:06:22.659" v="1213" actId="2711"/>
          <ac:spMkLst>
            <pc:docMk/>
            <pc:sldMk cId="2675568392" sldId="283"/>
            <ac:spMk id="10" creationId="{E36CC6CA-D1E5-AE43-9638-D8B1B94609A8}"/>
          </ac:spMkLst>
        </pc:spChg>
        <pc:spChg chg="mod">
          <ac:chgData name="FANG Xintao(gr0475vx)" userId="f5a69607-3c73-4172-a63e-2f8eff800f7d" providerId="ADAL" clId="{232000C0-B5D4-E34B-9802-84834EE76E74}" dt="2021-02-24T05:05:40.295" v="1199" actId="20577"/>
          <ac:spMkLst>
            <pc:docMk/>
            <pc:sldMk cId="2675568392" sldId="283"/>
            <ac:spMk id="11" creationId="{1F43357B-B462-D847-BDC3-79AB9AA4B4E4}"/>
          </ac:spMkLst>
        </pc:spChg>
        <pc:spChg chg="del mod">
          <ac:chgData name="FANG Xintao(gr0475vx)" userId="f5a69607-3c73-4172-a63e-2f8eff800f7d" providerId="ADAL" clId="{232000C0-B5D4-E34B-9802-84834EE76E74}" dt="2021-02-22T12:26:29.718" v="135" actId="478"/>
          <ac:spMkLst>
            <pc:docMk/>
            <pc:sldMk cId="2675568392" sldId="283"/>
            <ac:spMk id="12" creationId="{77CF6180-3881-3C46-B05A-50852BAB367F}"/>
          </ac:spMkLst>
        </pc:spChg>
        <pc:spChg chg="add del mod">
          <ac:chgData name="FANG Xintao(gr0475vx)" userId="f5a69607-3c73-4172-a63e-2f8eff800f7d" providerId="ADAL" clId="{232000C0-B5D4-E34B-9802-84834EE76E74}" dt="2021-02-24T05:03:46.958" v="1159"/>
          <ac:spMkLst>
            <pc:docMk/>
            <pc:sldMk cId="2675568392" sldId="283"/>
            <ac:spMk id="12" creationId="{C3156B15-0879-D64B-8F9A-5A22AF283663}"/>
          </ac:spMkLst>
        </pc:spChg>
        <pc:spChg chg="add mod">
          <ac:chgData name="FANG Xintao(gr0475vx)" userId="f5a69607-3c73-4172-a63e-2f8eff800f7d" providerId="ADAL" clId="{232000C0-B5D4-E34B-9802-84834EE76E74}" dt="2021-02-24T05:06:37.480" v="1216" actId="2711"/>
          <ac:spMkLst>
            <pc:docMk/>
            <pc:sldMk cId="2675568392" sldId="283"/>
            <ac:spMk id="13" creationId="{2A0D2F2A-7CE0-7040-9E10-6779814A9E25}"/>
          </ac:spMkLst>
        </pc:spChg>
        <pc:graphicFrameChg chg="mod modGraphic">
          <ac:chgData name="FANG Xintao(gr0475vx)" userId="f5a69607-3c73-4172-a63e-2f8eff800f7d" providerId="ADAL" clId="{232000C0-B5D4-E34B-9802-84834EE76E74}" dt="2021-02-22T12:31:34.896" v="239" actId="20577"/>
          <ac:graphicFrameMkLst>
            <pc:docMk/>
            <pc:sldMk cId="2675568392" sldId="283"/>
            <ac:graphicFrameMk id="4" creationId="{D226A5CC-C41C-6740-8DEF-6B011F4B3669}"/>
          </ac:graphicFrameMkLst>
        </pc:graphicFrameChg>
        <pc:cxnChg chg="add mod">
          <ac:chgData name="FANG Xintao(gr0475vx)" userId="f5a69607-3c73-4172-a63e-2f8eff800f7d" providerId="ADAL" clId="{232000C0-B5D4-E34B-9802-84834EE76E74}" dt="2021-02-24T05:03:37.482" v="1155" actId="1076"/>
          <ac:cxnSpMkLst>
            <pc:docMk/>
            <pc:sldMk cId="2675568392" sldId="283"/>
            <ac:cxnSpMk id="6" creationId="{EEB53D4F-26B0-E646-B590-79580EF5B243}"/>
          </ac:cxnSpMkLst>
        </pc:cxnChg>
      </pc:sldChg>
      <pc:sldChg chg="modSp mod ord">
        <pc:chgData name="FANG Xintao(gr0475vx)" userId="f5a69607-3c73-4172-a63e-2f8eff800f7d" providerId="ADAL" clId="{232000C0-B5D4-E34B-9802-84834EE76E74}" dt="2021-02-26T02:23:57.250" v="2170" actId="20577"/>
        <pc:sldMkLst>
          <pc:docMk/>
          <pc:sldMk cId="243735020" sldId="291"/>
        </pc:sldMkLst>
        <pc:spChg chg="mod">
          <ac:chgData name="FANG Xintao(gr0475vx)" userId="f5a69607-3c73-4172-a63e-2f8eff800f7d" providerId="ADAL" clId="{232000C0-B5D4-E34B-9802-84834EE76E74}" dt="2021-02-26T02:23:57.250" v="2170" actId="20577"/>
          <ac:spMkLst>
            <pc:docMk/>
            <pc:sldMk cId="243735020" sldId="291"/>
            <ac:spMk id="3" creationId="{A351A24A-04F4-1143-A692-8A7106A7659B}"/>
          </ac:spMkLst>
        </pc:spChg>
      </pc:sldChg>
      <pc:sldChg chg="modSp mod">
        <pc:chgData name="FANG Xintao(gr0475vx)" userId="f5a69607-3c73-4172-a63e-2f8eff800f7d" providerId="ADAL" clId="{232000C0-B5D4-E34B-9802-84834EE76E74}" dt="2021-02-24T05:32:44.587" v="1331" actId="1076"/>
        <pc:sldMkLst>
          <pc:docMk/>
          <pc:sldMk cId="1854875444" sldId="292"/>
        </pc:sldMkLst>
        <pc:spChg chg="mod">
          <ac:chgData name="FANG Xintao(gr0475vx)" userId="f5a69607-3c73-4172-a63e-2f8eff800f7d" providerId="ADAL" clId="{232000C0-B5D4-E34B-9802-84834EE76E74}" dt="2021-02-24T05:32:44.587" v="1331" actId="1076"/>
          <ac:spMkLst>
            <pc:docMk/>
            <pc:sldMk cId="1854875444" sldId="292"/>
            <ac:spMk id="3" creationId="{1EA9E5FF-7BBC-FF4A-B1E1-EA6150DFD3FC}"/>
          </ac:spMkLst>
        </pc:spChg>
        <pc:spChg chg="mod">
          <ac:chgData name="FANG Xintao(gr0475vx)" userId="f5a69607-3c73-4172-a63e-2f8eff800f7d" providerId="ADAL" clId="{232000C0-B5D4-E34B-9802-84834EE76E74}" dt="2021-02-24T05:31:52.656" v="1321" actId="1076"/>
          <ac:spMkLst>
            <pc:docMk/>
            <pc:sldMk cId="1854875444" sldId="292"/>
            <ac:spMk id="8" creationId="{92FC31B9-34AB-164C-9280-3956E4E848E4}"/>
          </ac:spMkLst>
        </pc:spChg>
        <pc:picChg chg="mod">
          <ac:chgData name="FANG Xintao(gr0475vx)" userId="f5a69607-3c73-4172-a63e-2f8eff800f7d" providerId="ADAL" clId="{232000C0-B5D4-E34B-9802-84834EE76E74}" dt="2021-02-24T05:31:58.605" v="1322" actId="1076"/>
          <ac:picMkLst>
            <pc:docMk/>
            <pc:sldMk cId="1854875444" sldId="292"/>
            <ac:picMk id="4" creationId="{3DA4A822-8933-C44D-B72D-0066BE9D1C46}"/>
          </ac:picMkLst>
        </pc:picChg>
      </pc:sldChg>
      <pc:sldChg chg="modSp mod">
        <pc:chgData name="FANG Xintao(gr0475vx)" userId="f5a69607-3c73-4172-a63e-2f8eff800f7d" providerId="ADAL" clId="{232000C0-B5D4-E34B-9802-84834EE76E74}" dt="2021-02-24T05:17:27.490" v="1257" actId="20577"/>
        <pc:sldMkLst>
          <pc:docMk/>
          <pc:sldMk cId="2621240240" sldId="295"/>
        </pc:sldMkLst>
        <pc:spChg chg="mod">
          <ac:chgData name="FANG Xintao(gr0475vx)" userId="f5a69607-3c73-4172-a63e-2f8eff800f7d" providerId="ADAL" clId="{232000C0-B5D4-E34B-9802-84834EE76E74}" dt="2021-02-24T05:17:27.490" v="1257" actId="20577"/>
          <ac:spMkLst>
            <pc:docMk/>
            <pc:sldMk cId="2621240240" sldId="295"/>
            <ac:spMk id="4" creationId="{3C8F1BE0-FCA2-8C47-A9C4-BA3AA37FA064}"/>
          </ac:spMkLst>
        </pc:spChg>
      </pc:sldChg>
      <pc:sldChg chg="delSp modSp mod">
        <pc:chgData name="FANG Xintao(gr0475vx)" userId="f5a69607-3c73-4172-a63e-2f8eff800f7d" providerId="ADAL" clId="{232000C0-B5D4-E34B-9802-84834EE76E74}" dt="2021-02-26T02:31:11.918" v="2409" actId="478"/>
        <pc:sldMkLst>
          <pc:docMk/>
          <pc:sldMk cId="843165136" sldId="296"/>
        </pc:sldMkLst>
        <pc:spChg chg="mod">
          <ac:chgData name="FANG Xintao(gr0475vx)" userId="f5a69607-3c73-4172-a63e-2f8eff800f7d" providerId="ADAL" clId="{232000C0-B5D4-E34B-9802-84834EE76E74}" dt="2021-02-26T02:31:05.018" v="2407" actId="2711"/>
          <ac:spMkLst>
            <pc:docMk/>
            <pc:sldMk cId="843165136" sldId="296"/>
            <ac:spMk id="4" creationId="{E79A4B64-359A-2446-8677-4C29C8F213EB}"/>
          </ac:spMkLst>
        </pc:spChg>
        <pc:spChg chg="del mod">
          <ac:chgData name="FANG Xintao(gr0475vx)" userId="f5a69607-3c73-4172-a63e-2f8eff800f7d" providerId="ADAL" clId="{232000C0-B5D4-E34B-9802-84834EE76E74}" dt="2021-02-26T02:31:11.918" v="2409" actId="478"/>
          <ac:spMkLst>
            <pc:docMk/>
            <pc:sldMk cId="843165136" sldId="296"/>
            <ac:spMk id="5" creationId="{532A69F9-9F79-AB4F-A86B-5FDBEE7B2860}"/>
          </ac:spMkLst>
        </pc:spChg>
      </pc:sldChg>
      <pc:sldChg chg="modSp mod">
        <pc:chgData name="FANG Xintao(gr0475vx)" userId="f5a69607-3c73-4172-a63e-2f8eff800f7d" providerId="ADAL" clId="{232000C0-B5D4-E34B-9802-84834EE76E74}" dt="2021-02-26T01:44:27.929" v="1577" actId="1076"/>
        <pc:sldMkLst>
          <pc:docMk/>
          <pc:sldMk cId="3536378391" sldId="297"/>
        </pc:sldMkLst>
        <pc:grpChg chg="mod">
          <ac:chgData name="FANG Xintao(gr0475vx)" userId="f5a69607-3c73-4172-a63e-2f8eff800f7d" providerId="ADAL" clId="{232000C0-B5D4-E34B-9802-84834EE76E74}" dt="2021-02-26T01:44:27.929" v="1577" actId="1076"/>
          <ac:grpSpMkLst>
            <pc:docMk/>
            <pc:sldMk cId="3536378391" sldId="297"/>
            <ac:grpSpMk id="23" creationId="{83C8DEEB-E232-A147-BA41-8C4562D09408}"/>
          </ac:grpSpMkLst>
        </pc:grpChg>
      </pc:sldChg>
      <pc:sldChg chg="modSp mod">
        <pc:chgData name="FANG Xintao(gr0475vx)" userId="f5a69607-3c73-4172-a63e-2f8eff800f7d" providerId="ADAL" clId="{232000C0-B5D4-E34B-9802-84834EE76E74}" dt="2021-02-24T05:02:11.472" v="1146" actId="20577"/>
        <pc:sldMkLst>
          <pc:docMk/>
          <pc:sldMk cId="1134940727" sldId="298"/>
        </pc:sldMkLst>
        <pc:spChg chg="mod">
          <ac:chgData name="FANG Xintao(gr0475vx)" userId="f5a69607-3c73-4172-a63e-2f8eff800f7d" providerId="ADAL" clId="{232000C0-B5D4-E34B-9802-84834EE76E74}" dt="2021-02-24T05:02:11.472" v="1146" actId="20577"/>
          <ac:spMkLst>
            <pc:docMk/>
            <pc:sldMk cId="1134940727" sldId="298"/>
            <ac:spMk id="4" creationId="{FD3D7DB2-EAC8-0C40-ADD9-53382626B816}"/>
          </ac:spMkLst>
        </pc:spChg>
      </pc:sldChg>
      <pc:sldChg chg="addSp modSp add mod ord">
        <pc:chgData name="FANG Xintao(gr0475vx)" userId="f5a69607-3c73-4172-a63e-2f8eff800f7d" providerId="ADAL" clId="{232000C0-B5D4-E34B-9802-84834EE76E74}" dt="2021-02-24T05:15:16.454" v="1253" actId="1076"/>
        <pc:sldMkLst>
          <pc:docMk/>
          <pc:sldMk cId="3577078846" sldId="299"/>
        </pc:sldMkLst>
        <pc:spChg chg="mod">
          <ac:chgData name="FANG Xintao(gr0475vx)" userId="f5a69607-3c73-4172-a63e-2f8eff800f7d" providerId="ADAL" clId="{232000C0-B5D4-E34B-9802-84834EE76E74}" dt="2021-02-24T05:07:20.082" v="1234" actId="20577"/>
          <ac:spMkLst>
            <pc:docMk/>
            <pc:sldMk cId="3577078846" sldId="299"/>
            <ac:spMk id="2" creationId="{911C7F6F-A8E5-5B43-8F37-88567D9FB993}"/>
          </ac:spMkLst>
        </pc:spChg>
        <pc:spChg chg="mod">
          <ac:chgData name="FANG Xintao(gr0475vx)" userId="f5a69607-3c73-4172-a63e-2f8eff800f7d" providerId="ADAL" clId="{232000C0-B5D4-E34B-9802-84834EE76E74}" dt="2021-02-24T05:15:10.282" v="1252" actId="20577"/>
          <ac:spMkLst>
            <pc:docMk/>
            <pc:sldMk cId="3577078846" sldId="299"/>
            <ac:spMk id="4" creationId="{E79A4B64-359A-2446-8677-4C29C8F213EB}"/>
          </ac:spMkLst>
        </pc:spChg>
        <pc:picChg chg="add mod">
          <ac:chgData name="FANG Xintao(gr0475vx)" userId="f5a69607-3c73-4172-a63e-2f8eff800f7d" providerId="ADAL" clId="{232000C0-B5D4-E34B-9802-84834EE76E74}" dt="2021-02-24T05:15:16.454" v="1253" actId="1076"/>
          <ac:picMkLst>
            <pc:docMk/>
            <pc:sldMk cId="3577078846" sldId="299"/>
            <ac:picMk id="6" creationId="{0B1AB7D9-9291-B24E-BAF3-768A3E571398}"/>
          </ac:picMkLst>
        </pc:picChg>
      </pc:sldChg>
      <pc:sldChg chg="addSp modSp new mod">
        <pc:chgData name="FANG Xintao(gr0475vx)" userId="f5a69607-3c73-4172-a63e-2f8eff800f7d" providerId="ADAL" clId="{232000C0-B5D4-E34B-9802-84834EE76E74}" dt="2021-02-26T02:46:03.745" v="2422" actId="27918"/>
        <pc:sldMkLst>
          <pc:docMk/>
          <pc:sldMk cId="485281360" sldId="300"/>
        </pc:sldMkLst>
        <pc:spChg chg="add mod">
          <ac:chgData name="FANG Xintao(gr0475vx)" userId="f5a69607-3c73-4172-a63e-2f8eff800f7d" providerId="ADAL" clId="{232000C0-B5D4-E34B-9802-84834EE76E74}" dt="2021-02-26T02:44:04.461" v="2416"/>
          <ac:spMkLst>
            <pc:docMk/>
            <pc:sldMk cId="485281360" sldId="300"/>
            <ac:spMk id="3" creationId="{7E69E5BB-F88B-E346-9F1A-0CD86245EACB}"/>
          </ac:spMkLst>
        </pc:spChg>
        <pc:graphicFrameChg chg="add mod">
          <ac:chgData name="FANG Xintao(gr0475vx)" userId="f5a69607-3c73-4172-a63e-2f8eff800f7d" providerId="ADAL" clId="{232000C0-B5D4-E34B-9802-84834EE76E74}" dt="2021-02-26T02:45:35.023" v="2421" actId="1076"/>
          <ac:graphicFrameMkLst>
            <pc:docMk/>
            <pc:sldMk cId="485281360" sldId="300"/>
            <ac:graphicFrameMk id="4" creationId="{064C84C0-1888-104F-A5E7-3E444E4B007B}"/>
          </ac:graphicFrameMkLst>
        </pc:graphicFrameChg>
      </pc:sldChg>
    </pc:docChg>
  </pc:docChgLst>
  <pc:docChgLst>
    <pc:chgData name="FANG Xintao(gr0475vx)" userId="f5a69607-3c73-4172-a63e-2f8eff800f7d" providerId="ADAL" clId="{BC2663C9-C3AE-A04C-BDE8-8AE32D18FAD1}"/>
    <pc:docChg chg="undo custSel addSld delSld modSld sldOrd">
      <pc:chgData name="FANG Xintao(gr0475vx)" userId="f5a69607-3c73-4172-a63e-2f8eff800f7d" providerId="ADAL" clId="{BC2663C9-C3AE-A04C-BDE8-8AE32D18FAD1}" dt="2020-11-06T15:22:21.294" v="2609" actId="14100"/>
      <pc:docMkLst>
        <pc:docMk/>
      </pc:docMkLst>
      <pc:sldChg chg="modSp mod">
        <pc:chgData name="FANG Xintao(gr0475vx)" userId="f5a69607-3c73-4172-a63e-2f8eff800f7d" providerId="ADAL" clId="{BC2663C9-C3AE-A04C-BDE8-8AE32D18FAD1}" dt="2020-11-05T13:56:24.305" v="34" actId="20577"/>
        <pc:sldMkLst>
          <pc:docMk/>
          <pc:sldMk cId="3527916796" sldId="256"/>
        </pc:sldMkLst>
        <pc:spChg chg="mod">
          <ac:chgData name="FANG Xintao(gr0475vx)" userId="f5a69607-3c73-4172-a63e-2f8eff800f7d" providerId="ADAL" clId="{BC2663C9-C3AE-A04C-BDE8-8AE32D18FAD1}" dt="2020-11-05T13:56:24.305" v="34" actId="20577"/>
          <ac:spMkLst>
            <pc:docMk/>
            <pc:sldMk cId="3527916796" sldId="256"/>
            <ac:spMk id="6" creationId="{F71AFA9A-5AFD-7E41-B85A-4618D969194B}"/>
          </ac:spMkLst>
        </pc:spChg>
      </pc:sldChg>
      <pc:sldChg chg="modSp mod">
        <pc:chgData name="FANG Xintao(gr0475vx)" userId="f5a69607-3c73-4172-a63e-2f8eff800f7d" providerId="ADAL" clId="{BC2663C9-C3AE-A04C-BDE8-8AE32D18FAD1}" dt="2020-11-05T13:55:44.408" v="28" actId="20577"/>
        <pc:sldMkLst>
          <pc:docMk/>
          <pc:sldMk cId="778778503" sldId="257"/>
        </pc:sldMkLst>
        <pc:spChg chg="mod">
          <ac:chgData name="FANG Xintao(gr0475vx)" userId="f5a69607-3c73-4172-a63e-2f8eff800f7d" providerId="ADAL" clId="{BC2663C9-C3AE-A04C-BDE8-8AE32D18FAD1}" dt="2020-11-05T13:55:44.408" v="28" actId="20577"/>
          <ac:spMkLst>
            <pc:docMk/>
            <pc:sldMk cId="778778503" sldId="257"/>
            <ac:spMk id="3" creationId="{A351A24A-04F4-1143-A692-8A7106A7659B}"/>
          </ac:spMkLst>
        </pc:spChg>
      </pc:sldChg>
      <pc:sldChg chg="del">
        <pc:chgData name="FANG Xintao(gr0475vx)" userId="f5a69607-3c73-4172-a63e-2f8eff800f7d" providerId="ADAL" clId="{BC2663C9-C3AE-A04C-BDE8-8AE32D18FAD1}" dt="2020-11-05T13:54:27.380" v="1" actId="2696"/>
        <pc:sldMkLst>
          <pc:docMk/>
          <pc:sldMk cId="3788147709" sldId="261"/>
        </pc:sldMkLst>
      </pc:sldChg>
      <pc:sldChg chg="modSp mod">
        <pc:chgData name="FANG Xintao(gr0475vx)" userId="f5a69607-3c73-4172-a63e-2f8eff800f7d" providerId="ADAL" clId="{BC2663C9-C3AE-A04C-BDE8-8AE32D18FAD1}" dt="2020-11-06T14:54:54.902" v="2223" actId="20577"/>
        <pc:sldMkLst>
          <pc:docMk/>
          <pc:sldMk cId="3181406686" sldId="264"/>
        </pc:sldMkLst>
        <pc:spChg chg="mod">
          <ac:chgData name="FANG Xintao(gr0475vx)" userId="f5a69607-3c73-4172-a63e-2f8eff800f7d" providerId="ADAL" clId="{BC2663C9-C3AE-A04C-BDE8-8AE32D18FAD1}" dt="2020-11-06T14:54:54.902" v="2223" actId="20577"/>
          <ac:spMkLst>
            <pc:docMk/>
            <pc:sldMk cId="3181406686" sldId="264"/>
            <ac:spMk id="3" creationId="{4FC76145-3F3C-104E-8EB7-FCF70F2B63EB}"/>
          </ac:spMkLst>
        </pc:spChg>
      </pc:sldChg>
      <pc:sldChg chg="modSp mod">
        <pc:chgData name="FANG Xintao(gr0475vx)" userId="f5a69607-3c73-4172-a63e-2f8eff800f7d" providerId="ADAL" clId="{BC2663C9-C3AE-A04C-BDE8-8AE32D18FAD1}" dt="2020-11-05T15:05:24.395" v="970" actId="20577"/>
        <pc:sldMkLst>
          <pc:docMk/>
          <pc:sldMk cId="3107564537" sldId="269"/>
        </pc:sldMkLst>
        <pc:spChg chg="mod">
          <ac:chgData name="FANG Xintao(gr0475vx)" userId="f5a69607-3c73-4172-a63e-2f8eff800f7d" providerId="ADAL" clId="{BC2663C9-C3AE-A04C-BDE8-8AE32D18FAD1}" dt="2020-11-05T15:03:31.662" v="954" actId="20577"/>
          <ac:spMkLst>
            <pc:docMk/>
            <pc:sldMk cId="3107564537" sldId="269"/>
            <ac:spMk id="2" creationId="{50BFB1DF-15FF-1E4D-9FFB-D14F85AAA3BE}"/>
          </ac:spMkLst>
        </pc:spChg>
        <pc:spChg chg="mod">
          <ac:chgData name="FANG Xintao(gr0475vx)" userId="f5a69607-3c73-4172-a63e-2f8eff800f7d" providerId="ADAL" clId="{BC2663C9-C3AE-A04C-BDE8-8AE32D18FAD1}" dt="2020-11-05T15:05:24.395" v="970" actId="20577"/>
          <ac:spMkLst>
            <pc:docMk/>
            <pc:sldMk cId="3107564537" sldId="269"/>
            <ac:spMk id="3" creationId="{4FC76145-3F3C-104E-8EB7-FCF70F2B63EB}"/>
          </ac:spMkLst>
        </pc:spChg>
      </pc:sldChg>
      <pc:sldChg chg="del">
        <pc:chgData name="FANG Xintao(gr0475vx)" userId="f5a69607-3c73-4172-a63e-2f8eff800f7d" providerId="ADAL" clId="{BC2663C9-C3AE-A04C-BDE8-8AE32D18FAD1}" dt="2020-11-05T13:54:11.719" v="0" actId="2696"/>
        <pc:sldMkLst>
          <pc:docMk/>
          <pc:sldMk cId="1865021400" sldId="270"/>
        </pc:sldMkLst>
      </pc:sldChg>
      <pc:sldChg chg="del">
        <pc:chgData name="FANG Xintao(gr0475vx)" userId="f5a69607-3c73-4172-a63e-2f8eff800f7d" providerId="ADAL" clId="{BC2663C9-C3AE-A04C-BDE8-8AE32D18FAD1}" dt="2020-11-05T13:54:27.380" v="1" actId="2696"/>
        <pc:sldMkLst>
          <pc:docMk/>
          <pc:sldMk cId="3518406293" sldId="274"/>
        </pc:sldMkLst>
      </pc:sldChg>
      <pc:sldChg chg="del">
        <pc:chgData name="FANG Xintao(gr0475vx)" userId="f5a69607-3c73-4172-a63e-2f8eff800f7d" providerId="ADAL" clId="{BC2663C9-C3AE-A04C-BDE8-8AE32D18FAD1}" dt="2020-11-05T13:54:27.380" v="1" actId="2696"/>
        <pc:sldMkLst>
          <pc:docMk/>
          <pc:sldMk cId="616573897" sldId="276"/>
        </pc:sldMkLst>
      </pc:sldChg>
      <pc:sldChg chg="del">
        <pc:chgData name="FANG Xintao(gr0475vx)" userId="f5a69607-3c73-4172-a63e-2f8eff800f7d" providerId="ADAL" clId="{BC2663C9-C3AE-A04C-BDE8-8AE32D18FAD1}" dt="2020-11-05T13:54:27.380" v="1" actId="2696"/>
        <pc:sldMkLst>
          <pc:docMk/>
          <pc:sldMk cId="3526694092" sldId="277"/>
        </pc:sldMkLst>
      </pc:sldChg>
      <pc:sldChg chg="del">
        <pc:chgData name="FANG Xintao(gr0475vx)" userId="f5a69607-3c73-4172-a63e-2f8eff800f7d" providerId="ADAL" clId="{BC2663C9-C3AE-A04C-BDE8-8AE32D18FAD1}" dt="2020-11-05T13:54:11.719" v="0" actId="2696"/>
        <pc:sldMkLst>
          <pc:docMk/>
          <pc:sldMk cId="1503595718" sldId="278"/>
        </pc:sldMkLst>
      </pc:sldChg>
      <pc:sldChg chg="del">
        <pc:chgData name="FANG Xintao(gr0475vx)" userId="f5a69607-3c73-4172-a63e-2f8eff800f7d" providerId="ADAL" clId="{BC2663C9-C3AE-A04C-BDE8-8AE32D18FAD1}" dt="2020-11-05T13:54:11.719" v="0" actId="2696"/>
        <pc:sldMkLst>
          <pc:docMk/>
          <pc:sldMk cId="459199448" sldId="279"/>
        </pc:sldMkLst>
      </pc:sldChg>
      <pc:sldChg chg="del">
        <pc:chgData name="FANG Xintao(gr0475vx)" userId="f5a69607-3c73-4172-a63e-2f8eff800f7d" providerId="ADAL" clId="{BC2663C9-C3AE-A04C-BDE8-8AE32D18FAD1}" dt="2020-11-06T14:18:31.489" v="1749" actId="2696"/>
        <pc:sldMkLst>
          <pc:docMk/>
          <pc:sldMk cId="1358125998" sldId="280"/>
        </pc:sldMkLst>
      </pc:sldChg>
      <pc:sldChg chg="modSp mod">
        <pc:chgData name="FANG Xintao(gr0475vx)" userId="f5a69607-3c73-4172-a63e-2f8eff800f7d" providerId="ADAL" clId="{BC2663C9-C3AE-A04C-BDE8-8AE32D18FAD1}" dt="2020-11-05T15:02:32.591" v="945" actId="20577"/>
        <pc:sldMkLst>
          <pc:docMk/>
          <pc:sldMk cId="1822686881" sldId="281"/>
        </pc:sldMkLst>
        <pc:spChg chg="mod">
          <ac:chgData name="FANG Xintao(gr0475vx)" userId="f5a69607-3c73-4172-a63e-2f8eff800f7d" providerId="ADAL" clId="{BC2663C9-C3AE-A04C-BDE8-8AE32D18FAD1}" dt="2020-11-05T14:09:07.734" v="136" actId="20577"/>
          <ac:spMkLst>
            <pc:docMk/>
            <pc:sldMk cId="1822686881" sldId="281"/>
            <ac:spMk id="2" creationId="{B98017F1-A404-4248-8654-8B41360FEE5C}"/>
          </ac:spMkLst>
        </pc:spChg>
        <pc:spChg chg="mod">
          <ac:chgData name="FANG Xintao(gr0475vx)" userId="f5a69607-3c73-4172-a63e-2f8eff800f7d" providerId="ADAL" clId="{BC2663C9-C3AE-A04C-BDE8-8AE32D18FAD1}" dt="2020-11-05T15:02:32.591" v="945" actId="20577"/>
          <ac:spMkLst>
            <pc:docMk/>
            <pc:sldMk cId="1822686881" sldId="281"/>
            <ac:spMk id="3" creationId="{A351A24A-04F4-1143-A692-8A7106A7659B}"/>
          </ac:spMkLst>
        </pc:spChg>
      </pc:sldChg>
      <pc:sldChg chg="new del">
        <pc:chgData name="FANG Xintao(gr0475vx)" userId="f5a69607-3c73-4172-a63e-2f8eff800f7d" providerId="ADAL" clId="{BC2663C9-C3AE-A04C-BDE8-8AE32D18FAD1}" dt="2020-11-05T14:11:22.038" v="162" actId="2696"/>
        <pc:sldMkLst>
          <pc:docMk/>
          <pc:sldMk cId="143851799" sldId="282"/>
        </pc:sldMkLst>
      </pc:sldChg>
      <pc:sldChg chg="del">
        <pc:chgData name="FANG Xintao(gr0475vx)" userId="f5a69607-3c73-4172-a63e-2f8eff800f7d" providerId="ADAL" clId="{BC2663C9-C3AE-A04C-BDE8-8AE32D18FAD1}" dt="2020-11-05T13:54:27.380" v="1" actId="2696"/>
        <pc:sldMkLst>
          <pc:docMk/>
          <pc:sldMk cId="260838808" sldId="282"/>
        </pc:sldMkLst>
      </pc:sldChg>
      <pc:sldChg chg="addSp delSp modSp new mod ord">
        <pc:chgData name="FANG Xintao(gr0475vx)" userId="f5a69607-3c73-4172-a63e-2f8eff800f7d" providerId="ADAL" clId="{BC2663C9-C3AE-A04C-BDE8-8AE32D18FAD1}" dt="2020-11-05T14:29:52.737" v="545" actId="20577"/>
        <pc:sldMkLst>
          <pc:docMk/>
          <pc:sldMk cId="4133787392" sldId="282"/>
        </pc:sldMkLst>
        <pc:spChg chg="mod">
          <ac:chgData name="FANG Xintao(gr0475vx)" userId="f5a69607-3c73-4172-a63e-2f8eff800f7d" providerId="ADAL" clId="{BC2663C9-C3AE-A04C-BDE8-8AE32D18FAD1}" dt="2020-11-05T14:29:52.737" v="545" actId="20577"/>
          <ac:spMkLst>
            <pc:docMk/>
            <pc:sldMk cId="4133787392" sldId="282"/>
            <ac:spMk id="2" creationId="{4D43C076-69B6-4047-8F88-B1BFCB5A5BC0}"/>
          </ac:spMkLst>
        </pc:spChg>
        <pc:spChg chg="add del mod">
          <ac:chgData name="FANG Xintao(gr0475vx)" userId="f5a69607-3c73-4172-a63e-2f8eff800f7d" providerId="ADAL" clId="{BC2663C9-C3AE-A04C-BDE8-8AE32D18FAD1}" dt="2020-11-05T14:15:36.027" v="231"/>
          <ac:spMkLst>
            <pc:docMk/>
            <pc:sldMk cId="4133787392" sldId="282"/>
            <ac:spMk id="4" creationId="{0F42E2EC-CEA0-334E-A01F-680F08BD4080}"/>
          </ac:spMkLst>
        </pc:spChg>
        <pc:spChg chg="add del mod">
          <ac:chgData name="FANG Xintao(gr0475vx)" userId="f5a69607-3c73-4172-a63e-2f8eff800f7d" providerId="ADAL" clId="{BC2663C9-C3AE-A04C-BDE8-8AE32D18FAD1}" dt="2020-11-05T14:29:24.354" v="536" actId="1076"/>
          <ac:spMkLst>
            <pc:docMk/>
            <pc:sldMk cId="4133787392" sldId="282"/>
            <ac:spMk id="5" creationId="{C22FD271-CD8D-D64C-B11D-F1594FC24D24}"/>
          </ac:spMkLst>
        </pc:spChg>
        <pc:picChg chg="add mod">
          <ac:chgData name="FANG Xintao(gr0475vx)" userId="f5a69607-3c73-4172-a63e-2f8eff800f7d" providerId="ADAL" clId="{BC2663C9-C3AE-A04C-BDE8-8AE32D18FAD1}" dt="2020-11-05T14:29:28.987" v="537" actId="1076"/>
          <ac:picMkLst>
            <pc:docMk/>
            <pc:sldMk cId="4133787392" sldId="282"/>
            <ac:picMk id="7" creationId="{7AFB54B0-4989-1943-87AC-DDD4FAFEE03A}"/>
          </ac:picMkLst>
        </pc:picChg>
      </pc:sldChg>
      <pc:sldChg chg="addSp delSp modSp add mod">
        <pc:chgData name="FANG Xintao(gr0475vx)" userId="f5a69607-3c73-4172-a63e-2f8eff800f7d" providerId="ADAL" clId="{BC2663C9-C3AE-A04C-BDE8-8AE32D18FAD1}" dt="2020-11-05T15:06:36.483" v="977" actId="1076"/>
        <pc:sldMkLst>
          <pc:docMk/>
          <pc:sldMk cId="3842349217" sldId="283"/>
        </pc:sldMkLst>
        <pc:spChg chg="mod">
          <ac:chgData name="FANG Xintao(gr0475vx)" userId="f5a69607-3c73-4172-a63e-2f8eff800f7d" providerId="ADAL" clId="{BC2663C9-C3AE-A04C-BDE8-8AE32D18FAD1}" dt="2020-11-05T14:29:57.345" v="548" actId="20577"/>
          <ac:spMkLst>
            <pc:docMk/>
            <pc:sldMk cId="3842349217" sldId="283"/>
            <ac:spMk id="2" creationId="{4D43C076-69B6-4047-8F88-B1BFCB5A5BC0}"/>
          </ac:spMkLst>
        </pc:spChg>
        <pc:spChg chg="mod">
          <ac:chgData name="FANG Xintao(gr0475vx)" userId="f5a69607-3c73-4172-a63e-2f8eff800f7d" providerId="ADAL" clId="{BC2663C9-C3AE-A04C-BDE8-8AE32D18FAD1}" dt="2020-11-05T14:31:16.151" v="625" actId="1076"/>
          <ac:spMkLst>
            <pc:docMk/>
            <pc:sldMk cId="3842349217" sldId="283"/>
            <ac:spMk id="5" creationId="{C22FD271-CD8D-D64C-B11D-F1594FC24D24}"/>
          </ac:spMkLst>
        </pc:spChg>
        <pc:spChg chg="add del mod">
          <ac:chgData name="FANG Xintao(gr0475vx)" userId="f5a69607-3c73-4172-a63e-2f8eff800f7d" providerId="ADAL" clId="{BC2663C9-C3AE-A04C-BDE8-8AE32D18FAD1}" dt="2020-11-05T14:34:31.337" v="634" actId="478"/>
          <ac:spMkLst>
            <pc:docMk/>
            <pc:sldMk cId="3842349217" sldId="283"/>
            <ac:spMk id="8" creationId="{55D50A6F-A416-1A46-9410-C7BB03AD02EE}"/>
          </ac:spMkLst>
        </pc:spChg>
        <pc:picChg chg="add del mod modCrop">
          <ac:chgData name="FANG Xintao(gr0475vx)" userId="f5a69607-3c73-4172-a63e-2f8eff800f7d" providerId="ADAL" clId="{BC2663C9-C3AE-A04C-BDE8-8AE32D18FAD1}" dt="2020-11-05T15:06:36.483" v="977" actId="1076"/>
          <ac:picMkLst>
            <pc:docMk/>
            <pc:sldMk cId="3842349217" sldId="283"/>
            <ac:picMk id="6" creationId="{2ED6DA1D-9F58-F640-945B-402DA7F24713}"/>
          </ac:picMkLst>
        </pc:picChg>
        <pc:picChg chg="del">
          <ac:chgData name="FANG Xintao(gr0475vx)" userId="f5a69607-3c73-4172-a63e-2f8eff800f7d" providerId="ADAL" clId="{BC2663C9-C3AE-A04C-BDE8-8AE32D18FAD1}" dt="2020-11-05T14:30:05.537" v="549" actId="478"/>
          <ac:picMkLst>
            <pc:docMk/>
            <pc:sldMk cId="3842349217" sldId="283"/>
            <ac:picMk id="7" creationId="{7AFB54B0-4989-1943-87AC-DDD4FAFEE03A}"/>
          </ac:picMkLst>
        </pc:picChg>
      </pc:sldChg>
      <pc:sldChg chg="addSp delSp modSp add mod">
        <pc:chgData name="FANG Xintao(gr0475vx)" userId="f5a69607-3c73-4172-a63e-2f8eff800f7d" providerId="ADAL" clId="{BC2663C9-C3AE-A04C-BDE8-8AE32D18FAD1}" dt="2020-11-06T15:06:59.314" v="2264" actId="14100"/>
        <pc:sldMkLst>
          <pc:docMk/>
          <pc:sldMk cId="2563352487" sldId="284"/>
        </pc:sldMkLst>
        <pc:spChg chg="mod">
          <ac:chgData name="FANG Xintao(gr0475vx)" userId="f5a69607-3c73-4172-a63e-2f8eff800f7d" providerId="ADAL" clId="{BC2663C9-C3AE-A04C-BDE8-8AE32D18FAD1}" dt="2020-11-05T14:38:49.771" v="646" actId="20577"/>
          <ac:spMkLst>
            <pc:docMk/>
            <pc:sldMk cId="2563352487" sldId="284"/>
            <ac:spMk id="2" creationId="{4D43C076-69B6-4047-8F88-B1BFCB5A5BC0}"/>
          </ac:spMkLst>
        </pc:spChg>
        <pc:spChg chg="add mod">
          <ac:chgData name="FANG Xintao(gr0475vx)" userId="f5a69607-3c73-4172-a63e-2f8eff800f7d" providerId="ADAL" clId="{BC2663C9-C3AE-A04C-BDE8-8AE32D18FAD1}" dt="2020-11-05T14:51:45.760" v="850" actId="1076"/>
          <ac:spMkLst>
            <pc:docMk/>
            <pc:sldMk cId="2563352487" sldId="284"/>
            <ac:spMk id="4" creationId="{4122C665-0CAE-404E-A5DE-71FC78AB117C}"/>
          </ac:spMkLst>
        </pc:spChg>
        <pc:spChg chg="mod">
          <ac:chgData name="FANG Xintao(gr0475vx)" userId="f5a69607-3c73-4172-a63e-2f8eff800f7d" providerId="ADAL" clId="{BC2663C9-C3AE-A04C-BDE8-8AE32D18FAD1}" dt="2020-11-05T14:40:38.413" v="682" actId="14100"/>
          <ac:spMkLst>
            <pc:docMk/>
            <pc:sldMk cId="2563352487" sldId="284"/>
            <ac:spMk id="5" creationId="{C22FD271-CD8D-D64C-B11D-F1594FC24D24}"/>
          </ac:spMkLst>
        </pc:spChg>
        <pc:spChg chg="add mod">
          <ac:chgData name="FANG Xintao(gr0475vx)" userId="f5a69607-3c73-4172-a63e-2f8eff800f7d" providerId="ADAL" clId="{BC2663C9-C3AE-A04C-BDE8-8AE32D18FAD1}" dt="2020-11-05T14:51:54.401" v="852" actId="1076"/>
          <ac:spMkLst>
            <pc:docMk/>
            <pc:sldMk cId="2563352487" sldId="284"/>
            <ac:spMk id="7" creationId="{1801C31D-7A20-DE47-A675-CF71FC72B16B}"/>
          </ac:spMkLst>
        </pc:spChg>
        <pc:spChg chg="add mod">
          <ac:chgData name="FANG Xintao(gr0475vx)" userId="f5a69607-3c73-4172-a63e-2f8eff800f7d" providerId="ADAL" clId="{BC2663C9-C3AE-A04C-BDE8-8AE32D18FAD1}" dt="2020-11-05T14:51:50.288" v="851" actId="1076"/>
          <ac:spMkLst>
            <pc:docMk/>
            <pc:sldMk cId="2563352487" sldId="284"/>
            <ac:spMk id="8" creationId="{EDC63F9F-1F1D-6F4C-BAEB-D583B5CA19DE}"/>
          </ac:spMkLst>
        </pc:spChg>
        <pc:spChg chg="add mod">
          <ac:chgData name="FANG Xintao(gr0475vx)" userId="f5a69607-3c73-4172-a63e-2f8eff800f7d" providerId="ADAL" clId="{BC2663C9-C3AE-A04C-BDE8-8AE32D18FAD1}" dt="2020-11-05T14:52:09.417" v="857" actId="1076"/>
          <ac:spMkLst>
            <pc:docMk/>
            <pc:sldMk cId="2563352487" sldId="284"/>
            <ac:spMk id="13" creationId="{3823C171-FCA2-394F-82CB-956FD0AB7588}"/>
          </ac:spMkLst>
        </pc:spChg>
        <pc:spChg chg="add mod">
          <ac:chgData name="FANG Xintao(gr0475vx)" userId="f5a69607-3c73-4172-a63e-2f8eff800f7d" providerId="ADAL" clId="{BC2663C9-C3AE-A04C-BDE8-8AE32D18FAD1}" dt="2020-11-05T14:52:05.456" v="856" actId="1076"/>
          <ac:spMkLst>
            <pc:docMk/>
            <pc:sldMk cId="2563352487" sldId="284"/>
            <ac:spMk id="14" creationId="{14EE0B33-34F5-F84A-BC30-583768A39592}"/>
          </ac:spMkLst>
        </pc:spChg>
        <pc:spChg chg="add mod">
          <ac:chgData name="FANG Xintao(gr0475vx)" userId="f5a69607-3c73-4172-a63e-2f8eff800f7d" providerId="ADAL" clId="{BC2663C9-C3AE-A04C-BDE8-8AE32D18FAD1}" dt="2020-11-05T14:51:43.121" v="849" actId="1076"/>
          <ac:spMkLst>
            <pc:docMk/>
            <pc:sldMk cId="2563352487" sldId="284"/>
            <ac:spMk id="15" creationId="{827637DC-8635-1249-8118-16FF38800A15}"/>
          </ac:spMkLst>
        </pc:spChg>
        <pc:spChg chg="add mod">
          <ac:chgData name="FANG Xintao(gr0475vx)" userId="f5a69607-3c73-4172-a63e-2f8eff800f7d" providerId="ADAL" clId="{BC2663C9-C3AE-A04C-BDE8-8AE32D18FAD1}" dt="2020-11-05T14:51:39.209" v="848" actId="1076"/>
          <ac:spMkLst>
            <pc:docMk/>
            <pc:sldMk cId="2563352487" sldId="284"/>
            <ac:spMk id="16" creationId="{A3E01D45-242B-D142-B475-495911D429AB}"/>
          </ac:spMkLst>
        </pc:spChg>
        <pc:spChg chg="add mod">
          <ac:chgData name="FANG Xintao(gr0475vx)" userId="f5a69607-3c73-4172-a63e-2f8eff800f7d" providerId="ADAL" clId="{BC2663C9-C3AE-A04C-BDE8-8AE32D18FAD1}" dt="2020-11-06T15:06:59.314" v="2264" actId="14100"/>
          <ac:spMkLst>
            <pc:docMk/>
            <pc:sldMk cId="2563352487" sldId="284"/>
            <ac:spMk id="17" creationId="{C9B66CFF-14AF-BF48-B3B2-879E158B3381}"/>
          </ac:spMkLst>
        </pc:spChg>
        <pc:spChg chg="add del mod">
          <ac:chgData name="FANG Xintao(gr0475vx)" userId="f5a69607-3c73-4172-a63e-2f8eff800f7d" providerId="ADAL" clId="{BC2663C9-C3AE-A04C-BDE8-8AE32D18FAD1}" dt="2020-11-05T14:53:05.998" v="884"/>
          <ac:spMkLst>
            <pc:docMk/>
            <pc:sldMk cId="2563352487" sldId="284"/>
            <ac:spMk id="18" creationId="{49E47F56-59BF-0746-A000-07BD09521545}"/>
          </ac:spMkLst>
        </pc:spChg>
        <pc:spChg chg="add mod">
          <ac:chgData name="FANG Xintao(gr0475vx)" userId="f5a69607-3c73-4172-a63e-2f8eff800f7d" providerId="ADAL" clId="{BC2663C9-C3AE-A04C-BDE8-8AE32D18FAD1}" dt="2020-11-05T14:56:18.532" v="942" actId="1076"/>
          <ac:spMkLst>
            <pc:docMk/>
            <pc:sldMk cId="2563352487" sldId="284"/>
            <ac:spMk id="19" creationId="{6BCAFD98-9FC6-964A-9CF7-28CE35C5E65B}"/>
          </ac:spMkLst>
        </pc:spChg>
        <pc:spChg chg="add mod">
          <ac:chgData name="FANG Xintao(gr0475vx)" userId="f5a69607-3c73-4172-a63e-2f8eff800f7d" providerId="ADAL" clId="{BC2663C9-C3AE-A04C-BDE8-8AE32D18FAD1}" dt="2020-11-05T14:56:18.532" v="942" actId="1076"/>
          <ac:spMkLst>
            <pc:docMk/>
            <pc:sldMk cId="2563352487" sldId="284"/>
            <ac:spMk id="20" creationId="{C39D990B-2B49-6A47-9DE5-FB3C47FD66FE}"/>
          </ac:spMkLst>
        </pc:spChg>
        <pc:spChg chg="add mod">
          <ac:chgData name="FANG Xintao(gr0475vx)" userId="f5a69607-3c73-4172-a63e-2f8eff800f7d" providerId="ADAL" clId="{BC2663C9-C3AE-A04C-BDE8-8AE32D18FAD1}" dt="2020-11-05T14:56:18.532" v="942" actId="1076"/>
          <ac:spMkLst>
            <pc:docMk/>
            <pc:sldMk cId="2563352487" sldId="284"/>
            <ac:spMk id="21" creationId="{118521E1-33AC-D543-A6AF-6C8D293CC649}"/>
          </ac:spMkLst>
        </pc:spChg>
        <pc:spChg chg="add mod">
          <ac:chgData name="FANG Xintao(gr0475vx)" userId="f5a69607-3c73-4172-a63e-2f8eff800f7d" providerId="ADAL" clId="{BC2663C9-C3AE-A04C-BDE8-8AE32D18FAD1}" dt="2020-11-05T14:56:18.532" v="942" actId="1076"/>
          <ac:spMkLst>
            <pc:docMk/>
            <pc:sldMk cId="2563352487" sldId="284"/>
            <ac:spMk id="22" creationId="{8D7F4E96-60D4-3A49-AE3D-190A11F9E2E0}"/>
          </ac:spMkLst>
        </pc:spChg>
        <pc:spChg chg="add mod">
          <ac:chgData name="FANG Xintao(gr0475vx)" userId="f5a69607-3c73-4172-a63e-2f8eff800f7d" providerId="ADAL" clId="{BC2663C9-C3AE-A04C-BDE8-8AE32D18FAD1}" dt="2020-11-05T14:56:18.532" v="942" actId="1076"/>
          <ac:spMkLst>
            <pc:docMk/>
            <pc:sldMk cId="2563352487" sldId="284"/>
            <ac:spMk id="25" creationId="{4E4882BF-D587-CA40-8055-C490F07CA56B}"/>
          </ac:spMkLst>
        </pc:spChg>
        <pc:picChg chg="del">
          <ac:chgData name="FANG Xintao(gr0475vx)" userId="f5a69607-3c73-4172-a63e-2f8eff800f7d" providerId="ADAL" clId="{BC2663C9-C3AE-A04C-BDE8-8AE32D18FAD1}" dt="2020-11-05T14:38:52.956" v="647" actId="478"/>
          <ac:picMkLst>
            <pc:docMk/>
            <pc:sldMk cId="2563352487" sldId="284"/>
            <ac:picMk id="6" creationId="{2ED6DA1D-9F58-F640-945B-402DA7F24713}"/>
          </ac:picMkLst>
        </pc:picChg>
        <pc:picChg chg="add mod">
          <ac:chgData name="FANG Xintao(gr0475vx)" userId="f5a69607-3c73-4172-a63e-2f8eff800f7d" providerId="ADAL" clId="{BC2663C9-C3AE-A04C-BDE8-8AE32D18FAD1}" dt="2020-11-05T14:52:02.727" v="855" actId="1076"/>
          <ac:picMkLst>
            <pc:docMk/>
            <pc:sldMk cId="2563352487" sldId="284"/>
            <ac:picMk id="10" creationId="{921533B7-3ACF-E545-8A5F-342654720395}"/>
          </ac:picMkLst>
        </pc:picChg>
        <pc:picChg chg="add mod">
          <ac:chgData name="FANG Xintao(gr0475vx)" userId="f5a69607-3c73-4172-a63e-2f8eff800f7d" providerId="ADAL" clId="{BC2663C9-C3AE-A04C-BDE8-8AE32D18FAD1}" dt="2020-11-05T14:51:59.245" v="854" actId="14100"/>
          <ac:picMkLst>
            <pc:docMk/>
            <pc:sldMk cId="2563352487" sldId="284"/>
            <ac:picMk id="12" creationId="{A12C4B7A-33CD-B04C-B828-E12B48462657}"/>
          </ac:picMkLst>
        </pc:picChg>
        <pc:picChg chg="add mod">
          <ac:chgData name="FANG Xintao(gr0475vx)" userId="f5a69607-3c73-4172-a63e-2f8eff800f7d" providerId="ADAL" clId="{BC2663C9-C3AE-A04C-BDE8-8AE32D18FAD1}" dt="2020-11-05T14:56:18.532" v="942" actId="1076"/>
          <ac:picMkLst>
            <pc:docMk/>
            <pc:sldMk cId="2563352487" sldId="284"/>
            <ac:picMk id="23" creationId="{5F318B47-0691-F646-A407-C9213F1F3C5F}"/>
          </ac:picMkLst>
        </pc:picChg>
        <pc:picChg chg="add del mod">
          <ac:chgData name="FANG Xintao(gr0475vx)" userId="f5a69607-3c73-4172-a63e-2f8eff800f7d" providerId="ADAL" clId="{BC2663C9-C3AE-A04C-BDE8-8AE32D18FAD1}" dt="2020-11-05T14:54:43.286" v="918"/>
          <ac:picMkLst>
            <pc:docMk/>
            <pc:sldMk cId="2563352487" sldId="284"/>
            <ac:picMk id="24" creationId="{EDF1B7E3-1CC9-6B44-B2FC-3244CA6E8D34}"/>
          </ac:picMkLst>
        </pc:picChg>
      </pc:sldChg>
      <pc:sldChg chg="addSp delSp modSp add mod">
        <pc:chgData name="FANG Xintao(gr0475vx)" userId="f5a69607-3c73-4172-a63e-2f8eff800f7d" providerId="ADAL" clId="{BC2663C9-C3AE-A04C-BDE8-8AE32D18FAD1}" dt="2020-11-06T14:29:20.139" v="1870" actId="12"/>
        <pc:sldMkLst>
          <pc:docMk/>
          <pc:sldMk cId="3777663921" sldId="285"/>
        </pc:sldMkLst>
        <pc:spChg chg="mod">
          <ac:chgData name="FANG Xintao(gr0475vx)" userId="f5a69607-3c73-4172-a63e-2f8eff800f7d" providerId="ADAL" clId="{BC2663C9-C3AE-A04C-BDE8-8AE32D18FAD1}" dt="2020-11-05T15:02:57.916" v="947" actId="108"/>
          <ac:spMkLst>
            <pc:docMk/>
            <pc:sldMk cId="3777663921" sldId="285"/>
            <ac:spMk id="2" creationId="{4D43C076-69B6-4047-8F88-B1BFCB5A5BC0}"/>
          </ac:spMkLst>
        </pc:spChg>
        <pc:spChg chg="mod">
          <ac:chgData name="FANG Xintao(gr0475vx)" userId="f5a69607-3c73-4172-a63e-2f8eff800f7d" providerId="ADAL" clId="{BC2663C9-C3AE-A04C-BDE8-8AE32D18FAD1}" dt="2020-11-06T14:29:20.139" v="1870" actId="12"/>
          <ac:spMkLst>
            <pc:docMk/>
            <pc:sldMk cId="3777663921" sldId="285"/>
            <ac:spMk id="5" creationId="{C22FD271-CD8D-D64C-B11D-F1594FC24D24}"/>
          </ac:spMkLst>
        </pc:spChg>
        <pc:spChg chg="add mod">
          <ac:chgData name="FANG Xintao(gr0475vx)" userId="f5a69607-3c73-4172-a63e-2f8eff800f7d" providerId="ADAL" clId="{BC2663C9-C3AE-A04C-BDE8-8AE32D18FAD1}" dt="2020-11-05T15:19:01.905" v="1000" actId="14100"/>
          <ac:spMkLst>
            <pc:docMk/>
            <pc:sldMk cId="3777663921" sldId="285"/>
            <ac:spMk id="12" creationId="{38CE9D0C-4A76-476A-BB2C-F06B16F3CB22}"/>
          </ac:spMkLst>
        </pc:spChg>
        <pc:picChg chg="add mod">
          <ac:chgData name="FANG Xintao(gr0475vx)" userId="f5a69607-3c73-4172-a63e-2f8eff800f7d" providerId="ADAL" clId="{BC2663C9-C3AE-A04C-BDE8-8AE32D18FAD1}" dt="2020-11-05T15:16:30.335" v="989" actId="1076"/>
          <ac:picMkLst>
            <pc:docMk/>
            <pc:sldMk cId="3777663921" sldId="285"/>
            <ac:picMk id="6" creationId="{4A17BD63-23BA-AC4F-8F8F-116717590351}"/>
          </ac:picMkLst>
        </pc:picChg>
        <pc:picChg chg="del">
          <ac:chgData name="FANG Xintao(gr0475vx)" userId="f5a69607-3c73-4172-a63e-2f8eff800f7d" providerId="ADAL" clId="{BC2663C9-C3AE-A04C-BDE8-8AE32D18FAD1}" dt="2020-11-05T15:05:54.434" v="973" actId="478"/>
          <ac:picMkLst>
            <pc:docMk/>
            <pc:sldMk cId="3777663921" sldId="285"/>
            <ac:picMk id="7" creationId="{7AFB54B0-4989-1943-87AC-DDD4FAFEE03A}"/>
          </ac:picMkLst>
        </pc:picChg>
        <pc:inkChg chg="add del">
          <ac:chgData name="FANG Xintao(gr0475vx)" userId="f5a69607-3c73-4172-a63e-2f8eff800f7d" providerId="ADAL" clId="{BC2663C9-C3AE-A04C-BDE8-8AE32D18FAD1}" dt="2020-11-05T15:18:46.074" v="996" actId="34122"/>
          <ac:inkMkLst>
            <pc:docMk/>
            <pc:sldMk cId="3777663921" sldId="285"/>
            <ac:inkMk id="8" creationId="{49D23101-6E01-F044-A2DA-A8FC30F6AB3F}"/>
          </ac:inkMkLst>
        </pc:inkChg>
      </pc:sldChg>
      <pc:sldChg chg="modSp add mod">
        <pc:chgData name="FANG Xintao(gr0475vx)" userId="f5a69607-3c73-4172-a63e-2f8eff800f7d" providerId="ADAL" clId="{BC2663C9-C3AE-A04C-BDE8-8AE32D18FAD1}" dt="2020-11-05T15:05:37.854" v="972" actId="1076"/>
        <pc:sldMkLst>
          <pc:docMk/>
          <pc:sldMk cId="407409468" sldId="286"/>
        </pc:sldMkLst>
        <pc:spChg chg="mod">
          <ac:chgData name="FANG Xintao(gr0475vx)" userId="f5a69607-3c73-4172-a63e-2f8eff800f7d" providerId="ADAL" clId="{BC2663C9-C3AE-A04C-BDE8-8AE32D18FAD1}" dt="2020-11-05T15:03:42.269" v="957" actId="20577"/>
          <ac:spMkLst>
            <pc:docMk/>
            <pc:sldMk cId="407409468" sldId="286"/>
            <ac:spMk id="2" creationId="{50BFB1DF-15FF-1E4D-9FFB-D14F85AAA3BE}"/>
          </ac:spMkLst>
        </pc:spChg>
        <pc:spChg chg="mod">
          <ac:chgData name="FANG Xintao(gr0475vx)" userId="f5a69607-3c73-4172-a63e-2f8eff800f7d" providerId="ADAL" clId="{BC2663C9-C3AE-A04C-BDE8-8AE32D18FAD1}" dt="2020-11-05T15:05:37.854" v="972" actId="1076"/>
          <ac:spMkLst>
            <pc:docMk/>
            <pc:sldMk cId="407409468" sldId="286"/>
            <ac:spMk id="3" creationId="{4FC76145-3F3C-104E-8EB7-FCF70F2B63EB}"/>
          </ac:spMkLst>
        </pc:spChg>
      </pc:sldChg>
      <pc:sldChg chg="addSp delSp modSp add mod">
        <pc:chgData name="FANG Xintao(gr0475vx)" userId="f5a69607-3c73-4172-a63e-2f8eff800f7d" providerId="ADAL" clId="{BC2663C9-C3AE-A04C-BDE8-8AE32D18FAD1}" dt="2020-11-06T15:08:44.789" v="2348" actId="20577"/>
        <pc:sldMkLst>
          <pc:docMk/>
          <pc:sldMk cId="569704659" sldId="287"/>
        </pc:sldMkLst>
        <pc:spChg chg="mod">
          <ac:chgData name="FANG Xintao(gr0475vx)" userId="f5a69607-3c73-4172-a63e-2f8eff800f7d" providerId="ADAL" clId="{BC2663C9-C3AE-A04C-BDE8-8AE32D18FAD1}" dt="2020-11-05T15:22:54.695" v="1159" actId="20577"/>
          <ac:spMkLst>
            <pc:docMk/>
            <pc:sldMk cId="569704659" sldId="287"/>
            <ac:spMk id="2" creationId="{4D43C076-69B6-4047-8F88-B1BFCB5A5BC0}"/>
          </ac:spMkLst>
        </pc:spChg>
        <pc:spChg chg="add del mod">
          <ac:chgData name="FANG Xintao(gr0475vx)" userId="f5a69607-3c73-4172-a63e-2f8eff800f7d" providerId="ADAL" clId="{BC2663C9-C3AE-A04C-BDE8-8AE32D18FAD1}" dt="2020-11-05T15:18:20.176" v="993" actId="478"/>
          <ac:spMkLst>
            <pc:docMk/>
            <pc:sldMk cId="569704659" sldId="287"/>
            <ac:spMk id="4" creationId="{A98C6B73-2CF3-FB42-B5C8-1FD38F2FCECE}"/>
          </ac:spMkLst>
        </pc:spChg>
        <pc:spChg chg="mod">
          <ac:chgData name="FANG Xintao(gr0475vx)" userId="f5a69607-3c73-4172-a63e-2f8eff800f7d" providerId="ADAL" clId="{BC2663C9-C3AE-A04C-BDE8-8AE32D18FAD1}" dt="2020-11-06T15:08:44.789" v="2348" actId="20577"/>
          <ac:spMkLst>
            <pc:docMk/>
            <pc:sldMk cId="569704659" sldId="287"/>
            <ac:spMk id="5" creationId="{C22FD271-CD8D-D64C-B11D-F1594FC24D24}"/>
          </ac:spMkLst>
        </pc:spChg>
        <pc:picChg chg="del">
          <ac:chgData name="FANG Xintao(gr0475vx)" userId="f5a69607-3c73-4172-a63e-2f8eff800f7d" providerId="ADAL" clId="{BC2663C9-C3AE-A04C-BDE8-8AE32D18FAD1}" dt="2020-11-05T15:18:36.689" v="994" actId="478"/>
          <ac:picMkLst>
            <pc:docMk/>
            <pc:sldMk cId="569704659" sldId="287"/>
            <ac:picMk id="6" creationId="{4A17BD63-23BA-AC4F-8F8F-116717590351}"/>
          </ac:picMkLst>
        </pc:picChg>
        <pc:inkChg chg="del">
          <ac:chgData name="FANG Xintao(gr0475vx)" userId="f5a69607-3c73-4172-a63e-2f8eff800f7d" providerId="ADAL" clId="{BC2663C9-C3AE-A04C-BDE8-8AE32D18FAD1}" dt="2020-11-05T15:18:39.676" v="995" actId="478"/>
          <ac:inkMkLst>
            <pc:docMk/>
            <pc:sldMk cId="569704659" sldId="287"/>
            <ac:inkMk id="8" creationId="{49D23101-6E01-F044-A2DA-A8FC30F6AB3F}"/>
          </ac:inkMkLst>
        </pc:inkChg>
      </pc:sldChg>
      <pc:sldChg chg="addSp delSp modSp add mod">
        <pc:chgData name="FANG Xintao(gr0475vx)" userId="f5a69607-3c73-4172-a63e-2f8eff800f7d" providerId="ADAL" clId="{BC2663C9-C3AE-A04C-BDE8-8AE32D18FAD1}" dt="2020-11-06T15:02:25.595" v="2230" actId="20577"/>
        <pc:sldMkLst>
          <pc:docMk/>
          <pc:sldMk cId="406818831" sldId="288"/>
        </pc:sldMkLst>
        <pc:spChg chg="mod">
          <ac:chgData name="FANG Xintao(gr0475vx)" userId="f5a69607-3c73-4172-a63e-2f8eff800f7d" providerId="ADAL" clId="{BC2663C9-C3AE-A04C-BDE8-8AE32D18FAD1}" dt="2020-11-06T14:32:11.480" v="1894" actId="20577"/>
          <ac:spMkLst>
            <pc:docMk/>
            <pc:sldMk cId="406818831" sldId="288"/>
            <ac:spMk id="2" creationId="{B98017F1-A404-4248-8654-8B41360FEE5C}"/>
          </ac:spMkLst>
        </pc:spChg>
        <pc:spChg chg="mod">
          <ac:chgData name="FANG Xintao(gr0475vx)" userId="f5a69607-3c73-4172-a63e-2f8eff800f7d" providerId="ADAL" clId="{BC2663C9-C3AE-A04C-BDE8-8AE32D18FAD1}" dt="2020-11-06T15:02:25.595" v="2230" actId="20577"/>
          <ac:spMkLst>
            <pc:docMk/>
            <pc:sldMk cId="406818831" sldId="288"/>
            <ac:spMk id="3" creationId="{A351A24A-04F4-1143-A692-8A7106A7659B}"/>
          </ac:spMkLst>
        </pc:spChg>
        <pc:spChg chg="add del mod">
          <ac:chgData name="FANG Xintao(gr0475vx)" userId="f5a69607-3c73-4172-a63e-2f8eff800f7d" providerId="ADAL" clId="{BC2663C9-C3AE-A04C-BDE8-8AE32D18FAD1}" dt="2020-11-06T14:40:18.968" v="2124" actId="478"/>
          <ac:spMkLst>
            <pc:docMk/>
            <pc:sldMk cId="406818831" sldId="288"/>
            <ac:spMk id="4" creationId="{BA737736-F415-D741-A095-EC688D3C2E81}"/>
          </ac:spMkLst>
        </pc:spChg>
      </pc:sldChg>
      <pc:sldChg chg="addSp modSp add mod">
        <pc:chgData name="FANG Xintao(gr0475vx)" userId="f5a69607-3c73-4172-a63e-2f8eff800f7d" providerId="ADAL" clId="{BC2663C9-C3AE-A04C-BDE8-8AE32D18FAD1}" dt="2020-11-06T15:22:21.294" v="2609" actId="14100"/>
        <pc:sldMkLst>
          <pc:docMk/>
          <pc:sldMk cId="2470619675" sldId="289"/>
        </pc:sldMkLst>
        <pc:spChg chg="mod">
          <ac:chgData name="FANG Xintao(gr0475vx)" userId="f5a69607-3c73-4172-a63e-2f8eff800f7d" providerId="ADAL" clId="{BC2663C9-C3AE-A04C-BDE8-8AE32D18FAD1}" dt="2020-11-06T15:13:32.201" v="2363" actId="20577"/>
          <ac:spMkLst>
            <pc:docMk/>
            <pc:sldMk cId="2470619675" sldId="289"/>
            <ac:spMk id="2" creationId="{4D43C076-69B6-4047-8F88-B1BFCB5A5BC0}"/>
          </ac:spMkLst>
        </pc:spChg>
        <pc:spChg chg="mod">
          <ac:chgData name="FANG Xintao(gr0475vx)" userId="f5a69607-3c73-4172-a63e-2f8eff800f7d" providerId="ADAL" clId="{BC2663C9-C3AE-A04C-BDE8-8AE32D18FAD1}" dt="2020-11-06T15:15:05.005" v="2447" actId="1076"/>
          <ac:spMkLst>
            <pc:docMk/>
            <pc:sldMk cId="2470619675" sldId="289"/>
            <ac:spMk id="5" creationId="{C22FD271-CD8D-D64C-B11D-F1594FC24D24}"/>
          </ac:spMkLst>
        </pc:spChg>
        <pc:spChg chg="add mod">
          <ac:chgData name="FANG Xintao(gr0475vx)" userId="f5a69607-3c73-4172-a63e-2f8eff800f7d" providerId="ADAL" clId="{BC2663C9-C3AE-A04C-BDE8-8AE32D18FAD1}" dt="2020-11-06T15:16:36.506" v="2454" actId="1076"/>
          <ac:spMkLst>
            <pc:docMk/>
            <pc:sldMk cId="2470619675" sldId="289"/>
            <ac:spMk id="7" creationId="{0C6C1051-3B69-9647-80D6-C00DBAFA58EB}"/>
          </ac:spMkLst>
        </pc:spChg>
        <pc:spChg chg="add mod">
          <ac:chgData name="FANG Xintao(gr0475vx)" userId="f5a69607-3c73-4172-a63e-2f8eff800f7d" providerId="ADAL" clId="{BC2663C9-C3AE-A04C-BDE8-8AE32D18FAD1}" dt="2020-11-06T15:21:42.272" v="2604" actId="1076"/>
          <ac:spMkLst>
            <pc:docMk/>
            <pc:sldMk cId="2470619675" sldId="289"/>
            <ac:spMk id="8" creationId="{7BFD1685-EB3C-3441-89C9-A24B2EB8025D}"/>
          </ac:spMkLst>
        </pc:spChg>
        <pc:picChg chg="add mod">
          <ac:chgData name="FANG Xintao(gr0475vx)" userId="f5a69607-3c73-4172-a63e-2f8eff800f7d" providerId="ADAL" clId="{BC2663C9-C3AE-A04C-BDE8-8AE32D18FAD1}" dt="2020-11-06T15:22:21.294" v="2609" actId="14100"/>
          <ac:picMkLst>
            <pc:docMk/>
            <pc:sldMk cId="2470619675" sldId="289"/>
            <ac:picMk id="6" creationId="{7DEB1F71-B65D-954D-9872-36BC3CE8FA9B}"/>
          </ac:picMkLst>
        </pc:picChg>
      </pc:sldChg>
    </pc:docChg>
  </pc:docChgLst>
  <pc:docChgLst>
    <pc:chgData name="ＦＡＮＧ Ｘｉｎｔａｏ(gr0475vx)" userId="f5a69607-3c73-4172-a63e-2f8eff800f7d" providerId="ADAL" clId="{0D9D6DBB-D594-1141-B98C-4026FB761057}"/>
    <pc:docChg chg="modSld">
      <pc:chgData name="ＦＡＮＧ Ｘｉｎｔａｏ(gr0475vx)" userId="f5a69607-3c73-4172-a63e-2f8eff800f7d" providerId="ADAL" clId="{0D9D6DBB-D594-1141-B98C-4026FB761057}" dt="2021-04-16T03:10:23.016" v="6" actId="404"/>
      <pc:docMkLst>
        <pc:docMk/>
      </pc:docMkLst>
      <pc:sldChg chg="modSp mod">
        <pc:chgData name="ＦＡＮＧ Ｘｉｎｔａｏ(gr0475vx)" userId="f5a69607-3c73-4172-a63e-2f8eff800f7d" providerId="ADAL" clId="{0D9D6DBB-D594-1141-B98C-4026FB761057}" dt="2021-04-16T03:07:14.007" v="3" actId="20577"/>
        <pc:sldMkLst>
          <pc:docMk/>
          <pc:sldMk cId="3527916796" sldId="256"/>
        </pc:sldMkLst>
        <pc:spChg chg="mod">
          <ac:chgData name="ＦＡＮＧ Ｘｉｎｔａｏ(gr0475vx)" userId="f5a69607-3c73-4172-a63e-2f8eff800f7d" providerId="ADAL" clId="{0D9D6DBB-D594-1141-B98C-4026FB761057}" dt="2021-04-16T03:07:14.007" v="3" actId="20577"/>
          <ac:spMkLst>
            <pc:docMk/>
            <pc:sldMk cId="3527916796" sldId="256"/>
            <ac:spMk id="8" creationId="{B013F1E0-8EFF-3D49-B889-08681EED31DD}"/>
          </ac:spMkLst>
        </pc:spChg>
      </pc:sldChg>
      <pc:sldChg chg="modSp mod">
        <pc:chgData name="ＦＡＮＧ Ｘｉｎｔａｏ(gr0475vx)" userId="f5a69607-3c73-4172-a63e-2f8eff800f7d" providerId="ADAL" clId="{0D9D6DBB-D594-1141-B98C-4026FB761057}" dt="2021-04-16T03:10:23.016" v="6" actId="404"/>
        <pc:sldMkLst>
          <pc:docMk/>
          <pc:sldMk cId="1625447358" sldId="301"/>
        </pc:sldMkLst>
        <pc:spChg chg="mod">
          <ac:chgData name="ＦＡＮＧ Ｘｉｎｔａｏ(gr0475vx)" userId="f5a69607-3c73-4172-a63e-2f8eff800f7d" providerId="ADAL" clId="{0D9D6DBB-D594-1141-B98C-4026FB761057}" dt="2021-04-16T03:10:23.016" v="6" actId="404"/>
          <ac:spMkLst>
            <pc:docMk/>
            <pc:sldMk cId="1625447358" sldId="301"/>
            <ac:spMk id="4" creationId="{E79A4B64-359A-2446-8677-4C29C8F213EB}"/>
          </ac:spMkLst>
        </pc:spChg>
      </pc:sldChg>
    </pc:docChg>
  </pc:docChgLst>
  <pc:docChgLst>
    <pc:chgData name="ＦＡＮＧ Ｘｉｎｔａｏ(gr0475vx)" userId="f5a69607-3c73-4172-a63e-2f8eff800f7d" providerId="ADAL" clId="{4EA0158F-6943-0B4F-91AA-5D223BF698F7}"/>
    <pc:docChg chg="undo custSel addSld delSld modSld sldOrd">
      <pc:chgData name="ＦＡＮＧ Ｘｉｎｔａｏ(gr0475vx)" userId="f5a69607-3c73-4172-a63e-2f8eff800f7d" providerId="ADAL" clId="{4EA0158F-6943-0B4F-91AA-5D223BF698F7}" dt="2021-05-28T09:14:48.888" v="4692" actId="20577"/>
      <pc:docMkLst>
        <pc:docMk/>
      </pc:docMkLst>
      <pc:sldChg chg="modSp mod">
        <pc:chgData name="ＦＡＮＧ Ｘｉｎｔａｏ(gr0475vx)" userId="f5a69607-3c73-4172-a63e-2f8eff800f7d" providerId="ADAL" clId="{4EA0158F-6943-0B4F-91AA-5D223BF698F7}" dt="2021-05-21T12:14:23.818" v="16" actId="20577"/>
        <pc:sldMkLst>
          <pc:docMk/>
          <pc:sldMk cId="3527916796" sldId="256"/>
        </pc:sldMkLst>
        <pc:spChg chg="mod">
          <ac:chgData name="ＦＡＮＧ Ｘｉｎｔａｏ(gr0475vx)" userId="f5a69607-3c73-4172-a63e-2f8eff800f7d" providerId="ADAL" clId="{4EA0158F-6943-0B4F-91AA-5D223BF698F7}" dt="2021-05-21T12:14:23.818"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4EA0158F-6943-0B4F-91AA-5D223BF698F7}" dt="2021-05-22T04:26:55.762" v="1303" actId="2711"/>
        <pc:sldMkLst>
          <pc:docMk/>
          <pc:sldMk cId="1075561700" sldId="267"/>
        </pc:sldMkLst>
        <pc:spChg chg="mod">
          <ac:chgData name="ＦＡＮＧ Ｘｉｎｔａｏ(gr0475vx)" userId="f5a69607-3c73-4172-a63e-2f8eff800f7d" providerId="ADAL" clId="{4EA0158F-6943-0B4F-91AA-5D223BF698F7}" dt="2021-05-22T04:26:55.762" v="1303" actId="2711"/>
          <ac:spMkLst>
            <pc:docMk/>
            <pc:sldMk cId="1075561700" sldId="267"/>
            <ac:spMk id="2" creationId="{A389842B-C2BB-43EA-B7F5-9C669D69D790}"/>
          </ac:spMkLst>
        </pc:spChg>
      </pc:sldChg>
      <pc:sldChg chg="modSp mod">
        <pc:chgData name="ＦＡＮＧ Ｘｉｎｔａｏ(gr0475vx)" userId="f5a69607-3c73-4172-a63e-2f8eff800f7d" providerId="ADAL" clId="{4EA0158F-6943-0B4F-91AA-5D223BF698F7}" dt="2021-05-22T04:27:09.282" v="1308" actId="2711"/>
        <pc:sldMkLst>
          <pc:docMk/>
          <pc:sldMk cId="4232215722" sldId="274"/>
        </pc:sldMkLst>
        <pc:spChg chg="mod">
          <ac:chgData name="ＦＡＮＧ Ｘｉｎｔａｏ(gr0475vx)" userId="f5a69607-3c73-4172-a63e-2f8eff800f7d" providerId="ADAL" clId="{4EA0158F-6943-0B4F-91AA-5D223BF698F7}" dt="2021-05-22T04:27:09.282" v="1308" actId="2711"/>
          <ac:spMkLst>
            <pc:docMk/>
            <pc:sldMk cId="4232215722" sldId="274"/>
            <ac:spMk id="2" creationId="{E2B7CAD7-184F-9148-B9B0-45037D6301D8}"/>
          </ac:spMkLst>
        </pc:spChg>
      </pc:sldChg>
      <pc:sldChg chg="del">
        <pc:chgData name="ＦＡＮＧ Ｘｉｎｔａｏ(gr0475vx)" userId="f5a69607-3c73-4172-a63e-2f8eff800f7d" providerId="ADAL" clId="{4EA0158F-6943-0B4F-91AA-5D223BF698F7}" dt="2021-05-21T12:14:53.651" v="17" actId="2696"/>
        <pc:sldMkLst>
          <pc:docMk/>
          <pc:sldMk cId="2675568392" sldId="283"/>
        </pc:sldMkLst>
      </pc:sldChg>
      <pc:sldChg chg="modSp mod">
        <pc:chgData name="ＦＡＮＧ Ｘｉｎｔａｏ(gr0475vx)" userId="f5a69607-3c73-4172-a63e-2f8eff800f7d" providerId="ADAL" clId="{4EA0158F-6943-0B4F-91AA-5D223BF698F7}" dt="2021-05-22T04:26:46.936" v="1298" actId="2711"/>
        <pc:sldMkLst>
          <pc:docMk/>
          <pc:sldMk cId="243735020" sldId="291"/>
        </pc:sldMkLst>
        <pc:spChg chg="mod">
          <ac:chgData name="ＦＡＮＧ Ｘｉｎｔａｏ(gr0475vx)" userId="f5a69607-3c73-4172-a63e-2f8eff800f7d" providerId="ADAL" clId="{4EA0158F-6943-0B4F-91AA-5D223BF698F7}" dt="2021-05-22T04:26:46.936" v="1298" actId="2711"/>
          <ac:spMkLst>
            <pc:docMk/>
            <pc:sldMk cId="243735020" sldId="291"/>
            <ac:spMk id="2" creationId="{B98017F1-A404-4248-8654-8B41360FEE5C}"/>
          </ac:spMkLst>
        </pc:spChg>
      </pc:sldChg>
      <pc:sldChg chg="addSp delSp modSp del mod">
        <pc:chgData name="ＦＡＮＧ Ｘｉｎｔａｏ(gr0475vx)" userId="f5a69607-3c73-4172-a63e-2f8eff800f7d" providerId="ADAL" clId="{4EA0158F-6943-0B4F-91AA-5D223BF698F7}" dt="2021-05-28T01:49:06.126" v="4516" actId="2696"/>
        <pc:sldMkLst>
          <pc:docMk/>
          <pc:sldMk cId="2621240240" sldId="295"/>
        </pc:sldMkLst>
        <pc:spChg chg="mod">
          <ac:chgData name="ＦＡＮＧ Ｘｉｎｔａｏ(gr0475vx)" userId="f5a69607-3c73-4172-a63e-2f8eff800f7d" providerId="ADAL" clId="{4EA0158F-6943-0B4F-91AA-5D223BF698F7}" dt="2021-05-22T03:08:53.876" v="1080" actId="2711"/>
          <ac:spMkLst>
            <pc:docMk/>
            <pc:sldMk cId="2621240240" sldId="295"/>
            <ac:spMk id="2" creationId="{6CA51CBF-1CF7-2C4E-A052-82A87C20A5B8}"/>
          </ac:spMkLst>
        </pc:spChg>
        <pc:spChg chg="del mod">
          <ac:chgData name="ＦＡＮＧ Ｘｉｎｔａｏ(gr0475vx)" userId="f5a69607-3c73-4172-a63e-2f8eff800f7d" providerId="ADAL" clId="{4EA0158F-6943-0B4F-91AA-5D223BF698F7}" dt="2021-05-22T03:09:11.875" v="1081" actId="478"/>
          <ac:spMkLst>
            <pc:docMk/>
            <pc:sldMk cId="2621240240" sldId="295"/>
            <ac:spMk id="4" creationId="{3C8F1BE0-FCA2-8C47-A9C4-BA3AA37FA064}"/>
          </ac:spMkLst>
        </pc:spChg>
        <pc:graphicFrameChg chg="add mod modGraphic">
          <ac:chgData name="ＦＡＮＧ Ｘｉｎｔａｏ(gr0475vx)" userId="f5a69607-3c73-4172-a63e-2f8eff800f7d" providerId="ADAL" clId="{4EA0158F-6943-0B4F-91AA-5D223BF698F7}" dt="2021-05-26T01:51:53.332" v="4098" actId="20577"/>
          <ac:graphicFrameMkLst>
            <pc:docMk/>
            <pc:sldMk cId="2621240240" sldId="295"/>
            <ac:graphicFrameMk id="5" creationId="{C6C876F5-B5B6-924E-84A6-944A9518A9B1}"/>
          </ac:graphicFrameMkLst>
        </pc:graphicFrameChg>
      </pc:sldChg>
      <pc:sldChg chg="del">
        <pc:chgData name="ＦＡＮＧ Ｘｉｎｔａｏ(gr0475vx)" userId="f5a69607-3c73-4172-a63e-2f8eff800f7d" providerId="ADAL" clId="{4EA0158F-6943-0B4F-91AA-5D223BF698F7}" dt="2021-05-21T12:14:53.651" v="17" actId="2696"/>
        <pc:sldMkLst>
          <pc:docMk/>
          <pc:sldMk cId="485281360" sldId="300"/>
        </pc:sldMkLst>
      </pc:sldChg>
      <pc:sldChg chg="delSp modSp mod">
        <pc:chgData name="ＦＡＮＧ Ｘｉｎｔａｏ(gr0475vx)" userId="f5a69607-3c73-4172-a63e-2f8eff800f7d" providerId="ADAL" clId="{4EA0158F-6943-0B4F-91AA-5D223BF698F7}" dt="2021-05-22T02:55:25.745" v="924" actId="5793"/>
        <pc:sldMkLst>
          <pc:docMk/>
          <pc:sldMk cId="2301113523" sldId="318"/>
        </pc:sldMkLst>
        <pc:spChg chg="mod">
          <ac:chgData name="ＦＡＮＧ Ｘｉｎｔａｏ(gr0475vx)" userId="f5a69607-3c73-4172-a63e-2f8eff800f7d" providerId="ADAL" clId="{4EA0158F-6943-0B4F-91AA-5D223BF698F7}" dt="2021-05-22T02:55:25.745" v="924" actId="5793"/>
          <ac:spMkLst>
            <pc:docMk/>
            <pc:sldMk cId="2301113523" sldId="318"/>
            <ac:spMk id="5" creationId="{19DFA765-B0E5-B548-B00F-52A085FBE5F2}"/>
          </ac:spMkLst>
        </pc:spChg>
        <pc:spChg chg="del">
          <ac:chgData name="ＦＡＮＧ Ｘｉｎｔａｏ(gr0475vx)" userId="f5a69607-3c73-4172-a63e-2f8eff800f7d" providerId="ADAL" clId="{4EA0158F-6943-0B4F-91AA-5D223BF698F7}" dt="2021-05-22T02:47:31.200" v="532" actId="478"/>
          <ac:spMkLst>
            <pc:docMk/>
            <pc:sldMk cId="2301113523" sldId="318"/>
            <ac:spMk id="7" creationId="{82C8EDC8-00B5-FC4C-B40D-4DEB7539405B}"/>
          </ac:spMkLst>
        </pc:spChg>
      </pc:sldChg>
      <pc:sldChg chg="delSp modSp mod">
        <pc:chgData name="ＦＡＮＧ Ｘｉｎｔａｏ(gr0475vx)" userId="f5a69607-3c73-4172-a63e-2f8eff800f7d" providerId="ADAL" clId="{4EA0158F-6943-0B4F-91AA-5D223BF698F7}" dt="2021-05-28T08:52:25.852" v="4659" actId="20577"/>
        <pc:sldMkLst>
          <pc:docMk/>
          <pc:sldMk cId="1198251673" sldId="319"/>
        </pc:sldMkLst>
        <pc:spChg chg="mod">
          <ac:chgData name="ＦＡＮＧ Ｘｉｎｔａｏ(gr0475vx)" userId="f5a69607-3c73-4172-a63e-2f8eff800f7d" providerId="ADAL" clId="{4EA0158F-6943-0B4F-91AA-5D223BF698F7}" dt="2021-05-28T08:52:25.852" v="4659" actId="20577"/>
          <ac:spMkLst>
            <pc:docMk/>
            <pc:sldMk cId="1198251673" sldId="319"/>
            <ac:spMk id="4" creationId="{D8FC8467-D496-224C-ACD4-8A35923A2352}"/>
          </ac:spMkLst>
        </pc:spChg>
        <pc:spChg chg="del">
          <ac:chgData name="ＦＡＮＧ Ｘｉｎｔａｏ(gr0475vx)" userId="f5a69607-3c73-4172-a63e-2f8eff800f7d" providerId="ADAL" clId="{4EA0158F-6943-0B4F-91AA-5D223BF698F7}" dt="2021-05-21T12:18:56.412" v="40" actId="21"/>
          <ac:spMkLst>
            <pc:docMk/>
            <pc:sldMk cId="1198251673" sldId="319"/>
            <ac:spMk id="5" creationId="{71F8B700-2D08-7241-A986-D15CCD32A508}"/>
          </ac:spMkLst>
        </pc:spChg>
      </pc:sldChg>
      <pc:sldChg chg="del">
        <pc:chgData name="ＦＡＮＧ Ｘｉｎｔａｏ(gr0475vx)" userId="f5a69607-3c73-4172-a63e-2f8eff800f7d" providerId="ADAL" clId="{4EA0158F-6943-0B4F-91AA-5D223BF698F7}" dt="2021-05-21T12:15:05.089" v="18" actId="2696"/>
        <pc:sldMkLst>
          <pc:docMk/>
          <pc:sldMk cId="4132248360" sldId="320"/>
        </pc:sldMkLst>
      </pc:sldChg>
      <pc:sldChg chg="modSp mod ord">
        <pc:chgData name="ＦＡＮＧ Ｘｉｎｔａｏ(gr0475vx)" userId="f5a69607-3c73-4172-a63e-2f8eff800f7d" providerId="ADAL" clId="{4EA0158F-6943-0B4F-91AA-5D223BF698F7}" dt="2021-05-26T00:55:42.103" v="3884" actId="113"/>
        <pc:sldMkLst>
          <pc:docMk/>
          <pc:sldMk cId="2689981119" sldId="321"/>
        </pc:sldMkLst>
        <pc:spChg chg="mod">
          <ac:chgData name="ＦＡＮＧ Ｘｉｎｔａｏ(gr0475vx)" userId="f5a69607-3c73-4172-a63e-2f8eff800f7d" providerId="ADAL" clId="{4EA0158F-6943-0B4F-91AA-5D223BF698F7}" dt="2021-05-21T12:16:58.655" v="30" actId="2711"/>
          <ac:spMkLst>
            <pc:docMk/>
            <pc:sldMk cId="2689981119" sldId="321"/>
            <ac:spMk id="2" creationId="{E2B7CAD7-184F-9148-B9B0-45037D6301D8}"/>
          </ac:spMkLst>
        </pc:spChg>
        <pc:spChg chg="mod">
          <ac:chgData name="ＦＡＮＧ Ｘｉｎｔａｏ(gr0475vx)" userId="f5a69607-3c73-4172-a63e-2f8eff800f7d" providerId="ADAL" clId="{4EA0158F-6943-0B4F-91AA-5D223BF698F7}" dt="2021-05-26T00:55:42.103" v="3884" actId="113"/>
          <ac:spMkLst>
            <pc:docMk/>
            <pc:sldMk cId="2689981119" sldId="321"/>
            <ac:spMk id="11" creationId="{1F43357B-B462-D847-BDC3-79AB9AA4B4E4}"/>
          </ac:spMkLst>
        </pc:spChg>
      </pc:sldChg>
      <pc:sldChg chg="del">
        <pc:chgData name="ＦＡＮＧ Ｘｉｎｔａｏ(gr0475vx)" userId="f5a69607-3c73-4172-a63e-2f8eff800f7d" providerId="ADAL" clId="{4EA0158F-6943-0B4F-91AA-5D223BF698F7}" dt="2021-05-21T12:15:32.505" v="20" actId="2696"/>
        <pc:sldMkLst>
          <pc:docMk/>
          <pc:sldMk cId="3966724241" sldId="322"/>
        </pc:sldMkLst>
      </pc:sldChg>
      <pc:sldChg chg="del">
        <pc:chgData name="ＦＡＮＧ Ｘｉｎｔａｏ(gr0475vx)" userId="f5a69607-3c73-4172-a63e-2f8eff800f7d" providerId="ADAL" clId="{4EA0158F-6943-0B4F-91AA-5D223BF698F7}" dt="2021-05-21T12:15:32.505" v="20" actId="2696"/>
        <pc:sldMkLst>
          <pc:docMk/>
          <pc:sldMk cId="3763776787" sldId="323"/>
        </pc:sldMkLst>
      </pc:sldChg>
      <pc:sldChg chg="del">
        <pc:chgData name="ＦＡＮＧ Ｘｉｎｔａｏ(gr0475vx)" userId="f5a69607-3c73-4172-a63e-2f8eff800f7d" providerId="ADAL" clId="{4EA0158F-6943-0B4F-91AA-5D223BF698F7}" dt="2021-05-21T12:15:32.505" v="20" actId="2696"/>
        <pc:sldMkLst>
          <pc:docMk/>
          <pc:sldMk cId="1241118005" sldId="324"/>
        </pc:sldMkLst>
      </pc:sldChg>
      <pc:sldChg chg="del">
        <pc:chgData name="ＦＡＮＧ Ｘｉｎｔａｏ(gr0475vx)" userId="f5a69607-3c73-4172-a63e-2f8eff800f7d" providerId="ADAL" clId="{4EA0158F-6943-0B4F-91AA-5D223BF698F7}" dt="2021-05-21T12:15:32.505" v="20" actId="2696"/>
        <pc:sldMkLst>
          <pc:docMk/>
          <pc:sldMk cId="885702887" sldId="325"/>
        </pc:sldMkLst>
      </pc:sldChg>
      <pc:sldChg chg="modSp mod">
        <pc:chgData name="ＦＡＮＧ Ｘｉｎｔａｏ(gr0475vx)" userId="f5a69607-3c73-4172-a63e-2f8eff800f7d" providerId="ADAL" clId="{4EA0158F-6943-0B4F-91AA-5D223BF698F7}" dt="2021-05-28T01:49:15.308" v="4520" actId="20577"/>
        <pc:sldMkLst>
          <pc:docMk/>
          <pc:sldMk cId="950065305" sldId="327"/>
        </pc:sldMkLst>
        <pc:spChg chg="mod">
          <ac:chgData name="ＦＡＮＧ Ｘｉｎｔａｏ(gr0475vx)" userId="f5a69607-3c73-4172-a63e-2f8eff800f7d" providerId="ADAL" clId="{4EA0158F-6943-0B4F-91AA-5D223BF698F7}" dt="2021-05-22T04:22:45.626" v="1232" actId="20577"/>
          <ac:spMkLst>
            <pc:docMk/>
            <pc:sldMk cId="950065305" sldId="327"/>
            <ac:spMk id="2" creationId="{6CA51CBF-1CF7-2C4E-A052-82A87C20A5B8}"/>
          </ac:spMkLst>
        </pc:spChg>
        <pc:spChg chg="mod">
          <ac:chgData name="ＦＡＮＧ Ｘｉｎｔａｏ(gr0475vx)" userId="f5a69607-3c73-4172-a63e-2f8eff800f7d" providerId="ADAL" clId="{4EA0158F-6943-0B4F-91AA-5D223BF698F7}" dt="2021-05-28T01:49:15.308" v="4520" actId="20577"/>
          <ac:spMkLst>
            <pc:docMk/>
            <pc:sldMk cId="950065305" sldId="327"/>
            <ac:spMk id="4" creationId="{3C8F1BE0-FCA2-8C47-A9C4-BA3AA37FA064}"/>
          </ac:spMkLst>
        </pc:spChg>
      </pc:sldChg>
      <pc:sldChg chg="modSp mod ord">
        <pc:chgData name="ＦＡＮＧ Ｘｉｎｔａｏ(gr0475vx)" userId="f5a69607-3c73-4172-a63e-2f8eff800f7d" providerId="ADAL" clId="{4EA0158F-6943-0B4F-91AA-5D223BF698F7}" dt="2021-05-21T12:17:40.130" v="39" actId="1076"/>
        <pc:sldMkLst>
          <pc:docMk/>
          <pc:sldMk cId="106316595" sldId="328"/>
        </pc:sldMkLst>
        <pc:spChg chg="mod">
          <ac:chgData name="ＦＡＮＧ Ｘｉｎｔａｏ(gr0475vx)" userId="f5a69607-3c73-4172-a63e-2f8eff800f7d" providerId="ADAL" clId="{4EA0158F-6943-0B4F-91AA-5D223BF698F7}" dt="2021-05-21T12:17:26.258" v="37" actId="1076"/>
          <ac:spMkLst>
            <pc:docMk/>
            <pc:sldMk cId="106316595" sldId="328"/>
            <ac:spMk id="3" creationId="{7E69E5BB-F88B-E346-9F1A-0CD86245EACB}"/>
          </ac:spMkLst>
        </pc:spChg>
        <pc:spChg chg="mod">
          <ac:chgData name="ＦＡＮＧ Ｘｉｎｔａｏ(gr0475vx)" userId="f5a69607-3c73-4172-a63e-2f8eff800f7d" providerId="ADAL" clId="{4EA0158F-6943-0B4F-91AA-5D223BF698F7}" dt="2021-05-21T12:17:23.798" v="36" actId="1076"/>
          <ac:spMkLst>
            <pc:docMk/>
            <pc:sldMk cId="106316595" sldId="328"/>
            <ac:spMk id="6" creationId="{75FD7AA4-A4B6-D64E-9E6C-FF1849E721A4}"/>
          </ac:spMkLst>
        </pc:spChg>
        <pc:graphicFrameChg chg="mod">
          <ac:chgData name="ＦＡＮＧ Ｘｉｎｔａｏ(gr0475vx)" userId="f5a69607-3c73-4172-a63e-2f8eff800f7d" providerId="ADAL" clId="{4EA0158F-6943-0B4F-91AA-5D223BF698F7}" dt="2021-05-21T12:17:40.130" v="39" actId="1076"/>
          <ac:graphicFrameMkLst>
            <pc:docMk/>
            <pc:sldMk cId="106316595" sldId="328"/>
            <ac:graphicFrameMk id="5" creationId="{1CD97CEC-5F2A-FF4D-A9FC-3F13A314CD4F}"/>
          </ac:graphicFrameMkLst>
        </pc:graphicFrameChg>
      </pc:sldChg>
      <pc:sldChg chg="addSp modSp add mod">
        <pc:chgData name="ＦＡＮＧ Ｘｉｎｔａｏ(gr0475vx)" userId="f5a69607-3c73-4172-a63e-2f8eff800f7d" providerId="ADAL" clId="{4EA0158F-6943-0B4F-91AA-5D223BF698F7}" dt="2021-05-28T02:02:04.465" v="4574" actId="20577"/>
        <pc:sldMkLst>
          <pc:docMk/>
          <pc:sldMk cId="1526027703" sldId="329"/>
        </pc:sldMkLst>
        <pc:spChg chg="mod">
          <ac:chgData name="ＦＡＮＧ Ｘｉｎｔａｏ(gr0475vx)" userId="f5a69607-3c73-4172-a63e-2f8eff800f7d" providerId="ADAL" clId="{4EA0158F-6943-0B4F-91AA-5D223BF698F7}" dt="2021-05-22T10:44:38.863" v="1872" actId="20577"/>
          <ac:spMkLst>
            <pc:docMk/>
            <pc:sldMk cId="1526027703" sldId="329"/>
            <ac:spMk id="2" creationId="{6CA51CBF-1CF7-2C4E-A052-82A87C20A5B8}"/>
          </ac:spMkLst>
        </pc:spChg>
        <pc:spChg chg="mod">
          <ac:chgData name="ＦＡＮＧ Ｘｉｎｔａｏ(gr0475vx)" userId="f5a69607-3c73-4172-a63e-2f8eff800f7d" providerId="ADAL" clId="{4EA0158F-6943-0B4F-91AA-5D223BF698F7}" dt="2021-05-28T02:02:04.465" v="4574" actId="20577"/>
          <ac:spMkLst>
            <pc:docMk/>
            <pc:sldMk cId="1526027703" sldId="329"/>
            <ac:spMk id="4" creationId="{3C8F1BE0-FCA2-8C47-A9C4-BA3AA37FA064}"/>
          </ac:spMkLst>
        </pc:spChg>
        <pc:picChg chg="add mod">
          <ac:chgData name="ＦＡＮＧ Ｘｉｎｔａｏ(gr0475vx)" userId="f5a69607-3c73-4172-a63e-2f8eff800f7d" providerId="ADAL" clId="{4EA0158F-6943-0B4F-91AA-5D223BF698F7}" dt="2021-05-25T04:49:40.538" v="3742" actId="14100"/>
          <ac:picMkLst>
            <pc:docMk/>
            <pc:sldMk cId="1526027703" sldId="329"/>
            <ac:picMk id="6" creationId="{6B2AC373-2D50-AD42-98FD-ECDE43CEED74}"/>
          </ac:picMkLst>
        </pc:picChg>
      </pc:sldChg>
      <pc:sldChg chg="del">
        <pc:chgData name="ＦＡＮＧ Ｘｉｎｔａｏ(gr0475vx)" userId="f5a69607-3c73-4172-a63e-2f8eff800f7d" providerId="ADAL" clId="{4EA0158F-6943-0B4F-91AA-5D223BF698F7}" dt="2021-05-21T12:15:32.505" v="20" actId="2696"/>
        <pc:sldMkLst>
          <pc:docMk/>
          <pc:sldMk cId="2581704180" sldId="329"/>
        </pc:sldMkLst>
      </pc:sldChg>
      <pc:sldChg chg="del">
        <pc:chgData name="ＦＡＮＧ Ｘｉｎｔａｏ(gr0475vx)" userId="f5a69607-3c73-4172-a63e-2f8eff800f7d" providerId="ADAL" clId="{4EA0158F-6943-0B4F-91AA-5D223BF698F7}" dt="2021-05-21T12:15:32.505" v="20" actId="2696"/>
        <pc:sldMkLst>
          <pc:docMk/>
          <pc:sldMk cId="31403985" sldId="330"/>
        </pc:sldMkLst>
      </pc:sldChg>
      <pc:sldChg chg="addSp delSp modSp add mod ord">
        <pc:chgData name="ＦＡＮＧ Ｘｉｎｔａｏ(gr0475vx)" userId="f5a69607-3c73-4172-a63e-2f8eff800f7d" providerId="ADAL" clId="{4EA0158F-6943-0B4F-91AA-5D223BF698F7}" dt="2021-05-28T09:14:48.888" v="4692" actId="20577"/>
        <pc:sldMkLst>
          <pc:docMk/>
          <pc:sldMk cId="1236385652" sldId="330"/>
        </pc:sldMkLst>
        <pc:spChg chg="mod">
          <ac:chgData name="ＦＡＮＧ Ｘｉｎｔａｏ(gr0475vx)" userId="f5a69607-3c73-4172-a63e-2f8eff800f7d" providerId="ADAL" clId="{4EA0158F-6943-0B4F-91AA-5D223BF698F7}" dt="2021-05-22T04:29:25.095" v="1348" actId="20577"/>
          <ac:spMkLst>
            <pc:docMk/>
            <pc:sldMk cId="1236385652" sldId="330"/>
            <ac:spMk id="2" creationId="{E2B7CAD7-184F-9148-B9B0-45037D6301D8}"/>
          </ac:spMkLst>
        </pc:spChg>
        <pc:spChg chg="add mod">
          <ac:chgData name="ＦＡＮＧ Ｘｉｎｔａｏ(gr0475vx)" userId="f5a69607-3c73-4172-a63e-2f8eff800f7d" providerId="ADAL" clId="{4EA0158F-6943-0B4F-91AA-5D223BF698F7}" dt="2021-05-22T04:36:39.468" v="1440" actId="1076"/>
          <ac:spMkLst>
            <pc:docMk/>
            <pc:sldMk cId="1236385652" sldId="330"/>
            <ac:spMk id="6" creationId="{5EE4525E-1D80-EA47-BC38-F66014C211C4}"/>
          </ac:spMkLst>
        </pc:spChg>
        <pc:spChg chg="del mod">
          <ac:chgData name="ＦＡＮＧ Ｘｉｎｔａｏ(gr0475vx)" userId="f5a69607-3c73-4172-a63e-2f8eff800f7d" providerId="ADAL" clId="{4EA0158F-6943-0B4F-91AA-5D223BF698F7}" dt="2021-05-22T04:35:25.585" v="1412" actId="478"/>
          <ac:spMkLst>
            <pc:docMk/>
            <pc:sldMk cId="1236385652" sldId="330"/>
            <ac:spMk id="11" creationId="{1F43357B-B462-D847-BDC3-79AB9AA4B4E4}"/>
          </ac:spMkLst>
        </pc:spChg>
        <pc:graphicFrameChg chg="mod modGraphic">
          <ac:chgData name="ＦＡＮＧ Ｘｉｎｔａｏ(gr0475vx)" userId="f5a69607-3c73-4172-a63e-2f8eff800f7d" providerId="ADAL" clId="{4EA0158F-6943-0B4F-91AA-5D223BF698F7}" dt="2021-05-28T09:14:48.888" v="4692" actId="20577"/>
          <ac:graphicFrameMkLst>
            <pc:docMk/>
            <pc:sldMk cId="1236385652" sldId="330"/>
            <ac:graphicFrameMk id="4" creationId="{D226A5CC-C41C-6740-8DEF-6B011F4B3669}"/>
          </ac:graphicFrameMkLst>
        </pc:graphicFrameChg>
      </pc:sldChg>
      <pc:sldChg chg="modSp add mod">
        <pc:chgData name="ＦＡＮＧ Ｘｉｎｔａｏ(gr0475vx)" userId="f5a69607-3c73-4172-a63e-2f8eff800f7d" providerId="ADAL" clId="{4EA0158F-6943-0B4F-91AA-5D223BF698F7}" dt="2021-05-22T11:34:20.865" v="2329"/>
        <pc:sldMkLst>
          <pc:docMk/>
          <pc:sldMk cId="4122391955" sldId="331"/>
        </pc:sldMkLst>
        <pc:spChg chg="mod">
          <ac:chgData name="ＦＡＮＧ Ｘｉｎｔａｏ(gr0475vx)" userId="f5a69607-3c73-4172-a63e-2f8eff800f7d" providerId="ADAL" clId="{4EA0158F-6943-0B4F-91AA-5D223BF698F7}" dt="2021-05-22T11:34:20.865" v="2329"/>
          <ac:spMkLst>
            <pc:docMk/>
            <pc:sldMk cId="4122391955" sldId="331"/>
            <ac:spMk id="4" creationId="{3C8F1BE0-FCA2-8C47-A9C4-BA3AA37FA064}"/>
          </ac:spMkLst>
        </pc:spChg>
      </pc:sldChg>
      <pc:sldChg chg="addSp delSp modSp add mod">
        <pc:chgData name="ＦＡＮＧ Ｘｉｎｔａｏ(gr0475vx)" userId="f5a69607-3c73-4172-a63e-2f8eff800f7d" providerId="ADAL" clId="{4EA0158F-6943-0B4F-91AA-5D223BF698F7}" dt="2021-05-25T06:27:47.580" v="3840" actId="20577"/>
        <pc:sldMkLst>
          <pc:docMk/>
          <pc:sldMk cId="1064902624" sldId="332"/>
        </pc:sldMkLst>
        <pc:spChg chg="mod">
          <ac:chgData name="ＦＡＮＧ Ｘｉｎｔａｏ(gr0475vx)" userId="f5a69607-3c73-4172-a63e-2f8eff800f7d" providerId="ADAL" clId="{4EA0158F-6943-0B4F-91AA-5D223BF698F7}" dt="2021-05-25T06:27:47.580" v="3840" actId="20577"/>
          <ac:spMkLst>
            <pc:docMk/>
            <pc:sldMk cId="1064902624" sldId="332"/>
            <ac:spMk id="4" creationId="{3C8F1BE0-FCA2-8C47-A9C4-BA3AA37FA064}"/>
          </ac:spMkLst>
        </pc:spChg>
        <pc:spChg chg="add mod">
          <ac:chgData name="ＦＡＮＧ Ｘｉｎｔａｏ(gr0475vx)" userId="f5a69607-3c73-4172-a63e-2f8eff800f7d" providerId="ADAL" clId="{4EA0158F-6943-0B4F-91AA-5D223BF698F7}" dt="2021-05-25T03:40:36.216" v="3165" actId="14100"/>
          <ac:spMkLst>
            <pc:docMk/>
            <pc:sldMk cId="1064902624" sldId="332"/>
            <ac:spMk id="5" creationId="{11CFE6A7-99E7-2045-AB68-0CF6F37AE052}"/>
          </ac:spMkLst>
        </pc:spChg>
        <pc:spChg chg="add del mod">
          <ac:chgData name="ＦＡＮＧ Ｘｉｎｔａｏ(gr0475vx)" userId="f5a69607-3c73-4172-a63e-2f8eff800f7d" providerId="ADAL" clId="{4EA0158F-6943-0B4F-91AA-5D223BF698F7}" dt="2021-05-25T03:39:56.688" v="3141" actId="478"/>
          <ac:spMkLst>
            <pc:docMk/>
            <pc:sldMk cId="1064902624" sldId="332"/>
            <ac:spMk id="7" creationId="{61B277A9-8C79-2841-B004-AA66AEFBEF76}"/>
          </ac:spMkLst>
        </pc:spChg>
        <pc:picChg chg="add mod">
          <ac:chgData name="ＦＡＮＧ Ｘｉｎｔａｏ(gr0475vx)" userId="f5a69607-3c73-4172-a63e-2f8eff800f7d" providerId="ADAL" clId="{4EA0158F-6943-0B4F-91AA-5D223BF698F7}" dt="2021-05-24T03:40:57.991" v="2527" actId="1076"/>
          <ac:picMkLst>
            <pc:docMk/>
            <pc:sldMk cId="1064902624" sldId="332"/>
            <ac:picMk id="6" creationId="{C1584AC9-D0DA-5647-A296-3C783D3767C1}"/>
          </ac:picMkLst>
        </pc:picChg>
      </pc:sldChg>
      <pc:sldChg chg="del">
        <pc:chgData name="ＦＡＮＧ Ｘｉｎｔａｏ(gr0475vx)" userId="f5a69607-3c73-4172-a63e-2f8eff800f7d" providerId="ADAL" clId="{4EA0158F-6943-0B4F-91AA-5D223BF698F7}" dt="2021-05-21T12:15:32.505" v="20" actId="2696"/>
        <pc:sldMkLst>
          <pc:docMk/>
          <pc:sldMk cId="2534842842" sldId="332"/>
        </pc:sldMkLst>
      </pc:sldChg>
      <pc:sldChg chg="del">
        <pc:chgData name="ＦＡＮＧ Ｘｉｎｔａｏ(gr0475vx)" userId="f5a69607-3c73-4172-a63e-2f8eff800f7d" providerId="ADAL" clId="{4EA0158F-6943-0B4F-91AA-5D223BF698F7}" dt="2021-05-21T12:15:32.505" v="20" actId="2696"/>
        <pc:sldMkLst>
          <pc:docMk/>
          <pc:sldMk cId="461812253" sldId="333"/>
        </pc:sldMkLst>
      </pc:sldChg>
      <pc:sldChg chg="addSp modSp add mod">
        <pc:chgData name="ＦＡＮＧ Ｘｉｎｔａｏ(gr0475vx)" userId="f5a69607-3c73-4172-a63e-2f8eff800f7d" providerId="ADAL" clId="{4EA0158F-6943-0B4F-91AA-5D223BF698F7}" dt="2021-05-25T06:28:03.924" v="3859" actId="20577"/>
        <pc:sldMkLst>
          <pc:docMk/>
          <pc:sldMk cId="4133727203" sldId="333"/>
        </pc:sldMkLst>
        <pc:spChg chg="mod">
          <ac:chgData name="ＦＡＮＧ Ｘｉｎｔａｏ(gr0475vx)" userId="f5a69607-3c73-4172-a63e-2f8eff800f7d" providerId="ADAL" clId="{4EA0158F-6943-0B4F-91AA-5D223BF698F7}" dt="2021-05-25T06:28:03.924" v="3859" actId="20577"/>
          <ac:spMkLst>
            <pc:docMk/>
            <pc:sldMk cId="4133727203" sldId="333"/>
            <ac:spMk id="4" creationId="{3C8F1BE0-FCA2-8C47-A9C4-BA3AA37FA064}"/>
          </ac:spMkLst>
        </pc:spChg>
        <pc:spChg chg="add mod">
          <ac:chgData name="ＦＡＮＧ Ｘｉｎｔａｏ(gr0475vx)" userId="f5a69607-3c73-4172-a63e-2f8eff800f7d" providerId="ADAL" clId="{4EA0158F-6943-0B4F-91AA-5D223BF698F7}" dt="2021-05-24T03:48:10.134" v="2597" actId="1036"/>
          <ac:spMkLst>
            <pc:docMk/>
            <pc:sldMk cId="4133727203" sldId="333"/>
            <ac:spMk id="7" creationId="{D4753E7F-14FC-CF44-B5E5-A6558F8C67BA}"/>
          </ac:spMkLst>
        </pc:spChg>
        <pc:spChg chg="add mod">
          <ac:chgData name="ＦＡＮＧ Ｘｉｎｔａｏ(gr0475vx)" userId="f5a69607-3c73-4172-a63e-2f8eff800f7d" providerId="ADAL" clId="{4EA0158F-6943-0B4F-91AA-5D223BF698F7}" dt="2021-05-24T03:47:53.585" v="2576" actId="1037"/>
          <ac:spMkLst>
            <pc:docMk/>
            <pc:sldMk cId="4133727203" sldId="333"/>
            <ac:spMk id="8" creationId="{8CA25C3E-CC9C-0A4B-9870-760C34C821BD}"/>
          </ac:spMkLst>
        </pc:spChg>
        <pc:spChg chg="add mod">
          <ac:chgData name="ＦＡＮＧ Ｘｉｎｔａｏ(gr0475vx)" userId="f5a69607-3c73-4172-a63e-2f8eff800f7d" providerId="ADAL" clId="{4EA0158F-6943-0B4F-91AA-5D223BF698F7}" dt="2021-05-24T05:13:51.886" v="3016" actId="1076"/>
          <ac:spMkLst>
            <pc:docMk/>
            <pc:sldMk cId="4133727203" sldId="333"/>
            <ac:spMk id="9" creationId="{9751A8C5-8996-4444-BED3-B243C61727AC}"/>
          </ac:spMkLst>
        </pc:spChg>
        <pc:picChg chg="add mod">
          <ac:chgData name="ＦＡＮＧ Ｘｉｎｔａｏ(gr0475vx)" userId="f5a69607-3c73-4172-a63e-2f8eff800f7d" providerId="ADAL" clId="{4EA0158F-6943-0B4F-91AA-5D223BF698F7}" dt="2021-05-24T03:46:24.171" v="2550" actId="1076"/>
          <ac:picMkLst>
            <pc:docMk/>
            <pc:sldMk cId="4133727203" sldId="333"/>
            <ac:picMk id="6" creationId="{DDF55081-48F0-F041-B702-7F479348D428}"/>
          </ac:picMkLst>
        </pc:picChg>
      </pc:sldChg>
      <pc:sldChg chg="del">
        <pc:chgData name="ＦＡＮＧ Ｘｉｎｔａｏ(gr0475vx)" userId="f5a69607-3c73-4172-a63e-2f8eff800f7d" providerId="ADAL" clId="{4EA0158F-6943-0B4F-91AA-5D223BF698F7}" dt="2021-05-21T12:15:32.505" v="20" actId="2696"/>
        <pc:sldMkLst>
          <pc:docMk/>
          <pc:sldMk cId="172406544" sldId="334"/>
        </pc:sldMkLst>
      </pc:sldChg>
      <pc:sldChg chg="addSp modSp add mod">
        <pc:chgData name="ＦＡＮＧ Ｘｉｎｔａｏ(gr0475vx)" userId="f5a69607-3c73-4172-a63e-2f8eff800f7d" providerId="ADAL" clId="{4EA0158F-6943-0B4F-91AA-5D223BF698F7}" dt="2021-05-25T06:28:15.408" v="3880" actId="20577"/>
        <pc:sldMkLst>
          <pc:docMk/>
          <pc:sldMk cId="2225774174" sldId="334"/>
        </pc:sldMkLst>
        <pc:spChg chg="mod">
          <ac:chgData name="ＦＡＮＧ Ｘｉｎｔａｏ(gr0475vx)" userId="f5a69607-3c73-4172-a63e-2f8eff800f7d" providerId="ADAL" clId="{4EA0158F-6943-0B4F-91AA-5D223BF698F7}" dt="2021-05-25T06:28:15.408" v="3880" actId="20577"/>
          <ac:spMkLst>
            <pc:docMk/>
            <pc:sldMk cId="2225774174" sldId="334"/>
            <ac:spMk id="4" creationId="{3C8F1BE0-FCA2-8C47-A9C4-BA3AA37FA064}"/>
          </ac:spMkLst>
        </pc:spChg>
        <pc:spChg chg="add mod">
          <ac:chgData name="ＦＡＮＧ Ｘｉｎｔａｏ(gr0475vx)" userId="f5a69607-3c73-4172-a63e-2f8eff800f7d" providerId="ADAL" clId="{4EA0158F-6943-0B4F-91AA-5D223BF698F7}" dt="2021-05-25T03:07:42.882" v="3130" actId="14100"/>
          <ac:spMkLst>
            <pc:docMk/>
            <pc:sldMk cId="2225774174" sldId="334"/>
            <ac:spMk id="7" creationId="{34D35410-4A44-CD45-9DE8-BD37B1756D02}"/>
          </ac:spMkLst>
        </pc:spChg>
        <pc:spChg chg="add mod">
          <ac:chgData name="ＦＡＮＧ Ｘｉｎｔａｏ(gr0475vx)" userId="f5a69607-3c73-4172-a63e-2f8eff800f7d" providerId="ADAL" clId="{4EA0158F-6943-0B4F-91AA-5D223BF698F7}" dt="2021-05-25T03:07:36.239" v="3128" actId="14100"/>
          <ac:spMkLst>
            <pc:docMk/>
            <pc:sldMk cId="2225774174" sldId="334"/>
            <ac:spMk id="8" creationId="{6822C549-4F7B-F846-85AD-F5F20D11AF7B}"/>
          </ac:spMkLst>
        </pc:spChg>
        <pc:picChg chg="add mod">
          <ac:chgData name="ＦＡＮＧ Ｘｉｎｔａｏ(gr0475vx)" userId="f5a69607-3c73-4172-a63e-2f8eff800f7d" providerId="ADAL" clId="{4EA0158F-6943-0B4F-91AA-5D223BF698F7}" dt="2021-05-25T03:07:16.836" v="3123" actId="1076"/>
          <ac:picMkLst>
            <pc:docMk/>
            <pc:sldMk cId="2225774174" sldId="334"/>
            <ac:picMk id="6" creationId="{9B9201C8-ED78-AC4B-8082-FD135386175F}"/>
          </ac:picMkLst>
        </pc:picChg>
      </pc:sldChg>
      <pc:sldChg chg="modSp add mod">
        <pc:chgData name="ＦＡＮＧ Ｘｉｎｔａｏ(gr0475vx)" userId="f5a69607-3c73-4172-a63e-2f8eff800f7d" providerId="ADAL" clId="{4EA0158F-6943-0B4F-91AA-5D223BF698F7}" dt="2021-05-28T02:00:42.651" v="4568" actId="20577"/>
        <pc:sldMkLst>
          <pc:docMk/>
          <pc:sldMk cId="2705950880" sldId="335"/>
        </pc:sldMkLst>
        <pc:spChg chg="mod">
          <ac:chgData name="ＦＡＮＧ Ｘｉｎｔａｏ(gr0475vx)" userId="f5a69607-3c73-4172-a63e-2f8eff800f7d" providerId="ADAL" clId="{4EA0158F-6943-0B4F-91AA-5D223BF698F7}" dt="2021-05-22T11:29:34.282" v="2326" actId="20577"/>
          <ac:spMkLst>
            <pc:docMk/>
            <pc:sldMk cId="2705950880" sldId="335"/>
            <ac:spMk id="2" creationId="{6CA51CBF-1CF7-2C4E-A052-82A87C20A5B8}"/>
          </ac:spMkLst>
        </pc:spChg>
        <pc:spChg chg="mod">
          <ac:chgData name="ＦＡＮＧ Ｘｉｎｔａｏ(gr0475vx)" userId="f5a69607-3c73-4172-a63e-2f8eff800f7d" providerId="ADAL" clId="{4EA0158F-6943-0B4F-91AA-5D223BF698F7}" dt="2021-05-28T02:00:42.651" v="4568" actId="20577"/>
          <ac:spMkLst>
            <pc:docMk/>
            <pc:sldMk cId="2705950880" sldId="335"/>
            <ac:spMk id="4" creationId="{3C8F1BE0-FCA2-8C47-A9C4-BA3AA37FA064}"/>
          </ac:spMkLst>
        </pc:spChg>
      </pc:sldChg>
      <pc:sldChg chg="del">
        <pc:chgData name="ＦＡＮＧ Ｘｉｎｔａｏ(gr0475vx)" userId="f5a69607-3c73-4172-a63e-2f8eff800f7d" providerId="ADAL" clId="{4EA0158F-6943-0B4F-91AA-5D223BF698F7}" dt="2021-05-21T12:15:32.505" v="20" actId="2696"/>
        <pc:sldMkLst>
          <pc:docMk/>
          <pc:sldMk cId="4257029170" sldId="335"/>
        </pc:sldMkLst>
      </pc:sldChg>
      <pc:sldChg chg="addSp modSp add mod">
        <pc:chgData name="ＦＡＮＧ Ｘｉｎｔａｏ(gr0475vx)" userId="f5a69607-3c73-4172-a63e-2f8eff800f7d" providerId="ADAL" clId="{4EA0158F-6943-0B4F-91AA-5D223BF698F7}" dt="2021-05-28T02:14:58.421" v="4596" actId="20577"/>
        <pc:sldMkLst>
          <pc:docMk/>
          <pc:sldMk cId="88555522" sldId="336"/>
        </pc:sldMkLst>
        <pc:spChg chg="mod">
          <ac:chgData name="ＦＡＮＧ Ｘｉｎｔａｏ(gr0475vx)" userId="f5a69607-3c73-4172-a63e-2f8eff800f7d" providerId="ADAL" clId="{4EA0158F-6943-0B4F-91AA-5D223BF698F7}" dt="2021-05-28T02:14:58.421" v="4596" actId="20577"/>
          <ac:spMkLst>
            <pc:docMk/>
            <pc:sldMk cId="88555522" sldId="336"/>
            <ac:spMk id="2" creationId="{0A8EF776-B10C-7643-A77C-B44AEC1D6DBA}"/>
          </ac:spMkLst>
        </pc:spChg>
        <pc:spChg chg="mod">
          <ac:chgData name="ＦＡＮＧ Ｘｉｎｔａｏ(gr0475vx)" userId="f5a69607-3c73-4172-a63e-2f8eff800f7d" providerId="ADAL" clId="{4EA0158F-6943-0B4F-91AA-5D223BF698F7}" dt="2021-05-26T01:07:28.804" v="4093" actId="20577"/>
          <ac:spMkLst>
            <pc:docMk/>
            <pc:sldMk cId="88555522" sldId="336"/>
            <ac:spMk id="4" creationId="{D8FC8467-D496-224C-ACD4-8A35923A2352}"/>
          </ac:spMkLst>
        </pc:spChg>
        <pc:spChg chg="add mod">
          <ac:chgData name="ＦＡＮＧ Ｘｉｎｔａｏ(gr0475vx)" userId="f5a69607-3c73-4172-a63e-2f8eff800f7d" providerId="ADAL" clId="{4EA0158F-6943-0B4F-91AA-5D223BF698F7}" dt="2021-05-25T04:53:11.743" v="3809" actId="1076"/>
          <ac:spMkLst>
            <pc:docMk/>
            <pc:sldMk cId="88555522" sldId="336"/>
            <ac:spMk id="6" creationId="{A50F08B8-5D7B-B542-A88E-F1332EDAFDD0}"/>
          </ac:spMkLst>
        </pc:spChg>
        <pc:graphicFrameChg chg="add mod modGraphic">
          <ac:chgData name="ＦＡＮＧ Ｘｉｎｔａｏ(gr0475vx)" userId="f5a69607-3c73-4172-a63e-2f8eff800f7d" providerId="ADAL" clId="{4EA0158F-6943-0B4F-91AA-5D223BF698F7}" dt="2021-05-26T01:06:47.921" v="4070" actId="20577"/>
          <ac:graphicFrameMkLst>
            <pc:docMk/>
            <pc:sldMk cId="88555522" sldId="336"/>
            <ac:graphicFrameMk id="5" creationId="{AA883817-9FE2-C442-A03F-E8A6D5AA8206}"/>
          </ac:graphicFrameMkLst>
        </pc:graphicFrameChg>
      </pc:sldChg>
      <pc:sldChg chg="del">
        <pc:chgData name="ＦＡＮＧ Ｘｉｎｔａｏ(gr0475vx)" userId="f5a69607-3c73-4172-a63e-2f8eff800f7d" providerId="ADAL" clId="{4EA0158F-6943-0B4F-91AA-5D223BF698F7}" dt="2021-05-21T12:15:32.505" v="20" actId="2696"/>
        <pc:sldMkLst>
          <pc:docMk/>
          <pc:sldMk cId="1354515563" sldId="336"/>
        </pc:sldMkLst>
      </pc:sldChg>
      <pc:sldChg chg="modSp add del mod">
        <pc:chgData name="ＦＡＮＧ Ｘｉｎｔａｏ(gr0475vx)" userId="f5a69607-3c73-4172-a63e-2f8eff800f7d" providerId="ADAL" clId="{4EA0158F-6943-0B4F-91AA-5D223BF698F7}" dt="2021-05-25T05:21:04.388" v="3823" actId="2696"/>
        <pc:sldMkLst>
          <pc:docMk/>
          <pc:sldMk cId="358321986" sldId="337"/>
        </pc:sldMkLst>
        <pc:spChg chg="mod">
          <ac:chgData name="ＦＡＮＧ Ｘｉｎｔａｏ(gr0475vx)" userId="f5a69607-3c73-4172-a63e-2f8eff800f7d" providerId="ADAL" clId="{4EA0158F-6943-0B4F-91AA-5D223BF698F7}" dt="2021-05-25T05:19:46.265" v="3822" actId="2711"/>
          <ac:spMkLst>
            <pc:docMk/>
            <pc:sldMk cId="358321986" sldId="337"/>
            <ac:spMk id="2" creationId="{0A8EF776-B10C-7643-A77C-B44AEC1D6DBA}"/>
          </ac:spMkLst>
        </pc:spChg>
      </pc:sldChg>
      <pc:sldChg chg="del">
        <pc:chgData name="ＦＡＮＧ Ｘｉｎｔａｏ(gr0475vx)" userId="f5a69607-3c73-4172-a63e-2f8eff800f7d" providerId="ADAL" clId="{4EA0158F-6943-0B4F-91AA-5D223BF698F7}" dt="2021-05-21T12:15:32.505" v="20" actId="2696"/>
        <pc:sldMkLst>
          <pc:docMk/>
          <pc:sldMk cId="360609262" sldId="337"/>
        </pc:sldMkLst>
      </pc:sldChg>
      <pc:sldChg chg="modSp add mod">
        <pc:chgData name="ＦＡＮＧ Ｘｉｎｔａｏ(gr0475vx)" userId="f5a69607-3c73-4172-a63e-2f8eff800f7d" providerId="ADAL" clId="{4EA0158F-6943-0B4F-91AA-5D223BF698F7}" dt="2021-05-28T08:53:57.207" v="4665" actId="20577"/>
        <pc:sldMkLst>
          <pc:docMk/>
          <pc:sldMk cId="366395552" sldId="337"/>
        </pc:sldMkLst>
        <pc:spChg chg="mod">
          <ac:chgData name="ＦＡＮＧ Ｘｉｎｔａｏ(gr0475vx)" userId="f5a69607-3c73-4172-a63e-2f8eff800f7d" providerId="ADAL" clId="{4EA0158F-6943-0B4F-91AA-5D223BF698F7}" dt="2021-05-26T01:00:54.020" v="3957" actId="20577"/>
          <ac:spMkLst>
            <pc:docMk/>
            <pc:sldMk cId="366395552" sldId="337"/>
            <ac:spMk id="2" creationId="{0A8EF776-B10C-7643-A77C-B44AEC1D6DBA}"/>
          </ac:spMkLst>
        </pc:spChg>
        <pc:spChg chg="mod">
          <ac:chgData name="ＦＡＮＧ Ｘｉｎｔａｏ(gr0475vx)" userId="f5a69607-3c73-4172-a63e-2f8eff800f7d" providerId="ADAL" clId="{4EA0158F-6943-0B4F-91AA-5D223BF698F7}" dt="2021-05-28T08:53:57.207" v="4665" actId="20577"/>
          <ac:spMkLst>
            <pc:docMk/>
            <pc:sldMk cId="366395552" sldId="337"/>
            <ac:spMk id="4" creationId="{D8FC8467-D496-224C-ACD4-8A35923A2352}"/>
          </ac:spMkLst>
        </pc:spChg>
      </pc:sldChg>
      <pc:sldChg chg="del">
        <pc:chgData name="ＦＡＮＧ Ｘｉｎｔａｏ(gr0475vx)" userId="f5a69607-3c73-4172-a63e-2f8eff800f7d" providerId="ADAL" clId="{4EA0158F-6943-0B4F-91AA-5D223BF698F7}" dt="2021-05-21T12:15:32.505" v="20" actId="2696"/>
        <pc:sldMkLst>
          <pc:docMk/>
          <pc:sldMk cId="2309004398" sldId="338"/>
        </pc:sldMkLst>
      </pc:sldChg>
    </pc:docChg>
  </pc:docChgLst>
  <pc:docChgLst>
    <pc:chgData name="ＦＡＮＧ Ｘｉｎｔａｏ(gr0475vx)" userId="f5a69607-3c73-4172-a63e-2f8eff800f7d" providerId="ADAL" clId="{B5FB9DA7-C7DE-6F43-AEDA-3466870C1D96}"/>
    <pc:docChg chg="undo custSel modSld">
      <pc:chgData name="ＦＡＮＧ Ｘｉｎｔａｏ(gr0475vx)" userId="f5a69607-3c73-4172-a63e-2f8eff800f7d" providerId="ADAL" clId="{B5FB9DA7-C7DE-6F43-AEDA-3466870C1D96}" dt="2021-04-15T01:17:00.649" v="3" actId="1076"/>
      <pc:docMkLst>
        <pc:docMk/>
      </pc:docMkLst>
      <pc:sldChg chg="modSp mod">
        <pc:chgData name="ＦＡＮＧ Ｘｉｎｔａｏ(gr0475vx)" userId="f5a69607-3c73-4172-a63e-2f8eff800f7d" providerId="ADAL" clId="{B5FB9DA7-C7DE-6F43-AEDA-3466870C1D96}" dt="2021-04-15T01:17:00.649" v="3" actId="1076"/>
        <pc:sldMkLst>
          <pc:docMk/>
          <pc:sldMk cId="3527916796" sldId="256"/>
        </pc:sldMkLst>
        <pc:spChg chg="mod">
          <ac:chgData name="ＦＡＮＧ Ｘｉｎｔａｏ(gr0475vx)" userId="f5a69607-3c73-4172-a63e-2f8eff800f7d" providerId="ADAL" clId="{B5FB9DA7-C7DE-6F43-AEDA-3466870C1D96}" dt="2021-04-15T01:16:42.644" v="2" actId="2711"/>
          <ac:spMkLst>
            <pc:docMk/>
            <pc:sldMk cId="3527916796" sldId="256"/>
            <ac:spMk id="2" creationId="{C09F0BFF-3663-0E4B-A023-6B2E72947AE0}"/>
          </ac:spMkLst>
        </pc:spChg>
        <pc:spChg chg="mod">
          <ac:chgData name="ＦＡＮＧ Ｘｉｎｔａｏ(gr0475vx)" userId="f5a69607-3c73-4172-a63e-2f8eff800f7d" providerId="ADAL" clId="{B5FB9DA7-C7DE-6F43-AEDA-3466870C1D96}" dt="2021-04-15T01:17:00.649" v="3" actId="1076"/>
          <ac:spMkLst>
            <pc:docMk/>
            <pc:sldMk cId="3527916796" sldId="256"/>
            <ac:spMk id="8" creationId="{B013F1E0-8EFF-3D49-B889-08681EED31DD}"/>
          </ac:spMkLst>
        </pc:spChg>
      </pc:sldChg>
    </pc:docChg>
  </pc:docChgLst>
  <pc:docChgLst>
    <pc:chgData name="FANG Xintao(gr0475vx)" userId="f5a69607-3c73-4172-a63e-2f8eff800f7d" providerId="ADAL" clId="{CE79B3F5-C41C-6442-81FE-39EB3A903450}"/>
    <pc:docChg chg="custSel addSld delSld modSld">
      <pc:chgData name="FANG Xintao(gr0475vx)" userId="f5a69607-3c73-4172-a63e-2f8eff800f7d" providerId="ADAL" clId="{CE79B3F5-C41C-6442-81FE-39EB3A903450}" dt="2020-11-24T05:02:28.893" v="479" actId="478"/>
      <pc:docMkLst>
        <pc:docMk/>
      </pc:docMkLst>
      <pc:sldChg chg="modSp mod">
        <pc:chgData name="FANG Xintao(gr0475vx)" userId="f5a69607-3c73-4172-a63e-2f8eff800f7d" providerId="ADAL" clId="{CE79B3F5-C41C-6442-81FE-39EB3A903450}" dt="2020-11-15T05:56:59.732" v="27" actId="20577"/>
        <pc:sldMkLst>
          <pc:docMk/>
          <pc:sldMk cId="3527916796" sldId="256"/>
        </pc:sldMkLst>
        <pc:spChg chg="mod">
          <ac:chgData name="FANG Xintao(gr0475vx)" userId="f5a69607-3c73-4172-a63e-2f8eff800f7d" providerId="ADAL" clId="{CE79B3F5-C41C-6442-81FE-39EB3A903450}" dt="2020-11-15T05:56:59.732" v="27" actId="20577"/>
          <ac:spMkLst>
            <pc:docMk/>
            <pc:sldMk cId="3527916796" sldId="256"/>
            <ac:spMk id="6" creationId="{F71AFA9A-5AFD-7E41-B85A-4618D969194B}"/>
          </ac:spMkLst>
        </pc:spChg>
      </pc:sldChg>
      <pc:sldChg chg="del">
        <pc:chgData name="FANG Xintao(gr0475vx)" userId="f5a69607-3c73-4172-a63e-2f8eff800f7d" providerId="ADAL" clId="{CE79B3F5-C41C-6442-81FE-39EB3A903450}" dt="2020-11-15T05:55:47.095" v="2" actId="2696"/>
        <pc:sldMkLst>
          <pc:docMk/>
          <pc:sldMk cId="778778503" sldId="257"/>
        </pc:sldMkLst>
      </pc:sldChg>
      <pc:sldChg chg="del">
        <pc:chgData name="FANG Xintao(gr0475vx)" userId="f5a69607-3c73-4172-a63e-2f8eff800f7d" providerId="ADAL" clId="{CE79B3F5-C41C-6442-81FE-39EB3A903450}" dt="2020-11-15T05:55:35.578" v="0" actId="2696"/>
        <pc:sldMkLst>
          <pc:docMk/>
          <pc:sldMk cId="3181406686" sldId="264"/>
        </pc:sldMkLst>
      </pc:sldChg>
      <pc:sldChg chg="del">
        <pc:chgData name="FANG Xintao(gr0475vx)" userId="f5a69607-3c73-4172-a63e-2f8eff800f7d" providerId="ADAL" clId="{CE79B3F5-C41C-6442-81FE-39EB3A903450}" dt="2020-11-15T05:55:35.578" v="0" actId="2696"/>
        <pc:sldMkLst>
          <pc:docMk/>
          <pc:sldMk cId="3107564537" sldId="269"/>
        </pc:sldMkLst>
      </pc:sldChg>
      <pc:sldChg chg="del">
        <pc:chgData name="FANG Xintao(gr0475vx)" userId="f5a69607-3c73-4172-a63e-2f8eff800f7d" providerId="ADAL" clId="{CE79B3F5-C41C-6442-81FE-39EB3A903450}" dt="2020-11-15T05:55:35.578" v="0" actId="2696"/>
        <pc:sldMkLst>
          <pc:docMk/>
          <pc:sldMk cId="3019901147" sldId="270"/>
        </pc:sldMkLst>
      </pc:sldChg>
      <pc:sldChg chg="del">
        <pc:chgData name="FANG Xintao(gr0475vx)" userId="f5a69607-3c73-4172-a63e-2f8eff800f7d" providerId="ADAL" clId="{CE79B3F5-C41C-6442-81FE-39EB3A903450}" dt="2020-11-15T05:55:35.578" v="0" actId="2696"/>
        <pc:sldMkLst>
          <pc:docMk/>
          <pc:sldMk cId="2864661428" sldId="274"/>
        </pc:sldMkLst>
      </pc:sldChg>
      <pc:sldChg chg="addSp delSp modSp mod">
        <pc:chgData name="FANG Xintao(gr0475vx)" userId="f5a69607-3c73-4172-a63e-2f8eff800f7d" providerId="ADAL" clId="{CE79B3F5-C41C-6442-81FE-39EB3A903450}" dt="2020-11-24T05:02:28.893" v="479" actId="478"/>
        <pc:sldMkLst>
          <pc:docMk/>
          <pc:sldMk cId="3981267561" sldId="275"/>
        </pc:sldMkLst>
        <pc:spChg chg="add del mod">
          <ac:chgData name="FANG Xintao(gr0475vx)" userId="f5a69607-3c73-4172-a63e-2f8eff800f7d" providerId="ADAL" clId="{CE79B3F5-C41C-6442-81FE-39EB3A903450}" dt="2020-11-24T05:02:28.893" v="479" actId="478"/>
          <ac:spMkLst>
            <pc:docMk/>
            <pc:sldMk cId="3981267561" sldId="275"/>
            <ac:spMk id="4" creationId="{C5F8D750-687A-1F45-8402-06FF742EF155}"/>
          </ac:spMkLst>
        </pc:spChg>
      </pc:sldChg>
      <pc:sldChg chg="addSp modSp new mod">
        <pc:chgData name="FANG Xintao(gr0475vx)" userId="f5a69607-3c73-4172-a63e-2f8eff800f7d" providerId="ADAL" clId="{CE79B3F5-C41C-6442-81FE-39EB3A903450}" dt="2020-11-15T06:49:59.906" v="436" actId="20577"/>
        <pc:sldMkLst>
          <pc:docMk/>
          <pc:sldMk cId="1102153239" sldId="276"/>
        </pc:sldMkLst>
        <pc:spChg chg="mod">
          <ac:chgData name="FANG Xintao(gr0475vx)" userId="f5a69607-3c73-4172-a63e-2f8eff800f7d" providerId="ADAL" clId="{CE79B3F5-C41C-6442-81FE-39EB3A903450}" dt="2020-11-15T06:35:49.116" v="135" actId="20577"/>
          <ac:spMkLst>
            <pc:docMk/>
            <pc:sldMk cId="1102153239" sldId="276"/>
            <ac:spMk id="2" creationId="{8DBEF838-40C3-6A4B-B1A5-D1589F59EC31}"/>
          </ac:spMkLst>
        </pc:spChg>
        <pc:spChg chg="add mod">
          <ac:chgData name="FANG Xintao(gr0475vx)" userId="f5a69607-3c73-4172-a63e-2f8eff800f7d" providerId="ADAL" clId="{CE79B3F5-C41C-6442-81FE-39EB3A903450}" dt="2020-11-15T06:41:04.278" v="239" actId="20577"/>
          <ac:spMkLst>
            <pc:docMk/>
            <pc:sldMk cId="1102153239" sldId="276"/>
            <ac:spMk id="4" creationId="{64D62981-B65F-0F46-A31D-D354DA5CDF89}"/>
          </ac:spMkLst>
        </pc:spChg>
        <pc:spChg chg="add mod">
          <ac:chgData name="FANG Xintao(gr0475vx)" userId="f5a69607-3c73-4172-a63e-2f8eff800f7d" providerId="ADAL" clId="{CE79B3F5-C41C-6442-81FE-39EB3A903450}" dt="2020-11-15T06:49:59.906" v="436" actId="20577"/>
          <ac:spMkLst>
            <pc:docMk/>
            <pc:sldMk cId="1102153239" sldId="276"/>
            <ac:spMk id="5" creationId="{90C7CF60-D5D5-FE4F-8203-6D23895B6191}"/>
          </ac:spMkLst>
        </pc:spChg>
      </pc:sldChg>
      <pc:sldChg chg="del">
        <pc:chgData name="FANG Xintao(gr0475vx)" userId="f5a69607-3c73-4172-a63e-2f8eff800f7d" providerId="ADAL" clId="{CE79B3F5-C41C-6442-81FE-39EB3A903450}" dt="2020-11-15T05:55:35.578" v="0" actId="2696"/>
        <pc:sldMkLst>
          <pc:docMk/>
          <pc:sldMk cId="77351836" sldId="278"/>
        </pc:sldMkLst>
      </pc:sldChg>
      <pc:sldChg chg="del">
        <pc:chgData name="FANG Xintao(gr0475vx)" userId="f5a69607-3c73-4172-a63e-2f8eff800f7d" providerId="ADAL" clId="{CE79B3F5-C41C-6442-81FE-39EB3A903450}" dt="2020-11-15T05:55:35.578" v="0" actId="2696"/>
        <pc:sldMkLst>
          <pc:docMk/>
          <pc:sldMk cId="4248345663" sldId="279"/>
        </pc:sldMkLst>
      </pc:sldChg>
      <pc:sldChg chg="del">
        <pc:chgData name="FANG Xintao(gr0475vx)" userId="f5a69607-3c73-4172-a63e-2f8eff800f7d" providerId="ADAL" clId="{CE79B3F5-C41C-6442-81FE-39EB3A903450}" dt="2020-11-15T05:55:35.578" v="0" actId="2696"/>
        <pc:sldMkLst>
          <pc:docMk/>
          <pc:sldMk cId="556910320" sldId="280"/>
        </pc:sldMkLst>
      </pc:sldChg>
      <pc:sldChg chg="del">
        <pc:chgData name="FANG Xintao(gr0475vx)" userId="f5a69607-3c73-4172-a63e-2f8eff800f7d" providerId="ADAL" clId="{CE79B3F5-C41C-6442-81FE-39EB3A903450}" dt="2020-11-15T05:55:42.277" v="1" actId="2696"/>
        <pc:sldMkLst>
          <pc:docMk/>
          <pc:sldMk cId="4133787392" sldId="282"/>
        </pc:sldMkLst>
      </pc:sldChg>
      <pc:sldChg chg="del">
        <pc:chgData name="FANG Xintao(gr0475vx)" userId="f5a69607-3c73-4172-a63e-2f8eff800f7d" providerId="ADAL" clId="{CE79B3F5-C41C-6442-81FE-39EB3A903450}" dt="2020-11-15T05:55:42.277" v="1" actId="2696"/>
        <pc:sldMkLst>
          <pc:docMk/>
          <pc:sldMk cId="3842349217" sldId="283"/>
        </pc:sldMkLst>
      </pc:sldChg>
      <pc:sldChg chg="del">
        <pc:chgData name="FANG Xintao(gr0475vx)" userId="f5a69607-3c73-4172-a63e-2f8eff800f7d" providerId="ADAL" clId="{CE79B3F5-C41C-6442-81FE-39EB3A903450}" dt="2020-11-15T05:55:42.277" v="1" actId="2696"/>
        <pc:sldMkLst>
          <pc:docMk/>
          <pc:sldMk cId="3777663921" sldId="285"/>
        </pc:sldMkLst>
      </pc:sldChg>
      <pc:sldChg chg="del">
        <pc:chgData name="FANG Xintao(gr0475vx)" userId="f5a69607-3c73-4172-a63e-2f8eff800f7d" providerId="ADAL" clId="{CE79B3F5-C41C-6442-81FE-39EB3A903450}" dt="2020-11-15T05:55:42.277" v="1" actId="2696"/>
        <pc:sldMkLst>
          <pc:docMk/>
          <pc:sldMk cId="406818831" sldId="288"/>
        </pc:sldMkLst>
      </pc:sldChg>
      <pc:sldChg chg="del">
        <pc:chgData name="FANG Xintao(gr0475vx)" userId="f5a69607-3c73-4172-a63e-2f8eff800f7d" providerId="ADAL" clId="{CE79B3F5-C41C-6442-81FE-39EB3A903450}" dt="2020-11-15T05:55:35.578" v="0" actId="2696"/>
        <pc:sldMkLst>
          <pc:docMk/>
          <pc:sldMk cId="2470619675" sldId="289"/>
        </pc:sldMkLst>
      </pc:sldChg>
      <pc:sldChg chg="del">
        <pc:chgData name="FANG Xintao(gr0475vx)" userId="f5a69607-3c73-4172-a63e-2f8eff800f7d" providerId="ADAL" clId="{CE79B3F5-C41C-6442-81FE-39EB3A903450}" dt="2020-11-15T05:55:42.277" v="1" actId="2696"/>
        <pc:sldMkLst>
          <pc:docMk/>
          <pc:sldMk cId="3965552190" sldId="290"/>
        </pc:sldMkLst>
      </pc:sldChg>
      <pc:sldChg chg="del">
        <pc:chgData name="FANG Xintao(gr0475vx)" userId="f5a69607-3c73-4172-a63e-2f8eff800f7d" providerId="ADAL" clId="{CE79B3F5-C41C-6442-81FE-39EB3A903450}" dt="2020-11-15T05:55:42.277" v="1" actId="2696"/>
        <pc:sldMkLst>
          <pc:docMk/>
          <pc:sldMk cId="2471142151" sldId="291"/>
        </pc:sldMkLst>
      </pc:sldChg>
      <pc:sldChg chg="del">
        <pc:chgData name="FANG Xintao(gr0475vx)" userId="f5a69607-3c73-4172-a63e-2f8eff800f7d" providerId="ADAL" clId="{CE79B3F5-C41C-6442-81FE-39EB3A903450}" dt="2020-11-15T05:55:42.277" v="1" actId="2696"/>
        <pc:sldMkLst>
          <pc:docMk/>
          <pc:sldMk cId="3597856325" sldId="292"/>
        </pc:sldMkLst>
      </pc:sldChg>
      <pc:sldChg chg="del">
        <pc:chgData name="FANG Xintao(gr0475vx)" userId="f5a69607-3c73-4172-a63e-2f8eff800f7d" providerId="ADAL" clId="{CE79B3F5-C41C-6442-81FE-39EB3A903450}" dt="2020-11-15T05:55:42.277" v="1" actId="2696"/>
        <pc:sldMkLst>
          <pc:docMk/>
          <pc:sldMk cId="27847503" sldId="293"/>
        </pc:sldMkLst>
      </pc:sldChg>
    </pc:docChg>
  </pc:docChgLst>
  <pc:docChgLst>
    <pc:chgData name="FANG Xintao(gr0475vx)" userId="S::gr0475vx@ed.ritsumei.ac.jp::f5a69607-3c73-4172-a63e-2f8eff800f7d" providerId="AD" clId="Web-{DEC8FE34-A20F-B412-52D8-72081AAAB872}"/>
    <pc:docChg chg="modSld">
      <pc:chgData name="FANG Xintao(gr0475vx)" userId="S::gr0475vx@ed.ritsumei.ac.jp::f5a69607-3c73-4172-a63e-2f8eff800f7d" providerId="AD" clId="Web-{DEC8FE34-A20F-B412-52D8-72081AAAB872}" dt="2020-11-10T02:14:31.226" v="1" actId="1076"/>
      <pc:docMkLst>
        <pc:docMk/>
      </pc:docMkLst>
      <pc:sldChg chg="modSp">
        <pc:chgData name="FANG Xintao(gr0475vx)" userId="S::gr0475vx@ed.ritsumei.ac.jp::f5a69607-3c73-4172-a63e-2f8eff800f7d" providerId="AD" clId="Web-{DEC8FE34-A20F-B412-52D8-72081AAAB872}" dt="2020-11-10T02:14:31.226" v="1" actId="1076"/>
        <pc:sldMkLst>
          <pc:docMk/>
          <pc:sldMk cId="3965552190" sldId="290"/>
        </pc:sldMkLst>
        <pc:spChg chg="mod">
          <ac:chgData name="FANG Xintao(gr0475vx)" userId="S::gr0475vx@ed.ritsumei.ac.jp::f5a69607-3c73-4172-a63e-2f8eff800f7d" providerId="AD" clId="Web-{DEC8FE34-A20F-B412-52D8-72081AAAB872}" dt="2020-11-10T02:14:25.336" v="0" actId="1076"/>
          <ac:spMkLst>
            <pc:docMk/>
            <pc:sldMk cId="3965552190" sldId="290"/>
            <ac:spMk id="14" creationId="{AF44E83A-1494-344B-8CC8-B3D0C917B9A9}"/>
          </ac:spMkLst>
        </pc:spChg>
        <pc:spChg chg="mod">
          <ac:chgData name="FANG Xintao(gr0475vx)" userId="S::gr0475vx@ed.ritsumei.ac.jp::f5a69607-3c73-4172-a63e-2f8eff800f7d" providerId="AD" clId="Web-{DEC8FE34-A20F-B412-52D8-72081AAAB872}" dt="2020-11-10T02:14:31.226" v="1" actId="1076"/>
          <ac:spMkLst>
            <pc:docMk/>
            <pc:sldMk cId="3965552190" sldId="290"/>
            <ac:spMk id="15" creationId="{92C324CC-12BF-8548-BC9F-4BF0B4431A37}"/>
          </ac:spMkLst>
        </pc:spChg>
      </pc:sldChg>
    </pc:docChg>
  </pc:docChgLst>
  <pc:docChgLst>
    <pc:chgData name="afxt582453314@gmail.com" userId="44ba07ad03ae1a16" providerId="LiveId" clId="{28DFED0B-ADC6-6849-B779-F8EE01625FD7}"/>
    <pc:docChg chg="undo custSel addSld delSld modSld sldOrd">
      <pc:chgData name="afxt582453314@gmail.com" userId="44ba07ad03ae1a16" providerId="LiveId" clId="{28DFED0B-ADC6-6849-B779-F8EE01625FD7}" dt="2021-07-09T08:53:56.869" v="963" actId="113"/>
      <pc:docMkLst>
        <pc:docMk/>
      </pc:docMkLst>
      <pc:sldChg chg="modSp mod">
        <pc:chgData name="afxt582453314@gmail.com" userId="44ba07ad03ae1a16" providerId="LiveId" clId="{28DFED0B-ADC6-6849-B779-F8EE01625FD7}" dt="2021-07-09T08:53:47.835" v="961" actId="113"/>
        <pc:sldMkLst>
          <pc:docMk/>
          <pc:sldMk cId="2689981119" sldId="321"/>
        </pc:sldMkLst>
        <pc:graphicFrameChg chg="mod modGraphic">
          <ac:chgData name="afxt582453314@gmail.com" userId="44ba07ad03ae1a16" providerId="LiveId" clId="{28DFED0B-ADC6-6849-B779-F8EE01625FD7}" dt="2021-07-09T08:53:47.835" v="961" actId="113"/>
          <ac:graphicFrameMkLst>
            <pc:docMk/>
            <pc:sldMk cId="2689981119" sldId="321"/>
            <ac:graphicFrameMk id="7" creationId="{BC435127-E38C-2B49-AC42-BDACDBAD73AB}"/>
          </ac:graphicFrameMkLst>
        </pc:graphicFrameChg>
      </pc:sldChg>
      <pc:sldChg chg="modSp del mod">
        <pc:chgData name="afxt582453314@gmail.com" userId="44ba07ad03ae1a16" providerId="LiveId" clId="{28DFED0B-ADC6-6849-B779-F8EE01625FD7}" dt="2021-07-07T09:46:53.432" v="266" actId="2696"/>
        <pc:sldMkLst>
          <pc:docMk/>
          <pc:sldMk cId="4122391955" sldId="331"/>
        </pc:sldMkLst>
        <pc:spChg chg="mod">
          <ac:chgData name="afxt582453314@gmail.com" userId="44ba07ad03ae1a16" providerId="LiveId" clId="{28DFED0B-ADC6-6849-B779-F8EE01625FD7}" dt="2021-07-07T09:45:42.967" v="252" actId="21"/>
          <ac:spMkLst>
            <pc:docMk/>
            <pc:sldMk cId="4122391955" sldId="331"/>
            <ac:spMk id="4" creationId="{3C8F1BE0-FCA2-8C47-A9C4-BA3AA37FA064}"/>
          </ac:spMkLst>
        </pc:spChg>
      </pc:sldChg>
      <pc:sldChg chg="addSp delSp modSp mod">
        <pc:chgData name="afxt582453314@gmail.com" userId="44ba07ad03ae1a16" providerId="LiveId" clId="{28DFED0B-ADC6-6849-B779-F8EE01625FD7}" dt="2021-07-08T05:24:18.774" v="793"/>
        <pc:sldMkLst>
          <pc:docMk/>
          <pc:sldMk cId="4237916444" sldId="348"/>
        </pc:sldMkLst>
        <pc:spChg chg="add del mod">
          <ac:chgData name="afxt582453314@gmail.com" userId="44ba07ad03ae1a16" providerId="LiveId" clId="{28DFED0B-ADC6-6849-B779-F8EE01625FD7}" dt="2021-07-07T10:30:49.388" v="631"/>
          <ac:spMkLst>
            <pc:docMk/>
            <pc:sldMk cId="4237916444" sldId="348"/>
            <ac:spMk id="4" creationId="{BFC44E1B-1429-B940-95A0-E67DADC12724}"/>
          </ac:spMkLst>
        </pc:spChg>
        <pc:spChg chg="mod">
          <ac:chgData name="afxt582453314@gmail.com" userId="44ba07ad03ae1a16" providerId="LiveId" clId="{28DFED0B-ADC6-6849-B779-F8EE01625FD7}" dt="2021-07-07T10:28:04.574" v="552" actId="1076"/>
          <ac:spMkLst>
            <pc:docMk/>
            <pc:sldMk cId="4237916444" sldId="348"/>
            <ac:spMk id="9" creationId="{EE72421F-FF63-2149-9F26-C0B5A1FE69BB}"/>
          </ac:spMkLst>
        </pc:spChg>
        <pc:spChg chg="mod">
          <ac:chgData name="afxt582453314@gmail.com" userId="44ba07ad03ae1a16" providerId="LiveId" clId="{28DFED0B-ADC6-6849-B779-F8EE01625FD7}" dt="2021-07-07T09:32:08.625" v="198" actId="1076"/>
          <ac:spMkLst>
            <pc:docMk/>
            <pc:sldMk cId="4237916444" sldId="348"/>
            <ac:spMk id="10" creationId="{AB402E41-8465-924C-BD80-594D81D7D30D}"/>
          </ac:spMkLst>
        </pc:spChg>
        <pc:graphicFrameChg chg="mod modGraphic">
          <ac:chgData name="afxt582453314@gmail.com" userId="44ba07ad03ae1a16" providerId="LiveId" clId="{28DFED0B-ADC6-6849-B779-F8EE01625FD7}" dt="2021-07-07T10:30:43.149" v="629"/>
          <ac:graphicFrameMkLst>
            <pc:docMk/>
            <pc:sldMk cId="4237916444" sldId="348"/>
            <ac:graphicFrameMk id="5" creationId="{A5F578A3-7AC8-2D4E-BA9A-9DDD86895F0B}"/>
          </ac:graphicFrameMkLst>
        </pc:graphicFrameChg>
        <pc:graphicFrameChg chg="mod modGraphic">
          <ac:chgData name="afxt582453314@gmail.com" userId="44ba07ad03ae1a16" providerId="LiveId" clId="{28DFED0B-ADC6-6849-B779-F8EE01625FD7}" dt="2021-07-08T05:24:18.774" v="793"/>
          <ac:graphicFrameMkLst>
            <pc:docMk/>
            <pc:sldMk cId="4237916444" sldId="348"/>
            <ac:graphicFrameMk id="6" creationId="{34EC8CA3-ABD0-444B-B62D-0CD25712F48A}"/>
          </ac:graphicFrameMkLst>
        </pc:graphicFrameChg>
      </pc:sldChg>
      <pc:sldChg chg="modSp mod">
        <pc:chgData name="afxt582453314@gmail.com" userId="44ba07ad03ae1a16" providerId="LiveId" clId="{28DFED0B-ADC6-6849-B779-F8EE01625FD7}" dt="2021-07-08T05:59:58.331" v="903" actId="20577"/>
        <pc:sldMkLst>
          <pc:docMk/>
          <pc:sldMk cId="4270133082" sldId="349"/>
        </pc:sldMkLst>
        <pc:spChg chg="mod">
          <ac:chgData name="afxt582453314@gmail.com" userId="44ba07ad03ae1a16" providerId="LiveId" clId="{28DFED0B-ADC6-6849-B779-F8EE01625FD7}" dt="2021-07-08T05:59:58.331" v="903" actId="20577"/>
          <ac:spMkLst>
            <pc:docMk/>
            <pc:sldMk cId="4270133082" sldId="349"/>
            <ac:spMk id="5" creationId="{19DFA765-B0E5-B548-B00F-52A085FBE5F2}"/>
          </ac:spMkLst>
        </pc:spChg>
      </pc:sldChg>
      <pc:sldChg chg="delSp modSp mod">
        <pc:chgData name="afxt582453314@gmail.com" userId="44ba07ad03ae1a16" providerId="LiveId" clId="{28DFED0B-ADC6-6849-B779-F8EE01625FD7}" dt="2021-07-07T10:13:07.419" v="383" actId="5793"/>
        <pc:sldMkLst>
          <pc:docMk/>
          <pc:sldMk cId="4195309637" sldId="350"/>
        </pc:sldMkLst>
        <pc:spChg chg="mod">
          <ac:chgData name="afxt582453314@gmail.com" userId="44ba07ad03ae1a16" providerId="LiveId" clId="{28DFED0B-ADC6-6849-B779-F8EE01625FD7}" dt="2021-07-07T09:51:51.045" v="340" actId="20577"/>
          <ac:spMkLst>
            <pc:docMk/>
            <pc:sldMk cId="4195309637" sldId="350"/>
            <ac:spMk id="2" creationId="{0A8EF776-B10C-7643-A77C-B44AEC1D6DBA}"/>
          </ac:spMkLst>
        </pc:spChg>
        <pc:spChg chg="mod">
          <ac:chgData name="afxt582453314@gmail.com" userId="44ba07ad03ae1a16" providerId="LiveId" clId="{28DFED0B-ADC6-6849-B779-F8EE01625FD7}" dt="2021-07-07T10:13:07.419" v="383" actId="5793"/>
          <ac:spMkLst>
            <pc:docMk/>
            <pc:sldMk cId="4195309637" sldId="350"/>
            <ac:spMk id="4" creationId="{D8FC8467-D496-224C-ACD4-8A35923A2352}"/>
          </ac:spMkLst>
        </pc:spChg>
        <pc:picChg chg="del">
          <ac:chgData name="afxt582453314@gmail.com" userId="44ba07ad03ae1a16" providerId="LiveId" clId="{28DFED0B-ADC6-6849-B779-F8EE01625FD7}" dt="2021-07-07T09:51:37.326" v="336" actId="478"/>
          <ac:picMkLst>
            <pc:docMk/>
            <pc:sldMk cId="4195309637" sldId="350"/>
            <ac:picMk id="10" creationId="{11FB92BE-D7FA-EA4F-A472-9477D4F6342E}"/>
          </ac:picMkLst>
        </pc:picChg>
      </pc:sldChg>
      <pc:sldChg chg="modSp mod">
        <pc:chgData name="afxt582453314@gmail.com" userId="44ba07ad03ae1a16" providerId="LiveId" clId="{28DFED0B-ADC6-6849-B779-F8EE01625FD7}" dt="2021-07-07T09:34:55.370" v="200" actId="57"/>
        <pc:sldMkLst>
          <pc:docMk/>
          <pc:sldMk cId="2784970241" sldId="351"/>
        </pc:sldMkLst>
        <pc:graphicFrameChg chg="modGraphic">
          <ac:chgData name="afxt582453314@gmail.com" userId="44ba07ad03ae1a16" providerId="LiveId" clId="{28DFED0B-ADC6-6849-B779-F8EE01625FD7}" dt="2021-07-07T09:34:55.370" v="200" actId="57"/>
          <ac:graphicFrameMkLst>
            <pc:docMk/>
            <pc:sldMk cId="2784970241" sldId="351"/>
            <ac:graphicFrameMk id="7" creationId="{4FFC18AC-748E-3448-AFFC-EACF75001C6F}"/>
          </ac:graphicFrameMkLst>
        </pc:graphicFrameChg>
      </pc:sldChg>
      <pc:sldChg chg="modSp mod">
        <pc:chgData name="afxt582453314@gmail.com" userId="44ba07ad03ae1a16" providerId="LiveId" clId="{28DFED0B-ADC6-6849-B779-F8EE01625FD7}" dt="2021-07-09T08:53:56.869" v="963" actId="113"/>
        <pc:sldMkLst>
          <pc:docMk/>
          <pc:sldMk cId="3992963441" sldId="353"/>
        </pc:sldMkLst>
        <pc:graphicFrameChg chg="mod modGraphic">
          <ac:chgData name="afxt582453314@gmail.com" userId="44ba07ad03ae1a16" providerId="LiveId" clId="{28DFED0B-ADC6-6849-B779-F8EE01625FD7}" dt="2021-07-09T08:53:56.869" v="963" actId="113"/>
          <ac:graphicFrameMkLst>
            <pc:docMk/>
            <pc:sldMk cId="3992963441" sldId="353"/>
            <ac:graphicFrameMk id="6" creationId="{36A3B942-A982-3D43-B6E0-BD82A5F50883}"/>
          </ac:graphicFrameMkLst>
        </pc:graphicFrameChg>
      </pc:sldChg>
      <pc:sldChg chg="addSp delSp modSp mod">
        <pc:chgData name="afxt582453314@gmail.com" userId="44ba07ad03ae1a16" providerId="LiveId" clId="{28DFED0B-ADC6-6849-B779-F8EE01625FD7}" dt="2021-07-07T10:25:15.928" v="511" actId="14100"/>
        <pc:sldMkLst>
          <pc:docMk/>
          <pc:sldMk cId="2019343375" sldId="354"/>
        </pc:sldMkLst>
        <pc:spChg chg="mod">
          <ac:chgData name="afxt582453314@gmail.com" userId="44ba07ad03ae1a16" providerId="LiveId" clId="{28DFED0B-ADC6-6849-B779-F8EE01625FD7}" dt="2021-07-07T10:14:15.983" v="398" actId="207"/>
          <ac:spMkLst>
            <pc:docMk/>
            <pc:sldMk cId="2019343375" sldId="354"/>
            <ac:spMk id="2" creationId="{0A8EF776-B10C-7643-A77C-B44AEC1D6DBA}"/>
          </ac:spMkLst>
        </pc:spChg>
        <pc:spChg chg="del mod">
          <ac:chgData name="afxt582453314@gmail.com" userId="44ba07ad03ae1a16" providerId="LiveId" clId="{28DFED0B-ADC6-6849-B779-F8EE01625FD7}" dt="2021-07-07T10:12:21.483" v="361"/>
          <ac:spMkLst>
            <pc:docMk/>
            <pc:sldMk cId="2019343375" sldId="354"/>
            <ac:spMk id="4" creationId="{D8FC8467-D496-224C-ACD4-8A35923A2352}"/>
          </ac:spMkLst>
        </pc:spChg>
        <pc:spChg chg="add mod">
          <ac:chgData name="afxt582453314@gmail.com" userId="44ba07ad03ae1a16" providerId="LiveId" clId="{28DFED0B-ADC6-6849-B779-F8EE01625FD7}" dt="2021-07-07T10:25:15.928" v="511" actId="14100"/>
          <ac:spMkLst>
            <pc:docMk/>
            <pc:sldMk cId="2019343375" sldId="354"/>
            <ac:spMk id="7" creationId="{E1F8F3DE-D9D6-E445-B4A1-8C2BFDDF8F27}"/>
          </ac:spMkLst>
        </pc:spChg>
        <pc:picChg chg="del mod">
          <ac:chgData name="afxt582453314@gmail.com" userId="44ba07ad03ae1a16" providerId="LiveId" clId="{28DFED0B-ADC6-6849-B779-F8EE01625FD7}" dt="2021-07-07T10:24:47.405" v="501" actId="478"/>
          <ac:picMkLst>
            <pc:docMk/>
            <pc:sldMk cId="2019343375" sldId="354"/>
            <ac:picMk id="6" creationId="{425352D4-2924-8E40-AF47-B03FBAC89EA5}"/>
          </ac:picMkLst>
        </pc:picChg>
        <pc:picChg chg="add mod">
          <ac:chgData name="afxt582453314@gmail.com" userId="44ba07ad03ae1a16" providerId="LiveId" clId="{28DFED0B-ADC6-6849-B779-F8EE01625FD7}" dt="2021-07-07T10:25:08.830" v="509" actId="167"/>
          <ac:picMkLst>
            <pc:docMk/>
            <pc:sldMk cId="2019343375" sldId="354"/>
            <ac:picMk id="8" creationId="{778AE4F1-15DF-4B4B-BA32-8F8B07B500BB}"/>
          </ac:picMkLst>
        </pc:picChg>
      </pc:sldChg>
      <pc:sldChg chg="addSp delSp modSp mod">
        <pc:chgData name="afxt582453314@gmail.com" userId="44ba07ad03ae1a16" providerId="LiveId" clId="{28DFED0B-ADC6-6849-B779-F8EE01625FD7}" dt="2021-07-07T10:25:33.309" v="514" actId="14100"/>
        <pc:sldMkLst>
          <pc:docMk/>
          <pc:sldMk cId="24888095" sldId="355"/>
        </pc:sldMkLst>
        <pc:spChg chg="mod">
          <ac:chgData name="afxt582453314@gmail.com" userId="44ba07ad03ae1a16" providerId="LiveId" clId="{28DFED0B-ADC6-6849-B779-F8EE01625FD7}" dt="2021-07-07T10:14:44.439" v="411" actId="113"/>
          <ac:spMkLst>
            <pc:docMk/>
            <pc:sldMk cId="24888095" sldId="355"/>
            <ac:spMk id="2" creationId="{0A8EF776-B10C-7643-A77C-B44AEC1D6DBA}"/>
          </ac:spMkLst>
        </pc:spChg>
        <pc:spChg chg="del mod">
          <ac:chgData name="afxt582453314@gmail.com" userId="44ba07ad03ae1a16" providerId="LiveId" clId="{28DFED0B-ADC6-6849-B779-F8EE01625FD7}" dt="2021-07-07T10:12:31.717" v="370"/>
          <ac:spMkLst>
            <pc:docMk/>
            <pc:sldMk cId="24888095" sldId="355"/>
            <ac:spMk id="4" creationId="{D8FC8467-D496-224C-ACD4-8A35923A2352}"/>
          </ac:spMkLst>
        </pc:spChg>
        <pc:spChg chg="add mod">
          <ac:chgData name="afxt582453314@gmail.com" userId="44ba07ad03ae1a16" providerId="LiveId" clId="{28DFED0B-ADC6-6849-B779-F8EE01625FD7}" dt="2021-07-07T10:25:33.309" v="514" actId="14100"/>
          <ac:spMkLst>
            <pc:docMk/>
            <pc:sldMk cId="24888095" sldId="355"/>
            <ac:spMk id="6" creationId="{C6F960FB-64BC-0B46-97A3-9D6F2EBCFA8F}"/>
          </ac:spMkLst>
        </pc:spChg>
        <pc:picChg chg="mod">
          <ac:chgData name="afxt582453314@gmail.com" userId="44ba07ad03ae1a16" providerId="LiveId" clId="{28DFED0B-ADC6-6849-B779-F8EE01625FD7}" dt="2021-07-07T10:12:43.404" v="376" actId="1076"/>
          <ac:picMkLst>
            <pc:docMk/>
            <pc:sldMk cId="24888095" sldId="355"/>
            <ac:picMk id="7" creationId="{CFA2F120-1390-0B40-B884-C1324C3C93D5}"/>
          </ac:picMkLst>
        </pc:picChg>
      </pc:sldChg>
      <pc:sldChg chg="addSp delSp modSp mod">
        <pc:chgData name="afxt582453314@gmail.com" userId="44ba07ad03ae1a16" providerId="LiveId" clId="{28DFED0B-ADC6-6849-B779-F8EE01625FD7}" dt="2021-07-07T10:25:55.563" v="520" actId="14100"/>
        <pc:sldMkLst>
          <pc:docMk/>
          <pc:sldMk cId="1873579372" sldId="356"/>
        </pc:sldMkLst>
        <pc:spChg chg="mod">
          <ac:chgData name="afxt582453314@gmail.com" userId="44ba07ad03ae1a16" providerId="LiveId" clId="{28DFED0B-ADC6-6849-B779-F8EE01625FD7}" dt="2021-07-07T10:15:36.921" v="445" actId="20577"/>
          <ac:spMkLst>
            <pc:docMk/>
            <pc:sldMk cId="1873579372" sldId="356"/>
            <ac:spMk id="2" creationId="{0A8EF776-B10C-7643-A77C-B44AEC1D6DBA}"/>
          </ac:spMkLst>
        </pc:spChg>
        <pc:spChg chg="del mod">
          <ac:chgData name="afxt582453314@gmail.com" userId="44ba07ad03ae1a16" providerId="LiveId" clId="{28DFED0B-ADC6-6849-B779-F8EE01625FD7}" dt="2021-07-07T10:12:45.172" v="378"/>
          <ac:spMkLst>
            <pc:docMk/>
            <pc:sldMk cId="1873579372" sldId="356"/>
            <ac:spMk id="4" creationId="{D8FC8467-D496-224C-ACD4-8A35923A2352}"/>
          </ac:spMkLst>
        </pc:spChg>
        <pc:spChg chg="add mod">
          <ac:chgData name="afxt582453314@gmail.com" userId="44ba07ad03ae1a16" providerId="LiveId" clId="{28DFED0B-ADC6-6849-B779-F8EE01625FD7}" dt="2021-07-07T10:25:47.693" v="517" actId="14100"/>
          <ac:spMkLst>
            <pc:docMk/>
            <pc:sldMk cId="1873579372" sldId="356"/>
            <ac:spMk id="7" creationId="{D08720F8-B638-214F-8483-76CCB7A33FA1}"/>
          </ac:spMkLst>
        </pc:spChg>
        <pc:spChg chg="add mod">
          <ac:chgData name="afxt582453314@gmail.com" userId="44ba07ad03ae1a16" providerId="LiveId" clId="{28DFED0B-ADC6-6849-B779-F8EE01625FD7}" dt="2021-07-07T10:25:55.563" v="520" actId="14100"/>
          <ac:spMkLst>
            <pc:docMk/>
            <pc:sldMk cId="1873579372" sldId="356"/>
            <ac:spMk id="8" creationId="{DE344B72-937F-5746-84DA-62CAC681D6E9}"/>
          </ac:spMkLst>
        </pc:spChg>
        <pc:picChg chg="mod">
          <ac:chgData name="afxt582453314@gmail.com" userId="44ba07ad03ae1a16" providerId="LiveId" clId="{28DFED0B-ADC6-6849-B779-F8EE01625FD7}" dt="2021-07-07T10:15:01.270" v="413" actId="1076"/>
          <ac:picMkLst>
            <pc:docMk/>
            <pc:sldMk cId="1873579372" sldId="356"/>
            <ac:picMk id="6" creationId="{52CDDBDC-5695-3146-8245-CFCFD4D58783}"/>
          </ac:picMkLst>
        </pc:picChg>
      </pc:sldChg>
      <pc:sldChg chg="modSp del mod ord">
        <pc:chgData name="afxt582453314@gmail.com" userId="44ba07ad03ae1a16" providerId="LiveId" clId="{28DFED0B-ADC6-6849-B779-F8EE01625FD7}" dt="2021-07-07T10:12:58.313" v="379" actId="2696"/>
        <pc:sldMkLst>
          <pc:docMk/>
          <pc:sldMk cId="1939716091" sldId="357"/>
        </pc:sldMkLst>
        <pc:spChg chg="mod">
          <ac:chgData name="afxt582453314@gmail.com" userId="44ba07ad03ae1a16" providerId="LiveId" clId="{28DFED0B-ADC6-6849-B779-F8EE01625FD7}" dt="2021-07-07T09:38:58.389" v="236" actId="20577"/>
          <ac:spMkLst>
            <pc:docMk/>
            <pc:sldMk cId="1939716091" sldId="357"/>
            <ac:spMk id="4" creationId="{D8FC8467-D496-224C-ACD4-8A35923A2352}"/>
          </ac:spMkLst>
        </pc:spChg>
      </pc:sldChg>
      <pc:sldChg chg="addSp modSp mod">
        <pc:chgData name="afxt582453314@gmail.com" userId="44ba07ad03ae1a16" providerId="LiveId" clId="{28DFED0B-ADC6-6849-B779-F8EE01625FD7}" dt="2021-07-07T10:19:00.747" v="455" actId="1035"/>
        <pc:sldMkLst>
          <pc:docMk/>
          <pc:sldMk cId="3834671899" sldId="358"/>
        </pc:sldMkLst>
        <pc:spChg chg="mod">
          <ac:chgData name="afxt582453314@gmail.com" userId="44ba07ad03ae1a16" providerId="LiveId" clId="{28DFED0B-ADC6-6849-B779-F8EE01625FD7}" dt="2021-07-07T09:45:33.747" v="250" actId="1076"/>
          <ac:spMkLst>
            <pc:docMk/>
            <pc:sldMk cId="3834671899" sldId="358"/>
            <ac:spMk id="4" creationId="{97966FBB-5165-C84B-9FC8-90AED0C944FD}"/>
          </ac:spMkLst>
        </pc:spChg>
        <pc:spChg chg="add mod">
          <ac:chgData name="afxt582453314@gmail.com" userId="44ba07ad03ae1a16" providerId="LiveId" clId="{28DFED0B-ADC6-6849-B779-F8EE01625FD7}" dt="2021-07-07T09:46:34.250" v="263" actId="113"/>
          <ac:spMkLst>
            <pc:docMk/>
            <pc:sldMk cId="3834671899" sldId="358"/>
            <ac:spMk id="5" creationId="{A01F4C86-2415-5A4D-95A2-B235D706340B}"/>
          </ac:spMkLst>
        </pc:spChg>
        <pc:spChg chg="add mod">
          <ac:chgData name="afxt582453314@gmail.com" userId="44ba07ad03ae1a16" providerId="LiveId" clId="{28DFED0B-ADC6-6849-B779-F8EE01625FD7}" dt="2021-07-07T10:19:00.747" v="455" actId="1035"/>
          <ac:spMkLst>
            <pc:docMk/>
            <pc:sldMk cId="3834671899" sldId="358"/>
            <ac:spMk id="6" creationId="{61D934CC-5552-EA41-ABE3-DDEFA14D3247}"/>
          </ac:spMkLst>
        </pc:spChg>
      </pc:sldChg>
      <pc:sldChg chg="delSp modSp mod">
        <pc:chgData name="afxt582453314@gmail.com" userId="44ba07ad03ae1a16" providerId="LiveId" clId="{28DFED0B-ADC6-6849-B779-F8EE01625FD7}" dt="2021-07-07T10:17:49.036" v="446" actId="20577"/>
        <pc:sldMkLst>
          <pc:docMk/>
          <pc:sldMk cId="1528863379" sldId="359"/>
        </pc:sldMkLst>
        <pc:spChg chg="mod">
          <ac:chgData name="afxt582453314@gmail.com" userId="44ba07ad03ae1a16" providerId="LiveId" clId="{28DFED0B-ADC6-6849-B779-F8EE01625FD7}" dt="2021-07-07T09:50:48.396" v="334" actId="20577"/>
          <ac:spMkLst>
            <pc:docMk/>
            <pc:sldMk cId="1528863379" sldId="359"/>
            <ac:spMk id="2" creationId="{B98017F1-A404-4248-8654-8B41360FEE5C}"/>
          </ac:spMkLst>
        </pc:spChg>
        <pc:spChg chg="del mod">
          <ac:chgData name="afxt582453314@gmail.com" userId="44ba07ad03ae1a16" providerId="LiveId" clId="{28DFED0B-ADC6-6849-B779-F8EE01625FD7}" dt="2021-07-07T09:48:55.699" v="287"/>
          <ac:spMkLst>
            <pc:docMk/>
            <pc:sldMk cId="1528863379" sldId="359"/>
            <ac:spMk id="4" creationId="{3EC5A767-24C4-3A4A-B6BA-F153D4298FD8}"/>
          </ac:spMkLst>
        </pc:spChg>
        <pc:spChg chg="mod">
          <ac:chgData name="afxt582453314@gmail.com" userId="44ba07ad03ae1a16" providerId="LiveId" clId="{28DFED0B-ADC6-6849-B779-F8EE01625FD7}" dt="2021-07-07T10:17:49.036" v="446" actId="20577"/>
          <ac:spMkLst>
            <pc:docMk/>
            <pc:sldMk cId="1528863379" sldId="359"/>
            <ac:spMk id="27" creationId="{47795670-337E-C34E-BE51-5764E9C950C4}"/>
          </ac:spMkLst>
        </pc:spChg>
      </pc:sldChg>
      <pc:sldChg chg="delSp modSp mod">
        <pc:chgData name="afxt582453314@gmail.com" userId="44ba07ad03ae1a16" providerId="LiveId" clId="{28DFED0B-ADC6-6849-B779-F8EE01625FD7}" dt="2021-07-07T09:50:41.715" v="326" actId="20577"/>
        <pc:sldMkLst>
          <pc:docMk/>
          <pc:sldMk cId="4166453159" sldId="360"/>
        </pc:sldMkLst>
        <pc:spChg chg="mod">
          <ac:chgData name="afxt582453314@gmail.com" userId="44ba07ad03ae1a16" providerId="LiveId" clId="{28DFED0B-ADC6-6849-B779-F8EE01625FD7}" dt="2021-07-07T09:50:41.715" v="326" actId="20577"/>
          <ac:spMkLst>
            <pc:docMk/>
            <pc:sldMk cId="4166453159" sldId="360"/>
            <ac:spMk id="2" creationId="{B98017F1-A404-4248-8654-8B41360FEE5C}"/>
          </ac:spMkLst>
        </pc:spChg>
        <pc:spChg chg="del mod">
          <ac:chgData name="afxt582453314@gmail.com" userId="44ba07ad03ae1a16" providerId="LiveId" clId="{28DFED0B-ADC6-6849-B779-F8EE01625FD7}" dt="2021-07-07T09:49:59.548" v="307"/>
          <ac:spMkLst>
            <pc:docMk/>
            <pc:sldMk cId="4166453159" sldId="360"/>
            <ac:spMk id="5" creationId="{C51C960E-F0D0-C94B-95A5-30074FAD0A90}"/>
          </ac:spMkLst>
        </pc:spChg>
        <pc:spChg chg="mod">
          <ac:chgData name="afxt582453314@gmail.com" userId="44ba07ad03ae1a16" providerId="LiveId" clId="{28DFED0B-ADC6-6849-B779-F8EE01625FD7}" dt="2021-07-07T09:50:05.226" v="308" actId="1076"/>
          <ac:spMkLst>
            <pc:docMk/>
            <pc:sldMk cId="4166453159" sldId="360"/>
            <ac:spMk id="17" creationId="{B352C9E0-E97C-9140-81E6-3FB831730ED8}"/>
          </ac:spMkLst>
        </pc:spChg>
        <pc:grpChg chg="mod">
          <ac:chgData name="afxt582453314@gmail.com" userId="44ba07ad03ae1a16" providerId="LiveId" clId="{28DFED0B-ADC6-6849-B779-F8EE01625FD7}" dt="2021-07-07T09:49:56.038" v="305" actId="1076"/>
          <ac:grpSpMkLst>
            <pc:docMk/>
            <pc:sldMk cId="4166453159" sldId="360"/>
            <ac:grpSpMk id="3" creationId="{8FFA5347-B8D4-E341-A703-CD7615A4E6EA}"/>
          </ac:grpSpMkLst>
        </pc:grpChg>
        <pc:picChg chg="mod">
          <ac:chgData name="afxt582453314@gmail.com" userId="44ba07ad03ae1a16" providerId="LiveId" clId="{28DFED0B-ADC6-6849-B779-F8EE01625FD7}" dt="2021-07-07T09:49:49.996" v="304" actId="1076"/>
          <ac:picMkLst>
            <pc:docMk/>
            <pc:sldMk cId="4166453159" sldId="360"/>
            <ac:picMk id="4" creationId="{3DA4A822-8933-C44D-B72D-0066BE9D1C46}"/>
          </ac:picMkLst>
        </pc:picChg>
      </pc:sldChg>
      <pc:sldChg chg="modSp mod">
        <pc:chgData name="afxt582453314@gmail.com" userId="44ba07ad03ae1a16" providerId="LiveId" clId="{28DFED0B-ADC6-6849-B779-F8EE01625FD7}" dt="2021-07-07T09:34:33.184" v="199" actId="57"/>
        <pc:sldMkLst>
          <pc:docMk/>
          <pc:sldMk cId="1831318354" sldId="362"/>
        </pc:sldMkLst>
        <pc:graphicFrameChg chg="modGraphic">
          <ac:chgData name="afxt582453314@gmail.com" userId="44ba07ad03ae1a16" providerId="LiveId" clId="{28DFED0B-ADC6-6849-B779-F8EE01625FD7}" dt="2021-07-07T09:34:33.184" v="199" actId="57"/>
          <ac:graphicFrameMkLst>
            <pc:docMk/>
            <pc:sldMk cId="1831318354" sldId="362"/>
            <ac:graphicFrameMk id="11" creationId="{71D51855-1AC0-4743-87F9-20C184D9EC95}"/>
          </ac:graphicFrameMkLst>
        </pc:graphicFrameChg>
      </pc:sldChg>
      <pc:sldChg chg="addSp delSp modSp add mod">
        <pc:chgData name="afxt582453314@gmail.com" userId="44ba07ad03ae1a16" providerId="LiveId" clId="{28DFED0B-ADC6-6849-B779-F8EE01625FD7}" dt="2021-07-07T10:26:08.146" v="521" actId="478"/>
        <pc:sldMkLst>
          <pc:docMk/>
          <pc:sldMk cId="139462902" sldId="363"/>
        </pc:sldMkLst>
        <pc:spChg chg="mod">
          <ac:chgData name="afxt582453314@gmail.com" userId="44ba07ad03ae1a16" providerId="LiveId" clId="{28DFED0B-ADC6-6849-B779-F8EE01625FD7}" dt="2021-07-07T10:14:20.370" v="399" actId="207"/>
          <ac:spMkLst>
            <pc:docMk/>
            <pc:sldMk cId="139462902" sldId="363"/>
            <ac:spMk id="2" creationId="{0A8EF776-B10C-7643-A77C-B44AEC1D6DBA}"/>
          </ac:spMkLst>
        </pc:spChg>
        <pc:spChg chg="del mod">
          <ac:chgData name="afxt582453314@gmail.com" userId="44ba07ad03ae1a16" providerId="LiveId" clId="{28DFED0B-ADC6-6849-B779-F8EE01625FD7}" dt="2021-07-07T09:52:23.211" v="352"/>
          <ac:spMkLst>
            <pc:docMk/>
            <pc:sldMk cId="139462902" sldId="363"/>
            <ac:spMk id="4" creationId="{D8FC8467-D496-224C-ACD4-8A35923A2352}"/>
          </ac:spMkLst>
        </pc:spChg>
        <pc:spChg chg="add del mod">
          <ac:chgData name="afxt582453314@gmail.com" userId="44ba07ad03ae1a16" providerId="LiveId" clId="{28DFED0B-ADC6-6849-B779-F8EE01625FD7}" dt="2021-07-07T10:26:08.146" v="521" actId="478"/>
          <ac:spMkLst>
            <pc:docMk/>
            <pc:sldMk cId="139462902" sldId="363"/>
            <ac:spMk id="5" creationId="{5D3EDC1D-0176-5F4D-94BB-F8B57AE6495B}"/>
          </ac:spMkLst>
        </pc:spChg>
        <pc:spChg chg="add mod">
          <ac:chgData name="afxt582453314@gmail.com" userId="44ba07ad03ae1a16" providerId="LiveId" clId="{28DFED0B-ADC6-6849-B779-F8EE01625FD7}" dt="2021-07-07T10:24:42.374" v="500" actId="14100"/>
          <ac:spMkLst>
            <pc:docMk/>
            <pc:sldMk cId="139462902" sldId="363"/>
            <ac:spMk id="7" creationId="{98531505-F0D4-5B46-BD7F-162D208E70E8}"/>
          </ac:spMkLst>
        </pc:spChg>
        <pc:picChg chg="add mod">
          <ac:chgData name="afxt582453314@gmail.com" userId="44ba07ad03ae1a16" providerId="LiveId" clId="{28DFED0B-ADC6-6849-B779-F8EE01625FD7}" dt="2021-07-07T10:24:30.743" v="497" actId="167"/>
          <ac:picMkLst>
            <pc:docMk/>
            <pc:sldMk cId="139462902" sldId="363"/>
            <ac:picMk id="8" creationId="{81861035-D26E-C94D-9E00-02D19B00A9A6}"/>
          </ac:picMkLst>
        </pc:picChg>
        <pc:picChg chg="del mod">
          <ac:chgData name="afxt582453314@gmail.com" userId="44ba07ad03ae1a16" providerId="LiveId" clId="{28DFED0B-ADC6-6849-B779-F8EE01625FD7}" dt="2021-07-07T10:24:12.414" v="489" actId="478"/>
          <ac:picMkLst>
            <pc:docMk/>
            <pc:sldMk cId="139462902" sldId="363"/>
            <ac:picMk id="10" creationId="{11FB92BE-D7FA-EA4F-A472-9477D4F6342E}"/>
          </ac:picMkLst>
        </pc:picChg>
      </pc:sldChg>
    </pc:docChg>
  </pc:docChgLst>
  <pc:docChgLst>
    <pc:chgData name="ＦＡＮＧ Ｘｉｎｔａｏ(gr0475vx)" userId="f5a69607-3c73-4172-a63e-2f8eff800f7d" providerId="ADAL" clId="{9CA4B79F-A9CD-474A-84E6-89F62CBCC57A}"/>
    <pc:docChg chg="undo custSel addSld delSld modSld sldOrd">
      <pc:chgData name="ＦＡＮＧ Ｘｉｎｔａｏ(gr0475vx)" userId="f5a69607-3c73-4172-a63e-2f8eff800f7d" providerId="ADAL" clId="{9CA4B79F-A9CD-474A-84E6-89F62CBCC57A}" dt="2021-06-11T06:45:55.301" v="3300" actId="20577"/>
      <pc:docMkLst>
        <pc:docMk/>
      </pc:docMkLst>
      <pc:sldChg chg="modSp mod">
        <pc:chgData name="ＦＡＮＧ Ｘｉｎｔａｏ(gr0475vx)" userId="f5a69607-3c73-4172-a63e-2f8eff800f7d" providerId="ADAL" clId="{9CA4B79F-A9CD-474A-84E6-89F62CBCC57A}" dt="2021-06-04T01:09:12.537" v="16" actId="20577"/>
        <pc:sldMkLst>
          <pc:docMk/>
          <pc:sldMk cId="3527916796" sldId="256"/>
        </pc:sldMkLst>
        <pc:spChg chg="mod">
          <ac:chgData name="ＦＡＮＧ Ｘｉｎｔａｏ(gr0475vx)" userId="f5a69607-3c73-4172-a63e-2f8eff800f7d" providerId="ADAL" clId="{9CA4B79F-A9CD-474A-84E6-89F62CBCC57A}" dt="2021-06-04T01:09:12.537" v="16" actId="20577"/>
          <ac:spMkLst>
            <pc:docMk/>
            <pc:sldMk cId="3527916796" sldId="256"/>
            <ac:spMk id="8" creationId="{B013F1E0-8EFF-3D49-B889-08681EED31DD}"/>
          </ac:spMkLst>
        </pc:spChg>
      </pc:sldChg>
      <pc:sldChg chg="modSp add mod">
        <pc:chgData name="ＦＡＮＧ Ｘｉｎｔａｏ(gr0475vx)" userId="f5a69607-3c73-4172-a63e-2f8eff800f7d" providerId="ADAL" clId="{9CA4B79F-A9CD-474A-84E6-89F62CBCC57A}" dt="2021-06-09T04:48:57.630" v="3105" actId="1076"/>
        <pc:sldMkLst>
          <pc:docMk/>
          <pc:sldMk cId="2621240240" sldId="295"/>
        </pc:sldMkLst>
        <pc:spChg chg="mod">
          <ac:chgData name="ＦＡＮＧ Ｘｉｎｔａｏ(gr0475vx)" userId="f5a69607-3c73-4172-a63e-2f8eff800f7d" providerId="ADAL" clId="{9CA4B79F-A9CD-474A-84E6-89F62CBCC57A}" dt="2021-06-09T03:18:26.114" v="2802" actId="20577"/>
          <ac:spMkLst>
            <pc:docMk/>
            <pc:sldMk cId="2621240240" sldId="295"/>
            <ac:spMk id="2" creationId="{6CA51CBF-1CF7-2C4E-A052-82A87C20A5B8}"/>
          </ac:spMkLst>
        </pc:spChg>
        <pc:graphicFrameChg chg="mod modGraphic">
          <ac:chgData name="ＦＡＮＧ Ｘｉｎｔａｏ(gr0475vx)" userId="f5a69607-3c73-4172-a63e-2f8eff800f7d" providerId="ADAL" clId="{9CA4B79F-A9CD-474A-84E6-89F62CBCC57A}" dt="2021-06-09T04:48:57.630" v="3105" actId="1076"/>
          <ac:graphicFrameMkLst>
            <pc:docMk/>
            <pc:sldMk cId="2621240240" sldId="295"/>
            <ac:graphicFrameMk id="5" creationId="{C6C876F5-B5B6-924E-84A6-944A9518A9B1}"/>
          </ac:graphicFrameMkLst>
        </pc:graphicFrameChg>
      </pc:sldChg>
      <pc:sldChg chg="modSp mod">
        <pc:chgData name="ＦＡＮＧ Ｘｉｎｔａｏ(gr0475vx)" userId="f5a69607-3c73-4172-a63e-2f8eff800f7d" providerId="ADAL" clId="{9CA4B79F-A9CD-474A-84E6-89F62CBCC57A}" dt="2021-06-11T06:19:41.650" v="3257" actId="20577"/>
        <pc:sldMkLst>
          <pc:docMk/>
          <pc:sldMk cId="2301113523" sldId="318"/>
        </pc:sldMkLst>
        <pc:spChg chg="mod">
          <ac:chgData name="ＦＡＮＧ Ｘｉｎｔａｏ(gr0475vx)" userId="f5a69607-3c73-4172-a63e-2f8eff800f7d" providerId="ADAL" clId="{9CA4B79F-A9CD-474A-84E6-89F62CBCC57A}" dt="2021-06-11T06:19:41.650" v="3257" actId="20577"/>
          <ac:spMkLst>
            <pc:docMk/>
            <pc:sldMk cId="2301113523" sldId="318"/>
            <ac:spMk id="5" creationId="{19DFA765-B0E5-B548-B00F-52A085FBE5F2}"/>
          </ac:spMkLst>
        </pc:spChg>
      </pc:sldChg>
      <pc:sldChg chg="addSp delSp modSp mod ord">
        <pc:chgData name="ＦＡＮＧ Ｘｉｎｔａｏ(gr0475vx)" userId="f5a69607-3c73-4172-a63e-2f8eff800f7d" providerId="ADAL" clId="{9CA4B79F-A9CD-474A-84E6-89F62CBCC57A}" dt="2021-06-11T05:36:16.545" v="3120" actId="20577"/>
        <pc:sldMkLst>
          <pc:docMk/>
          <pc:sldMk cId="1198251673" sldId="319"/>
        </pc:sldMkLst>
        <pc:spChg chg="mod">
          <ac:chgData name="ＦＡＮＧ Ｘｉｎｔａｏ(gr0475vx)" userId="f5a69607-3c73-4172-a63e-2f8eff800f7d" providerId="ADAL" clId="{9CA4B79F-A9CD-474A-84E6-89F62CBCC57A}" dt="2021-06-11T05:36:16.545" v="3120" actId="20577"/>
          <ac:spMkLst>
            <pc:docMk/>
            <pc:sldMk cId="1198251673" sldId="319"/>
            <ac:spMk id="4" creationId="{D8FC8467-D496-224C-ACD4-8A35923A2352}"/>
          </ac:spMkLst>
        </pc:spChg>
        <pc:spChg chg="add mod">
          <ac:chgData name="ＦＡＮＧ Ｘｉｎｔａｏ(gr0475vx)" userId="f5a69607-3c73-4172-a63e-2f8eff800f7d" providerId="ADAL" clId="{9CA4B79F-A9CD-474A-84E6-89F62CBCC57A}" dt="2021-06-09T06:55:12.583" v="3113" actId="1035"/>
          <ac:spMkLst>
            <pc:docMk/>
            <pc:sldMk cId="1198251673" sldId="319"/>
            <ac:spMk id="7" creationId="{E6B35FBB-B860-D948-98D0-D792D3F234B0}"/>
          </ac:spMkLst>
        </pc:spChg>
        <pc:picChg chg="add del">
          <ac:chgData name="ＦＡＮＧ Ｘｉｎｔａｏ(gr0475vx)" userId="f5a69607-3c73-4172-a63e-2f8eff800f7d" providerId="ADAL" clId="{9CA4B79F-A9CD-474A-84E6-89F62CBCC57A}" dt="2021-06-09T06:54:29.396" v="3107"/>
          <ac:picMkLst>
            <pc:docMk/>
            <pc:sldMk cId="1198251673" sldId="319"/>
            <ac:picMk id="5" creationId="{31294FFD-BE92-1D44-941C-4C6514572340}"/>
          </ac:picMkLst>
        </pc:picChg>
        <pc:picChg chg="add del">
          <ac:chgData name="ＦＡＮＧ Ｘｉｎｔａｏ(gr0475vx)" userId="f5a69607-3c73-4172-a63e-2f8eff800f7d" providerId="ADAL" clId="{9CA4B79F-A9CD-474A-84E6-89F62CBCC57A}" dt="2021-06-09T06:54:43.537" v="3109"/>
          <ac:picMkLst>
            <pc:docMk/>
            <pc:sldMk cId="1198251673" sldId="319"/>
            <ac:picMk id="6" creationId="{CE7A36CA-56FE-5C45-812C-905E7E4711C9}"/>
          </ac:picMkLst>
        </pc:picChg>
      </pc:sldChg>
      <pc:sldChg chg="addSp modSp mod">
        <pc:chgData name="ＦＡＮＧ Ｘｉｎｔａｏ(gr0475vx)" userId="f5a69607-3c73-4172-a63e-2f8eff800f7d" providerId="ADAL" clId="{9CA4B79F-A9CD-474A-84E6-89F62CBCC57A}" dt="2021-06-11T05:40:31.610" v="3133" actId="14100"/>
        <pc:sldMkLst>
          <pc:docMk/>
          <pc:sldMk cId="950065305" sldId="327"/>
        </pc:sldMkLst>
        <pc:spChg chg="mod">
          <ac:chgData name="ＦＡＮＧ Ｘｉｎｔａｏ(gr0475vx)" userId="f5a69607-3c73-4172-a63e-2f8eff800f7d" providerId="ADAL" clId="{9CA4B79F-A9CD-474A-84E6-89F62CBCC57A}" dt="2021-06-04T03:13:46.438" v="1643" actId="20577"/>
          <ac:spMkLst>
            <pc:docMk/>
            <pc:sldMk cId="950065305" sldId="327"/>
            <ac:spMk id="2" creationId="{6CA51CBF-1CF7-2C4E-A052-82A87C20A5B8}"/>
          </ac:spMkLst>
        </pc:spChg>
        <pc:spChg chg="mod">
          <ac:chgData name="ＦＡＮＧ Ｘｉｎｔａｏ(gr0475vx)" userId="f5a69607-3c73-4172-a63e-2f8eff800f7d" providerId="ADAL" clId="{9CA4B79F-A9CD-474A-84E6-89F62CBCC57A}" dt="2021-06-09T04:44:38.068" v="3079" actId="15"/>
          <ac:spMkLst>
            <pc:docMk/>
            <pc:sldMk cId="950065305" sldId="327"/>
            <ac:spMk id="4" creationId="{3C8F1BE0-FCA2-8C47-A9C4-BA3AA37FA064}"/>
          </ac:spMkLst>
        </pc:spChg>
        <pc:spChg chg="add mod">
          <ac:chgData name="ＦＡＮＧ Ｘｉｎｔａｏ(gr0475vx)" userId="f5a69607-3c73-4172-a63e-2f8eff800f7d" providerId="ADAL" clId="{9CA4B79F-A9CD-474A-84E6-89F62CBCC57A}" dt="2021-06-09T03:59:48.756" v="3011" actId="14100"/>
          <ac:spMkLst>
            <pc:docMk/>
            <pc:sldMk cId="950065305" sldId="327"/>
            <ac:spMk id="5" creationId="{3385454A-3A97-A34C-96C5-BA1F008537D1}"/>
          </ac:spMkLst>
        </pc:spChg>
        <pc:picChg chg="add mod">
          <ac:chgData name="ＦＡＮＧ Ｘｉｎｔａｏ(gr0475vx)" userId="f5a69607-3c73-4172-a63e-2f8eff800f7d" providerId="ADAL" clId="{9CA4B79F-A9CD-474A-84E6-89F62CBCC57A}" dt="2021-06-09T04:44:46.643" v="3080" actId="1076"/>
          <ac:picMkLst>
            <pc:docMk/>
            <pc:sldMk cId="950065305" sldId="327"/>
            <ac:picMk id="7" creationId="{4B77F207-DC50-CB46-A1AF-A1BF5491EF6D}"/>
          </ac:picMkLst>
        </pc:picChg>
        <pc:cxnChg chg="add mod">
          <ac:chgData name="ＦＡＮＧ Ｘｉｎｔａｏ(gr0475vx)" userId="f5a69607-3c73-4172-a63e-2f8eff800f7d" providerId="ADAL" clId="{9CA4B79F-A9CD-474A-84E6-89F62CBCC57A}" dt="2021-06-11T05:40:31.610" v="3133" actId="14100"/>
          <ac:cxnSpMkLst>
            <pc:docMk/>
            <pc:sldMk cId="950065305" sldId="327"/>
            <ac:cxnSpMk id="8" creationId="{69675406-C68C-8048-970D-E84E4506C456}"/>
          </ac:cxnSpMkLst>
        </pc:cxnChg>
      </pc:sldChg>
      <pc:sldChg chg="ord">
        <pc:chgData name="ＦＡＮＧ Ｘｉｎｔａｏ(gr0475vx)" userId="f5a69607-3c73-4172-a63e-2f8eff800f7d" providerId="ADAL" clId="{9CA4B79F-A9CD-474A-84E6-89F62CBCC57A}" dt="2021-06-04T01:10:30.250" v="18" actId="20578"/>
        <pc:sldMkLst>
          <pc:docMk/>
          <pc:sldMk cId="106316595" sldId="328"/>
        </pc:sldMkLst>
      </pc:sldChg>
      <pc:sldChg chg="del">
        <pc:chgData name="ＦＡＮＧ Ｘｉｎｔａｏ(gr0475vx)" userId="f5a69607-3c73-4172-a63e-2f8eff800f7d" providerId="ADAL" clId="{9CA4B79F-A9CD-474A-84E6-89F62CBCC57A}" dt="2021-06-04T02:12:31.786" v="1087" actId="2696"/>
        <pc:sldMkLst>
          <pc:docMk/>
          <pc:sldMk cId="1526027703" sldId="329"/>
        </pc:sldMkLst>
      </pc:sldChg>
      <pc:sldChg chg="modSp mod ord">
        <pc:chgData name="ＦＡＮＧ Ｘｉｎｔａｏ(gr0475vx)" userId="f5a69607-3c73-4172-a63e-2f8eff800f7d" providerId="ADAL" clId="{9CA4B79F-A9CD-474A-84E6-89F62CBCC57A}" dt="2021-06-04T05:29:58.245" v="2716" actId="20577"/>
        <pc:sldMkLst>
          <pc:docMk/>
          <pc:sldMk cId="1236385652" sldId="330"/>
        </pc:sldMkLst>
        <pc:spChg chg="mod">
          <ac:chgData name="ＦＡＮＧ Ｘｉｎｔａｏ(gr0475vx)" userId="f5a69607-3c73-4172-a63e-2f8eff800f7d" providerId="ADAL" clId="{9CA4B79F-A9CD-474A-84E6-89F62CBCC57A}" dt="2021-06-04T05:29:58.245" v="2716" actId="20577"/>
          <ac:spMkLst>
            <pc:docMk/>
            <pc:sldMk cId="1236385652" sldId="330"/>
            <ac:spMk id="2" creationId="{E2B7CAD7-184F-9148-B9B0-45037D6301D8}"/>
          </ac:spMkLst>
        </pc:spChg>
      </pc:sldChg>
      <pc:sldChg chg="modSp mod">
        <pc:chgData name="ＦＡＮＧ Ｘｉｎｔａｏ(gr0475vx)" userId="f5a69607-3c73-4172-a63e-2f8eff800f7d" providerId="ADAL" clId="{9CA4B79F-A9CD-474A-84E6-89F62CBCC57A}" dt="2021-06-11T06:45:55.301" v="3300" actId="20577"/>
        <pc:sldMkLst>
          <pc:docMk/>
          <pc:sldMk cId="4122391955" sldId="331"/>
        </pc:sldMkLst>
        <pc:spChg chg="mod">
          <ac:chgData name="ＦＡＮＧ Ｘｉｎｔａｏ(gr0475vx)" userId="f5a69607-3c73-4172-a63e-2f8eff800f7d" providerId="ADAL" clId="{9CA4B79F-A9CD-474A-84E6-89F62CBCC57A}" dt="2021-06-11T06:45:55.301" v="3300" actId="20577"/>
          <ac:spMkLst>
            <pc:docMk/>
            <pc:sldMk cId="4122391955" sldId="331"/>
            <ac:spMk id="4" creationId="{3C8F1BE0-FCA2-8C47-A9C4-BA3AA37FA064}"/>
          </ac:spMkLst>
        </pc:spChg>
      </pc:sldChg>
      <pc:sldChg chg="del">
        <pc:chgData name="ＦＡＮＧ Ｘｉｎｔａｏ(gr0475vx)" userId="f5a69607-3c73-4172-a63e-2f8eff800f7d" providerId="ADAL" clId="{9CA4B79F-A9CD-474A-84E6-89F62CBCC57A}" dt="2021-06-04T02:12:31.786" v="1087" actId="2696"/>
        <pc:sldMkLst>
          <pc:docMk/>
          <pc:sldMk cId="1064902624" sldId="332"/>
        </pc:sldMkLst>
      </pc:sldChg>
      <pc:sldChg chg="del">
        <pc:chgData name="ＦＡＮＧ Ｘｉｎｔａｏ(gr0475vx)" userId="f5a69607-3c73-4172-a63e-2f8eff800f7d" providerId="ADAL" clId="{9CA4B79F-A9CD-474A-84E6-89F62CBCC57A}" dt="2021-06-04T02:12:31.786" v="1087" actId="2696"/>
        <pc:sldMkLst>
          <pc:docMk/>
          <pc:sldMk cId="4133727203" sldId="333"/>
        </pc:sldMkLst>
      </pc:sldChg>
      <pc:sldChg chg="del">
        <pc:chgData name="ＦＡＮＧ Ｘｉｎｔａｏ(gr0475vx)" userId="f5a69607-3c73-4172-a63e-2f8eff800f7d" providerId="ADAL" clId="{9CA4B79F-A9CD-474A-84E6-89F62CBCC57A}" dt="2021-06-04T02:12:31.786" v="1087" actId="2696"/>
        <pc:sldMkLst>
          <pc:docMk/>
          <pc:sldMk cId="2225774174" sldId="334"/>
        </pc:sldMkLst>
      </pc:sldChg>
      <pc:sldChg chg="modSp mod">
        <pc:chgData name="ＦＡＮＧ Ｘｉｎｔａｏ(gr0475vx)" userId="f5a69607-3c73-4172-a63e-2f8eff800f7d" providerId="ADAL" clId="{9CA4B79F-A9CD-474A-84E6-89F62CBCC57A}" dt="2021-06-11T05:43:54.305" v="3221" actId="20577"/>
        <pc:sldMkLst>
          <pc:docMk/>
          <pc:sldMk cId="2705950880" sldId="335"/>
        </pc:sldMkLst>
        <pc:spChg chg="mod">
          <ac:chgData name="ＦＡＮＧ Ｘｉｎｔａｏ(gr0475vx)" userId="f5a69607-3c73-4172-a63e-2f8eff800f7d" providerId="ADAL" clId="{9CA4B79F-A9CD-474A-84E6-89F62CBCC57A}" dt="2021-06-11T05:43:54.305" v="3221" actId="20577"/>
          <ac:spMkLst>
            <pc:docMk/>
            <pc:sldMk cId="2705950880" sldId="335"/>
            <ac:spMk id="4" creationId="{3C8F1BE0-FCA2-8C47-A9C4-BA3AA37FA064}"/>
          </ac:spMkLst>
        </pc:spChg>
      </pc:sldChg>
      <pc:sldChg chg="del">
        <pc:chgData name="ＦＡＮＧ Ｘｉｎｔａｏ(gr0475vx)" userId="f5a69607-3c73-4172-a63e-2f8eff800f7d" providerId="ADAL" clId="{9CA4B79F-A9CD-474A-84E6-89F62CBCC57A}" dt="2021-06-04T02:12:23.992" v="1086" actId="2696"/>
        <pc:sldMkLst>
          <pc:docMk/>
          <pc:sldMk cId="88555522" sldId="336"/>
        </pc:sldMkLst>
      </pc:sldChg>
      <pc:sldChg chg="del">
        <pc:chgData name="ＦＡＮＧ Ｘｉｎｔａｏ(gr0475vx)" userId="f5a69607-3c73-4172-a63e-2f8eff800f7d" providerId="ADAL" clId="{9CA4B79F-A9CD-474A-84E6-89F62CBCC57A}" dt="2021-06-04T02:11:45.531" v="1083" actId="2696"/>
        <pc:sldMkLst>
          <pc:docMk/>
          <pc:sldMk cId="366395552" sldId="337"/>
        </pc:sldMkLst>
      </pc:sldChg>
      <pc:sldChg chg="addSp delSp modSp add mod ord">
        <pc:chgData name="ＦＡＮＧ Ｘｉｎｔａｏ(gr0475vx)" userId="f5a69607-3c73-4172-a63e-2f8eff800f7d" providerId="ADAL" clId="{9CA4B79F-A9CD-474A-84E6-89F62CBCC57A}" dt="2021-06-11T05:56:18.618" v="3245" actId="20577"/>
        <pc:sldMkLst>
          <pc:docMk/>
          <pc:sldMk cId="4088641167" sldId="338"/>
        </pc:sldMkLst>
        <pc:spChg chg="mod">
          <ac:chgData name="ＦＡＮＧ Ｘｉｎｔａｏ(gr0475vx)" userId="f5a69607-3c73-4172-a63e-2f8eff800f7d" providerId="ADAL" clId="{9CA4B79F-A9CD-474A-84E6-89F62CBCC57A}" dt="2021-06-11T05:56:18.618" v="3245" actId="20577"/>
          <ac:spMkLst>
            <pc:docMk/>
            <pc:sldMk cId="4088641167" sldId="338"/>
            <ac:spMk id="2" creationId="{E2B7CAD7-184F-9148-B9B0-45037D6301D8}"/>
          </ac:spMkLst>
        </pc:spChg>
        <pc:spChg chg="add mod">
          <ac:chgData name="ＦＡＮＧ Ｘｉｎｔａｏ(gr0475vx)" userId="f5a69607-3c73-4172-a63e-2f8eff800f7d" providerId="ADAL" clId="{9CA4B79F-A9CD-474A-84E6-89F62CBCC57A}" dt="2021-06-04T01:51:16.960" v="627" actId="1076"/>
          <ac:spMkLst>
            <pc:docMk/>
            <pc:sldMk cId="4088641167" sldId="338"/>
            <ac:spMk id="6" creationId="{2CAC900B-3F7F-A048-9A6B-6CED9D8D3D79}"/>
          </ac:spMkLst>
        </pc:spChg>
        <pc:spChg chg="del mod">
          <ac:chgData name="ＦＡＮＧ Ｘｉｎｔａｏ(gr0475vx)" userId="f5a69607-3c73-4172-a63e-2f8eff800f7d" providerId="ADAL" clId="{9CA4B79F-A9CD-474A-84E6-89F62CBCC57A}" dt="2021-06-04T01:36:56.853" v="328" actId="478"/>
          <ac:spMkLst>
            <pc:docMk/>
            <pc:sldMk cId="4088641167" sldId="338"/>
            <ac:spMk id="11" creationId="{1F43357B-B462-D847-BDC3-79AB9AA4B4E4}"/>
          </ac:spMkLst>
        </pc:spChg>
        <pc:graphicFrameChg chg="mod modGraphic">
          <ac:chgData name="ＦＡＮＧ Ｘｉｎｔａｏ(gr0475vx)" userId="f5a69607-3c73-4172-a63e-2f8eff800f7d" providerId="ADAL" clId="{9CA4B79F-A9CD-474A-84E6-89F62CBCC57A}" dt="2021-06-04T02:07:48.224" v="1073" actId="20577"/>
          <ac:graphicFrameMkLst>
            <pc:docMk/>
            <pc:sldMk cId="4088641167" sldId="338"/>
            <ac:graphicFrameMk id="4" creationId="{D226A5CC-C41C-6740-8DEF-6B011F4B3669}"/>
          </ac:graphicFrameMkLst>
        </pc:graphicFrameChg>
      </pc:sldChg>
      <pc:sldChg chg="modSp add del mod ord">
        <pc:chgData name="ＦＡＮＧ Ｘｉｎｔａｏ(gr0475vx)" userId="f5a69607-3c73-4172-a63e-2f8eff800f7d" providerId="ADAL" clId="{9CA4B79F-A9CD-474A-84E6-89F62CBCC57A}" dt="2021-06-04T03:12:58.938" v="1623" actId="2696"/>
        <pc:sldMkLst>
          <pc:docMk/>
          <pc:sldMk cId="3518444720" sldId="339"/>
        </pc:sldMkLst>
        <pc:spChg chg="mod">
          <ac:chgData name="ＦＡＮＧ Ｘｉｎｔａｏ(gr0475vx)" userId="f5a69607-3c73-4172-a63e-2f8eff800f7d" providerId="ADAL" clId="{9CA4B79F-A9CD-474A-84E6-89F62CBCC57A}" dt="2021-06-04T02:20:23.572" v="1183" actId="2711"/>
          <ac:spMkLst>
            <pc:docMk/>
            <pc:sldMk cId="3518444720" sldId="339"/>
            <ac:spMk id="2" creationId="{E2B7CAD7-184F-9148-B9B0-45037D6301D8}"/>
          </ac:spMkLst>
        </pc:spChg>
        <pc:graphicFrameChg chg="modGraphic">
          <ac:chgData name="ＦＡＮＧ Ｘｉｎｔａｏ(gr0475vx)" userId="f5a69607-3c73-4172-a63e-2f8eff800f7d" providerId="ADAL" clId="{9CA4B79F-A9CD-474A-84E6-89F62CBCC57A}" dt="2021-06-04T02:22:14.014" v="1193" actId="798"/>
          <ac:graphicFrameMkLst>
            <pc:docMk/>
            <pc:sldMk cId="3518444720" sldId="339"/>
            <ac:graphicFrameMk id="4" creationId="{D226A5CC-C41C-6740-8DEF-6B011F4B3669}"/>
          </ac:graphicFrameMkLst>
        </pc:graphicFrameChg>
      </pc:sldChg>
      <pc:sldChg chg="addSp delSp modSp add del mod">
        <pc:chgData name="ＦＡＮＧ Ｘｉｎｔａｏ(gr0475vx)" userId="f5a69607-3c73-4172-a63e-2f8eff800f7d" providerId="ADAL" clId="{9CA4B79F-A9CD-474A-84E6-89F62CBCC57A}" dt="2021-06-09T03:36:15.379" v="2921" actId="2696"/>
        <pc:sldMkLst>
          <pc:docMk/>
          <pc:sldMk cId="2384221962" sldId="340"/>
        </pc:sldMkLst>
        <pc:spChg chg="mod">
          <ac:chgData name="ＦＡＮＧ Ｘｉｎｔａｏ(gr0475vx)" userId="f5a69607-3c73-4172-a63e-2f8eff800f7d" providerId="ADAL" clId="{9CA4B79F-A9CD-474A-84E6-89F62CBCC57A}" dt="2021-06-04T02:50:26.845" v="1236" actId="2711"/>
          <ac:spMkLst>
            <pc:docMk/>
            <pc:sldMk cId="2384221962" sldId="340"/>
            <ac:spMk id="2" creationId="{6CA51CBF-1CF7-2C4E-A052-82A87C20A5B8}"/>
          </ac:spMkLst>
        </pc:spChg>
        <pc:graphicFrameChg chg="del modGraphic">
          <ac:chgData name="ＦＡＮＧ Ｘｉｎｔａｏ(gr0475vx)" userId="f5a69607-3c73-4172-a63e-2f8eff800f7d" providerId="ADAL" clId="{9CA4B79F-A9CD-474A-84E6-89F62CBCC57A}" dt="2021-06-04T02:54:34.283" v="1299" actId="478"/>
          <ac:graphicFrameMkLst>
            <pc:docMk/>
            <pc:sldMk cId="2384221962" sldId="340"/>
            <ac:graphicFrameMk id="5" creationId="{C6C876F5-B5B6-924E-84A6-944A9518A9B1}"/>
          </ac:graphicFrameMkLst>
        </pc:graphicFrameChg>
        <pc:graphicFrameChg chg="add mod modGraphic">
          <ac:chgData name="ＦＡＮＧ Ｘｉｎｔａｏ(gr0475vx)" userId="f5a69607-3c73-4172-a63e-2f8eff800f7d" providerId="ADAL" clId="{9CA4B79F-A9CD-474A-84E6-89F62CBCC57A}" dt="2021-06-04T03:10:42.645" v="1622" actId="20577"/>
          <ac:graphicFrameMkLst>
            <pc:docMk/>
            <pc:sldMk cId="2384221962" sldId="340"/>
            <ac:graphicFrameMk id="6" creationId="{D1567B54-F28C-D046-B151-9536C3C3157E}"/>
          </ac:graphicFrameMkLst>
        </pc:graphicFrameChg>
      </pc:sldChg>
      <pc:sldChg chg="addSp delSp modSp add mod ord">
        <pc:chgData name="ＦＡＮＧ Ｘｉｎｔａｏ(gr0475vx)" userId="f5a69607-3c73-4172-a63e-2f8eff800f7d" providerId="ADAL" clId="{9CA4B79F-A9CD-474A-84E6-89F62CBCC57A}" dt="2021-06-09T03:53:42.283" v="2993" actId="20577"/>
        <pc:sldMkLst>
          <pc:docMk/>
          <pc:sldMk cId="1142364531" sldId="341"/>
        </pc:sldMkLst>
        <pc:spChg chg="mod">
          <ac:chgData name="ＦＡＮＧ Ｘｉｎｔａｏ(gr0475vx)" userId="f5a69607-3c73-4172-a63e-2f8eff800f7d" providerId="ADAL" clId="{9CA4B79F-A9CD-474A-84E6-89F62CBCC57A}" dt="2021-06-09T03:53:22.437" v="2989" actId="20577"/>
          <ac:spMkLst>
            <pc:docMk/>
            <pc:sldMk cId="1142364531" sldId="341"/>
            <ac:spMk id="2" creationId="{6CA51CBF-1CF7-2C4E-A052-82A87C20A5B8}"/>
          </ac:spMkLst>
        </pc:spChg>
        <pc:spChg chg="add mod">
          <ac:chgData name="ＦＡＮＧ Ｘｉｎｔａｏ(gr0475vx)" userId="f5a69607-3c73-4172-a63e-2f8eff800f7d" providerId="ADAL" clId="{9CA4B79F-A9CD-474A-84E6-89F62CBCC57A}" dt="2021-06-09T03:26:21.399" v="2851" actId="1076"/>
          <ac:spMkLst>
            <pc:docMk/>
            <pc:sldMk cId="1142364531" sldId="341"/>
            <ac:spMk id="4" creationId="{88150419-74B7-754C-B94E-B5A69CDA063B}"/>
          </ac:spMkLst>
        </pc:spChg>
        <pc:spChg chg="add del mod">
          <ac:chgData name="ＦＡＮＧ Ｘｉｎｔａｏ(gr0475vx)" userId="f5a69607-3c73-4172-a63e-2f8eff800f7d" providerId="ADAL" clId="{9CA4B79F-A9CD-474A-84E6-89F62CBCC57A}" dt="2021-06-04T03:06:05.059" v="1497"/>
          <ac:spMkLst>
            <pc:docMk/>
            <pc:sldMk cId="1142364531" sldId="341"/>
            <ac:spMk id="4" creationId="{F396C8A7-B4B1-6646-B6FA-B6BB0B827AEE}"/>
          </ac:spMkLst>
        </pc:spChg>
        <pc:spChg chg="add mod">
          <ac:chgData name="ＦＡＮＧ Ｘｉｎｔａｏ(gr0475vx)" userId="f5a69607-3c73-4172-a63e-2f8eff800f7d" providerId="ADAL" clId="{9CA4B79F-A9CD-474A-84E6-89F62CBCC57A}" dt="2021-06-09T03:53:42.283" v="2993" actId="20577"/>
          <ac:spMkLst>
            <pc:docMk/>
            <pc:sldMk cId="1142364531" sldId="341"/>
            <ac:spMk id="6" creationId="{6112E09A-689B-7348-B590-56B72D681156}"/>
          </ac:spMkLst>
        </pc:spChg>
        <pc:spChg chg="add del mod">
          <ac:chgData name="ＦＡＮＧ Ｘｉｎｔａｏ(gr0475vx)" userId="f5a69607-3c73-4172-a63e-2f8eff800f7d" providerId="ADAL" clId="{9CA4B79F-A9CD-474A-84E6-89F62CBCC57A}" dt="2021-06-09T03:25:39.140" v="2835" actId="478"/>
          <ac:spMkLst>
            <pc:docMk/>
            <pc:sldMk cId="1142364531" sldId="341"/>
            <ac:spMk id="7" creationId="{0051A691-ED35-9445-BE32-50CE7B30478F}"/>
          </ac:spMkLst>
        </pc:spChg>
        <pc:spChg chg="add del mod">
          <ac:chgData name="ＦＡＮＧ Ｘｉｎｔａｏ(gr0475vx)" userId="f5a69607-3c73-4172-a63e-2f8eff800f7d" providerId="ADAL" clId="{9CA4B79F-A9CD-474A-84E6-89F62CBCC57A}" dt="2021-06-09T03:25:45.944" v="2838" actId="478"/>
          <ac:spMkLst>
            <pc:docMk/>
            <pc:sldMk cId="1142364531" sldId="341"/>
            <ac:spMk id="8" creationId="{4198280E-09BF-D040-9204-DFF82809A031}"/>
          </ac:spMkLst>
        </pc:spChg>
        <pc:spChg chg="add mod">
          <ac:chgData name="ＦＡＮＧ Ｘｉｎｔａｏ(gr0475vx)" userId="f5a69607-3c73-4172-a63e-2f8eff800f7d" providerId="ADAL" clId="{9CA4B79F-A9CD-474A-84E6-89F62CBCC57A}" dt="2021-06-09T03:26:50.101" v="2876" actId="2711"/>
          <ac:spMkLst>
            <pc:docMk/>
            <pc:sldMk cId="1142364531" sldId="341"/>
            <ac:spMk id="9" creationId="{11305457-F194-5E45-B9F2-F748780651EC}"/>
          </ac:spMkLst>
        </pc:spChg>
        <pc:spChg chg="add mod">
          <ac:chgData name="ＦＡＮＧ Ｘｉｎｔａｏ(gr0475vx)" userId="f5a69607-3c73-4172-a63e-2f8eff800f7d" providerId="ADAL" clId="{9CA4B79F-A9CD-474A-84E6-89F62CBCC57A}" dt="2021-06-09T03:28:04.161" v="2896" actId="20577"/>
          <ac:spMkLst>
            <pc:docMk/>
            <pc:sldMk cId="1142364531" sldId="341"/>
            <ac:spMk id="10" creationId="{EA44155F-CA33-8D4E-A6E7-F574A1128A99}"/>
          </ac:spMkLst>
        </pc:spChg>
        <pc:spChg chg="add del mod">
          <ac:chgData name="ＦＡＮＧ Ｘｉｎｔａｏ(gr0475vx)" userId="f5a69607-3c73-4172-a63e-2f8eff800f7d" providerId="ADAL" clId="{9CA4B79F-A9CD-474A-84E6-89F62CBCC57A}" dt="2021-06-09T03:25:40.498" v="2836" actId="478"/>
          <ac:spMkLst>
            <pc:docMk/>
            <pc:sldMk cId="1142364531" sldId="341"/>
            <ac:spMk id="11" creationId="{BA921288-3FDE-AF4F-9E8C-E9DEA90236C0}"/>
          </ac:spMkLst>
        </pc:spChg>
        <pc:graphicFrameChg chg="del modGraphic">
          <ac:chgData name="ＦＡＮＧ Ｘｉｎｔａｏ(gr0475vx)" userId="f5a69607-3c73-4172-a63e-2f8eff800f7d" providerId="ADAL" clId="{9CA4B79F-A9CD-474A-84E6-89F62CBCC57A}" dt="2021-06-04T03:05:47.977" v="1494" actId="478"/>
          <ac:graphicFrameMkLst>
            <pc:docMk/>
            <pc:sldMk cId="1142364531" sldId="341"/>
            <ac:graphicFrameMk id="5" creationId="{C6C876F5-B5B6-924E-84A6-944A9518A9B1}"/>
          </ac:graphicFrameMkLst>
        </pc:graphicFrameChg>
        <pc:graphicFrameChg chg="add del mod">
          <ac:chgData name="ＦＡＮＧ Ｘｉｎｔａｏ(gr0475vx)" userId="f5a69607-3c73-4172-a63e-2f8eff800f7d" providerId="ADAL" clId="{9CA4B79F-A9CD-474A-84E6-89F62CBCC57A}" dt="2021-06-04T03:08:13.933" v="1580"/>
          <ac:graphicFrameMkLst>
            <pc:docMk/>
            <pc:sldMk cId="1142364531" sldId="341"/>
            <ac:graphicFrameMk id="7" creationId="{9EE034EB-159E-3E43-8011-5EE63A18F680}"/>
          </ac:graphicFrameMkLst>
        </pc:graphicFrameChg>
        <pc:picChg chg="add mod">
          <ac:chgData name="ＦＡＮＧ Ｘｉｎｔａｏ(gr0475vx)" userId="f5a69607-3c73-4172-a63e-2f8eff800f7d" providerId="ADAL" clId="{9CA4B79F-A9CD-474A-84E6-89F62CBCC57A}" dt="2021-06-09T03:25:52.595" v="2841" actId="1076"/>
          <ac:picMkLst>
            <pc:docMk/>
            <pc:sldMk cId="1142364531" sldId="341"/>
            <ac:picMk id="12" creationId="{F4151BCF-E34A-EE48-BA18-C9F7B155AA72}"/>
          </ac:picMkLst>
        </pc:picChg>
        <pc:picChg chg="add mod">
          <ac:chgData name="ＦＡＮＧ Ｘｉｎｔａｏ(gr0475vx)" userId="f5a69607-3c73-4172-a63e-2f8eff800f7d" providerId="ADAL" clId="{9CA4B79F-A9CD-474A-84E6-89F62CBCC57A}" dt="2021-06-09T03:26:13.245" v="2849" actId="1076"/>
          <ac:picMkLst>
            <pc:docMk/>
            <pc:sldMk cId="1142364531" sldId="341"/>
            <ac:picMk id="14" creationId="{53A498F0-920C-4447-8A9F-99C8A4CD5AE8}"/>
          </ac:picMkLst>
        </pc:picChg>
        <pc:picChg chg="add mod">
          <ac:chgData name="ＦＡＮＧ Ｘｉｎｔａｏ(gr0475vx)" userId="f5a69607-3c73-4172-a63e-2f8eff800f7d" providerId="ADAL" clId="{9CA4B79F-A9CD-474A-84E6-89F62CBCC57A}" dt="2021-06-09T03:27:25.026" v="2882" actId="1076"/>
          <ac:picMkLst>
            <pc:docMk/>
            <pc:sldMk cId="1142364531" sldId="341"/>
            <ac:picMk id="16" creationId="{DF3BE79E-DB6F-1049-81B1-3B5B698E959C}"/>
          </ac:picMkLst>
        </pc:picChg>
      </pc:sldChg>
      <pc:sldChg chg="addSp modSp add del mod">
        <pc:chgData name="ＦＡＮＧ Ｘｉｎｔａｏ(gr0475vx)" userId="f5a69607-3c73-4172-a63e-2f8eff800f7d" providerId="ADAL" clId="{9CA4B79F-A9CD-474A-84E6-89F62CBCC57A}" dt="2021-06-09T03:34:06.258" v="2905" actId="2696"/>
        <pc:sldMkLst>
          <pc:docMk/>
          <pc:sldMk cId="284462558" sldId="342"/>
        </pc:sldMkLst>
        <pc:spChg chg="mod">
          <ac:chgData name="ＦＡＮＧ Ｘｉｎｔａｏ(gr0475vx)" userId="f5a69607-3c73-4172-a63e-2f8eff800f7d" providerId="ADAL" clId="{9CA4B79F-A9CD-474A-84E6-89F62CBCC57A}" dt="2021-06-04T03:08:45.082" v="1590" actId="20577"/>
          <ac:spMkLst>
            <pc:docMk/>
            <pc:sldMk cId="284462558" sldId="342"/>
            <ac:spMk id="2" creationId="{6CA51CBF-1CF7-2C4E-A052-82A87C20A5B8}"/>
          </ac:spMkLst>
        </pc:spChg>
        <pc:spChg chg="mod">
          <ac:chgData name="ＦＡＮＧ Ｘｉｎｔａｏ(gr0475vx)" userId="f5a69607-3c73-4172-a63e-2f8eff800f7d" providerId="ADAL" clId="{9CA4B79F-A9CD-474A-84E6-89F62CBCC57A}" dt="2021-06-04T05:19:34.428" v="2459" actId="20577"/>
          <ac:spMkLst>
            <pc:docMk/>
            <pc:sldMk cId="284462558" sldId="342"/>
            <ac:spMk id="6" creationId="{6112E09A-689B-7348-B590-56B72D681156}"/>
          </ac:spMkLst>
        </pc:spChg>
        <pc:spChg chg="add mod">
          <ac:chgData name="ＦＡＮＧ Ｘｉｎｔａｏ(gr0475vx)" userId="f5a69607-3c73-4172-a63e-2f8eff800f7d" providerId="ADAL" clId="{9CA4B79F-A9CD-474A-84E6-89F62CBCC57A}" dt="2021-06-04T05:20:49.078" v="2486" actId="1076"/>
          <ac:spMkLst>
            <pc:docMk/>
            <pc:sldMk cId="284462558" sldId="342"/>
            <ac:spMk id="7" creationId="{F75F489C-4730-4642-9AE1-065ED8B92DF1}"/>
          </ac:spMkLst>
        </pc:spChg>
        <pc:spChg chg="mod">
          <ac:chgData name="ＦＡＮＧ Ｘｉｎｔａｏ(gr0475vx)" userId="f5a69607-3c73-4172-a63e-2f8eff800f7d" providerId="ADAL" clId="{9CA4B79F-A9CD-474A-84E6-89F62CBCC57A}" dt="2021-06-04T03:09:07.420" v="1600" actId="20577"/>
          <ac:spMkLst>
            <pc:docMk/>
            <pc:sldMk cId="284462558" sldId="342"/>
            <ac:spMk id="8" creationId="{4198280E-09BF-D040-9204-DFF82809A031}"/>
          </ac:spMkLst>
        </pc:spChg>
        <pc:spChg chg="add mod">
          <ac:chgData name="ＦＡＮＧ Ｘｉｎｔａｏ(gr0475vx)" userId="f5a69607-3c73-4172-a63e-2f8eff800f7d" providerId="ADAL" clId="{9CA4B79F-A9CD-474A-84E6-89F62CBCC57A}" dt="2021-06-04T05:20:46.039" v="2485" actId="1076"/>
          <ac:spMkLst>
            <pc:docMk/>
            <pc:sldMk cId="284462558" sldId="342"/>
            <ac:spMk id="9" creationId="{3C4CE1D4-3FCB-D249-8E05-D214F33F5A99}"/>
          </ac:spMkLst>
        </pc:spChg>
        <pc:spChg chg="add mod">
          <ac:chgData name="ＦＡＮＧ Ｘｉｎｔａｏ(gr0475vx)" userId="f5a69607-3c73-4172-a63e-2f8eff800f7d" providerId="ADAL" clId="{9CA4B79F-A9CD-474A-84E6-89F62CBCC57A}" dt="2021-06-04T05:21:16.334" v="2498" actId="1076"/>
          <ac:spMkLst>
            <pc:docMk/>
            <pc:sldMk cId="284462558" sldId="342"/>
            <ac:spMk id="10" creationId="{98585468-5C41-524D-9CCF-B31EECB1BC7C}"/>
          </ac:spMkLst>
        </pc:spChg>
        <pc:spChg chg="add mod">
          <ac:chgData name="ＦＡＮＧ Ｘｉｎｔａｏ(gr0475vx)" userId="f5a69607-3c73-4172-a63e-2f8eff800f7d" providerId="ADAL" clId="{9CA4B79F-A9CD-474A-84E6-89F62CBCC57A}" dt="2021-06-04T05:21:20.033" v="2500" actId="1076"/>
          <ac:spMkLst>
            <pc:docMk/>
            <pc:sldMk cId="284462558" sldId="342"/>
            <ac:spMk id="11" creationId="{4E77B0C8-5948-514D-9F38-6F45C2BACC12}"/>
          </ac:spMkLst>
        </pc:spChg>
      </pc:sldChg>
      <pc:sldChg chg="addSp delSp modSp add del mod">
        <pc:chgData name="ＦＡＮＧ Ｘｉｎｔａｏ(gr0475vx)" userId="f5a69607-3c73-4172-a63e-2f8eff800f7d" providerId="ADAL" clId="{9CA4B79F-A9CD-474A-84E6-89F62CBCC57A}" dt="2021-06-09T03:34:06.258" v="2905" actId="2696"/>
        <pc:sldMkLst>
          <pc:docMk/>
          <pc:sldMk cId="3122429451" sldId="343"/>
        </pc:sldMkLst>
        <pc:spChg chg="mod">
          <ac:chgData name="ＦＡＮＧ Ｘｉｎｔａｏ(gr0475vx)" userId="f5a69607-3c73-4172-a63e-2f8eff800f7d" providerId="ADAL" clId="{9CA4B79F-A9CD-474A-84E6-89F62CBCC57A}" dt="2021-06-04T03:08:51.882" v="1593" actId="20577"/>
          <ac:spMkLst>
            <pc:docMk/>
            <pc:sldMk cId="3122429451" sldId="343"/>
            <ac:spMk id="2" creationId="{6CA51CBF-1CF7-2C4E-A052-82A87C20A5B8}"/>
          </ac:spMkLst>
        </pc:spChg>
        <pc:spChg chg="add mod">
          <ac:chgData name="ＦＡＮＧ Ｘｉｎｔａｏ(gr0475vx)" userId="f5a69607-3c73-4172-a63e-2f8eff800f7d" providerId="ADAL" clId="{9CA4B79F-A9CD-474A-84E6-89F62CBCC57A}" dt="2021-06-04T05:20:55.320" v="2488" actId="1076"/>
          <ac:spMkLst>
            <pc:docMk/>
            <pc:sldMk cId="3122429451" sldId="343"/>
            <ac:spMk id="5" creationId="{9585483F-582E-3D4F-975E-941DCA8D036D}"/>
          </ac:spMkLst>
        </pc:spChg>
        <pc:spChg chg="mod">
          <ac:chgData name="ＦＡＮＧ Ｘｉｎｔａｏ(gr0475vx)" userId="f5a69607-3c73-4172-a63e-2f8eff800f7d" providerId="ADAL" clId="{9CA4B79F-A9CD-474A-84E6-89F62CBCC57A}" dt="2021-06-04T05:19:51.504" v="2461" actId="1076"/>
          <ac:spMkLst>
            <pc:docMk/>
            <pc:sldMk cId="3122429451" sldId="343"/>
            <ac:spMk id="6" creationId="{6112E09A-689B-7348-B590-56B72D681156}"/>
          </ac:spMkLst>
        </pc:spChg>
        <pc:spChg chg="add mod">
          <ac:chgData name="ＦＡＮＧ Ｘｉｎｔａｏ(gr0475vx)" userId="f5a69607-3c73-4172-a63e-2f8eff800f7d" providerId="ADAL" clId="{9CA4B79F-A9CD-474A-84E6-89F62CBCC57A}" dt="2021-06-04T05:21:09.709" v="2496" actId="20577"/>
          <ac:spMkLst>
            <pc:docMk/>
            <pc:sldMk cId="3122429451" sldId="343"/>
            <ac:spMk id="7" creationId="{1BA0BAF6-FBC7-FF43-8DFC-17A48CFC8CC7}"/>
          </ac:spMkLst>
        </pc:spChg>
        <pc:spChg chg="del">
          <ac:chgData name="ＦＡＮＧ Ｘｉｎｔａｏ(gr0475vx)" userId="f5a69607-3c73-4172-a63e-2f8eff800f7d" providerId="ADAL" clId="{9CA4B79F-A9CD-474A-84E6-89F62CBCC57A}" dt="2021-06-04T03:09:18.765" v="1605" actId="478"/>
          <ac:spMkLst>
            <pc:docMk/>
            <pc:sldMk cId="3122429451" sldId="343"/>
            <ac:spMk id="8" creationId="{4198280E-09BF-D040-9204-DFF82809A031}"/>
          </ac:spMkLst>
        </pc:spChg>
      </pc:sldChg>
      <pc:sldChg chg="addSp delSp modSp add mod">
        <pc:chgData name="ＦＡＮＧ Ｘｉｎｔａｏ(gr0475vx)" userId="f5a69607-3c73-4172-a63e-2f8eff800f7d" providerId="ADAL" clId="{9CA4B79F-A9CD-474A-84E6-89F62CBCC57A}" dt="2021-06-11T05:41:15.988" v="3135" actId="20577"/>
        <pc:sldMkLst>
          <pc:docMk/>
          <pc:sldMk cId="1702204824" sldId="344"/>
        </pc:sldMkLst>
        <pc:spChg chg="del">
          <ac:chgData name="ＦＡＮＧ Ｘｉｎｔａｏ(gr0475vx)" userId="f5a69607-3c73-4172-a63e-2f8eff800f7d" providerId="ADAL" clId="{9CA4B79F-A9CD-474A-84E6-89F62CBCC57A}" dt="2021-06-04T03:24:24.378" v="1855" actId="478"/>
          <ac:spMkLst>
            <pc:docMk/>
            <pc:sldMk cId="1702204824" sldId="344"/>
            <ac:spMk id="4" creationId="{3C8F1BE0-FCA2-8C47-A9C4-BA3AA37FA064}"/>
          </ac:spMkLst>
        </pc:spChg>
        <pc:spChg chg="mod">
          <ac:chgData name="ＦＡＮＧ Ｘｉｎｔａｏ(gr0475vx)" userId="f5a69607-3c73-4172-a63e-2f8eff800f7d" providerId="ADAL" clId="{9CA4B79F-A9CD-474A-84E6-89F62CBCC57A}" dt="2021-06-04T03:42:48.556" v="2222" actId="1076"/>
          <ac:spMkLst>
            <pc:docMk/>
            <pc:sldMk cId="1702204824" sldId="344"/>
            <ac:spMk id="5" creationId="{3385454A-3A97-A34C-96C5-BA1F008537D1}"/>
          </ac:spMkLst>
        </pc:spChg>
        <pc:spChg chg="add mod">
          <ac:chgData name="ＦＡＮＧ Ｘｉｎｔａｏ(gr0475vx)" userId="f5a69607-3c73-4172-a63e-2f8eff800f7d" providerId="ADAL" clId="{9CA4B79F-A9CD-474A-84E6-89F62CBCC57A}" dt="2021-06-04T03:44:08.395" v="2228" actId="2711"/>
          <ac:spMkLst>
            <pc:docMk/>
            <pc:sldMk cId="1702204824" sldId="344"/>
            <ac:spMk id="8" creationId="{0F3B5D66-24B9-2B48-9A89-CDD15BD2D8D2}"/>
          </ac:spMkLst>
        </pc:spChg>
        <pc:spChg chg="add mod">
          <ac:chgData name="ＦＡＮＧ Ｘｉｎｔａｏ(gr0475vx)" userId="f5a69607-3c73-4172-a63e-2f8eff800f7d" providerId="ADAL" clId="{9CA4B79F-A9CD-474A-84E6-89F62CBCC57A}" dt="2021-06-11T05:41:15.988" v="3135" actId="20577"/>
          <ac:spMkLst>
            <pc:docMk/>
            <pc:sldMk cId="1702204824" sldId="344"/>
            <ac:spMk id="9" creationId="{C78F706B-4B08-DD40-B667-461288115CFD}"/>
          </ac:spMkLst>
        </pc:spChg>
        <pc:picChg chg="add mod">
          <ac:chgData name="ＦＡＮＧ Ｘｉｎｔａｏ(gr0475vx)" userId="f5a69607-3c73-4172-a63e-2f8eff800f7d" providerId="ADAL" clId="{9CA4B79F-A9CD-474A-84E6-89F62CBCC57A}" dt="2021-06-04T03:26:18.401" v="1931" actId="1076"/>
          <ac:picMkLst>
            <pc:docMk/>
            <pc:sldMk cId="1702204824" sldId="344"/>
            <ac:picMk id="7" creationId="{A26345AC-25FF-C840-A8AE-5F75669AD94E}"/>
          </ac:picMkLst>
        </pc:picChg>
        <pc:cxnChg chg="add mod">
          <ac:chgData name="ＦＡＮＧ Ｘｉｎｔａｏ(gr0475vx)" userId="f5a69607-3c73-4172-a63e-2f8eff800f7d" providerId="ADAL" clId="{9CA4B79F-A9CD-474A-84E6-89F62CBCC57A}" dt="2021-06-04T05:24:34.279" v="2540" actId="692"/>
          <ac:cxnSpMkLst>
            <pc:docMk/>
            <pc:sldMk cId="1702204824" sldId="344"/>
            <ac:cxnSpMk id="6" creationId="{E2676D83-99DA-E349-A305-F98A41A5A394}"/>
          </ac:cxnSpMkLst>
        </pc:cxnChg>
        <pc:cxnChg chg="add mod">
          <ac:chgData name="ＦＡＮＧ Ｘｉｎｔａｏ(gr0475vx)" userId="f5a69607-3c73-4172-a63e-2f8eff800f7d" providerId="ADAL" clId="{9CA4B79F-A9CD-474A-84E6-89F62CBCC57A}" dt="2021-06-04T05:24:48.802" v="2542" actId="1035"/>
          <ac:cxnSpMkLst>
            <pc:docMk/>
            <pc:sldMk cId="1702204824" sldId="344"/>
            <ac:cxnSpMk id="11" creationId="{EACD44B4-2488-2845-A0BE-A3D78DFE4DD0}"/>
          </ac:cxnSpMkLst>
        </pc:cxnChg>
      </pc:sldChg>
      <pc:sldChg chg="addSp delSp modSp add mod">
        <pc:chgData name="ＦＡＮＧ Ｘｉｎｔａｏ(gr0475vx)" userId="f5a69607-3c73-4172-a63e-2f8eff800f7d" providerId="ADAL" clId="{9CA4B79F-A9CD-474A-84E6-89F62CBCC57A}" dt="2021-06-09T03:45:26.023" v="2967" actId="1076"/>
        <pc:sldMkLst>
          <pc:docMk/>
          <pc:sldMk cId="3339696787" sldId="345"/>
        </pc:sldMkLst>
        <pc:spChg chg="mod">
          <ac:chgData name="ＦＡＮＧ Ｘｉｎｔａｏ(gr0475vx)" userId="f5a69607-3c73-4172-a63e-2f8eff800f7d" providerId="ADAL" clId="{9CA4B79F-A9CD-474A-84E6-89F62CBCC57A}" dt="2021-06-09T03:33:51.510" v="2899" actId="20577"/>
          <ac:spMkLst>
            <pc:docMk/>
            <pc:sldMk cId="3339696787" sldId="345"/>
            <ac:spMk id="2" creationId="{6CA51CBF-1CF7-2C4E-A052-82A87C20A5B8}"/>
          </ac:spMkLst>
        </pc:spChg>
        <pc:spChg chg="mod">
          <ac:chgData name="ＦＡＮＧ Ｘｉｎｔａｏ(gr0475vx)" userId="f5a69607-3c73-4172-a63e-2f8eff800f7d" providerId="ADAL" clId="{9CA4B79F-A9CD-474A-84E6-89F62CBCC57A}" dt="2021-06-09T03:33:56.263" v="2901" actId="20577"/>
          <ac:spMkLst>
            <pc:docMk/>
            <pc:sldMk cId="3339696787" sldId="345"/>
            <ac:spMk id="6" creationId="{6112E09A-689B-7348-B590-56B72D681156}"/>
          </ac:spMkLst>
        </pc:spChg>
        <pc:picChg chg="add mod">
          <ac:chgData name="ＦＡＮＧ Ｘｉｎｔａｏ(gr0475vx)" userId="f5a69607-3c73-4172-a63e-2f8eff800f7d" providerId="ADAL" clId="{9CA4B79F-A9CD-474A-84E6-89F62CBCC57A}" dt="2021-06-09T03:45:26.023" v="2967" actId="1076"/>
          <ac:picMkLst>
            <pc:docMk/>
            <pc:sldMk cId="3339696787" sldId="345"/>
            <ac:picMk id="7" creationId="{28A577F1-BD6C-404D-B80D-5FBF136FEFAB}"/>
          </ac:picMkLst>
        </pc:picChg>
        <pc:picChg chg="add mod">
          <ac:chgData name="ＦＡＮＧ Ｘｉｎｔａｏ(gr0475vx)" userId="f5a69607-3c73-4172-a63e-2f8eff800f7d" providerId="ADAL" clId="{9CA4B79F-A9CD-474A-84E6-89F62CBCC57A}" dt="2021-06-09T03:45:22.900" v="2966" actId="1076"/>
          <ac:picMkLst>
            <pc:docMk/>
            <pc:sldMk cId="3339696787" sldId="345"/>
            <ac:picMk id="11" creationId="{3C103DC2-964B-5D43-86CA-4B296BF59877}"/>
          </ac:picMkLst>
        </pc:picChg>
        <pc:picChg chg="del">
          <ac:chgData name="ＦＡＮＧ Ｘｉｎｔａｏ(gr0475vx)" userId="f5a69607-3c73-4172-a63e-2f8eff800f7d" providerId="ADAL" clId="{9CA4B79F-A9CD-474A-84E6-89F62CBCC57A}" dt="2021-06-09T03:33:58.505" v="2902" actId="478"/>
          <ac:picMkLst>
            <pc:docMk/>
            <pc:sldMk cId="3339696787" sldId="345"/>
            <ac:picMk id="12" creationId="{F4151BCF-E34A-EE48-BA18-C9F7B155AA72}"/>
          </ac:picMkLst>
        </pc:picChg>
        <pc:picChg chg="del">
          <ac:chgData name="ＦＡＮＧ Ｘｉｎｔａｏ(gr0475vx)" userId="f5a69607-3c73-4172-a63e-2f8eff800f7d" providerId="ADAL" clId="{9CA4B79F-A9CD-474A-84E6-89F62CBCC57A}" dt="2021-06-09T03:33:59.073" v="2903" actId="478"/>
          <ac:picMkLst>
            <pc:docMk/>
            <pc:sldMk cId="3339696787" sldId="345"/>
            <ac:picMk id="14" creationId="{53A498F0-920C-4447-8A9F-99C8A4CD5AE8}"/>
          </ac:picMkLst>
        </pc:picChg>
        <pc:picChg chg="add mod">
          <ac:chgData name="ＦＡＮＧ Ｘｉｎｔａｏ(gr0475vx)" userId="f5a69607-3c73-4172-a63e-2f8eff800f7d" providerId="ADAL" clId="{9CA4B79F-A9CD-474A-84E6-89F62CBCC57A}" dt="2021-06-09T03:45:19.337" v="2965" actId="1076"/>
          <ac:picMkLst>
            <pc:docMk/>
            <pc:sldMk cId="3339696787" sldId="345"/>
            <ac:picMk id="15" creationId="{D57D54DC-7152-304C-9771-B26C374D36E5}"/>
          </ac:picMkLst>
        </pc:picChg>
        <pc:picChg chg="del">
          <ac:chgData name="ＦＡＮＧ Ｘｉｎｔａｏ(gr0475vx)" userId="f5a69607-3c73-4172-a63e-2f8eff800f7d" providerId="ADAL" clId="{9CA4B79F-A9CD-474A-84E6-89F62CBCC57A}" dt="2021-06-09T03:33:59.542" v="2904" actId="478"/>
          <ac:picMkLst>
            <pc:docMk/>
            <pc:sldMk cId="3339696787" sldId="345"/>
            <ac:picMk id="16" creationId="{DF3BE79E-DB6F-1049-81B1-3B5B698E959C}"/>
          </ac:picMkLst>
        </pc:picChg>
      </pc:sldChg>
      <pc:sldChg chg="addSp modSp add mod">
        <pc:chgData name="ＦＡＮＧ Ｘｉｎｔａｏ(gr0475vx)" userId="f5a69607-3c73-4172-a63e-2f8eff800f7d" providerId="ADAL" clId="{9CA4B79F-A9CD-474A-84E6-89F62CBCC57A}" dt="2021-06-09T03:52:48.430" v="2987" actId="1076"/>
        <pc:sldMkLst>
          <pc:docMk/>
          <pc:sldMk cId="1820155129" sldId="346"/>
        </pc:sldMkLst>
        <pc:spChg chg="mod">
          <ac:chgData name="ＦＡＮＧ Ｘｉｎｔａｏ(gr0475vx)" userId="f5a69607-3c73-4172-a63e-2f8eff800f7d" providerId="ADAL" clId="{9CA4B79F-A9CD-474A-84E6-89F62CBCC57A}" dt="2021-06-09T03:34:22.044" v="2908" actId="20577"/>
          <ac:spMkLst>
            <pc:docMk/>
            <pc:sldMk cId="1820155129" sldId="346"/>
            <ac:spMk id="2" creationId="{6CA51CBF-1CF7-2C4E-A052-82A87C20A5B8}"/>
          </ac:spMkLst>
        </pc:spChg>
        <pc:spChg chg="mod">
          <ac:chgData name="ＦＡＮＧ Ｘｉｎｔａｏ(gr0475vx)" userId="f5a69607-3c73-4172-a63e-2f8eff800f7d" providerId="ADAL" clId="{9CA4B79F-A9CD-474A-84E6-89F62CBCC57A}" dt="2021-06-09T03:34:27.987" v="2911" actId="20577"/>
          <ac:spMkLst>
            <pc:docMk/>
            <pc:sldMk cId="1820155129" sldId="346"/>
            <ac:spMk id="6" creationId="{6112E09A-689B-7348-B590-56B72D681156}"/>
          </ac:spMkLst>
        </pc:spChg>
        <pc:picChg chg="add mod">
          <ac:chgData name="ＦＡＮＧ Ｘｉｎｔａｏ(gr0475vx)" userId="f5a69607-3c73-4172-a63e-2f8eff800f7d" providerId="ADAL" clId="{9CA4B79F-A9CD-474A-84E6-89F62CBCC57A}" dt="2021-06-09T03:52:48.430" v="2987" actId="1076"/>
          <ac:picMkLst>
            <pc:docMk/>
            <pc:sldMk cId="1820155129" sldId="346"/>
            <ac:picMk id="7" creationId="{C6D407AB-BEC5-054B-992A-43011F6FB094}"/>
          </ac:picMkLst>
        </pc:picChg>
        <pc:picChg chg="add mod">
          <ac:chgData name="ＦＡＮＧ Ｘｉｎｔａｏ(gr0475vx)" userId="f5a69607-3c73-4172-a63e-2f8eff800f7d" providerId="ADAL" clId="{9CA4B79F-A9CD-474A-84E6-89F62CBCC57A}" dt="2021-06-09T03:52:48.430" v="2987" actId="1076"/>
          <ac:picMkLst>
            <pc:docMk/>
            <pc:sldMk cId="1820155129" sldId="346"/>
            <ac:picMk id="11" creationId="{BF620B4A-5FD3-5647-AB7F-0121B662AFC6}"/>
          </ac:picMkLst>
        </pc:picChg>
        <pc:picChg chg="add mod">
          <ac:chgData name="ＦＡＮＧ Ｘｉｎｔａｏ(gr0475vx)" userId="f5a69607-3c73-4172-a63e-2f8eff800f7d" providerId="ADAL" clId="{9CA4B79F-A9CD-474A-84E6-89F62CBCC57A}" dt="2021-06-09T03:52:48.430" v="2987" actId="1076"/>
          <ac:picMkLst>
            <pc:docMk/>
            <pc:sldMk cId="1820155129" sldId="346"/>
            <ac:picMk id="13" creationId="{A874DF5B-4AAC-8A45-937C-15FEEB17E4D5}"/>
          </ac:picMkLst>
        </pc:picChg>
      </pc:sldChg>
      <pc:sldChg chg="addSp modSp add mod ord">
        <pc:chgData name="ＦＡＮＧ Ｘｉｎｔａｏ(gr0475vx)" userId="f5a69607-3c73-4172-a63e-2f8eff800f7d" providerId="ADAL" clId="{9CA4B79F-A9CD-474A-84E6-89F62CBCC57A}" dt="2021-06-09T04:45:34.537" v="3084" actId="20577"/>
        <pc:sldMkLst>
          <pc:docMk/>
          <pc:sldMk cId="4246334356" sldId="347"/>
        </pc:sldMkLst>
        <pc:spChg chg="mod">
          <ac:chgData name="ＦＡＮＧ Ｘｉｎｔａｏ(gr0475vx)" userId="f5a69607-3c73-4172-a63e-2f8eff800f7d" providerId="ADAL" clId="{9CA4B79F-A9CD-474A-84E6-89F62CBCC57A}" dt="2021-06-09T04:45:34.537" v="3084" actId="20577"/>
          <ac:spMkLst>
            <pc:docMk/>
            <pc:sldMk cId="4246334356" sldId="347"/>
            <ac:spMk id="2" creationId="{6CA51CBF-1CF7-2C4E-A052-82A87C20A5B8}"/>
          </ac:spMkLst>
        </pc:spChg>
        <pc:spChg chg="mod">
          <ac:chgData name="ＦＡＮＧ Ｘｉｎｔａｏ(gr0475vx)" userId="f5a69607-3c73-4172-a63e-2f8eff800f7d" providerId="ADAL" clId="{9CA4B79F-A9CD-474A-84E6-89F62CBCC57A}" dt="2021-06-09T03:37:37.195" v="2928" actId="20577"/>
          <ac:spMkLst>
            <pc:docMk/>
            <pc:sldMk cId="4246334356" sldId="347"/>
            <ac:spMk id="6" creationId="{6112E09A-689B-7348-B590-56B72D681156}"/>
          </ac:spMkLst>
        </pc:spChg>
        <pc:picChg chg="add mod">
          <ac:chgData name="ＦＡＮＧ Ｘｉｎｔａｏ(gr0475vx)" userId="f5a69607-3c73-4172-a63e-2f8eff800f7d" providerId="ADAL" clId="{9CA4B79F-A9CD-474A-84E6-89F62CBCC57A}" dt="2021-06-09T03:41:52.574" v="2949" actId="1076"/>
          <ac:picMkLst>
            <pc:docMk/>
            <pc:sldMk cId="4246334356" sldId="347"/>
            <ac:picMk id="7" creationId="{41F4E611-3A41-7943-87B6-B80DC8410F49}"/>
          </ac:picMkLst>
        </pc:picChg>
        <pc:picChg chg="add mod">
          <ac:chgData name="ＦＡＮＧ Ｘｉｎｔａｏ(gr0475vx)" userId="f5a69607-3c73-4172-a63e-2f8eff800f7d" providerId="ADAL" clId="{9CA4B79F-A9CD-474A-84E6-89F62CBCC57A}" dt="2021-06-09T03:41:55.752" v="2950" actId="1076"/>
          <ac:picMkLst>
            <pc:docMk/>
            <pc:sldMk cId="4246334356" sldId="347"/>
            <ac:picMk id="11" creationId="{CC287D95-59E5-8240-8EDC-BE224A5B8A40}"/>
          </ac:picMkLst>
        </pc:picChg>
        <pc:picChg chg="add mod">
          <ac:chgData name="ＦＡＮＧ Ｘｉｎｔａｏ(gr0475vx)" userId="f5a69607-3c73-4172-a63e-2f8eff800f7d" providerId="ADAL" clId="{9CA4B79F-A9CD-474A-84E6-89F62CBCC57A}" dt="2021-06-09T03:41:58.033" v="2951" actId="1076"/>
          <ac:picMkLst>
            <pc:docMk/>
            <pc:sldMk cId="4246334356" sldId="347"/>
            <ac:picMk id="13" creationId="{A421B374-E6B1-D045-BBB6-EC214FEBD85C}"/>
          </ac:picMkLst>
        </pc:picChg>
      </pc:sldChg>
      <pc:sldChg chg="addSp modSp add mod">
        <pc:chgData name="ＦＡＮＧ Ｘｉｎｔａｏ(gr0475vx)" userId="f5a69607-3c73-4172-a63e-2f8eff800f7d" providerId="ADAL" clId="{9CA4B79F-A9CD-474A-84E6-89F62CBCC57A}" dt="2021-06-09T03:58:51.553" v="3010" actId="1076"/>
        <pc:sldMkLst>
          <pc:docMk/>
          <pc:sldMk cId="33651134" sldId="348"/>
        </pc:sldMkLst>
        <pc:spChg chg="mod">
          <ac:chgData name="ＦＡＮＧ Ｘｉｎｔａｏ(gr0475vx)" userId="f5a69607-3c73-4172-a63e-2f8eff800f7d" providerId="ADAL" clId="{9CA4B79F-A9CD-474A-84E6-89F62CBCC57A}" dt="2021-06-09T03:34:52.571" v="2918" actId="20577"/>
          <ac:spMkLst>
            <pc:docMk/>
            <pc:sldMk cId="33651134" sldId="348"/>
            <ac:spMk id="2" creationId="{6CA51CBF-1CF7-2C4E-A052-82A87C20A5B8}"/>
          </ac:spMkLst>
        </pc:spChg>
        <pc:picChg chg="add mod">
          <ac:chgData name="ＦＡＮＧ Ｘｉｎｔａｏ(gr0475vx)" userId="f5a69607-3c73-4172-a63e-2f8eff800f7d" providerId="ADAL" clId="{9CA4B79F-A9CD-474A-84E6-89F62CBCC57A}" dt="2021-06-09T03:58:48.371" v="3009" actId="1076"/>
          <ac:picMkLst>
            <pc:docMk/>
            <pc:sldMk cId="33651134" sldId="348"/>
            <ac:picMk id="7" creationId="{9FAD1E22-DF2C-6143-B5FD-81A33156F7DF}"/>
          </ac:picMkLst>
        </pc:picChg>
        <pc:picChg chg="add mod">
          <ac:chgData name="ＦＡＮＧ Ｘｉｎｔａｏ(gr0475vx)" userId="f5a69607-3c73-4172-a63e-2f8eff800f7d" providerId="ADAL" clId="{9CA4B79F-A9CD-474A-84E6-89F62CBCC57A}" dt="2021-06-09T03:58:43.175" v="3008" actId="1076"/>
          <ac:picMkLst>
            <pc:docMk/>
            <pc:sldMk cId="33651134" sldId="348"/>
            <ac:picMk id="11" creationId="{91462697-BF25-A148-9CF2-874D341AA48B}"/>
          </ac:picMkLst>
        </pc:picChg>
        <pc:picChg chg="add mod">
          <ac:chgData name="ＦＡＮＧ Ｘｉｎｔａｏ(gr0475vx)" userId="f5a69607-3c73-4172-a63e-2f8eff800f7d" providerId="ADAL" clId="{9CA4B79F-A9CD-474A-84E6-89F62CBCC57A}" dt="2021-06-09T03:58:51.553" v="3010" actId="1076"/>
          <ac:picMkLst>
            <pc:docMk/>
            <pc:sldMk cId="33651134" sldId="348"/>
            <ac:picMk id="13" creationId="{603E9BDF-BA8C-CF48-9FF1-47EE0ADC6924}"/>
          </ac:picMkLst>
        </pc:picChg>
      </pc:sldChg>
    </pc:docChg>
  </pc:docChgLst>
  <pc:docChgLst>
    <pc:chgData name="ＦＡＮＧ Ｘｉｎｔａｏ(gr0475vx)" userId="f5a69607-3c73-4172-a63e-2f8eff800f7d" providerId="ADAL" clId="{232000C0-B5D4-E34B-9802-84834EE76E74}"/>
    <pc:docChg chg="undo custSel addSld delSld modSld sldOrd">
      <pc:chgData name="ＦＡＮＧ Ｘｉｎｔａｏ(gr0475vx)" userId="f5a69607-3c73-4172-a63e-2f8eff800f7d" providerId="ADAL" clId="{232000C0-B5D4-E34B-9802-84834EE76E74}" dt="2021-03-02T04:18:09.089" v="1077"/>
      <pc:docMkLst>
        <pc:docMk/>
      </pc:docMkLst>
      <pc:sldChg chg="modSp mod">
        <pc:chgData name="ＦＡＮＧ Ｘｉｎｔａｏ(gr0475vx)" userId="f5a69607-3c73-4172-a63e-2f8eff800f7d" providerId="ADAL" clId="{232000C0-B5D4-E34B-9802-84834EE76E74}" dt="2021-02-26T06:59:57.245" v="674" actId="255"/>
        <pc:sldMkLst>
          <pc:docMk/>
          <pc:sldMk cId="3527916796" sldId="256"/>
        </pc:sldMkLst>
        <pc:spChg chg="mod">
          <ac:chgData name="ＦＡＮＧ Ｘｉｎｔａｏ(gr0475vx)" userId="f5a69607-3c73-4172-a63e-2f8eff800f7d" providerId="ADAL" clId="{232000C0-B5D4-E34B-9802-84834EE76E74}" dt="2021-02-26T06:59:57.245" v="674" actId="255"/>
          <ac:spMkLst>
            <pc:docMk/>
            <pc:sldMk cId="3527916796" sldId="256"/>
            <ac:spMk id="2" creationId="{C09F0BFF-3663-0E4B-A023-6B2E72947AE0}"/>
          </ac:spMkLst>
        </pc:spChg>
        <pc:spChg chg="mod">
          <ac:chgData name="ＦＡＮＧ Ｘｉｎｔａｏ(gr0475vx)" userId="f5a69607-3c73-4172-a63e-2f8eff800f7d" providerId="ADAL" clId="{232000C0-B5D4-E34B-9802-84834EE76E74}" dt="2021-02-25T09:06:09.390" v="27" actId="20577"/>
          <ac:spMkLst>
            <pc:docMk/>
            <pc:sldMk cId="3527916796" sldId="256"/>
            <ac:spMk id="6" creationId="{F71AFA9A-5AFD-7E41-B85A-4618D969194B}"/>
          </ac:spMkLst>
        </pc:spChg>
      </pc:sldChg>
      <pc:sldChg chg="addSp modSp mod">
        <pc:chgData name="ＦＡＮＧ Ｘｉｎｔａｏ(gr0475vx)" userId="f5a69607-3c73-4172-a63e-2f8eff800f7d" providerId="ADAL" clId="{232000C0-B5D4-E34B-9802-84834EE76E74}" dt="2021-03-02T04:17:42.322" v="1063"/>
        <pc:sldMkLst>
          <pc:docMk/>
          <pc:sldMk cId="1944543615" sldId="265"/>
        </pc:sldMkLst>
        <pc:spChg chg="mod">
          <ac:chgData name="ＦＡＮＧ Ｘｉｎｔａｏ(gr0475vx)" userId="f5a69607-3c73-4172-a63e-2f8eff800f7d" providerId="ADAL" clId="{232000C0-B5D4-E34B-9802-84834EE76E74}" dt="2021-02-26T07:01:04.833" v="675" actId="20577"/>
          <ac:spMkLst>
            <pc:docMk/>
            <pc:sldMk cId="1944543615" sldId="265"/>
            <ac:spMk id="3" creationId="{80DD6DD9-4DED-43D1-B8A0-AC78CFD0096E}"/>
          </ac:spMkLst>
        </pc:spChg>
        <pc:spChg chg="add mod">
          <ac:chgData name="ＦＡＮＧ Ｘｉｎｔａｏ(gr0475vx)" userId="f5a69607-3c73-4172-a63e-2f8eff800f7d" providerId="ADAL" clId="{232000C0-B5D4-E34B-9802-84834EE76E74}" dt="2021-03-02T04:17:42.322" v="1063"/>
          <ac:spMkLst>
            <pc:docMk/>
            <pc:sldMk cId="1944543615" sldId="265"/>
            <ac:spMk id="5" creationId="{B3373FDA-799C-474B-8096-1ECDE4CD34C4}"/>
          </ac:spMkLst>
        </pc:spChg>
      </pc:sldChg>
      <pc:sldChg chg="addSp modSp mod">
        <pc:chgData name="ＦＡＮＧ Ｘｉｎｔａｏ(gr0475vx)" userId="f5a69607-3c73-4172-a63e-2f8eff800f7d" providerId="ADAL" clId="{232000C0-B5D4-E34B-9802-84834EE76E74}" dt="2021-03-02T04:17:45.921" v="1065"/>
        <pc:sldMkLst>
          <pc:docMk/>
          <pc:sldMk cId="4172746188" sldId="266"/>
        </pc:sldMkLst>
        <pc:spChg chg="mod">
          <ac:chgData name="ＦＡＮＧ Ｘｉｎｔａｏ(gr0475vx)" userId="f5a69607-3c73-4172-a63e-2f8eff800f7d" providerId="ADAL" clId="{232000C0-B5D4-E34B-9802-84834EE76E74}" dt="2021-02-26T07:04:38.460" v="711" actId="20577"/>
          <ac:spMkLst>
            <pc:docMk/>
            <pc:sldMk cId="4172746188" sldId="266"/>
            <ac:spMk id="3" creationId="{3823974B-B879-6840-84FA-D2B376E8F416}"/>
          </ac:spMkLst>
        </pc:spChg>
        <pc:spChg chg="add mod">
          <ac:chgData name="ＦＡＮＧ Ｘｉｎｔａｏ(gr0475vx)" userId="f5a69607-3c73-4172-a63e-2f8eff800f7d" providerId="ADAL" clId="{232000C0-B5D4-E34B-9802-84834EE76E74}" dt="2021-02-25T09:09:03.552" v="56" actId="1076"/>
          <ac:spMkLst>
            <pc:docMk/>
            <pc:sldMk cId="4172746188" sldId="266"/>
            <ac:spMk id="7" creationId="{EDDD6456-B2AF-4F49-AD32-F92D8267DA3E}"/>
          </ac:spMkLst>
        </pc:spChg>
        <pc:spChg chg="add mod">
          <ac:chgData name="ＦＡＮＧ Ｘｉｎｔａｏ(gr0475vx)" userId="f5a69607-3c73-4172-a63e-2f8eff800f7d" providerId="ADAL" clId="{232000C0-B5D4-E34B-9802-84834EE76E74}" dt="2021-03-02T04:17:45.921" v="1065"/>
          <ac:spMkLst>
            <pc:docMk/>
            <pc:sldMk cId="4172746188" sldId="266"/>
            <ac:spMk id="10" creationId="{7D03B2D8-57AD-784E-8B76-0481F8D44F60}"/>
          </ac:spMkLst>
        </pc:spChg>
        <pc:spChg chg="add mod">
          <ac:chgData name="ＦＡＮＧ Ｘｉｎｔａｏ(gr0475vx)" userId="f5a69607-3c73-4172-a63e-2f8eff800f7d" providerId="ADAL" clId="{232000C0-B5D4-E34B-9802-84834EE76E74}" dt="2021-02-25T09:09:34.263" v="73" actId="20577"/>
          <ac:spMkLst>
            <pc:docMk/>
            <pc:sldMk cId="4172746188" sldId="266"/>
            <ac:spMk id="11" creationId="{CF14B76C-7C46-3B4F-9CCE-8148C6129AF7}"/>
          </ac:spMkLst>
        </pc:spChg>
        <pc:graphicFrameChg chg="mod">
          <ac:chgData name="ＦＡＮＧ Ｘｉｎｔａｏ(gr0475vx)" userId="f5a69607-3c73-4172-a63e-2f8eff800f7d" providerId="ADAL" clId="{232000C0-B5D4-E34B-9802-84834EE76E74}" dt="2021-02-26T07:03:49.985" v="682" actId="20577"/>
          <ac:graphicFrameMkLst>
            <pc:docMk/>
            <pc:sldMk cId="4172746188" sldId="266"/>
            <ac:graphicFrameMk id="4" creationId="{761D0E18-CDF9-3247-B69C-431881553A92}"/>
          </ac:graphicFrameMkLst>
        </pc:graphicFrameChg>
        <pc:graphicFrameChg chg="mod">
          <ac:chgData name="ＦＡＮＧ Ｘｉｎｔａｏ(gr0475vx)" userId="f5a69607-3c73-4172-a63e-2f8eff800f7d" providerId="ADAL" clId="{232000C0-B5D4-E34B-9802-84834EE76E74}" dt="2021-02-27T07:51:08.558" v="1009"/>
          <ac:graphicFrameMkLst>
            <pc:docMk/>
            <pc:sldMk cId="4172746188" sldId="266"/>
            <ac:graphicFrameMk id="24" creationId="{D0260258-20F5-1449-84B0-FB3BD5A829A9}"/>
          </ac:graphicFrameMkLst>
        </pc:graphicFrameChg>
      </pc:sldChg>
      <pc:sldChg chg="addSp delSp modSp mod">
        <pc:chgData name="ＦＡＮＧ Ｘｉｎｔａｏ(gr0475vx)" userId="f5a69607-3c73-4172-a63e-2f8eff800f7d" providerId="ADAL" clId="{232000C0-B5D4-E34B-9802-84834EE76E74}" dt="2021-03-02T04:17:56.958" v="1071"/>
        <pc:sldMkLst>
          <pc:docMk/>
          <pc:sldMk cId="1075561700" sldId="267"/>
        </pc:sldMkLst>
        <pc:spChg chg="mod">
          <ac:chgData name="ＦＡＮＧ Ｘｉｎｔａｏ(gr0475vx)" userId="f5a69607-3c73-4172-a63e-2f8eff800f7d" providerId="ADAL" clId="{232000C0-B5D4-E34B-9802-84834EE76E74}" dt="2021-02-26T07:21:50.221" v="876" actId="20577"/>
          <ac:spMkLst>
            <pc:docMk/>
            <pc:sldMk cId="1075561700" sldId="267"/>
            <ac:spMk id="2" creationId="{A389842B-C2BB-43EA-B7F5-9C669D69D790}"/>
          </ac:spMkLst>
        </pc:spChg>
        <pc:spChg chg="mod">
          <ac:chgData name="ＦＡＮＧ Ｘｉｎｔａｏ(gr0475vx)" userId="f5a69607-3c73-4172-a63e-2f8eff800f7d" providerId="ADAL" clId="{232000C0-B5D4-E34B-9802-84834EE76E74}" dt="2021-02-26T06:36:45.436" v="667" actId="20577"/>
          <ac:spMkLst>
            <pc:docMk/>
            <pc:sldMk cId="1075561700" sldId="267"/>
            <ac:spMk id="3" creationId="{80DD6DD9-4DED-43D1-B8A0-AC78CFD0096E}"/>
          </ac:spMkLst>
        </pc:spChg>
        <pc:spChg chg="add del mod">
          <ac:chgData name="ＦＡＮＧ Ｘｉｎｔａｏ(gr0475vx)" userId="f5a69607-3c73-4172-a63e-2f8eff800f7d" providerId="ADAL" clId="{232000C0-B5D4-E34B-9802-84834EE76E74}" dt="2021-02-27T08:38:50.297" v="1010" actId="478"/>
          <ac:spMkLst>
            <pc:docMk/>
            <pc:sldMk cId="1075561700" sldId="267"/>
            <ac:spMk id="4" creationId="{2F2F1D8A-0AD0-EF4A-AC30-36DF58447F46}"/>
          </ac:spMkLst>
        </pc:spChg>
        <pc:spChg chg="add del mod">
          <ac:chgData name="ＦＡＮＧ Ｘｉｎｔａｏ(gr0475vx)" userId="f5a69607-3c73-4172-a63e-2f8eff800f7d" providerId="ADAL" clId="{232000C0-B5D4-E34B-9802-84834EE76E74}" dt="2021-02-26T06:15:26.953" v="614" actId="478"/>
          <ac:spMkLst>
            <pc:docMk/>
            <pc:sldMk cId="1075561700" sldId="267"/>
            <ac:spMk id="4" creationId="{DF1B8998-84CA-E342-9B1E-B6C53DA3EECD}"/>
          </ac:spMkLst>
        </pc:spChg>
        <pc:spChg chg="add mod">
          <ac:chgData name="ＦＡＮＧ Ｘｉｎｔａｏ(gr0475vx)" userId="f5a69607-3c73-4172-a63e-2f8eff800f7d" providerId="ADAL" clId="{232000C0-B5D4-E34B-9802-84834EE76E74}" dt="2021-03-02T04:17:56.958" v="1071"/>
          <ac:spMkLst>
            <pc:docMk/>
            <pc:sldMk cId="1075561700" sldId="267"/>
            <ac:spMk id="5" creationId="{76EA8FFF-4576-EE4A-8C1A-B7068863EC8B}"/>
          </ac:spMkLst>
        </pc:spChg>
      </pc:sldChg>
      <pc:sldChg chg="modSp">
        <pc:chgData name="ＦＡＮＧ Ｘｉｎｔａｏ(gr0475vx)" userId="f5a69607-3c73-4172-a63e-2f8eff800f7d" providerId="ADAL" clId="{232000C0-B5D4-E34B-9802-84834EE76E74}" dt="2021-02-25T09:23:48.849" v="388" actId="20578"/>
        <pc:sldMkLst>
          <pc:docMk/>
          <pc:sldMk cId="3685032386" sldId="270"/>
        </pc:sldMkLst>
        <pc:spChg chg="mod">
          <ac:chgData name="ＦＡＮＧ Ｘｉｎｔａｏ(gr0475vx)" userId="f5a69607-3c73-4172-a63e-2f8eff800f7d" providerId="ADAL" clId="{232000C0-B5D4-E34B-9802-84834EE76E74}" dt="2021-02-25T09:23:48.849" v="388" actId="20578"/>
          <ac:spMkLst>
            <pc:docMk/>
            <pc:sldMk cId="3685032386" sldId="270"/>
            <ac:spMk id="4" creationId="{34D5B7FB-CDCA-C946-9ED2-17AC670CC453}"/>
          </ac:spMkLst>
        </pc:spChg>
      </pc:sldChg>
      <pc:sldChg chg="addSp modSp mod">
        <pc:chgData name="ＦＡＮＧ Ｘｉｎｔａｏ(gr0475vx)" userId="f5a69607-3c73-4172-a63e-2f8eff800f7d" providerId="ADAL" clId="{232000C0-B5D4-E34B-9802-84834EE76E74}" dt="2021-03-02T04:17:59.109" v="1072"/>
        <pc:sldMkLst>
          <pc:docMk/>
          <pc:sldMk cId="4232215722" sldId="274"/>
        </pc:sldMkLst>
        <pc:spChg chg="mod">
          <ac:chgData name="ＦＡＮＧ Ｘｉｎｔａｏ(gr0475vx)" userId="f5a69607-3c73-4172-a63e-2f8eff800f7d" providerId="ADAL" clId="{232000C0-B5D4-E34B-9802-84834EE76E74}" dt="2021-02-26T07:21:53.684" v="879" actId="20577"/>
          <ac:spMkLst>
            <pc:docMk/>
            <pc:sldMk cId="4232215722" sldId="274"/>
            <ac:spMk id="2" creationId="{E2B7CAD7-184F-9148-B9B0-45037D6301D8}"/>
          </ac:spMkLst>
        </pc:spChg>
        <pc:spChg chg="add mod">
          <ac:chgData name="ＦＡＮＧ Ｘｉｎｔａｏ(gr0475vx)" userId="f5a69607-3c73-4172-a63e-2f8eff800f7d" providerId="ADAL" clId="{232000C0-B5D4-E34B-9802-84834EE76E74}" dt="2021-03-02T04:17:59.109" v="1072"/>
          <ac:spMkLst>
            <pc:docMk/>
            <pc:sldMk cId="4232215722" sldId="274"/>
            <ac:spMk id="13" creationId="{D91AA89F-34CE-3848-8D82-100BC240C9E3}"/>
          </ac:spMkLst>
        </pc:spChg>
      </pc:sldChg>
      <pc:sldChg chg="addSp delSp modSp mod">
        <pc:chgData name="ＦＡＮＧ Ｘｉｎｔａｏ(gr0475vx)" userId="f5a69607-3c73-4172-a63e-2f8eff800f7d" providerId="ADAL" clId="{232000C0-B5D4-E34B-9802-84834EE76E74}" dt="2021-03-02T04:17:49.880" v="1067"/>
        <pc:sldMkLst>
          <pc:docMk/>
          <pc:sldMk cId="2827441140" sldId="277"/>
        </pc:sldMkLst>
        <pc:spChg chg="mod">
          <ac:chgData name="ＦＡＮＧ Ｘｉｎｔａｏ(gr0475vx)" userId="f5a69607-3c73-4172-a63e-2f8eff800f7d" providerId="ADAL" clId="{232000C0-B5D4-E34B-9802-84834EE76E74}" dt="2021-02-25T09:11:51.080" v="96" actId="20577"/>
          <ac:spMkLst>
            <pc:docMk/>
            <pc:sldMk cId="2827441140" sldId="277"/>
            <ac:spMk id="2" creationId="{B98017F1-A404-4248-8654-8B41360FEE5C}"/>
          </ac:spMkLst>
        </pc:spChg>
        <pc:spChg chg="mod">
          <ac:chgData name="ＦＡＮＧ Ｘｉｎｔａｏ(gr0475vx)" userId="f5a69607-3c73-4172-a63e-2f8eff800f7d" providerId="ADAL" clId="{232000C0-B5D4-E34B-9802-84834EE76E74}" dt="2021-02-25T09:12:11.628" v="97" actId="15"/>
          <ac:spMkLst>
            <pc:docMk/>
            <pc:sldMk cId="2827441140" sldId="277"/>
            <ac:spMk id="3" creationId="{A8147F66-0148-C54B-9DE9-1A310E62E13F}"/>
          </ac:spMkLst>
        </pc:spChg>
        <pc:spChg chg="add del mod">
          <ac:chgData name="ＦＡＮＧ Ｘｉｎｔａｏ(gr0475vx)" userId="f5a69607-3c73-4172-a63e-2f8eff800f7d" providerId="ADAL" clId="{232000C0-B5D4-E34B-9802-84834EE76E74}" dt="2021-02-26T07:08:43.018" v="747" actId="478"/>
          <ac:spMkLst>
            <pc:docMk/>
            <pc:sldMk cId="2827441140" sldId="277"/>
            <ac:spMk id="5" creationId="{D65C4FD1-DE85-F943-8401-300E8054BEC0}"/>
          </ac:spMkLst>
        </pc:spChg>
        <pc:spChg chg="add del mod">
          <ac:chgData name="ＦＡＮＧ Ｘｉｎｔａｏ(gr0475vx)" userId="f5a69607-3c73-4172-a63e-2f8eff800f7d" providerId="ADAL" clId="{232000C0-B5D4-E34B-9802-84834EE76E74}" dt="2021-02-26T04:50:12.181" v="597" actId="478"/>
          <ac:spMkLst>
            <pc:docMk/>
            <pc:sldMk cId="2827441140" sldId="277"/>
            <ac:spMk id="5" creationId="{E4317C8E-473D-8D48-B703-DDE3F5C8CDF2}"/>
          </ac:spMkLst>
        </pc:spChg>
        <pc:spChg chg="add mod">
          <ac:chgData name="ＦＡＮＧ Ｘｉｎｔａｏ(gr0475vx)" userId="f5a69607-3c73-4172-a63e-2f8eff800f7d" providerId="ADAL" clId="{232000C0-B5D4-E34B-9802-84834EE76E74}" dt="2021-03-02T04:17:49.880" v="1067"/>
          <ac:spMkLst>
            <pc:docMk/>
            <pc:sldMk cId="2827441140" sldId="277"/>
            <ac:spMk id="10" creationId="{4F0B1EE3-2433-1647-A882-CD5B24DFC837}"/>
          </ac:spMkLst>
        </pc:spChg>
      </pc:sldChg>
      <pc:sldChg chg="addSp delSp modSp mod modAnim">
        <pc:chgData name="ＦＡＮＧ Ｘｉｎｔａｏ(gr0475vx)" userId="f5a69607-3c73-4172-a63e-2f8eff800f7d" providerId="ADAL" clId="{232000C0-B5D4-E34B-9802-84834EE76E74}" dt="2021-03-02T04:18:01.033" v="1073"/>
        <pc:sldMkLst>
          <pc:docMk/>
          <pc:sldMk cId="2675568392" sldId="283"/>
        </pc:sldMkLst>
        <pc:spChg chg="mod">
          <ac:chgData name="ＦＡＮＧ Ｘｉｎｔａｏ(gr0475vx)" userId="f5a69607-3c73-4172-a63e-2f8eff800f7d" providerId="ADAL" clId="{232000C0-B5D4-E34B-9802-84834EE76E74}" dt="2021-02-26T05:32:32.539" v="600" actId="20577"/>
          <ac:spMkLst>
            <pc:docMk/>
            <pc:sldMk cId="2675568392" sldId="283"/>
            <ac:spMk id="2" creationId="{E2B7CAD7-184F-9148-B9B0-45037D6301D8}"/>
          </ac:spMkLst>
        </pc:spChg>
        <pc:spChg chg="add del mod">
          <ac:chgData name="ＦＡＮＧ Ｘｉｎｔａｏ(gr0475vx)" userId="f5a69607-3c73-4172-a63e-2f8eff800f7d" providerId="ADAL" clId="{232000C0-B5D4-E34B-9802-84834EE76E74}" dt="2021-02-27T09:13:48.886" v="1058" actId="478"/>
          <ac:spMkLst>
            <pc:docMk/>
            <pc:sldMk cId="2675568392" sldId="283"/>
            <ac:spMk id="3" creationId="{2DDF28E6-A63E-614E-BC40-2D00224F5C22}"/>
          </ac:spMkLst>
        </pc:spChg>
        <pc:spChg chg="add del mod">
          <ac:chgData name="ＦＡＮＧ Ｘｉｎｔａｏ(gr0475vx)" userId="f5a69607-3c73-4172-a63e-2f8eff800f7d" providerId="ADAL" clId="{232000C0-B5D4-E34B-9802-84834EE76E74}" dt="2021-02-26T06:15:07.171" v="613" actId="478"/>
          <ac:spMkLst>
            <pc:docMk/>
            <pc:sldMk cId="2675568392" sldId="283"/>
            <ac:spMk id="3" creationId="{4B0D8450-9656-5644-9247-3889371CB1E4}"/>
          </ac:spMkLst>
        </pc:spChg>
        <pc:spChg chg="add del mod">
          <ac:chgData name="ＦＡＮＧ Ｘｉｎｔａｏ(gr0475vx)" userId="f5a69607-3c73-4172-a63e-2f8eff800f7d" providerId="ADAL" clId="{232000C0-B5D4-E34B-9802-84834EE76E74}" dt="2021-02-26T06:15:03.865" v="612" actId="478"/>
          <ac:spMkLst>
            <pc:docMk/>
            <pc:sldMk cId="2675568392" sldId="283"/>
            <ac:spMk id="7" creationId="{14554950-92C0-C94A-918F-1F5183737996}"/>
          </ac:spMkLst>
        </pc:spChg>
        <pc:spChg chg="add mod">
          <ac:chgData name="ＦＡＮＧ Ｘｉｎｔａｏ(gr0475vx)" userId="f5a69607-3c73-4172-a63e-2f8eff800f7d" providerId="ADAL" clId="{232000C0-B5D4-E34B-9802-84834EE76E74}" dt="2021-02-27T08:44:48.995" v="1027" actId="208"/>
          <ac:spMkLst>
            <pc:docMk/>
            <pc:sldMk cId="2675568392" sldId="283"/>
            <ac:spMk id="7" creationId="{88781A53-9243-7241-A35E-7AEEB24B83E0}"/>
          </ac:spMkLst>
        </pc:spChg>
        <pc:spChg chg="add mod">
          <ac:chgData name="ＦＡＮＧ Ｘｉｎｔａｏ(gr0475vx)" userId="f5a69607-3c73-4172-a63e-2f8eff800f7d" providerId="ADAL" clId="{232000C0-B5D4-E34B-9802-84834EE76E74}" dt="2021-02-27T09:13:42.599" v="1057" actId="113"/>
          <ac:spMkLst>
            <pc:docMk/>
            <pc:sldMk cId="2675568392" sldId="283"/>
            <ac:spMk id="14" creationId="{988CE1AC-59AF-5F41-BDC7-D1090B540A84}"/>
          </ac:spMkLst>
        </pc:spChg>
        <pc:spChg chg="add mod">
          <ac:chgData name="ＦＡＮＧ Ｘｉｎｔａｏ(gr0475vx)" userId="f5a69607-3c73-4172-a63e-2f8eff800f7d" providerId="ADAL" clId="{232000C0-B5D4-E34B-9802-84834EE76E74}" dt="2021-03-02T04:18:01.033" v="1073"/>
          <ac:spMkLst>
            <pc:docMk/>
            <pc:sldMk cId="2675568392" sldId="283"/>
            <ac:spMk id="15" creationId="{21F4F43E-3F90-9843-9B62-4F955F972D28}"/>
          </ac:spMkLst>
        </pc:spChg>
        <pc:graphicFrameChg chg="mod modGraphic">
          <ac:chgData name="ＦＡＮＧ Ｘｉｎｔａｏ(gr0475vx)" userId="f5a69607-3c73-4172-a63e-2f8eff800f7d" providerId="ADAL" clId="{232000C0-B5D4-E34B-9802-84834EE76E74}" dt="2021-02-27T11:05:47.377" v="1061" actId="113"/>
          <ac:graphicFrameMkLst>
            <pc:docMk/>
            <pc:sldMk cId="2675568392" sldId="283"/>
            <ac:graphicFrameMk id="4" creationId="{D226A5CC-C41C-6740-8DEF-6B011F4B3669}"/>
          </ac:graphicFrameMkLst>
        </pc:graphicFrameChg>
        <pc:cxnChg chg="add mod">
          <ac:chgData name="ＦＡＮＧ Ｘｉｎｔａｏ(gr0475vx)" userId="f5a69607-3c73-4172-a63e-2f8eff800f7d" providerId="ADAL" clId="{232000C0-B5D4-E34B-9802-84834EE76E74}" dt="2021-02-27T09:13:39.163" v="1056" actId="14100"/>
          <ac:cxnSpMkLst>
            <pc:docMk/>
            <pc:sldMk cId="2675568392" sldId="283"/>
            <ac:cxnSpMk id="12" creationId="{5BDD8BE1-7675-0141-BC39-3C11A8A8C471}"/>
          </ac:cxnSpMkLst>
        </pc:cxnChg>
      </pc:sldChg>
      <pc:sldChg chg="addSp modSp mod ord">
        <pc:chgData name="ＦＡＮＧ Ｘｉｎｔａｏ(gr0475vx)" userId="f5a69607-3c73-4172-a63e-2f8eff800f7d" providerId="ADAL" clId="{232000C0-B5D4-E34B-9802-84834EE76E74}" dt="2021-03-02T04:17:55.163" v="1070"/>
        <pc:sldMkLst>
          <pc:docMk/>
          <pc:sldMk cId="243735020" sldId="291"/>
        </pc:sldMkLst>
        <pc:spChg chg="mod">
          <ac:chgData name="ＦＡＮＧ Ｘｉｎｔａｏ(gr0475vx)" userId="f5a69607-3c73-4172-a63e-2f8eff800f7d" providerId="ADAL" clId="{232000C0-B5D4-E34B-9802-84834EE76E74}" dt="2021-02-26T07:21:46.878" v="873" actId="20577"/>
          <ac:spMkLst>
            <pc:docMk/>
            <pc:sldMk cId="243735020" sldId="291"/>
            <ac:spMk id="2" creationId="{B98017F1-A404-4248-8654-8B41360FEE5C}"/>
          </ac:spMkLst>
        </pc:spChg>
        <pc:spChg chg="mod">
          <ac:chgData name="ＦＡＮＧ Ｘｉｎｔａｏ(gr0475vx)" userId="f5a69607-3c73-4172-a63e-2f8eff800f7d" providerId="ADAL" clId="{232000C0-B5D4-E34B-9802-84834EE76E74}" dt="2021-02-26T07:20:28.521" v="864" actId="20577"/>
          <ac:spMkLst>
            <pc:docMk/>
            <pc:sldMk cId="243735020" sldId="291"/>
            <ac:spMk id="3" creationId="{A351A24A-04F4-1143-A692-8A7106A7659B}"/>
          </ac:spMkLst>
        </pc:spChg>
        <pc:spChg chg="add mod">
          <ac:chgData name="ＦＡＮＧ Ｘｉｎｔａｏ(gr0475vx)" userId="f5a69607-3c73-4172-a63e-2f8eff800f7d" providerId="ADAL" clId="{232000C0-B5D4-E34B-9802-84834EE76E74}" dt="2021-03-02T04:17:55.163" v="1070"/>
          <ac:spMkLst>
            <pc:docMk/>
            <pc:sldMk cId="243735020" sldId="291"/>
            <ac:spMk id="5" creationId="{DA471BBE-08BC-9D4E-8025-475EF087CECC}"/>
          </ac:spMkLst>
        </pc:spChg>
      </pc:sldChg>
      <pc:sldChg chg="addSp delSp modSp mod">
        <pc:chgData name="ＦＡＮＧ Ｘｉｎｔａｏ(gr0475vx)" userId="f5a69607-3c73-4172-a63e-2f8eff800f7d" providerId="ADAL" clId="{232000C0-B5D4-E34B-9802-84834EE76E74}" dt="2021-03-02T04:17:53.514" v="1069"/>
        <pc:sldMkLst>
          <pc:docMk/>
          <pc:sldMk cId="1854875444" sldId="292"/>
        </pc:sldMkLst>
        <pc:spChg chg="add del mod">
          <ac:chgData name="ＦＡＮＧ Ｘｉｎｔａｏ(gr0475vx)" userId="f5a69607-3c73-4172-a63e-2f8eff800f7d" providerId="ADAL" clId="{232000C0-B5D4-E34B-9802-84834EE76E74}" dt="2021-03-02T03:25:30.050" v="1062" actId="478"/>
          <ac:spMkLst>
            <pc:docMk/>
            <pc:sldMk cId="1854875444" sldId="292"/>
            <ac:spMk id="5" creationId="{6ACBECF1-5959-494C-A8B0-94B8E99C2D94}"/>
          </ac:spMkLst>
        </pc:spChg>
        <pc:spChg chg="add mod">
          <ac:chgData name="ＦＡＮＧ Ｘｉｎｔａｏ(gr0475vx)" userId="f5a69607-3c73-4172-a63e-2f8eff800f7d" providerId="ADAL" clId="{232000C0-B5D4-E34B-9802-84834EE76E74}" dt="2021-03-02T04:17:53.514" v="1069"/>
          <ac:spMkLst>
            <pc:docMk/>
            <pc:sldMk cId="1854875444" sldId="292"/>
            <ac:spMk id="9" creationId="{EFB87195-0952-5048-AB96-16D5D79915E1}"/>
          </ac:spMkLst>
        </pc:spChg>
      </pc:sldChg>
      <pc:sldChg chg="addSp modSp">
        <pc:chgData name="ＦＡＮＧ Ｘｉｎｔａｏ(gr0475vx)" userId="f5a69607-3c73-4172-a63e-2f8eff800f7d" providerId="ADAL" clId="{232000C0-B5D4-E34B-9802-84834EE76E74}" dt="2021-03-02T04:17:47.842" v="1066"/>
        <pc:sldMkLst>
          <pc:docMk/>
          <pc:sldMk cId="4174256957" sldId="294"/>
        </pc:sldMkLst>
        <pc:spChg chg="add mod">
          <ac:chgData name="ＦＡＮＧ Ｘｉｎｔａｏ(gr0475vx)" userId="f5a69607-3c73-4172-a63e-2f8eff800f7d" providerId="ADAL" clId="{232000C0-B5D4-E34B-9802-84834EE76E74}" dt="2021-03-02T04:17:47.842" v="1066"/>
          <ac:spMkLst>
            <pc:docMk/>
            <pc:sldMk cId="4174256957" sldId="294"/>
            <ac:spMk id="5" creationId="{48E47445-8B6A-F74A-8BF8-AF5C11786736}"/>
          </ac:spMkLst>
        </pc:spChg>
      </pc:sldChg>
      <pc:sldChg chg="addSp modSp mod">
        <pc:chgData name="ＦＡＮＧ Ｘｉｎｔａｏ(gr0475vx)" userId="f5a69607-3c73-4172-a63e-2f8eff800f7d" providerId="ADAL" clId="{232000C0-B5D4-E34B-9802-84834EE76E74}" dt="2021-03-02T04:18:09.089" v="1077"/>
        <pc:sldMkLst>
          <pc:docMk/>
          <pc:sldMk cId="2621240240" sldId="295"/>
        </pc:sldMkLst>
        <pc:spChg chg="mod">
          <ac:chgData name="ＦＡＮＧ Ｘｉｎｔａｏ(gr0475vx)" userId="f5a69607-3c73-4172-a63e-2f8eff800f7d" providerId="ADAL" clId="{232000C0-B5D4-E34B-9802-84834EE76E74}" dt="2021-02-26T05:40:29.927" v="611" actId="20577"/>
          <ac:spMkLst>
            <pc:docMk/>
            <pc:sldMk cId="2621240240" sldId="295"/>
            <ac:spMk id="4" creationId="{3C8F1BE0-FCA2-8C47-A9C4-BA3AA37FA064}"/>
          </ac:spMkLst>
        </pc:spChg>
        <pc:spChg chg="add mod">
          <ac:chgData name="ＦＡＮＧ Ｘｉｎｔａｏ(gr0475vx)" userId="f5a69607-3c73-4172-a63e-2f8eff800f7d" providerId="ADAL" clId="{232000C0-B5D4-E34B-9802-84834EE76E74}" dt="2021-03-02T04:18:09.089" v="1077"/>
          <ac:spMkLst>
            <pc:docMk/>
            <pc:sldMk cId="2621240240" sldId="295"/>
            <ac:spMk id="5" creationId="{43BF2522-A4E9-944B-807B-D33AAE8F7293}"/>
          </ac:spMkLst>
        </pc:spChg>
      </pc:sldChg>
      <pc:sldChg chg="addSp modSp mod">
        <pc:chgData name="ＦＡＮＧ Ｘｉｎｔａｏ(gr0475vx)" userId="f5a69607-3c73-4172-a63e-2f8eff800f7d" providerId="ADAL" clId="{232000C0-B5D4-E34B-9802-84834EE76E74}" dt="2021-03-02T04:18:06.345" v="1076"/>
        <pc:sldMkLst>
          <pc:docMk/>
          <pc:sldMk cId="843165136" sldId="296"/>
        </pc:sldMkLst>
        <pc:spChg chg="mod">
          <ac:chgData name="ＦＡＮＧ Ｘｉｎｔａｏ(gr0475vx)" userId="f5a69607-3c73-4172-a63e-2f8eff800f7d" providerId="ADAL" clId="{232000C0-B5D4-E34B-9802-84834EE76E74}" dt="2021-02-26T07:29:16.335" v="988" actId="20577"/>
          <ac:spMkLst>
            <pc:docMk/>
            <pc:sldMk cId="843165136" sldId="296"/>
            <ac:spMk id="4" creationId="{E79A4B64-359A-2446-8677-4C29C8F213EB}"/>
          </ac:spMkLst>
        </pc:spChg>
        <pc:spChg chg="add mod">
          <ac:chgData name="ＦＡＮＧ Ｘｉｎｔａｏ(gr0475vx)" userId="f5a69607-3c73-4172-a63e-2f8eff800f7d" providerId="ADAL" clId="{232000C0-B5D4-E34B-9802-84834EE76E74}" dt="2021-02-25T09:22:53.633" v="387" actId="1076"/>
          <ac:spMkLst>
            <pc:docMk/>
            <pc:sldMk cId="843165136" sldId="296"/>
            <ac:spMk id="5" creationId="{532A69F9-9F79-AB4F-A86B-5FDBEE7B2860}"/>
          </ac:spMkLst>
        </pc:spChg>
        <pc:spChg chg="add mod">
          <ac:chgData name="ＦＡＮＧ Ｘｉｎｔａｏ(gr0475vx)" userId="f5a69607-3c73-4172-a63e-2f8eff800f7d" providerId="ADAL" clId="{232000C0-B5D4-E34B-9802-84834EE76E74}" dt="2021-03-02T04:18:06.345" v="1076"/>
          <ac:spMkLst>
            <pc:docMk/>
            <pc:sldMk cId="843165136" sldId="296"/>
            <ac:spMk id="5" creationId="{9BBE94F7-5C49-8343-AE3B-E3F92D40517E}"/>
          </ac:spMkLst>
        </pc:spChg>
      </pc:sldChg>
      <pc:sldChg chg="addSp modSp mod">
        <pc:chgData name="ＦＡＮＧ Ｘｉｎｔａｏ(gr0475vx)" userId="f5a69607-3c73-4172-a63e-2f8eff800f7d" providerId="ADAL" clId="{232000C0-B5D4-E34B-9802-84834EE76E74}" dt="2021-03-02T04:17:44.342" v="1064"/>
        <pc:sldMkLst>
          <pc:docMk/>
          <pc:sldMk cId="3536378391" sldId="297"/>
        </pc:sldMkLst>
        <pc:spChg chg="mod">
          <ac:chgData name="ＦＡＮＧ Ｘｉｎｔａｏ(gr0475vx)" userId="f5a69607-3c73-4172-a63e-2f8eff800f7d" providerId="ADAL" clId="{232000C0-B5D4-E34B-9802-84834EE76E74}" dt="2021-02-25T09:07:37.461" v="43" actId="20577"/>
          <ac:spMkLst>
            <pc:docMk/>
            <pc:sldMk cId="3536378391" sldId="297"/>
            <ac:spMk id="4" creationId="{641B038D-EC1B-2344-B588-23BA2A8386AB}"/>
          </ac:spMkLst>
        </pc:spChg>
        <pc:spChg chg="mod">
          <ac:chgData name="ＦＡＮＧ Ｘｉｎｔａｏ(gr0475vx)" userId="f5a69607-3c73-4172-a63e-2f8eff800f7d" providerId="ADAL" clId="{232000C0-B5D4-E34B-9802-84834EE76E74}" dt="2021-02-25T09:07:58.156" v="44" actId="1076"/>
          <ac:spMkLst>
            <pc:docMk/>
            <pc:sldMk cId="3536378391" sldId="297"/>
            <ac:spMk id="5" creationId="{4264A503-7D63-4547-BDCB-7DD0FF600FE1}"/>
          </ac:spMkLst>
        </pc:spChg>
        <pc:spChg chg="mod">
          <ac:chgData name="ＦＡＮＧ Ｘｉｎｔａｏ(gr0475vx)" userId="f5a69607-3c73-4172-a63e-2f8eff800f7d" providerId="ADAL" clId="{232000C0-B5D4-E34B-9802-84834EE76E74}" dt="2021-02-26T07:01:35.307" v="678" actId="20577"/>
          <ac:spMkLst>
            <pc:docMk/>
            <pc:sldMk cId="3536378391" sldId="297"/>
            <ac:spMk id="6" creationId="{6AA830C0-F234-AF41-BAD3-29CA085043DC}"/>
          </ac:spMkLst>
        </pc:spChg>
        <pc:spChg chg="add mod">
          <ac:chgData name="ＦＡＮＧ Ｘｉｎｔａｏ(gr0475vx)" userId="f5a69607-3c73-4172-a63e-2f8eff800f7d" providerId="ADAL" clId="{232000C0-B5D4-E34B-9802-84834EE76E74}" dt="2021-03-02T04:17:44.342" v="1064"/>
          <ac:spMkLst>
            <pc:docMk/>
            <pc:sldMk cId="3536378391" sldId="297"/>
            <ac:spMk id="18" creationId="{41005F74-8E39-C340-9275-2F9E3173CDAA}"/>
          </ac:spMkLst>
        </pc:spChg>
        <pc:spChg chg="mod">
          <ac:chgData name="ＦＡＮＧ Ｘｉｎｔａｏ(gr0475vx)" userId="f5a69607-3c73-4172-a63e-2f8eff800f7d" providerId="ADAL" clId="{232000C0-B5D4-E34B-9802-84834EE76E74}" dt="2021-02-25T09:08:01.763" v="45" actId="1076"/>
          <ac:spMkLst>
            <pc:docMk/>
            <pc:sldMk cId="3536378391" sldId="297"/>
            <ac:spMk id="24" creationId="{27E2B359-3C4B-5749-A8EF-0B494E3A718A}"/>
          </ac:spMkLst>
        </pc:spChg>
        <pc:spChg chg="mod">
          <ac:chgData name="ＦＡＮＧ Ｘｉｎｔａｏ(gr0475vx)" userId="f5a69607-3c73-4172-a63e-2f8eff800f7d" providerId="ADAL" clId="{232000C0-B5D4-E34B-9802-84834EE76E74}" dt="2021-02-25T09:08:04.650" v="46" actId="1076"/>
          <ac:spMkLst>
            <pc:docMk/>
            <pc:sldMk cId="3536378391" sldId="297"/>
            <ac:spMk id="25" creationId="{C1C7B979-9066-224E-B511-70067487CE82}"/>
          </ac:spMkLst>
        </pc:spChg>
        <pc:spChg chg="mod">
          <ac:chgData name="ＦＡＮＧ Ｘｉｎｔａｏ(gr0475vx)" userId="f5a69607-3c73-4172-a63e-2f8eff800f7d" providerId="ADAL" clId="{232000C0-B5D4-E34B-9802-84834EE76E74}" dt="2021-02-26T07:02:10.899" v="679" actId="403"/>
          <ac:spMkLst>
            <pc:docMk/>
            <pc:sldMk cId="3536378391" sldId="297"/>
            <ac:spMk id="26" creationId="{26CB3C00-DDDD-2946-B381-E3366D1580B6}"/>
          </ac:spMkLst>
        </pc:spChg>
      </pc:sldChg>
      <pc:sldChg chg="addSp modSp mod">
        <pc:chgData name="ＦＡＮＧ Ｘｉｎｔａｏ(gr0475vx)" userId="f5a69607-3c73-4172-a63e-2f8eff800f7d" providerId="ADAL" clId="{232000C0-B5D4-E34B-9802-84834EE76E74}" dt="2021-03-02T04:17:51.755" v="1068"/>
        <pc:sldMkLst>
          <pc:docMk/>
          <pc:sldMk cId="1134940727" sldId="298"/>
        </pc:sldMkLst>
        <pc:spChg chg="mod">
          <ac:chgData name="ＦＡＮＧ Ｘｉｎｔａｏ(gr0475vx)" userId="f5a69607-3c73-4172-a63e-2f8eff800f7d" providerId="ADAL" clId="{232000C0-B5D4-E34B-9802-84834EE76E74}" dt="2021-02-26T07:09:57.031" v="773" actId="313"/>
          <ac:spMkLst>
            <pc:docMk/>
            <pc:sldMk cId="1134940727" sldId="298"/>
            <ac:spMk id="4" creationId="{FD3D7DB2-EAC8-0C40-ADD9-53382626B816}"/>
          </ac:spMkLst>
        </pc:spChg>
        <pc:spChg chg="add mod">
          <ac:chgData name="ＦＡＮＧ Ｘｉｎｔａｏ(gr0475vx)" userId="f5a69607-3c73-4172-a63e-2f8eff800f7d" providerId="ADAL" clId="{232000C0-B5D4-E34B-9802-84834EE76E74}" dt="2021-03-02T04:17:51.755" v="1068"/>
          <ac:spMkLst>
            <pc:docMk/>
            <pc:sldMk cId="1134940727" sldId="298"/>
            <ac:spMk id="6" creationId="{84FA511B-54F2-5242-8E5C-33AE3E5F0F53}"/>
          </ac:spMkLst>
        </pc:spChg>
      </pc:sldChg>
      <pc:sldChg chg="addSp modSp mod">
        <pc:chgData name="ＦＡＮＧ Ｘｉｎｔａｏ(gr0475vx)" userId="f5a69607-3c73-4172-a63e-2f8eff800f7d" providerId="ADAL" clId="{232000C0-B5D4-E34B-9802-84834EE76E74}" dt="2021-03-02T04:18:04.855" v="1075"/>
        <pc:sldMkLst>
          <pc:docMk/>
          <pc:sldMk cId="3577078846" sldId="299"/>
        </pc:sldMkLst>
        <pc:spChg chg="mod">
          <ac:chgData name="ＦＡＮＧ Ｘｉｎｔａｏ(gr0475vx)" userId="f5a69607-3c73-4172-a63e-2f8eff800f7d" providerId="ADAL" clId="{232000C0-B5D4-E34B-9802-84834EE76E74}" dt="2021-02-25T09:21:23.651" v="347" actId="20577"/>
          <ac:spMkLst>
            <pc:docMk/>
            <pc:sldMk cId="3577078846" sldId="299"/>
            <ac:spMk id="4" creationId="{E79A4B64-359A-2446-8677-4C29C8F213EB}"/>
          </ac:spMkLst>
        </pc:spChg>
        <pc:spChg chg="add mod">
          <ac:chgData name="ＦＡＮＧ Ｘｉｎｔａｏ(gr0475vx)" userId="f5a69607-3c73-4172-a63e-2f8eff800f7d" providerId="ADAL" clId="{232000C0-B5D4-E34B-9802-84834EE76E74}" dt="2021-03-02T04:18:04.855" v="1075"/>
          <ac:spMkLst>
            <pc:docMk/>
            <pc:sldMk cId="3577078846" sldId="299"/>
            <ac:spMk id="7" creationId="{2AB8325D-741C-F649-BAC7-59337B4B3094}"/>
          </ac:spMkLst>
        </pc:spChg>
      </pc:sldChg>
      <pc:sldChg chg="addSp delSp modSp mod">
        <pc:chgData name="ＦＡＮＧ Ｘｉｎｔａｏ(gr0475vx)" userId="f5a69607-3c73-4172-a63e-2f8eff800f7d" providerId="ADAL" clId="{232000C0-B5D4-E34B-9802-84834EE76E74}" dt="2021-03-02T04:18:03.082" v="1074"/>
        <pc:sldMkLst>
          <pc:docMk/>
          <pc:sldMk cId="485281360" sldId="300"/>
        </pc:sldMkLst>
        <pc:spChg chg="mod">
          <ac:chgData name="ＦＡＮＧ Ｘｉｎｔａｏ(gr0475vx)" userId="f5a69607-3c73-4172-a63e-2f8eff800f7d" providerId="ADAL" clId="{232000C0-B5D4-E34B-9802-84834EE76E74}" dt="2021-02-26T03:00:54.687" v="469" actId="20577"/>
          <ac:spMkLst>
            <pc:docMk/>
            <pc:sldMk cId="485281360" sldId="300"/>
            <ac:spMk id="3" creationId="{7E69E5BB-F88B-E346-9F1A-0CD86245EACB}"/>
          </ac:spMkLst>
        </pc:spChg>
        <pc:spChg chg="add mod">
          <ac:chgData name="ＦＡＮＧ Ｘｉｎｔａｏ(gr0475vx)" userId="f5a69607-3c73-4172-a63e-2f8eff800f7d" providerId="ADAL" clId="{232000C0-B5D4-E34B-9802-84834EE76E74}" dt="2021-02-26T03:58:51.117" v="596" actId="20577"/>
          <ac:spMkLst>
            <pc:docMk/>
            <pc:sldMk cId="485281360" sldId="300"/>
            <ac:spMk id="6" creationId="{75FD7AA4-A4B6-D64E-9E6C-FF1849E721A4}"/>
          </ac:spMkLst>
        </pc:spChg>
        <pc:spChg chg="add mod">
          <ac:chgData name="ＦＡＮＧ Ｘｉｎｔａｏ(gr0475vx)" userId="f5a69607-3c73-4172-a63e-2f8eff800f7d" providerId="ADAL" clId="{232000C0-B5D4-E34B-9802-84834EE76E74}" dt="2021-03-02T04:18:03.082" v="1074"/>
          <ac:spMkLst>
            <pc:docMk/>
            <pc:sldMk cId="485281360" sldId="300"/>
            <ac:spMk id="7" creationId="{E52F233E-61C5-2142-ACF9-CEE28DE359D6}"/>
          </ac:spMkLst>
        </pc:spChg>
        <pc:graphicFrameChg chg="del">
          <ac:chgData name="ＦＡＮＧ Ｘｉｎｔａｏ(gr0475vx)" userId="f5a69607-3c73-4172-a63e-2f8eff800f7d" providerId="ADAL" clId="{232000C0-B5D4-E34B-9802-84834EE76E74}" dt="2021-02-26T02:48:42.302" v="441" actId="478"/>
          <ac:graphicFrameMkLst>
            <pc:docMk/>
            <pc:sldMk cId="485281360" sldId="300"/>
            <ac:graphicFrameMk id="4" creationId="{064C84C0-1888-104F-A5E7-3E444E4B007B}"/>
          </ac:graphicFrameMkLst>
        </pc:graphicFrameChg>
        <pc:graphicFrameChg chg="add mod">
          <ac:chgData name="ＦＡＮＧ Ｘｉｎｔａｏ(gr0475vx)" userId="f5a69607-3c73-4172-a63e-2f8eff800f7d" providerId="ADAL" clId="{232000C0-B5D4-E34B-9802-84834EE76E74}" dt="2021-02-26T03:56:37.750" v="529" actId="1076"/>
          <ac:graphicFrameMkLst>
            <pc:docMk/>
            <pc:sldMk cId="485281360" sldId="300"/>
            <ac:graphicFrameMk id="5" creationId="{1CD97CEC-5F2A-FF4D-A9FC-3F13A314CD4F}"/>
          </ac:graphicFrameMkLst>
        </pc:graphicFrameChg>
      </pc:sldChg>
      <pc:sldChg chg="addSp delSp modSp new del mod">
        <pc:chgData name="ＦＡＮＧ Ｘｉｎｔａｏ(gr0475vx)" userId="f5a69607-3c73-4172-a63e-2f8eff800f7d" providerId="ADAL" clId="{232000C0-B5D4-E34B-9802-84834EE76E74}" dt="2021-02-26T02:53:30.925" v="445" actId="2696"/>
        <pc:sldMkLst>
          <pc:docMk/>
          <pc:sldMk cId="1888379333" sldId="301"/>
        </pc:sldMkLst>
        <pc:spChg chg="del">
          <ac:chgData name="ＦＡＮＧ Ｘｉｎｔａｏ(gr0475vx)" userId="f5a69607-3c73-4172-a63e-2f8eff800f7d" providerId="ADAL" clId="{232000C0-B5D4-E34B-9802-84834EE76E74}" dt="2021-02-26T02:50:21.234" v="443"/>
          <ac:spMkLst>
            <pc:docMk/>
            <pc:sldMk cId="1888379333" sldId="301"/>
            <ac:spMk id="3" creationId="{DDA7F23D-19F0-0B4F-B06C-46AF2A94D5C5}"/>
          </ac:spMkLst>
        </pc:spChg>
        <pc:graphicFrameChg chg="add mod">
          <ac:chgData name="ＦＡＮＧ Ｘｉｎｔａｏ(gr0475vx)" userId="f5a69607-3c73-4172-a63e-2f8eff800f7d" providerId="ADAL" clId="{232000C0-B5D4-E34B-9802-84834EE76E74}" dt="2021-02-26T02:53:06.545" v="444" actId="14100"/>
          <ac:graphicFrameMkLst>
            <pc:docMk/>
            <pc:sldMk cId="1888379333" sldId="301"/>
            <ac:graphicFrameMk id="5" creationId="{33DE8766-7AAF-DE4F-961D-0E7379FC95E8}"/>
          </ac:graphicFrameMkLst>
        </pc:graphicFrameChg>
      </pc:sldChg>
    </pc:docChg>
  </pc:docChgLst>
  <pc:docChgLst>
    <pc:chgData name="ＦＡＮＧ Ｘｉｎｔａｏ(gr0475vx)" userId="f5a69607-3c73-4172-a63e-2f8eff800f7d" providerId="ADAL" clId="{9C777AFD-D7C8-D64E-A4AB-A114ABFF386C}"/>
    <pc:docChg chg="undo custSel addSld delSld modSld">
      <pc:chgData name="ＦＡＮＧ Ｘｉｎｔａｏ(gr0475vx)" userId="f5a69607-3c73-4172-a63e-2f8eff800f7d" providerId="ADAL" clId="{9C777AFD-D7C8-D64E-A4AB-A114ABFF386C}" dt="2021-04-16T02:47:48.633" v="2100" actId="20577"/>
      <pc:docMkLst>
        <pc:docMk/>
      </pc:docMkLst>
      <pc:sldChg chg="modSp mod">
        <pc:chgData name="ＦＡＮＧ Ｘｉｎｔａｏ(gr0475vx)" userId="f5a69607-3c73-4172-a63e-2f8eff800f7d" providerId="ADAL" clId="{9C777AFD-D7C8-D64E-A4AB-A114ABFF386C}" dt="2021-04-15T14:44:17.331" v="1551" actId="20577"/>
        <pc:sldMkLst>
          <pc:docMk/>
          <pc:sldMk cId="2621240240" sldId="295"/>
        </pc:sldMkLst>
        <pc:spChg chg="mod">
          <ac:chgData name="ＦＡＮＧ Ｘｉｎｔａｏ(gr0475vx)" userId="f5a69607-3c73-4172-a63e-2f8eff800f7d" providerId="ADAL" clId="{9C777AFD-D7C8-D64E-A4AB-A114ABFF386C}" dt="2021-04-15T14:44:17.331" v="1551" actId="20577"/>
          <ac:spMkLst>
            <pc:docMk/>
            <pc:sldMk cId="2621240240" sldId="295"/>
            <ac:spMk id="4" creationId="{3C8F1BE0-FCA2-8C47-A9C4-BA3AA37FA064}"/>
          </ac:spMkLst>
        </pc:spChg>
      </pc:sldChg>
      <pc:sldChg chg="addSp delSp modSp mod">
        <pc:chgData name="ＦＡＮＧ Ｘｉｎｔａｏ(gr0475vx)" userId="f5a69607-3c73-4172-a63e-2f8eff800f7d" providerId="ADAL" clId="{9C777AFD-D7C8-D64E-A4AB-A114ABFF386C}" dt="2021-04-15T14:52:28.939" v="1741" actId="207"/>
        <pc:sldMkLst>
          <pc:docMk/>
          <pc:sldMk cId="1134940727" sldId="298"/>
        </pc:sldMkLst>
        <pc:spChg chg="mod">
          <ac:chgData name="ＦＡＮＧ Ｘｉｎｔａｏ(gr0475vx)" userId="f5a69607-3c73-4172-a63e-2f8eff800f7d" providerId="ADAL" clId="{9C777AFD-D7C8-D64E-A4AB-A114ABFF386C}" dt="2021-04-15T14:52:28.939" v="1741" actId="207"/>
          <ac:spMkLst>
            <pc:docMk/>
            <pc:sldMk cId="1134940727" sldId="298"/>
            <ac:spMk id="2" creationId="{2AC1705E-C8DA-3149-B89F-04BEE44E2988}"/>
          </ac:spMkLst>
        </pc:spChg>
        <pc:spChg chg="add del mod">
          <ac:chgData name="ＦＡＮＧ Ｘｉｎｔａｏ(gr0475vx)" userId="f5a69607-3c73-4172-a63e-2f8eff800f7d" providerId="ADAL" clId="{9C777AFD-D7C8-D64E-A4AB-A114ABFF386C}" dt="2021-04-15T14:46:32.740" v="1588" actId="767"/>
          <ac:spMkLst>
            <pc:docMk/>
            <pc:sldMk cId="1134940727" sldId="298"/>
            <ac:spMk id="6" creationId="{29C26504-DD78-E64A-B7FE-A9586DCD2E5F}"/>
          </ac:spMkLst>
        </pc:spChg>
      </pc:sldChg>
      <pc:sldChg chg="delSp modSp mod">
        <pc:chgData name="ＦＡＮＧ Ｘｉｎｔａｏ(gr0475vx)" userId="f5a69607-3c73-4172-a63e-2f8eff800f7d" providerId="ADAL" clId="{9C777AFD-D7C8-D64E-A4AB-A114ABFF386C}" dt="2021-04-15T05:13:14.833" v="645"/>
        <pc:sldMkLst>
          <pc:docMk/>
          <pc:sldMk cId="3577078846" sldId="299"/>
        </pc:sldMkLst>
        <pc:spChg chg="del mod">
          <ac:chgData name="ＦＡＮＧ Ｘｉｎｔａｏ(gr0475vx)" userId="f5a69607-3c73-4172-a63e-2f8eff800f7d" providerId="ADAL" clId="{9C777AFD-D7C8-D64E-A4AB-A114ABFF386C}" dt="2021-04-15T05:13:14.833" v="645"/>
          <ac:spMkLst>
            <pc:docMk/>
            <pc:sldMk cId="3577078846" sldId="299"/>
            <ac:spMk id="5" creationId="{765575DB-CD42-C046-88B6-1311D958A3D6}"/>
          </ac:spMkLst>
        </pc:spChg>
      </pc:sldChg>
      <pc:sldChg chg="delSp modSp mod">
        <pc:chgData name="ＦＡＮＧ Ｘｉｎｔａｏ(gr0475vx)" userId="f5a69607-3c73-4172-a63e-2f8eff800f7d" providerId="ADAL" clId="{9C777AFD-D7C8-D64E-A4AB-A114ABFF386C}" dt="2021-04-16T02:15:02.120" v="2087" actId="20577"/>
        <pc:sldMkLst>
          <pc:docMk/>
          <pc:sldMk cId="1625447358" sldId="301"/>
        </pc:sldMkLst>
        <pc:spChg chg="mod">
          <ac:chgData name="ＦＡＮＧ Ｘｉｎｔａｏ(gr0475vx)" userId="f5a69607-3c73-4172-a63e-2f8eff800f7d" providerId="ADAL" clId="{9C777AFD-D7C8-D64E-A4AB-A114ABFF386C}" dt="2021-04-16T02:15:02.120" v="2087" actId="20577"/>
          <ac:spMkLst>
            <pc:docMk/>
            <pc:sldMk cId="1625447358" sldId="301"/>
            <ac:spMk id="4" creationId="{E79A4B64-359A-2446-8677-4C29C8F213EB}"/>
          </ac:spMkLst>
        </pc:spChg>
        <pc:spChg chg="del mod">
          <ac:chgData name="ＦＡＮＧ Ｘｉｎｔａｏ(gr0475vx)" userId="f5a69607-3c73-4172-a63e-2f8eff800f7d" providerId="ADAL" clId="{9C777AFD-D7C8-D64E-A4AB-A114ABFF386C}" dt="2021-04-15T23:22:09.243" v="1940" actId="478"/>
          <ac:spMkLst>
            <pc:docMk/>
            <pc:sldMk cId="1625447358" sldId="301"/>
            <ac:spMk id="5" creationId="{4659B435-9D3B-1A4B-BF9C-459429A54EB9}"/>
          </ac:spMkLst>
        </pc:spChg>
      </pc:sldChg>
      <pc:sldChg chg="modSp del mod">
        <pc:chgData name="ＦＡＮＧ Ｘｉｎｔａｏ(gr0475vx)" userId="f5a69607-3c73-4172-a63e-2f8eff800f7d" providerId="ADAL" clId="{9C777AFD-D7C8-D64E-A4AB-A114ABFF386C}" dt="2021-04-15T14:22:48.737" v="1114" actId="2696"/>
        <pc:sldMkLst>
          <pc:docMk/>
          <pc:sldMk cId="471520858" sldId="302"/>
        </pc:sldMkLst>
        <pc:spChg chg="mod">
          <ac:chgData name="ＦＡＮＧ Ｘｉｎｔａｏ(gr0475vx)" userId="f5a69607-3c73-4172-a63e-2f8eff800f7d" providerId="ADAL" clId="{9C777AFD-D7C8-D64E-A4AB-A114ABFF386C}" dt="2021-04-15T14:18:58.439" v="1101" actId="1076"/>
          <ac:spMkLst>
            <pc:docMk/>
            <pc:sldMk cId="471520858" sldId="302"/>
            <ac:spMk id="4" creationId="{E79A4B64-359A-2446-8677-4C29C8F213EB}"/>
          </ac:spMkLst>
        </pc:spChg>
      </pc:sldChg>
      <pc:sldChg chg="del">
        <pc:chgData name="ＦＡＮＧ Ｘｉｎｔａｏ(gr0475vx)" userId="f5a69607-3c73-4172-a63e-2f8eff800f7d" providerId="ADAL" clId="{9C777AFD-D7C8-D64E-A4AB-A114ABFF386C}" dt="2021-04-15T14:18:37.421" v="1094" actId="2696"/>
        <pc:sldMkLst>
          <pc:docMk/>
          <pc:sldMk cId="2987729400" sldId="303"/>
        </pc:sldMkLst>
      </pc:sldChg>
      <pc:sldChg chg="addSp modSp new mod">
        <pc:chgData name="ＦＡＮＧ Ｘｉｎｔａｏ(gr0475vx)" userId="f5a69607-3c73-4172-a63e-2f8eff800f7d" providerId="ADAL" clId="{9C777AFD-D7C8-D64E-A4AB-A114ABFF386C}" dt="2021-04-15T23:27:52.963" v="2020" actId="20577"/>
        <pc:sldMkLst>
          <pc:docMk/>
          <pc:sldMk cId="364124817" sldId="304"/>
        </pc:sldMkLst>
        <pc:spChg chg="mod">
          <ac:chgData name="ＦＡＮＧ Ｘｉｎｔａｏ(gr0475vx)" userId="f5a69607-3c73-4172-a63e-2f8eff800f7d" providerId="ADAL" clId="{9C777AFD-D7C8-D64E-A4AB-A114ABFF386C}" dt="2021-04-15T14:52:17.959" v="1740" actId="207"/>
          <ac:spMkLst>
            <pc:docMk/>
            <pc:sldMk cId="364124817" sldId="304"/>
            <ac:spMk id="2" creationId="{BC799C47-1D9F-9B45-BF14-5E2C33F35C70}"/>
          </ac:spMkLst>
        </pc:spChg>
        <pc:spChg chg="add mod">
          <ac:chgData name="ＦＡＮＧ Ｘｉｎｔａｏ(gr0475vx)" userId="f5a69607-3c73-4172-a63e-2f8eff800f7d" providerId="ADAL" clId="{9C777AFD-D7C8-D64E-A4AB-A114ABFF386C}" dt="2021-04-15T23:27:52.963" v="2020" actId="20577"/>
          <ac:spMkLst>
            <pc:docMk/>
            <pc:sldMk cId="364124817" sldId="304"/>
            <ac:spMk id="4" creationId="{BCB39228-227B-034E-82CA-BEC5EFA9741C}"/>
          </ac:spMkLst>
        </pc:spChg>
        <pc:spChg chg="add mod">
          <ac:chgData name="ＦＡＮＧ Ｘｉｎｔａｏ(gr0475vx)" userId="f5a69607-3c73-4172-a63e-2f8eff800f7d" providerId="ADAL" clId="{9C777AFD-D7C8-D64E-A4AB-A114ABFF386C}" dt="2021-04-15T14:47:09.183" v="1594" actId="108"/>
          <ac:spMkLst>
            <pc:docMk/>
            <pc:sldMk cId="364124817" sldId="304"/>
            <ac:spMk id="5" creationId="{89989C8C-AA8D-4F47-A801-AA351DF310C7}"/>
          </ac:spMkLst>
        </pc:spChg>
        <pc:picChg chg="add mod">
          <ac:chgData name="ＦＡＮＧ Ｘｉｎｔａｏ(gr0475vx)" userId="f5a69607-3c73-4172-a63e-2f8eff800f7d" providerId="ADAL" clId="{9C777AFD-D7C8-D64E-A4AB-A114ABFF386C}" dt="2021-04-15T23:04:53.515" v="1846" actId="1076"/>
          <ac:picMkLst>
            <pc:docMk/>
            <pc:sldMk cId="364124817" sldId="304"/>
            <ac:picMk id="7" creationId="{7255D61A-2426-7B46-9321-7BBC52C63487}"/>
          </ac:picMkLst>
        </pc:picChg>
      </pc:sldChg>
      <pc:sldChg chg="modSp add mod">
        <pc:chgData name="ＦＡＮＧ Ｘｉｎｔａｏ(gr0475vx)" userId="f5a69607-3c73-4172-a63e-2f8eff800f7d" providerId="ADAL" clId="{9C777AFD-D7C8-D64E-A4AB-A114ABFF386C}" dt="2021-04-16T02:47:48.633" v="2100" actId="20577"/>
        <pc:sldMkLst>
          <pc:docMk/>
          <pc:sldMk cId="494960933" sldId="305"/>
        </pc:sldMkLst>
        <pc:spChg chg="mod">
          <ac:chgData name="ＦＡＮＧ Ｘｉｎｔａｏ(gr0475vx)" userId="f5a69607-3c73-4172-a63e-2f8eff800f7d" providerId="ADAL" clId="{9C777AFD-D7C8-D64E-A4AB-A114ABFF386C}" dt="2021-04-15T14:52:46.744" v="1745" actId="20577"/>
          <ac:spMkLst>
            <pc:docMk/>
            <pc:sldMk cId="494960933" sldId="305"/>
            <ac:spMk id="2" creationId="{BC799C47-1D9F-9B45-BF14-5E2C33F35C70}"/>
          </ac:spMkLst>
        </pc:spChg>
        <pc:spChg chg="mod">
          <ac:chgData name="ＦＡＮＧ Ｘｉｎｔａｏ(gr0475vx)" userId="f5a69607-3c73-4172-a63e-2f8eff800f7d" providerId="ADAL" clId="{9C777AFD-D7C8-D64E-A4AB-A114ABFF386C}" dt="2021-04-16T02:47:48.633" v="2100" actId="20577"/>
          <ac:spMkLst>
            <pc:docMk/>
            <pc:sldMk cId="494960933" sldId="305"/>
            <ac:spMk id="4" creationId="{BCB39228-227B-034E-82CA-BEC5EFA9741C}"/>
          </ac:spMkLst>
        </pc:spChg>
      </pc:sldChg>
    </pc:docChg>
  </pc:docChgLst>
  <pc:docChgLst>
    <pc:chgData name="ＦＡＮＧ Ｘｉｎｔａｏ(gr0475vx)" userId="f5a69607-3c73-4172-a63e-2f8eff800f7d" providerId="ADAL" clId="{8400153C-FE92-8146-8813-0B8EE3F5F82B}"/>
    <pc:docChg chg="custSel addSld delSld modSld sldOrd">
      <pc:chgData name="ＦＡＮＧ Ｘｉｎｔａｏ(gr0475vx)" userId="f5a69607-3c73-4172-a63e-2f8eff800f7d" providerId="ADAL" clId="{8400153C-FE92-8146-8813-0B8EE3F5F82B}" dt="2021-04-14T07:05:47.799" v="1655" actId="2696"/>
      <pc:docMkLst>
        <pc:docMk/>
      </pc:docMkLst>
      <pc:sldChg chg="addSp delSp modSp mod">
        <pc:chgData name="ＦＡＮＧ Ｘｉｎｔａｏ(gr0475vx)" userId="f5a69607-3c73-4172-a63e-2f8eff800f7d" providerId="ADAL" clId="{8400153C-FE92-8146-8813-0B8EE3F5F82B}" dt="2021-03-26T10:00:36.063" v="121" actId="2711"/>
        <pc:sldMkLst>
          <pc:docMk/>
          <pc:sldMk cId="3527916796" sldId="256"/>
        </pc:sldMkLst>
        <pc:spChg chg="del">
          <ac:chgData name="ＦＡＮＧ Ｘｉｎｔａｏ(gr0475vx)" userId="f5a69607-3c73-4172-a63e-2f8eff800f7d" providerId="ADAL" clId="{8400153C-FE92-8146-8813-0B8EE3F5F82B}" dt="2021-03-26T09:57:07.803" v="78" actId="478"/>
          <ac:spMkLst>
            <pc:docMk/>
            <pc:sldMk cId="3527916796" sldId="256"/>
            <ac:spMk id="3" creationId="{46A281A4-4538-8A49-85CB-2AF8BE1E5BE8}"/>
          </ac:spMkLst>
        </pc:spChg>
        <pc:spChg chg="del mod">
          <ac:chgData name="ＦＡＮＧ Ｘｉｎｔａｏ(gr0475vx)" userId="f5a69607-3c73-4172-a63e-2f8eff800f7d" providerId="ADAL" clId="{8400153C-FE92-8146-8813-0B8EE3F5F82B}" dt="2021-03-26T09:55:15.542" v="44" actId="478"/>
          <ac:spMkLst>
            <pc:docMk/>
            <pc:sldMk cId="3527916796" sldId="256"/>
            <ac:spMk id="6" creationId="{F71AFA9A-5AFD-7E41-B85A-4618D969194B}"/>
          </ac:spMkLst>
        </pc:spChg>
        <pc:spChg chg="add del mod">
          <ac:chgData name="ＦＡＮＧ Ｘｉｎｔａｏ(gr0475vx)" userId="f5a69607-3c73-4172-a63e-2f8eff800f7d" providerId="ADAL" clId="{8400153C-FE92-8146-8813-0B8EE3F5F82B}" dt="2021-03-26T09:56:30.454" v="49" actId="478"/>
          <ac:spMkLst>
            <pc:docMk/>
            <pc:sldMk cId="3527916796" sldId="256"/>
            <ac:spMk id="7" creationId="{FEED213B-1944-0145-A9A6-85D7BA2DA0F3}"/>
          </ac:spMkLst>
        </pc:spChg>
        <pc:spChg chg="add mod">
          <ac:chgData name="ＦＡＮＧ Ｘｉｎｔａｏ(gr0475vx)" userId="f5a69607-3c73-4172-a63e-2f8eff800f7d" providerId="ADAL" clId="{8400153C-FE92-8146-8813-0B8EE3F5F82B}" dt="2021-03-26T10:00:36.063" v="121" actId="2711"/>
          <ac:spMkLst>
            <pc:docMk/>
            <pc:sldMk cId="3527916796" sldId="256"/>
            <ac:spMk id="8" creationId="{B013F1E0-8EFF-3D49-B889-08681EED31DD}"/>
          </ac:spMkLst>
        </pc:spChg>
      </pc:sldChg>
      <pc:sldChg chg="delSp mod">
        <pc:chgData name="ＦＡＮＧ Ｘｉｎｔａｏ(gr0475vx)" userId="f5a69607-3c73-4172-a63e-2f8eff800f7d" providerId="ADAL" clId="{8400153C-FE92-8146-8813-0B8EE3F5F82B}" dt="2021-03-26T09:57:12.450" v="79" actId="478"/>
        <pc:sldMkLst>
          <pc:docMk/>
          <pc:sldMk cId="1944543615" sldId="265"/>
        </pc:sldMkLst>
        <pc:spChg chg="del">
          <ac:chgData name="ＦＡＮＧ Ｘｉｎｔａｏ(gr0475vx)" userId="f5a69607-3c73-4172-a63e-2f8eff800f7d" providerId="ADAL" clId="{8400153C-FE92-8146-8813-0B8EE3F5F82B}" dt="2021-03-26T09:57:12.450" v="79" actId="478"/>
          <ac:spMkLst>
            <pc:docMk/>
            <pc:sldMk cId="1944543615" sldId="265"/>
            <ac:spMk id="5" creationId="{B3373FDA-799C-474B-8096-1ECDE4CD34C4}"/>
          </ac:spMkLst>
        </pc:spChg>
      </pc:sldChg>
      <pc:sldChg chg="delSp mod">
        <pc:chgData name="ＦＡＮＧ Ｘｉｎｔａｏ(gr0475vx)" userId="f5a69607-3c73-4172-a63e-2f8eff800f7d" providerId="ADAL" clId="{8400153C-FE92-8146-8813-0B8EE3F5F82B}" dt="2021-03-26T09:57:19.120" v="81" actId="478"/>
        <pc:sldMkLst>
          <pc:docMk/>
          <pc:sldMk cId="4172746188" sldId="266"/>
        </pc:sldMkLst>
        <pc:spChg chg="del">
          <ac:chgData name="ＦＡＮＧ Ｘｉｎｔａｏ(gr0475vx)" userId="f5a69607-3c73-4172-a63e-2f8eff800f7d" providerId="ADAL" clId="{8400153C-FE92-8146-8813-0B8EE3F5F82B}" dt="2021-03-26T09:57:19.120" v="81" actId="478"/>
          <ac:spMkLst>
            <pc:docMk/>
            <pc:sldMk cId="4172746188" sldId="266"/>
            <ac:spMk id="10" creationId="{7D03B2D8-57AD-784E-8B76-0481F8D44F60}"/>
          </ac:spMkLst>
        </pc:spChg>
      </pc:sldChg>
      <pc:sldChg chg="delSp mod">
        <pc:chgData name="ＦＡＮＧ Ｘｉｎｔａｏ(gr0475vx)" userId="f5a69607-3c73-4172-a63e-2f8eff800f7d" providerId="ADAL" clId="{8400153C-FE92-8146-8813-0B8EE3F5F82B}" dt="2021-03-26T09:57:38.459" v="87" actId="478"/>
        <pc:sldMkLst>
          <pc:docMk/>
          <pc:sldMk cId="1075561700" sldId="267"/>
        </pc:sldMkLst>
        <pc:spChg chg="del">
          <ac:chgData name="ＦＡＮＧ Ｘｉｎｔａｏ(gr0475vx)" userId="f5a69607-3c73-4172-a63e-2f8eff800f7d" providerId="ADAL" clId="{8400153C-FE92-8146-8813-0B8EE3F5F82B}" dt="2021-03-26T09:57:38.459" v="87" actId="478"/>
          <ac:spMkLst>
            <pc:docMk/>
            <pc:sldMk cId="1075561700" sldId="267"/>
            <ac:spMk id="5" creationId="{76EA8FFF-4576-EE4A-8C1A-B7068863EC8B}"/>
          </ac:spMkLst>
        </pc:spChg>
      </pc:sldChg>
      <pc:sldChg chg="modSp mod">
        <pc:chgData name="ＦＡＮＧ Ｘｉｎｔａｏ(gr0475vx)" userId="f5a69607-3c73-4172-a63e-2f8eff800f7d" providerId="ADAL" clId="{8400153C-FE92-8146-8813-0B8EE3F5F82B}" dt="2021-04-03T01:50:50.697" v="1326" actId="1076"/>
        <pc:sldMkLst>
          <pc:docMk/>
          <pc:sldMk cId="3685032386" sldId="270"/>
        </pc:sldMkLst>
        <pc:spChg chg="mod">
          <ac:chgData name="ＦＡＮＧ Ｘｉｎｔａｏ(gr0475vx)" userId="f5a69607-3c73-4172-a63e-2f8eff800f7d" providerId="ADAL" clId="{8400153C-FE92-8146-8813-0B8EE3F5F82B}" dt="2021-04-03T01:50:50.697" v="1326" actId="1076"/>
          <ac:spMkLst>
            <pc:docMk/>
            <pc:sldMk cId="3685032386" sldId="270"/>
            <ac:spMk id="6" creationId="{01E301B7-E0BE-D04E-A6E7-BA7AD82E38C1}"/>
          </ac:spMkLst>
        </pc:spChg>
      </pc:sldChg>
      <pc:sldChg chg="addSp delSp modSp mod">
        <pc:chgData name="ＦＡＮＧ Ｘｉｎｔａｏ(gr0475vx)" userId="f5a69607-3c73-4172-a63e-2f8eff800f7d" providerId="ADAL" clId="{8400153C-FE92-8146-8813-0B8EE3F5F82B}" dt="2021-04-03T01:14:49.599" v="935" actId="1076"/>
        <pc:sldMkLst>
          <pc:docMk/>
          <pc:sldMk cId="4232215722" sldId="274"/>
        </pc:sldMkLst>
        <pc:spChg chg="add mod">
          <ac:chgData name="ＦＡＮＧ Ｘｉｎｔａｏ(gr0475vx)" userId="f5a69607-3c73-4172-a63e-2f8eff800f7d" providerId="ADAL" clId="{8400153C-FE92-8146-8813-0B8EE3F5F82B}" dt="2021-04-03T01:14:49.599" v="935" actId="1076"/>
          <ac:spMkLst>
            <pc:docMk/>
            <pc:sldMk cId="4232215722" sldId="274"/>
            <ac:spMk id="4" creationId="{A6E68455-ADAD-6F48-A2F9-44C73C5FF94C}"/>
          </ac:spMkLst>
        </pc:spChg>
        <pc:spChg chg="del">
          <ac:chgData name="ＦＡＮＧ Ｘｉｎｔａｏ(gr0475vx)" userId="f5a69607-3c73-4172-a63e-2f8eff800f7d" providerId="ADAL" clId="{8400153C-FE92-8146-8813-0B8EE3F5F82B}" dt="2021-03-26T09:57:41.247" v="88" actId="478"/>
          <ac:spMkLst>
            <pc:docMk/>
            <pc:sldMk cId="4232215722" sldId="274"/>
            <ac:spMk id="13" creationId="{D91AA89F-34CE-3848-8D82-100BC240C9E3}"/>
          </ac:spMkLst>
        </pc:spChg>
      </pc:sldChg>
      <pc:sldChg chg="delSp mod">
        <pc:chgData name="ＦＡＮＧ Ｘｉｎｔａｏ(gr0475vx)" userId="f5a69607-3c73-4172-a63e-2f8eff800f7d" providerId="ADAL" clId="{8400153C-FE92-8146-8813-0B8EE3F5F82B}" dt="2021-03-26T09:57:25.480" v="83" actId="478"/>
        <pc:sldMkLst>
          <pc:docMk/>
          <pc:sldMk cId="2827441140" sldId="277"/>
        </pc:sldMkLst>
        <pc:spChg chg="del">
          <ac:chgData name="ＦＡＮＧ Ｘｉｎｔａｏ(gr0475vx)" userId="f5a69607-3c73-4172-a63e-2f8eff800f7d" providerId="ADAL" clId="{8400153C-FE92-8146-8813-0B8EE3F5F82B}" dt="2021-03-26T09:57:25.480" v="83" actId="478"/>
          <ac:spMkLst>
            <pc:docMk/>
            <pc:sldMk cId="2827441140" sldId="277"/>
            <ac:spMk id="10" creationId="{4F0B1EE3-2433-1647-A882-CD5B24DFC837}"/>
          </ac:spMkLst>
        </pc:spChg>
      </pc:sldChg>
      <pc:sldChg chg="delSp mod">
        <pc:chgData name="ＦＡＮＧ Ｘｉｎｔａｏ(gr0475vx)" userId="f5a69607-3c73-4172-a63e-2f8eff800f7d" providerId="ADAL" clId="{8400153C-FE92-8146-8813-0B8EE3F5F82B}" dt="2021-03-26T09:57:44.553" v="89" actId="478"/>
        <pc:sldMkLst>
          <pc:docMk/>
          <pc:sldMk cId="2675568392" sldId="283"/>
        </pc:sldMkLst>
        <pc:spChg chg="del">
          <ac:chgData name="ＦＡＮＧ Ｘｉｎｔａｏ(gr0475vx)" userId="f5a69607-3c73-4172-a63e-2f8eff800f7d" providerId="ADAL" clId="{8400153C-FE92-8146-8813-0B8EE3F5F82B}" dt="2021-03-26T09:57:44.553" v="89" actId="478"/>
          <ac:spMkLst>
            <pc:docMk/>
            <pc:sldMk cId="2675568392" sldId="283"/>
            <ac:spMk id="15" creationId="{21F4F43E-3F90-9843-9B62-4F955F972D28}"/>
          </ac:spMkLst>
        </pc:spChg>
      </pc:sldChg>
      <pc:sldChg chg="delSp mod">
        <pc:chgData name="ＦＡＮＧ Ｘｉｎｔａｏ(gr0475vx)" userId="f5a69607-3c73-4172-a63e-2f8eff800f7d" providerId="ADAL" clId="{8400153C-FE92-8146-8813-0B8EE3F5F82B}" dt="2021-03-26T09:57:35.443" v="86" actId="478"/>
        <pc:sldMkLst>
          <pc:docMk/>
          <pc:sldMk cId="243735020" sldId="291"/>
        </pc:sldMkLst>
        <pc:spChg chg="del">
          <ac:chgData name="ＦＡＮＧ Ｘｉｎｔａｏ(gr0475vx)" userId="f5a69607-3c73-4172-a63e-2f8eff800f7d" providerId="ADAL" clId="{8400153C-FE92-8146-8813-0B8EE3F5F82B}" dt="2021-03-26T09:57:35.443" v="86" actId="478"/>
          <ac:spMkLst>
            <pc:docMk/>
            <pc:sldMk cId="243735020" sldId="291"/>
            <ac:spMk id="5" creationId="{DA471BBE-08BC-9D4E-8025-475EF087CECC}"/>
          </ac:spMkLst>
        </pc:spChg>
      </pc:sldChg>
      <pc:sldChg chg="delSp mod">
        <pc:chgData name="ＦＡＮＧ Ｘｉｎｔａｏ(gr0475vx)" userId="f5a69607-3c73-4172-a63e-2f8eff800f7d" providerId="ADAL" clId="{8400153C-FE92-8146-8813-0B8EE3F5F82B}" dt="2021-03-26T09:57:31.968" v="85" actId="478"/>
        <pc:sldMkLst>
          <pc:docMk/>
          <pc:sldMk cId="1854875444" sldId="292"/>
        </pc:sldMkLst>
        <pc:spChg chg="del">
          <ac:chgData name="ＦＡＮＧ Ｘｉｎｔａｏ(gr0475vx)" userId="f5a69607-3c73-4172-a63e-2f8eff800f7d" providerId="ADAL" clId="{8400153C-FE92-8146-8813-0B8EE3F5F82B}" dt="2021-03-26T09:57:31.968" v="85" actId="478"/>
          <ac:spMkLst>
            <pc:docMk/>
            <pc:sldMk cId="1854875444" sldId="292"/>
            <ac:spMk id="9" creationId="{EFB87195-0952-5048-AB96-16D5D79915E1}"/>
          </ac:spMkLst>
        </pc:spChg>
      </pc:sldChg>
      <pc:sldChg chg="delSp mod">
        <pc:chgData name="ＦＡＮＧ Ｘｉｎｔａｏ(gr0475vx)" userId="f5a69607-3c73-4172-a63e-2f8eff800f7d" providerId="ADAL" clId="{8400153C-FE92-8146-8813-0B8EE3F5F82B}" dt="2021-03-26T09:57:22.214" v="82" actId="478"/>
        <pc:sldMkLst>
          <pc:docMk/>
          <pc:sldMk cId="4174256957" sldId="294"/>
        </pc:sldMkLst>
        <pc:spChg chg="del">
          <ac:chgData name="ＦＡＮＧ Ｘｉｎｔａｏ(gr0475vx)" userId="f5a69607-3c73-4172-a63e-2f8eff800f7d" providerId="ADAL" clId="{8400153C-FE92-8146-8813-0B8EE3F5F82B}" dt="2021-03-26T09:57:22.214" v="82" actId="478"/>
          <ac:spMkLst>
            <pc:docMk/>
            <pc:sldMk cId="4174256957" sldId="294"/>
            <ac:spMk id="5" creationId="{48E47445-8B6A-F74A-8BF8-AF5C11786736}"/>
          </ac:spMkLst>
        </pc:spChg>
      </pc:sldChg>
      <pc:sldChg chg="delSp modSp mod ord">
        <pc:chgData name="ＦＡＮＧ Ｘｉｎｔａｏ(gr0475vx)" userId="f5a69607-3c73-4172-a63e-2f8eff800f7d" providerId="ADAL" clId="{8400153C-FE92-8146-8813-0B8EE3F5F82B}" dt="2021-04-03T10:51:47.780" v="1436" actId="2711"/>
        <pc:sldMkLst>
          <pc:docMk/>
          <pc:sldMk cId="2621240240" sldId="295"/>
        </pc:sldMkLst>
        <pc:spChg chg="mod">
          <ac:chgData name="ＦＡＮＧ Ｘｉｎｔａｏ(gr0475vx)" userId="f5a69607-3c73-4172-a63e-2f8eff800f7d" providerId="ADAL" clId="{8400153C-FE92-8146-8813-0B8EE3F5F82B}" dt="2021-04-03T10:51:47.780" v="1436" actId="2711"/>
          <ac:spMkLst>
            <pc:docMk/>
            <pc:sldMk cId="2621240240" sldId="295"/>
            <ac:spMk id="4" creationId="{3C8F1BE0-FCA2-8C47-A9C4-BA3AA37FA064}"/>
          </ac:spMkLst>
        </pc:spChg>
        <pc:spChg chg="del">
          <ac:chgData name="ＦＡＮＧ Ｘｉｎｔａｏ(gr0475vx)" userId="f5a69607-3c73-4172-a63e-2f8eff800f7d" providerId="ADAL" clId="{8400153C-FE92-8146-8813-0B8EE3F5F82B}" dt="2021-03-26T09:57:58.073" v="93" actId="478"/>
          <ac:spMkLst>
            <pc:docMk/>
            <pc:sldMk cId="2621240240" sldId="295"/>
            <ac:spMk id="5" creationId="{43BF2522-A4E9-944B-807B-D33AAE8F7293}"/>
          </ac:spMkLst>
        </pc:spChg>
      </pc:sldChg>
      <pc:sldChg chg="delSp modSp mod ord">
        <pc:chgData name="ＦＡＮＧ Ｘｉｎｔａｏ(gr0475vx)" userId="f5a69607-3c73-4172-a63e-2f8eff800f7d" providerId="ADAL" clId="{8400153C-FE92-8146-8813-0B8EE3F5F82B}" dt="2021-04-03T10:50:00.442" v="1328" actId="1076"/>
        <pc:sldMkLst>
          <pc:docMk/>
          <pc:sldMk cId="843165136" sldId="296"/>
        </pc:sldMkLst>
        <pc:spChg chg="mod">
          <ac:chgData name="ＦＡＮＧ Ｘｉｎｔａｏ(gr0475vx)" userId="f5a69607-3c73-4172-a63e-2f8eff800f7d" providerId="ADAL" clId="{8400153C-FE92-8146-8813-0B8EE3F5F82B}" dt="2021-04-03T10:50:00.442" v="1328" actId="1076"/>
          <ac:spMkLst>
            <pc:docMk/>
            <pc:sldMk cId="843165136" sldId="296"/>
            <ac:spMk id="4" creationId="{E79A4B64-359A-2446-8677-4C29C8F213EB}"/>
          </ac:spMkLst>
        </pc:spChg>
        <pc:spChg chg="del">
          <ac:chgData name="ＦＡＮＧ Ｘｉｎｔａｏ(gr0475vx)" userId="f5a69607-3c73-4172-a63e-2f8eff800f7d" providerId="ADAL" clId="{8400153C-FE92-8146-8813-0B8EE3F5F82B}" dt="2021-03-26T09:57:55.551" v="92" actId="478"/>
          <ac:spMkLst>
            <pc:docMk/>
            <pc:sldMk cId="843165136" sldId="296"/>
            <ac:spMk id="5" creationId="{9BBE94F7-5C49-8343-AE3B-E3F92D40517E}"/>
          </ac:spMkLst>
        </pc:spChg>
      </pc:sldChg>
      <pc:sldChg chg="delSp mod">
        <pc:chgData name="ＦＡＮＧ Ｘｉｎｔａｏ(gr0475vx)" userId="f5a69607-3c73-4172-a63e-2f8eff800f7d" providerId="ADAL" clId="{8400153C-FE92-8146-8813-0B8EE3F5F82B}" dt="2021-03-26T09:57:15.973" v="80" actId="478"/>
        <pc:sldMkLst>
          <pc:docMk/>
          <pc:sldMk cId="3536378391" sldId="297"/>
        </pc:sldMkLst>
        <pc:spChg chg="del">
          <ac:chgData name="ＦＡＮＧ Ｘｉｎｔａｏ(gr0475vx)" userId="f5a69607-3c73-4172-a63e-2f8eff800f7d" providerId="ADAL" clId="{8400153C-FE92-8146-8813-0B8EE3F5F82B}" dt="2021-03-26T09:57:15.973" v="80" actId="478"/>
          <ac:spMkLst>
            <pc:docMk/>
            <pc:sldMk cId="3536378391" sldId="297"/>
            <ac:spMk id="18" creationId="{41005F74-8E39-C340-9275-2F9E3173CDAA}"/>
          </ac:spMkLst>
        </pc:spChg>
      </pc:sldChg>
      <pc:sldChg chg="delSp mod">
        <pc:chgData name="ＦＡＮＧ Ｘｉｎｔａｏ(gr0475vx)" userId="f5a69607-3c73-4172-a63e-2f8eff800f7d" providerId="ADAL" clId="{8400153C-FE92-8146-8813-0B8EE3F5F82B}" dt="2021-03-26T09:57:28.929" v="84" actId="478"/>
        <pc:sldMkLst>
          <pc:docMk/>
          <pc:sldMk cId="1134940727" sldId="298"/>
        </pc:sldMkLst>
        <pc:spChg chg="del">
          <ac:chgData name="ＦＡＮＧ Ｘｉｎｔａｏ(gr0475vx)" userId="f5a69607-3c73-4172-a63e-2f8eff800f7d" providerId="ADAL" clId="{8400153C-FE92-8146-8813-0B8EE3F5F82B}" dt="2021-03-26T09:57:28.929" v="84" actId="478"/>
          <ac:spMkLst>
            <pc:docMk/>
            <pc:sldMk cId="1134940727" sldId="298"/>
            <ac:spMk id="6" creationId="{84FA511B-54F2-5242-8E5C-33AE3E5F0F53}"/>
          </ac:spMkLst>
        </pc:spChg>
      </pc:sldChg>
      <pc:sldChg chg="addSp delSp modSp mod ord">
        <pc:chgData name="ＦＡＮＧ Ｘｉｎｔａｏ(gr0475vx)" userId="f5a69607-3c73-4172-a63e-2f8eff800f7d" providerId="ADAL" clId="{8400153C-FE92-8146-8813-0B8EE3F5F82B}" dt="2021-04-14T05:15:57.222" v="1613" actId="12"/>
        <pc:sldMkLst>
          <pc:docMk/>
          <pc:sldMk cId="3577078846" sldId="299"/>
        </pc:sldMkLst>
        <pc:spChg chg="add mod">
          <ac:chgData name="ＦＡＮＧ Ｘｉｎｔａｏ(gr0475vx)" userId="f5a69607-3c73-4172-a63e-2f8eff800f7d" providerId="ADAL" clId="{8400153C-FE92-8146-8813-0B8EE3F5F82B}" dt="2021-04-14T05:15:57.222" v="1613" actId="12"/>
          <ac:spMkLst>
            <pc:docMk/>
            <pc:sldMk cId="3577078846" sldId="299"/>
            <ac:spMk id="5" creationId="{765575DB-CD42-C046-88B6-1311D958A3D6}"/>
          </ac:spMkLst>
        </pc:spChg>
        <pc:spChg chg="del">
          <ac:chgData name="ＦＡＮＧ Ｘｉｎｔａｏ(gr0475vx)" userId="f5a69607-3c73-4172-a63e-2f8eff800f7d" providerId="ADAL" clId="{8400153C-FE92-8146-8813-0B8EE3F5F82B}" dt="2021-03-26T09:57:51.606" v="91" actId="478"/>
          <ac:spMkLst>
            <pc:docMk/>
            <pc:sldMk cId="3577078846" sldId="299"/>
            <ac:spMk id="7" creationId="{2AB8325D-741C-F649-BAC7-59337B4B3094}"/>
          </ac:spMkLst>
        </pc:spChg>
      </pc:sldChg>
      <pc:sldChg chg="delSp mod">
        <pc:chgData name="ＦＡＮＧ Ｘｉｎｔａｏ(gr0475vx)" userId="f5a69607-3c73-4172-a63e-2f8eff800f7d" providerId="ADAL" clId="{8400153C-FE92-8146-8813-0B8EE3F5F82B}" dt="2021-03-26T09:57:48.397" v="90" actId="478"/>
        <pc:sldMkLst>
          <pc:docMk/>
          <pc:sldMk cId="485281360" sldId="300"/>
        </pc:sldMkLst>
        <pc:spChg chg="del">
          <ac:chgData name="ＦＡＮＧ Ｘｉｎｔａｏ(gr0475vx)" userId="f5a69607-3c73-4172-a63e-2f8eff800f7d" providerId="ADAL" clId="{8400153C-FE92-8146-8813-0B8EE3F5F82B}" dt="2021-03-26T09:57:48.397" v="90" actId="478"/>
          <ac:spMkLst>
            <pc:docMk/>
            <pc:sldMk cId="485281360" sldId="300"/>
            <ac:spMk id="7" creationId="{E52F233E-61C5-2142-ACF9-CEE28DE359D6}"/>
          </ac:spMkLst>
        </pc:spChg>
      </pc:sldChg>
      <pc:sldChg chg="addSp modSp add mod">
        <pc:chgData name="ＦＡＮＧ Ｘｉｎｔａｏ(gr0475vx)" userId="f5a69607-3c73-4172-a63e-2f8eff800f7d" providerId="ADAL" clId="{8400153C-FE92-8146-8813-0B8EE3F5F82B}" dt="2021-04-03T01:15:15.994" v="936" actId="15"/>
        <pc:sldMkLst>
          <pc:docMk/>
          <pc:sldMk cId="1625447358" sldId="301"/>
        </pc:sldMkLst>
        <pc:spChg chg="mod">
          <ac:chgData name="ＦＡＮＧ Ｘｉｎｔａｏ(gr0475vx)" userId="f5a69607-3c73-4172-a63e-2f8eff800f7d" providerId="ADAL" clId="{8400153C-FE92-8146-8813-0B8EE3F5F82B}" dt="2021-04-03T00:58:59.525" v="804" actId="20577"/>
          <ac:spMkLst>
            <pc:docMk/>
            <pc:sldMk cId="1625447358" sldId="301"/>
            <ac:spMk id="2" creationId="{911C7F6F-A8E5-5B43-8F37-88567D9FB993}"/>
          </ac:spMkLst>
        </pc:spChg>
        <pc:spChg chg="mod">
          <ac:chgData name="ＦＡＮＧ Ｘｉｎｔａｏ(gr0475vx)" userId="f5a69607-3c73-4172-a63e-2f8eff800f7d" providerId="ADAL" clId="{8400153C-FE92-8146-8813-0B8EE3F5F82B}" dt="2021-04-03T01:15:15.994" v="936" actId="15"/>
          <ac:spMkLst>
            <pc:docMk/>
            <pc:sldMk cId="1625447358" sldId="301"/>
            <ac:spMk id="4" creationId="{E79A4B64-359A-2446-8677-4C29C8F213EB}"/>
          </ac:spMkLst>
        </pc:spChg>
        <pc:spChg chg="add mod">
          <ac:chgData name="ＦＡＮＧ Ｘｉｎｔａｏ(gr0475vx)" userId="f5a69607-3c73-4172-a63e-2f8eff800f7d" providerId="ADAL" clId="{8400153C-FE92-8146-8813-0B8EE3F5F82B}" dt="2021-04-03T01:07:50.905" v="884" actId="1076"/>
          <ac:spMkLst>
            <pc:docMk/>
            <pc:sldMk cId="1625447358" sldId="301"/>
            <ac:spMk id="5" creationId="{4659B435-9D3B-1A4B-BF9C-459429A54EB9}"/>
          </ac:spMkLst>
        </pc:spChg>
      </pc:sldChg>
      <pc:sldChg chg="addSp delSp modSp add mod">
        <pc:chgData name="ＦＡＮＧ Ｘｉｎｔａｏ(gr0475vx)" userId="f5a69607-3c73-4172-a63e-2f8eff800f7d" providerId="ADAL" clId="{8400153C-FE92-8146-8813-0B8EE3F5F82B}" dt="2021-04-03T01:48:18.109" v="1324" actId="20577"/>
        <pc:sldMkLst>
          <pc:docMk/>
          <pc:sldMk cId="471520858" sldId="302"/>
        </pc:sldMkLst>
        <pc:spChg chg="mod">
          <ac:chgData name="ＦＡＮＧ Ｘｉｎｔａｏ(gr0475vx)" userId="f5a69607-3c73-4172-a63e-2f8eff800f7d" providerId="ADAL" clId="{8400153C-FE92-8146-8813-0B8EE3F5F82B}" dt="2021-03-26T10:46:19.574" v="687" actId="20577"/>
          <ac:spMkLst>
            <pc:docMk/>
            <pc:sldMk cId="471520858" sldId="302"/>
            <ac:spMk id="2" creationId="{911C7F6F-A8E5-5B43-8F37-88567D9FB993}"/>
          </ac:spMkLst>
        </pc:spChg>
        <pc:spChg chg="mod">
          <ac:chgData name="ＦＡＮＧ Ｘｉｎｔａｏ(gr0475vx)" userId="f5a69607-3c73-4172-a63e-2f8eff800f7d" providerId="ADAL" clId="{8400153C-FE92-8146-8813-0B8EE3F5F82B}" dt="2021-04-03T01:48:18.109" v="1324" actId="20577"/>
          <ac:spMkLst>
            <pc:docMk/>
            <pc:sldMk cId="471520858" sldId="302"/>
            <ac:spMk id="4" creationId="{E79A4B64-359A-2446-8677-4C29C8F213EB}"/>
          </ac:spMkLst>
        </pc:spChg>
        <pc:graphicFrameChg chg="add del mod">
          <ac:chgData name="ＦＡＮＧ Ｘｉｎｔａｏ(gr0475vx)" userId="f5a69607-3c73-4172-a63e-2f8eff800f7d" providerId="ADAL" clId="{8400153C-FE92-8146-8813-0B8EE3F5F82B}" dt="2021-04-03T01:18:27.558" v="939" actId="478"/>
          <ac:graphicFrameMkLst>
            <pc:docMk/>
            <pc:sldMk cId="471520858" sldId="302"/>
            <ac:graphicFrameMk id="5" creationId="{E03E8A34-597A-044B-923A-BB7EB7AAFE3D}"/>
          </ac:graphicFrameMkLst>
        </pc:graphicFrameChg>
        <pc:graphicFrameChg chg="add del mod modGraphic">
          <ac:chgData name="ＦＡＮＧ Ｘｉｎｔａｏ(gr0475vx)" userId="f5a69607-3c73-4172-a63e-2f8eff800f7d" providerId="ADAL" clId="{8400153C-FE92-8146-8813-0B8EE3F5F82B}" dt="2021-04-03T01:19:52.100" v="949" actId="478"/>
          <ac:graphicFrameMkLst>
            <pc:docMk/>
            <pc:sldMk cId="471520858" sldId="302"/>
            <ac:graphicFrameMk id="6" creationId="{97605544-8246-B243-8919-59FC70200058}"/>
          </ac:graphicFrameMkLst>
        </pc:graphicFrameChg>
      </pc:sldChg>
      <pc:sldChg chg="addSp delSp modSp new mod">
        <pc:chgData name="ＦＡＮＧ Ｘｉｎｔａｏ(gr0475vx)" userId="f5a69607-3c73-4172-a63e-2f8eff800f7d" providerId="ADAL" clId="{8400153C-FE92-8146-8813-0B8EE3F5F82B}" dt="2021-04-03T01:43:43.137" v="1302" actId="20577"/>
        <pc:sldMkLst>
          <pc:docMk/>
          <pc:sldMk cId="2987729400" sldId="303"/>
        </pc:sldMkLst>
        <pc:spChg chg="mod">
          <ac:chgData name="ＦＡＮＧ Ｘｉｎｔａｏ(gr0475vx)" userId="f5a69607-3c73-4172-a63e-2f8eff800f7d" providerId="ADAL" clId="{8400153C-FE92-8146-8813-0B8EE3F5F82B}" dt="2021-04-03T01:21:20.590" v="1002" actId="113"/>
          <ac:spMkLst>
            <pc:docMk/>
            <pc:sldMk cId="2987729400" sldId="303"/>
            <ac:spMk id="2" creationId="{2E965B75-EB12-0642-9832-723F050CA11E}"/>
          </ac:spMkLst>
        </pc:spChg>
        <pc:spChg chg="add del mod">
          <ac:chgData name="ＦＡＮＧ Ｘｉｎｔａｏ(gr0475vx)" userId="f5a69607-3c73-4172-a63e-2f8eff800f7d" providerId="ADAL" clId="{8400153C-FE92-8146-8813-0B8EE3F5F82B}" dt="2021-04-03T01:20:03.404" v="952" actId="478"/>
          <ac:spMkLst>
            <pc:docMk/>
            <pc:sldMk cId="2987729400" sldId="303"/>
            <ac:spMk id="4" creationId="{CAD027CC-DC23-D84C-8A99-35270D0EB5E3}"/>
          </ac:spMkLst>
        </pc:spChg>
        <pc:spChg chg="add mod">
          <ac:chgData name="ＦＡＮＧ Ｘｉｎｔａｏ(gr0475vx)" userId="f5a69607-3c73-4172-a63e-2f8eff800f7d" providerId="ADAL" clId="{8400153C-FE92-8146-8813-0B8EE3F5F82B}" dt="2021-04-03T01:41:14.977" v="1258" actId="20577"/>
          <ac:spMkLst>
            <pc:docMk/>
            <pc:sldMk cId="2987729400" sldId="303"/>
            <ac:spMk id="5" creationId="{DAC0061D-4AC9-5A4E-899B-497051FD7EF9}"/>
          </ac:spMkLst>
        </pc:spChg>
        <pc:graphicFrameChg chg="add mod modGraphic">
          <ac:chgData name="ＦＡＮＧ Ｘｉｎｔａｏ(gr0475vx)" userId="f5a69607-3c73-4172-a63e-2f8eff800f7d" providerId="ADAL" clId="{8400153C-FE92-8146-8813-0B8EE3F5F82B}" dt="2021-04-03T01:43:43.137" v="1302" actId="20577"/>
          <ac:graphicFrameMkLst>
            <pc:docMk/>
            <pc:sldMk cId="2987729400" sldId="303"/>
            <ac:graphicFrameMk id="6" creationId="{9CEC968D-D2C4-D841-B9C3-4B3086530F09}"/>
          </ac:graphicFrameMkLst>
        </pc:graphicFrameChg>
      </pc:sldChg>
      <pc:sldChg chg="modSp new del mod">
        <pc:chgData name="ＦＡＮＧ Ｘｉｎｔａｏ(gr0475vx)" userId="f5a69607-3c73-4172-a63e-2f8eff800f7d" providerId="ADAL" clId="{8400153C-FE92-8146-8813-0B8EE3F5F82B}" dt="2021-04-03T00:35:44.888" v="793" actId="2696"/>
        <pc:sldMkLst>
          <pc:docMk/>
          <pc:sldMk cId="4068842786" sldId="303"/>
        </pc:sldMkLst>
        <pc:spChg chg="mod">
          <ac:chgData name="ＦＡＮＧ Ｘｉｎｔａｏ(gr0475vx)" userId="f5a69607-3c73-4172-a63e-2f8eff800f7d" providerId="ADAL" clId="{8400153C-FE92-8146-8813-0B8EE3F5F82B}" dt="2021-04-02T09:23:10.302" v="725" actId="20577"/>
          <ac:spMkLst>
            <pc:docMk/>
            <pc:sldMk cId="4068842786" sldId="303"/>
            <ac:spMk id="2" creationId="{A62EA08D-D336-6B48-952D-00D5A2174350}"/>
          </ac:spMkLst>
        </pc:spChg>
      </pc:sldChg>
      <pc:sldChg chg="modSp new del mod">
        <pc:chgData name="ＦＡＮＧ Ｘｉｎｔａｏ(gr0475vx)" userId="f5a69607-3c73-4172-a63e-2f8eff800f7d" providerId="ADAL" clId="{8400153C-FE92-8146-8813-0B8EE3F5F82B}" dt="2021-04-14T07:05:47.799" v="1655" actId="2696"/>
        <pc:sldMkLst>
          <pc:docMk/>
          <pc:sldMk cId="2077266123" sldId="304"/>
        </pc:sldMkLst>
        <pc:spChg chg="mod">
          <ac:chgData name="ＦＡＮＧ Ｘｉｎｔａｏ(gr0475vx)" userId="f5a69607-3c73-4172-a63e-2f8eff800f7d" providerId="ADAL" clId="{8400153C-FE92-8146-8813-0B8EE3F5F82B}" dt="2021-04-14T07:02:40.199" v="1654" actId="404"/>
          <ac:spMkLst>
            <pc:docMk/>
            <pc:sldMk cId="2077266123" sldId="304"/>
            <ac:spMk id="2" creationId="{AC7085B2-6445-AD4A-9593-DE33E9C686FF}"/>
          </ac:spMkLst>
        </pc:spChg>
      </pc:sldChg>
    </pc:docChg>
  </pc:docChgLst>
  <pc:docChgLst>
    <pc:chgData name="FANG Xintao(gr0475vx)" userId="f5a69607-3c73-4172-a63e-2f8eff800f7d" providerId="ADAL" clId="{A8B9C16D-787C-5A40-8C95-922B85396A4F}"/>
    <pc:docChg chg="modSld">
      <pc:chgData name="FANG Xintao(gr0475vx)" userId="f5a69607-3c73-4172-a63e-2f8eff800f7d" providerId="ADAL" clId="{A8B9C16D-787C-5A40-8C95-922B85396A4F}" dt="2020-11-11T14:33:02.741" v="42" actId="20577"/>
      <pc:docMkLst>
        <pc:docMk/>
      </pc:docMkLst>
      <pc:sldChg chg="modSp mod">
        <pc:chgData name="FANG Xintao(gr0475vx)" userId="f5a69607-3c73-4172-a63e-2f8eff800f7d" providerId="ADAL" clId="{A8B9C16D-787C-5A40-8C95-922B85396A4F}" dt="2020-11-11T13:25:52.518" v="15" actId="20577"/>
        <pc:sldMkLst>
          <pc:docMk/>
          <pc:sldMk cId="3777663921" sldId="285"/>
        </pc:sldMkLst>
        <pc:spChg chg="mod">
          <ac:chgData name="FANG Xintao(gr0475vx)" userId="f5a69607-3c73-4172-a63e-2f8eff800f7d" providerId="ADAL" clId="{A8B9C16D-787C-5A40-8C95-922B85396A4F}" dt="2020-11-11T13:25:52.518" v="15" actId="20577"/>
          <ac:spMkLst>
            <pc:docMk/>
            <pc:sldMk cId="3777663921" sldId="285"/>
            <ac:spMk id="10" creationId="{6EFA51B6-35CC-994C-BBEA-0BC3A6F9A484}"/>
          </ac:spMkLst>
        </pc:spChg>
      </pc:sldChg>
      <pc:sldChg chg="modSp mod">
        <pc:chgData name="FANG Xintao(gr0475vx)" userId="f5a69607-3c73-4172-a63e-2f8eff800f7d" providerId="ADAL" clId="{A8B9C16D-787C-5A40-8C95-922B85396A4F}" dt="2020-11-11T11:46:01.946" v="2" actId="1076"/>
        <pc:sldMkLst>
          <pc:docMk/>
          <pc:sldMk cId="3965552190" sldId="290"/>
        </pc:sldMkLst>
        <pc:spChg chg="mod">
          <ac:chgData name="FANG Xintao(gr0475vx)" userId="f5a69607-3c73-4172-a63e-2f8eff800f7d" providerId="ADAL" clId="{A8B9C16D-787C-5A40-8C95-922B85396A4F}" dt="2020-11-11T11:46:01.946" v="2" actId="1076"/>
          <ac:spMkLst>
            <pc:docMk/>
            <pc:sldMk cId="3965552190" sldId="290"/>
            <ac:spMk id="14" creationId="{AF44E83A-1494-344B-8CC8-B3D0C917B9A9}"/>
          </ac:spMkLst>
        </pc:spChg>
        <pc:spChg chg="mod">
          <ac:chgData name="FANG Xintao(gr0475vx)" userId="f5a69607-3c73-4172-a63e-2f8eff800f7d" providerId="ADAL" clId="{A8B9C16D-787C-5A40-8C95-922B85396A4F}" dt="2020-11-11T11:45:56.383" v="1" actId="1076"/>
          <ac:spMkLst>
            <pc:docMk/>
            <pc:sldMk cId="3965552190" sldId="290"/>
            <ac:spMk id="15" creationId="{92C324CC-12BF-8548-BC9F-4BF0B4431A37}"/>
          </ac:spMkLst>
        </pc:spChg>
      </pc:sldChg>
      <pc:sldChg chg="modSp mod">
        <pc:chgData name="FANG Xintao(gr0475vx)" userId="f5a69607-3c73-4172-a63e-2f8eff800f7d" providerId="ADAL" clId="{A8B9C16D-787C-5A40-8C95-922B85396A4F}" dt="2020-11-11T14:33:02.741" v="42" actId="20577"/>
        <pc:sldMkLst>
          <pc:docMk/>
          <pc:sldMk cId="27847503" sldId="293"/>
        </pc:sldMkLst>
        <pc:spChg chg="mod">
          <ac:chgData name="FANG Xintao(gr0475vx)" userId="f5a69607-3c73-4172-a63e-2f8eff800f7d" providerId="ADAL" clId="{A8B9C16D-787C-5A40-8C95-922B85396A4F}" dt="2020-11-11T14:33:02.741" v="42" actId="20577"/>
          <ac:spMkLst>
            <pc:docMk/>
            <pc:sldMk cId="27847503" sldId="293"/>
            <ac:spMk id="7" creationId="{033FE989-0608-8546-B7B8-22DEA6230FE4}"/>
          </ac:spMkLst>
        </pc:spChg>
      </pc:sldChg>
    </pc:docChg>
  </pc:docChgLst>
  <pc:docChgLst>
    <pc:chgData name="ＦＡＮＧ Ｘｉｎｔａｏ(gr0475vx)" userId="f5a69607-3c73-4172-a63e-2f8eff800f7d" providerId="ADAL" clId="{E2D1AABB-76ED-A348-8DCB-25EE9949F3BB}"/>
    <pc:docChg chg="undo custSel delSld modSld">
      <pc:chgData name="ＦＡＮＧ Ｘｉｎｔａｏ(gr0475vx)" userId="f5a69607-3c73-4172-a63e-2f8eff800f7d" providerId="ADAL" clId="{E2D1AABB-76ED-A348-8DCB-25EE9949F3BB}" dt="2021-06-16T23:48:23.006" v="30" actId="2696"/>
      <pc:docMkLst>
        <pc:docMk/>
      </pc:docMkLst>
      <pc:sldChg chg="modSp mod">
        <pc:chgData name="ＦＡＮＧ Ｘｉｎｔａｏ(gr0475vx)" userId="f5a69607-3c73-4172-a63e-2f8eff800f7d" providerId="ADAL" clId="{E2D1AABB-76ED-A348-8DCB-25EE9949F3BB}" dt="2021-06-16T23:46:38.677" v="29" actId="20577"/>
        <pc:sldMkLst>
          <pc:docMk/>
          <pc:sldMk cId="3527916796" sldId="256"/>
        </pc:sldMkLst>
        <pc:spChg chg="mod">
          <ac:chgData name="ＦＡＮＧ Ｘｉｎｔａｏ(gr0475vx)" userId="f5a69607-3c73-4172-a63e-2f8eff800f7d" providerId="ADAL" clId="{E2D1AABB-76ED-A348-8DCB-25EE9949F3BB}" dt="2021-06-16T23:46:38.677" v="29" actId="20577"/>
          <ac:spMkLst>
            <pc:docMk/>
            <pc:sldMk cId="3527916796" sldId="256"/>
            <ac:spMk id="8" creationId="{B013F1E0-8EFF-3D49-B889-08681EED31DD}"/>
          </ac:spMkLst>
        </pc:spChg>
      </pc:sldChg>
      <pc:sldChg chg="del">
        <pc:chgData name="ＦＡＮＧ Ｘｉｎｔａｏ(gr0475vx)" userId="f5a69607-3c73-4172-a63e-2f8eff800f7d" providerId="ADAL" clId="{E2D1AABB-76ED-A348-8DCB-25EE9949F3BB}" dt="2021-06-16T23:48:23.006" v="30" actId="2696"/>
        <pc:sldMkLst>
          <pc:docMk/>
          <pc:sldMk cId="2621240240" sldId="295"/>
        </pc:sldMkLst>
      </pc:sldChg>
      <pc:sldChg chg="del">
        <pc:chgData name="ＦＡＮＧ Ｘｉｎｔａｏ(gr0475vx)" userId="f5a69607-3c73-4172-a63e-2f8eff800f7d" providerId="ADAL" clId="{E2D1AABB-76ED-A348-8DCB-25EE9949F3BB}" dt="2021-06-16T23:48:23.006" v="30" actId="2696"/>
        <pc:sldMkLst>
          <pc:docMk/>
          <pc:sldMk cId="950065305" sldId="327"/>
        </pc:sldMkLst>
      </pc:sldChg>
      <pc:sldChg chg="del">
        <pc:chgData name="ＦＡＮＧ Ｘｉｎｔａｏ(gr0475vx)" userId="f5a69607-3c73-4172-a63e-2f8eff800f7d" providerId="ADAL" clId="{E2D1AABB-76ED-A348-8DCB-25EE9949F3BB}" dt="2021-06-16T23:48:23.006" v="30" actId="2696"/>
        <pc:sldMkLst>
          <pc:docMk/>
          <pc:sldMk cId="1142364531" sldId="341"/>
        </pc:sldMkLst>
      </pc:sldChg>
      <pc:sldChg chg="del">
        <pc:chgData name="ＦＡＮＧ Ｘｉｎｔａｏ(gr0475vx)" userId="f5a69607-3c73-4172-a63e-2f8eff800f7d" providerId="ADAL" clId="{E2D1AABB-76ED-A348-8DCB-25EE9949F3BB}" dt="2021-06-16T23:48:23.006" v="30" actId="2696"/>
        <pc:sldMkLst>
          <pc:docMk/>
          <pc:sldMk cId="1702204824" sldId="344"/>
        </pc:sldMkLst>
      </pc:sldChg>
      <pc:sldChg chg="del">
        <pc:chgData name="ＦＡＮＧ Ｘｉｎｔａｏ(gr0475vx)" userId="f5a69607-3c73-4172-a63e-2f8eff800f7d" providerId="ADAL" clId="{E2D1AABB-76ED-A348-8DCB-25EE9949F3BB}" dt="2021-06-16T23:48:23.006" v="30" actId="2696"/>
        <pc:sldMkLst>
          <pc:docMk/>
          <pc:sldMk cId="3339696787" sldId="345"/>
        </pc:sldMkLst>
      </pc:sldChg>
      <pc:sldChg chg="del">
        <pc:chgData name="ＦＡＮＧ Ｘｉｎｔａｏ(gr0475vx)" userId="f5a69607-3c73-4172-a63e-2f8eff800f7d" providerId="ADAL" clId="{E2D1AABB-76ED-A348-8DCB-25EE9949F3BB}" dt="2021-06-16T23:48:23.006" v="30" actId="2696"/>
        <pc:sldMkLst>
          <pc:docMk/>
          <pc:sldMk cId="1820155129" sldId="346"/>
        </pc:sldMkLst>
      </pc:sldChg>
      <pc:sldChg chg="del">
        <pc:chgData name="ＦＡＮＧ Ｘｉｎｔａｏ(gr0475vx)" userId="f5a69607-3c73-4172-a63e-2f8eff800f7d" providerId="ADAL" clId="{E2D1AABB-76ED-A348-8DCB-25EE9949F3BB}" dt="2021-06-16T23:48:23.006" v="30" actId="2696"/>
        <pc:sldMkLst>
          <pc:docMk/>
          <pc:sldMk cId="4246334356" sldId="347"/>
        </pc:sldMkLst>
      </pc:sldChg>
      <pc:sldChg chg="del">
        <pc:chgData name="ＦＡＮＧ Ｘｉｎｔａｏ(gr0475vx)" userId="f5a69607-3c73-4172-a63e-2f8eff800f7d" providerId="ADAL" clId="{E2D1AABB-76ED-A348-8DCB-25EE9949F3BB}" dt="2021-06-16T23:48:23.006" v="30" actId="2696"/>
        <pc:sldMkLst>
          <pc:docMk/>
          <pc:sldMk cId="33651134" sldId="348"/>
        </pc:sldMkLst>
      </pc:sldChg>
    </pc:docChg>
  </pc:docChgLst>
  <pc:docChgLst>
    <pc:chgData name="ＦＡＮＧ Ｘｉｎｔａｏ(gr0475vx)" userId="f5a69607-3c73-4172-a63e-2f8eff800f7d" providerId="ADAL" clId="{D9A0F94C-6DE8-544A-8AB0-7AB8E34F2E96}"/>
    <pc:docChg chg="undo custSel addSld delSld modSld sldOrd">
      <pc:chgData name="ＦＡＮＧ Ｘｉｎｔａｏ(gr0475vx)" userId="f5a69607-3c73-4172-a63e-2f8eff800f7d" providerId="ADAL" clId="{D9A0F94C-6DE8-544A-8AB0-7AB8E34F2E96}" dt="2021-04-30T08:44:58.257" v="4652" actId="403"/>
      <pc:docMkLst>
        <pc:docMk/>
      </pc:docMkLst>
      <pc:sldChg chg="modSp mod">
        <pc:chgData name="ＦＡＮＧ Ｘｉｎｔａｏ(gr0475vx)" userId="f5a69607-3c73-4172-a63e-2f8eff800f7d" providerId="ADAL" clId="{D9A0F94C-6DE8-544A-8AB0-7AB8E34F2E96}" dt="2021-04-28T02:19:52.836" v="2622" actId="1076"/>
        <pc:sldMkLst>
          <pc:docMk/>
          <pc:sldMk cId="3527916796" sldId="256"/>
        </pc:sldMkLst>
        <pc:spChg chg="mod">
          <ac:chgData name="ＦＡＮＧ Ｘｉｎｔａｏ(gr0475vx)" userId="f5a69607-3c73-4172-a63e-2f8eff800f7d" providerId="ADAL" clId="{D9A0F94C-6DE8-544A-8AB0-7AB8E34F2E96}" dt="2021-04-28T02:19:52.836" v="2622" actId="1076"/>
          <ac:spMkLst>
            <pc:docMk/>
            <pc:sldMk cId="3527916796" sldId="256"/>
            <ac:spMk id="2" creationId="{C09F0BFF-3663-0E4B-A023-6B2E72947AE0}"/>
          </ac:spMkLst>
        </pc:spChg>
        <pc:spChg chg="mod">
          <ac:chgData name="ＦＡＮＧ Ｘｉｎｔａｏ(gr0475vx)" userId="f5a69607-3c73-4172-a63e-2f8eff800f7d" providerId="ADAL" clId="{D9A0F94C-6DE8-544A-8AB0-7AB8E34F2E96}" dt="2021-04-24T12:02:46.686"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D9A0F94C-6DE8-544A-8AB0-7AB8E34F2E96}" dt="2021-04-26T00:00:02.485" v="1467" actId="2711"/>
        <pc:sldMkLst>
          <pc:docMk/>
          <pc:sldMk cId="74261509" sldId="280"/>
        </pc:sldMkLst>
        <pc:spChg chg="mod">
          <ac:chgData name="ＦＡＮＧ Ｘｉｎｔａｏ(gr0475vx)" userId="f5a69607-3c73-4172-a63e-2f8eff800f7d" providerId="ADAL" clId="{D9A0F94C-6DE8-544A-8AB0-7AB8E34F2E96}" dt="2021-04-25T23:59:40.744" v="1453" actId="20577"/>
          <ac:spMkLst>
            <pc:docMk/>
            <pc:sldMk cId="74261509" sldId="280"/>
            <ac:spMk id="4" creationId="{D68AB636-A49F-4B02-97EA-0C34307BC002}"/>
          </ac:spMkLst>
        </pc:spChg>
        <pc:spChg chg="mod">
          <ac:chgData name="ＦＡＮＧ Ｘｉｎｔａｏ(gr0475vx)" userId="f5a69607-3c73-4172-a63e-2f8eff800f7d" providerId="ADAL" clId="{D9A0F94C-6DE8-544A-8AB0-7AB8E34F2E96}" dt="2021-04-26T00:00:02.485" v="1467" actId="2711"/>
          <ac:spMkLst>
            <pc:docMk/>
            <pc:sldMk cId="74261509" sldId="280"/>
            <ac:spMk id="5" creationId="{4E6CA517-B0C2-4EA7-BFB7-4EA564F16D3A}"/>
          </ac:spMkLst>
        </pc:spChg>
      </pc:sldChg>
      <pc:sldChg chg="modSp mod">
        <pc:chgData name="ＦＡＮＧ Ｘｉｎｔａｏ(gr0475vx)" userId="f5a69607-3c73-4172-a63e-2f8eff800f7d" providerId="ADAL" clId="{D9A0F94C-6DE8-544A-8AB0-7AB8E34F2E96}" dt="2021-04-29T05:42:54.872" v="2787" actId="58"/>
        <pc:sldMkLst>
          <pc:docMk/>
          <pc:sldMk cId="2675568392" sldId="283"/>
        </pc:sldMkLst>
        <pc:spChg chg="mod">
          <ac:chgData name="ＦＡＮＧ Ｘｉｎｔａｏ(gr0475vx)" userId="f5a69607-3c73-4172-a63e-2f8eff800f7d" providerId="ADAL" clId="{D9A0F94C-6DE8-544A-8AB0-7AB8E34F2E96}" dt="2021-04-29T05:42:54.872" v="2787" actId="58"/>
          <ac:spMkLst>
            <pc:docMk/>
            <pc:sldMk cId="2675568392" sldId="283"/>
            <ac:spMk id="11" creationId="{1F43357B-B462-D847-BDC3-79AB9AA4B4E4}"/>
          </ac:spMkLst>
        </pc:spChg>
        <pc:graphicFrameChg chg="mod modGraphic">
          <ac:chgData name="ＦＡＮＧ Ｘｉｎｔａｏ(gr0475vx)" userId="f5a69607-3c73-4172-a63e-2f8eff800f7d" providerId="ADAL" clId="{D9A0F94C-6DE8-544A-8AB0-7AB8E34F2E96}" dt="2021-04-29T05:39:31.746" v="2755" actId="20577"/>
          <ac:graphicFrameMkLst>
            <pc:docMk/>
            <pc:sldMk cId="2675568392" sldId="283"/>
            <ac:graphicFrameMk id="4" creationId="{D226A5CC-C41C-6740-8DEF-6B011F4B3669}"/>
          </ac:graphicFrameMkLst>
        </pc:graphicFrameChg>
      </pc:sldChg>
      <pc:sldChg chg="modSp mod ord">
        <pc:chgData name="ＦＡＮＧ Ｘｉｎｔａｏ(gr0475vx)" userId="f5a69607-3c73-4172-a63e-2f8eff800f7d" providerId="ADAL" clId="{D9A0F94C-6DE8-544A-8AB0-7AB8E34F2E96}" dt="2021-04-30T05:57:51.906" v="4651" actId="20577"/>
        <pc:sldMkLst>
          <pc:docMk/>
          <pc:sldMk cId="2621240240" sldId="295"/>
        </pc:sldMkLst>
        <pc:spChg chg="mod">
          <ac:chgData name="ＦＡＮＧ Ｘｉｎｔａｏ(gr0475vx)" userId="f5a69607-3c73-4172-a63e-2f8eff800f7d" providerId="ADAL" clId="{D9A0F94C-6DE8-544A-8AB0-7AB8E34F2E96}" dt="2021-04-30T05:57:51.906" v="4651" actId="20577"/>
          <ac:spMkLst>
            <pc:docMk/>
            <pc:sldMk cId="2621240240" sldId="295"/>
            <ac:spMk id="4" creationId="{3C8F1BE0-FCA2-8C47-A9C4-BA3AA37FA064}"/>
          </ac:spMkLst>
        </pc:spChg>
      </pc:sldChg>
      <pc:sldChg chg="del">
        <pc:chgData name="ＦＡＮＧ Ｘｉｎｔａｏ(gr0475vx)" userId="f5a69607-3c73-4172-a63e-2f8eff800f7d" providerId="ADAL" clId="{D9A0F94C-6DE8-544A-8AB0-7AB8E34F2E96}" dt="2021-04-28T01:52:46.271" v="2359" actId="2696"/>
        <pc:sldMkLst>
          <pc:docMk/>
          <pc:sldMk cId="843165136" sldId="296"/>
        </pc:sldMkLst>
      </pc:sldChg>
      <pc:sldChg chg="modSp">
        <pc:chgData name="ＦＡＮＧ Ｘｉｎｔａｏ(gr0475vx)" userId="f5a69607-3c73-4172-a63e-2f8eff800f7d" providerId="ADAL" clId="{D9A0F94C-6DE8-544A-8AB0-7AB8E34F2E96}" dt="2021-04-25T23:50:42.064" v="1357" actId="20578"/>
        <pc:sldMkLst>
          <pc:docMk/>
          <pc:sldMk cId="3536378391" sldId="297"/>
        </pc:sldMkLst>
        <pc:spChg chg="mod">
          <ac:chgData name="ＦＡＮＧ Ｘｉｎｔａｏ(gr0475vx)" userId="f5a69607-3c73-4172-a63e-2f8eff800f7d" providerId="ADAL" clId="{D9A0F94C-6DE8-544A-8AB0-7AB8E34F2E96}" dt="2021-04-25T23:50:38.054" v="1356" actId="20578"/>
          <ac:spMkLst>
            <pc:docMk/>
            <pc:sldMk cId="3536378391" sldId="297"/>
            <ac:spMk id="11" creationId="{A48B644B-0C89-BC47-A31F-E69C312924BB}"/>
          </ac:spMkLst>
        </pc:spChg>
        <pc:spChg chg="mod">
          <ac:chgData name="ＦＡＮＧ Ｘｉｎｔａｏ(gr0475vx)" userId="f5a69607-3c73-4172-a63e-2f8eff800f7d" providerId="ADAL" clId="{D9A0F94C-6DE8-544A-8AB0-7AB8E34F2E96}" dt="2021-04-25T23:50:38.054" v="1356" actId="20578"/>
          <ac:spMkLst>
            <pc:docMk/>
            <pc:sldMk cId="3536378391" sldId="297"/>
            <ac:spMk id="13" creationId="{5EDE1651-3E14-A849-A467-D7D5D4556A09}"/>
          </ac:spMkLst>
        </pc:spChg>
        <pc:spChg chg="mod">
          <ac:chgData name="ＦＡＮＧ Ｘｉｎｔａｏ(gr0475vx)" userId="f5a69607-3c73-4172-a63e-2f8eff800f7d" providerId="ADAL" clId="{D9A0F94C-6DE8-544A-8AB0-7AB8E34F2E96}" dt="2021-04-25T23:50:42.064" v="1357" actId="20578"/>
          <ac:spMkLst>
            <pc:docMk/>
            <pc:sldMk cId="3536378391" sldId="297"/>
            <ac:spMk id="22" creationId="{1B590A2C-F58C-9B4F-A5D4-61209A05B146}"/>
          </ac:spMkLst>
        </pc:spChg>
        <pc:grpChg chg="mod">
          <ac:chgData name="ＦＡＮＧ Ｘｉｎｔａｏ(gr0475vx)" userId="f5a69607-3c73-4172-a63e-2f8eff800f7d" providerId="ADAL" clId="{D9A0F94C-6DE8-544A-8AB0-7AB8E34F2E96}" dt="2021-04-25T23:50:38.054" v="1356" actId="20578"/>
          <ac:grpSpMkLst>
            <pc:docMk/>
            <pc:sldMk cId="3536378391" sldId="297"/>
            <ac:grpSpMk id="23" creationId="{83C8DEEB-E232-A147-BA41-8C4562D09408}"/>
          </ac:grpSpMkLst>
        </pc:grpChg>
        <pc:cxnChg chg="mod">
          <ac:chgData name="ＦＡＮＧ Ｘｉｎｔａｏ(gr0475vx)" userId="f5a69607-3c73-4172-a63e-2f8eff800f7d" providerId="ADAL" clId="{D9A0F94C-6DE8-544A-8AB0-7AB8E34F2E96}" dt="2021-04-25T23:50:38.054" v="1356" actId="20578"/>
          <ac:cxnSpMkLst>
            <pc:docMk/>
            <pc:sldMk cId="3536378391" sldId="297"/>
            <ac:cxnSpMk id="8" creationId="{005C16EA-6E2B-2549-8B6F-7AAB1F78505D}"/>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0" creationId="{EC845E69-7A75-9248-B4F2-6ACD9B7DD787}"/>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5" creationId="{961C46EA-66EF-6D4A-BE33-66158D77C213}"/>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9" creationId="{83A2AEB1-E32F-A943-A978-73391A638800}"/>
          </ac:cxnSpMkLst>
        </pc:cxnChg>
      </pc:sldChg>
      <pc:sldChg chg="del">
        <pc:chgData name="ＦＡＮＧ Ｘｉｎｔａｏ(gr0475vx)" userId="f5a69607-3c73-4172-a63e-2f8eff800f7d" providerId="ADAL" clId="{D9A0F94C-6DE8-544A-8AB0-7AB8E34F2E96}" dt="2021-04-28T01:52:54.615" v="2360" actId="2696"/>
        <pc:sldMkLst>
          <pc:docMk/>
          <pc:sldMk cId="3577078846" sldId="299"/>
        </pc:sldMkLst>
      </pc:sldChg>
      <pc:sldChg chg="del">
        <pc:chgData name="ＦＡＮＧ Ｘｉｎｔａｏ(gr0475vx)" userId="f5a69607-3c73-4172-a63e-2f8eff800f7d" providerId="ADAL" clId="{D9A0F94C-6DE8-544A-8AB0-7AB8E34F2E96}" dt="2021-04-28T01:52:46.271" v="2359" actId="2696"/>
        <pc:sldMkLst>
          <pc:docMk/>
          <pc:sldMk cId="1625447358" sldId="301"/>
        </pc:sldMkLst>
      </pc:sldChg>
      <pc:sldChg chg="del">
        <pc:chgData name="ＦＡＮＧ Ｘｉｎｔａｏ(gr0475vx)" userId="f5a69607-3c73-4172-a63e-2f8eff800f7d" providerId="ADAL" clId="{D9A0F94C-6DE8-544A-8AB0-7AB8E34F2E96}" dt="2021-04-28T01:52:46.271" v="2359" actId="2696"/>
        <pc:sldMkLst>
          <pc:docMk/>
          <pc:sldMk cId="364124817" sldId="304"/>
        </pc:sldMkLst>
      </pc:sldChg>
      <pc:sldChg chg="addSp delSp modSp del">
        <pc:chgData name="ＦＡＮＧ Ｘｉｎｔａｏ(gr0475vx)" userId="f5a69607-3c73-4172-a63e-2f8eff800f7d" providerId="ADAL" clId="{D9A0F94C-6DE8-544A-8AB0-7AB8E34F2E96}" dt="2021-04-28T01:52:46.271" v="2359" actId="2696"/>
        <pc:sldMkLst>
          <pc:docMk/>
          <pc:sldMk cId="494960933" sldId="305"/>
        </pc:sldMkLst>
        <pc:spChg chg="add del mod">
          <ac:chgData name="ＦＡＮＧ Ｘｉｎｔａｏ(gr0475vx)" userId="f5a69607-3c73-4172-a63e-2f8eff800f7d" providerId="ADAL" clId="{D9A0F94C-6DE8-544A-8AB0-7AB8E34F2E96}" dt="2021-04-24T23:29:14.223" v="19" actId="767"/>
          <ac:spMkLst>
            <pc:docMk/>
            <pc:sldMk cId="494960933" sldId="305"/>
            <ac:spMk id="6" creationId="{7BC33565-DA8E-5248-820F-5507FFBB68CE}"/>
          </ac:spMkLst>
        </pc:spChg>
      </pc:sldChg>
      <pc:sldChg chg="addSp modSp add mod">
        <pc:chgData name="ＦＡＮＧ Ｘｉｎｔａｏ(gr0475vx)" userId="f5a69607-3c73-4172-a63e-2f8eff800f7d" providerId="ADAL" clId="{D9A0F94C-6DE8-544A-8AB0-7AB8E34F2E96}" dt="2021-04-26T10:25:15.967" v="2129" actId="20577"/>
        <pc:sldMkLst>
          <pc:docMk/>
          <pc:sldMk cId="1762799392" sldId="306"/>
        </pc:sldMkLst>
        <pc:spChg chg="mod">
          <ac:chgData name="ＦＡＮＧ Ｘｉｎｔａｏ(gr0475vx)" userId="f5a69607-3c73-4172-a63e-2f8eff800f7d" providerId="ADAL" clId="{D9A0F94C-6DE8-544A-8AB0-7AB8E34F2E96}" dt="2021-04-25T01:26:48.349" v="1254" actId="2711"/>
          <ac:spMkLst>
            <pc:docMk/>
            <pc:sldMk cId="1762799392" sldId="306"/>
            <ac:spMk id="2" creationId="{6CA51CBF-1CF7-2C4E-A052-82A87C20A5B8}"/>
          </ac:spMkLst>
        </pc:spChg>
        <pc:spChg chg="mod">
          <ac:chgData name="ＦＡＮＧ Ｘｉｎｔａｏ(gr0475vx)" userId="f5a69607-3c73-4172-a63e-2f8eff800f7d" providerId="ADAL" clId="{D9A0F94C-6DE8-544A-8AB0-7AB8E34F2E96}" dt="2021-04-26T10:25:15.967" v="2129" actId="20577"/>
          <ac:spMkLst>
            <pc:docMk/>
            <pc:sldMk cId="1762799392" sldId="306"/>
            <ac:spMk id="4" creationId="{3C8F1BE0-FCA2-8C47-A9C4-BA3AA37FA064}"/>
          </ac:spMkLst>
        </pc:spChg>
        <pc:spChg chg="add mod">
          <ac:chgData name="ＦＡＮＧ Ｘｉｎｔａｏ(gr0475vx)" userId="f5a69607-3c73-4172-a63e-2f8eff800f7d" providerId="ADAL" clId="{D9A0F94C-6DE8-544A-8AB0-7AB8E34F2E96}" dt="2021-04-25T23:56:25.394" v="1380" actId="1076"/>
          <ac:spMkLst>
            <pc:docMk/>
            <pc:sldMk cId="1762799392" sldId="306"/>
            <ac:spMk id="5" creationId="{F34694AF-D037-1646-B905-F7BD05CCC1C4}"/>
          </ac:spMkLst>
        </pc:spChg>
      </pc:sldChg>
      <pc:sldChg chg="delSp modSp add mod ord">
        <pc:chgData name="ＦＡＮＧ Ｘｉｎｔａｏ(gr0475vx)" userId="f5a69607-3c73-4172-a63e-2f8eff800f7d" providerId="ADAL" clId="{D9A0F94C-6DE8-544A-8AB0-7AB8E34F2E96}" dt="2021-04-29T06:55:30.775" v="3653" actId="20577"/>
        <pc:sldMkLst>
          <pc:docMk/>
          <pc:sldMk cId="2121512752" sldId="307"/>
        </pc:sldMkLst>
        <pc:spChg chg="mod">
          <ac:chgData name="ＦＡＮＧ Ｘｉｎｔａｏ(gr0475vx)" userId="f5a69607-3c73-4172-a63e-2f8eff800f7d" providerId="ADAL" clId="{D9A0F94C-6DE8-544A-8AB0-7AB8E34F2E96}" dt="2021-04-25T23:51:13.642" v="1368" actId="20577"/>
          <ac:spMkLst>
            <pc:docMk/>
            <pc:sldMk cId="2121512752" sldId="307"/>
            <ac:spMk id="2" creationId="{6CA51CBF-1CF7-2C4E-A052-82A87C20A5B8}"/>
          </ac:spMkLst>
        </pc:spChg>
        <pc:spChg chg="mod">
          <ac:chgData name="ＦＡＮＧ Ｘｉｎｔａｏ(gr0475vx)" userId="f5a69607-3c73-4172-a63e-2f8eff800f7d" providerId="ADAL" clId="{D9A0F94C-6DE8-544A-8AB0-7AB8E34F2E96}" dt="2021-04-29T06:55:30.775" v="3653" actId="20577"/>
          <ac:spMkLst>
            <pc:docMk/>
            <pc:sldMk cId="2121512752" sldId="307"/>
            <ac:spMk id="4" creationId="{3C8F1BE0-FCA2-8C47-A9C4-BA3AA37FA064}"/>
          </ac:spMkLst>
        </pc:spChg>
        <pc:spChg chg="del">
          <ac:chgData name="ＦＡＮＧ Ｘｉｎｔａｏ(gr0475vx)" userId="f5a69607-3c73-4172-a63e-2f8eff800f7d" providerId="ADAL" clId="{D9A0F94C-6DE8-544A-8AB0-7AB8E34F2E96}" dt="2021-04-25T00:07:30.299" v="743" actId="478"/>
          <ac:spMkLst>
            <pc:docMk/>
            <pc:sldMk cId="2121512752" sldId="307"/>
            <ac:spMk id="5" creationId="{F34694AF-D037-1646-B905-F7BD05CCC1C4}"/>
          </ac:spMkLst>
        </pc:spChg>
      </pc:sldChg>
      <pc:sldChg chg="addSp delSp modSp add mod">
        <pc:chgData name="ＦＡＮＧ Ｘｉｎｔａｏ(gr0475vx)" userId="f5a69607-3c73-4172-a63e-2f8eff800f7d" providerId="ADAL" clId="{D9A0F94C-6DE8-544A-8AB0-7AB8E34F2E96}" dt="2021-04-25T01:20:49.758" v="1162" actId="20577"/>
        <pc:sldMkLst>
          <pc:docMk/>
          <pc:sldMk cId="3830767493" sldId="308"/>
        </pc:sldMkLst>
        <pc:spChg chg="mod">
          <ac:chgData name="ＦＡＮＧ Ｘｉｎｔａｏ(gr0475vx)" userId="f5a69607-3c73-4172-a63e-2f8eff800f7d" providerId="ADAL" clId="{D9A0F94C-6DE8-544A-8AB0-7AB8E34F2E96}" dt="2021-04-25T01:20:49.758" v="1162" actId="20577"/>
          <ac:spMkLst>
            <pc:docMk/>
            <pc:sldMk cId="3830767493" sldId="308"/>
            <ac:spMk id="2" creationId="{6CA51CBF-1CF7-2C4E-A052-82A87C20A5B8}"/>
          </ac:spMkLst>
        </pc:spChg>
        <pc:spChg chg="mod">
          <ac:chgData name="ＦＡＮＧ Ｘｉｎｔａｏ(gr0475vx)" userId="f5a69607-3c73-4172-a63e-2f8eff800f7d" providerId="ADAL" clId="{D9A0F94C-6DE8-544A-8AB0-7AB8E34F2E96}" dt="2021-04-25T01:17:13.505" v="1149" actId="20577"/>
          <ac:spMkLst>
            <pc:docMk/>
            <pc:sldMk cId="3830767493" sldId="308"/>
            <ac:spMk id="4" creationId="{3C8F1BE0-FCA2-8C47-A9C4-BA3AA37FA064}"/>
          </ac:spMkLst>
        </pc:spChg>
        <pc:spChg chg="del">
          <ac:chgData name="ＦＡＮＧ Ｘｉｎｔａｏ(gr0475vx)" userId="f5a69607-3c73-4172-a63e-2f8eff800f7d" providerId="ADAL" clId="{D9A0F94C-6DE8-544A-8AB0-7AB8E34F2E96}" dt="2021-04-25T00:07:25.322" v="742" actId="478"/>
          <ac:spMkLst>
            <pc:docMk/>
            <pc:sldMk cId="3830767493" sldId="308"/>
            <ac:spMk id="5" creationId="{F34694AF-D037-1646-B905-F7BD05CCC1C4}"/>
          </ac:spMkLst>
        </pc:spChg>
        <pc:spChg chg="add del mod">
          <ac:chgData name="ＦＡＮＧ Ｘｉｎｔａｏ(gr0475vx)" userId="f5a69607-3c73-4172-a63e-2f8eff800f7d" providerId="ADAL" clId="{D9A0F94C-6DE8-544A-8AB0-7AB8E34F2E96}" dt="2021-04-25T00:06:52.172" v="735" actId="478"/>
          <ac:spMkLst>
            <pc:docMk/>
            <pc:sldMk cId="3830767493" sldId="308"/>
            <ac:spMk id="6" creationId="{2F16C685-6AFA-214B-9A6C-928B04020754}"/>
          </ac:spMkLst>
        </pc:spChg>
      </pc:sldChg>
      <pc:sldChg chg="addSp delSp modSp add mod">
        <pc:chgData name="ＦＡＮＧ Ｘｉｎｔａｏ(gr0475vx)" userId="f5a69607-3c73-4172-a63e-2f8eff800f7d" providerId="ADAL" clId="{D9A0F94C-6DE8-544A-8AB0-7AB8E34F2E96}" dt="2021-04-29T06:35:22.154" v="3431" actId="478"/>
        <pc:sldMkLst>
          <pc:docMk/>
          <pc:sldMk cId="4201324017" sldId="309"/>
        </pc:sldMkLst>
        <pc:spChg chg="mod">
          <ac:chgData name="ＦＡＮＧ Ｘｉｎｔａｏ(gr0475vx)" userId="f5a69607-3c73-4172-a63e-2f8eff800f7d" providerId="ADAL" clId="{D9A0F94C-6DE8-544A-8AB0-7AB8E34F2E96}" dt="2021-04-25T01:21:17.144" v="1178" actId="20577"/>
          <ac:spMkLst>
            <pc:docMk/>
            <pc:sldMk cId="4201324017" sldId="309"/>
            <ac:spMk id="2" creationId="{6CA51CBF-1CF7-2C4E-A052-82A87C20A5B8}"/>
          </ac:spMkLst>
        </pc:spChg>
        <pc:spChg chg="mod">
          <ac:chgData name="ＦＡＮＧ Ｘｉｎｔａｏ(gr0475vx)" userId="f5a69607-3c73-4172-a63e-2f8eff800f7d" providerId="ADAL" clId="{D9A0F94C-6DE8-544A-8AB0-7AB8E34F2E96}" dt="2021-04-26T10:53:39.934" v="2141" actId="20577"/>
          <ac:spMkLst>
            <pc:docMk/>
            <pc:sldMk cId="4201324017" sldId="309"/>
            <ac:spMk id="4" creationId="{3C8F1BE0-FCA2-8C47-A9C4-BA3AA37FA064}"/>
          </ac:spMkLst>
        </pc:spChg>
        <pc:spChg chg="add del mod">
          <ac:chgData name="ＦＡＮＧ Ｘｉｎｔａｏ(gr0475vx)" userId="f5a69607-3c73-4172-a63e-2f8eff800f7d" providerId="ADAL" clId="{D9A0F94C-6DE8-544A-8AB0-7AB8E34F2E96}" dt="2021-04-29T06:35:22.154" v="3431" actId="478"/>
          <ac:spMkLst>
            <pc:docMk/>
            <pc:sldMk cId="4201324017" sldId="309"/>
            <ac:spMk id="5" creationId="{5C19C909-7D78-434B-A860-9297AA19D621}"/>
          </ac:spMkLst>
        </pc:spChg>
      </pc:sldChg>
      <pc:sldChg chg="modSp add mod">
        <pc:chgData name="ＦＡＮＧ Ｘｉｎｔａｏ(gr0475vx)" userId="f5a69607-3c73-4172-a63e-2f8eff800f7d" providerId="ADAL" clId="{D9A0F94C-6DE8-544A-8AB0-7AB8E34F2E96}" dt="2021-04-25T01:26:55.158" v="1255" actId="2711"/>
        <pc:sldMkLst>
          <pc:docMk/>
          <pc:sldMk cId="1880286570" sldId="310"/>
        </pc:sldMkLst>
        <pc:spChg chg="mod">
          <ac:chgData name="ＦＡＮＧ Ｘｉｎｔａｏ(gr0475vx)" userId="f5a69607-3c73-4172-a63e-2f8eff800f7d" providerId="ADAL" clId="{D9A0F94C-6DE8-544A-8AB0-7AB8E34F2E96}" dt="2021-04-25T01:26:55.158" v="1255" actId="2711"/>
          <ac:spMkLst>
            <pc:docMk/>
            <pc:sldMk cId="1880286570" sldId="310"/>
            <ac:spMk id="2" creationId="{6CA51CBF-1CF7-2C4E-A052-82A87C20A5B8}"/>
          </ac:spMkLst>
        </pc:spChg>
      </pc:sldChg>
      <pc:sldChg chg="addSp delSp modSp add mod">
        <pc:chgData name="ＦＡＮＧ Ｘｉｎｔａｏ(gr0475vx)" userId="f5a69607-3c73-4172-a63e-2f8eff800f7d" providerId="ADAL" clId="{D9A0F94C-6DE8-544A-8AB0-7AB8E34F2E96}" dt="2021-04-26T11:50:59.128" v="2358" actId="1076"/>
        <pc:sldMkLst>
          <pc:docMk/>
          <pc:sldMk cId="1380849006" sldId="311"/>
        </pc:sldMkLst>
        <pc:spChg chg="mod">
          <ac:chgData name="ＦＡＮＧ Ｘｉｎｔａｏ(gr0475vx)" userId="f5a69607-3c73-4172-a63e-2f8eff800f7d" providerId="ADAL" clId="{D9A0F94C-6DE8-544A-8AB0-7AB8E34F2E96}" dt="2021-04-25T23:51:44.344" v="1373" actId="2711"/>
          <ac:spMkLst>
            <pc:docMk/>
            <pc:sldMk cId="1380849006" sldId="311"/>
            <ac:spMk id="2" creationId="{6CA51CBF-1CF7-2C4E-A052-82A87C20A5B8}"/>
          </ac:spMkLst>
        </pc:spChg>
        <pc:spChg chg="del">
          <ac:chgData name="ＦＡＮＧ Ｘｉｎｔａｏ(gr0475vx)" userId="f5a69607-3c73-4172-a63e-2f8eff800f7d" providerId="ADAL" clId="{D9A0F94C-6DE8-544A-8AB0-7AB8E34F2E96}" dt="2021-04-25T23:23:41.788" v="1349" actId="478"/>
          <ac:spMkLst>
            <pc:docMk/>
            <pc:sldMk cId="1380849006" sldId="311"/>
            <ac:spMk id="4" creationId="{3C8F1BE0-FCA2-8C47-A9C4-BA3AA37FA064}"/>
          </ac:spMkLst>
        </pc:spChg>
        <pc:picChg chg="add mod">
          <ac:chgData name="ＦＡＮＧ Ｘｉｎｔａｏ(gr0475vx)" userId="f5a69607-3c73-4172-a63e-2f8eff800f7d" providerId="ADAL" clId="{D9A0F94C-6DE8-544A-8AB0-7AB8E34F2E96}" dt="2021-04-26T11:50:59.128" v="2358" actId="1076"/>
          <ac:picMkLst>
            <pc:docMk/>
            <pc:sldMk cId="1380849006" sldId="311"/>
            <ac:picMk id="6" creationId="{2D88F33C-3A71-E24D-8843-24918AE6BEDC}"/>
          </ac:picMkLst>
        </pc:picChg>
      </pc:sldChg>
      <pc:sldChg chg="modSp add mod">
        <pc:chgData name="ＦＡＮＧ Ｘｉｎｔａｏ(gr0475vx)" userId="f5a69607-3c73-4172-a63e-2f8eff800f7d" providerId="ADAL" clId="{D9A0F94C-6DE8-544A-8AB0-7AB8E34F2E96}" dt="2021-04-26T00:00:44.423" v="1493" actId="2711"/>
        <pc:sldMkLst>
          <pc:docMk/>
          <pc:sldMk cId="207681225" sldId="312"/>
        </pc:sldMkLst>
        <pc:spChg chg="mod">
          <ac:chgData name="ＦＡＮＧ Ｘｉｎｔａｏ(gr0475vx)" userId="f5a69607-3c73-4172-a63e-2f8eff800f7d" providerId="ADAL" clId="{D9A0F94C-6DE8-544A-8AB0-7AB8E34F2E96}" dt="2021-04-26T00:00:28.055" v="1477" actId="20577"/>
          <ac:spMkLst>
            <pc:docMk/>
            <pc:sldMk cId="207681225" sldId="312"/>
            <ac:spMk id="4" creationId="{D68AB636-A49F-4B02-97EA-0C34307BC002}"/>
          </ac:spMkLst>
        </pc:spChg>
        <pc:spChg chg="mod">
          <ac:chgData name="ＦＡＮＧ Ｘｉｎｔａｏ(gr0475vx)" userId="f5a69607-3c73-4172-a63e-2f8eff800f7d" providerId="ADAL" clId="{D9A0F94C-6DE8-544A-8AB0-7AB8E34F2E96}" dt="2021-04-26T00:00:44.423" v="1493" actId="2711"/>
          <ac:spMkLst>
            <pc:docMk/>
            <pc:sldMk cId="207681225" sldId="312"/>
            <ac:spMk id="5" creationId="{4E6CA517-B0C2-4EA7-BFB7-4EA564F16D3A}"/>
          </ac:spMkLst>
        </pc:spChg>
      </pc:sldChg>
      <pc:sldChg chg="delSp modSp add del mod">
        <pc:chgData name="ＦＡＮＧ Ｘｉｎｔａｏ(gr0475vx)" userId="f5a69607-3c73-4172-a63e-2f8eff800f7d" providerId="ADAL" clId="{D9A0F94C-6DE8-544A-8AB0-7AB8E34F2E96}" dt="2021-04-28T01:59:50.749" v="2363" actId="2696"/>
        <pc:sldMkLst>
          <pc:docMk/>
          <pc:sldMk cId="1141159651" sldId="313"/>
        </pc:sldMkLst>
        <pc:spChg chg="mod">
          <ac:chgData name="ＦＡＮＧ Ｘｉｎｔａｏ(gr0475vx)" userId="f5a69607-3c73-4172-a63e-2f8eff800f7d" providerId="ADAL" clId="{D9A0F94C-6DE8-544A-8AB0-7AB8E34F2E96}" dt="2021-04-26T00:20:51.090" v="1679" actId="20577"/>
          <ac:spMkLst>
            <pc:docMk/>
            <pc:sldMk cId="1141159651" sldId="313"/>
            <ac:spMk id="2" creationId="{0BCA2A83-E24F-5D4E-8BF7-F35B8447EC8B}"/>
          </ac:spMkLst>
        </pc:spChg>
        <pc:spChg chg="mod">
          <ac:chgData name="ＦＡＮＧ Ｘｉｎｔａｏ(gr0475vx)" userId="f5a69607-3c73-4172-a63e-2f8eff800f7d" providerId="ADAL" clId="{D9A0F94C-6DE8-544A-8AB0-7AB8E34F2E96}" dt="2021-04-26T00:39:14.478" v="1836" actId="20577"/>
          <ac:spMkLst>
            <pc:docMk/>
            <pc:sldMk cId="1141159651" sldId="313"/>
            <ac:spMk id="3" creationId="{61C55BB7-7E93-C440-9960-6826833123C0}"/>
          </ac:spMkLst>
        </pc:spChg>
        <pc:spChg chg="mod">
          <ac:chgData name="ＦＡＮＧ Ｘｉｎｔａｏ(gr0475vx)" userId="f5a69607-3c73-4172-a63e-2f8eff800f7d" providerId="ADAL" clId="{D9A0F94C-6DE8-544A-8AB0-7AB8E34F2E96}" dt="2021-04-26T00:39:00.582" v="1829" actId="1076"/>
          <ac:spMkLst>
            <pc:docMk/>
            <pc:sldMk cId="1141159651" sldId="313"/>
            <ac:spMk id="4" creationId="{34D5B7FB-CDCA-C946-9ED2-17AC670CC453}"/>
          </ac:spMkLst>
        </pc:spChg>
        <pc:spChg chg="mod">
          <ac:chgData name="ＦＡＮＧ Ｘｉｎｔａｏ(gr0475vx)" userId="f5a69607-3c73-4172-a63e-2f8eff800f7d" providerId="ADAL" clId="{D9A0F94C-6DE8-544A-8AB0-7AB8E34F2E96}" dt="2021-04-26T00:39:11.675" v="1834" actId="20577"/>
          <ac:spMkLst>
            <pc:docMk/>
            <pc:sldMk cId="1141159651" sldId="313"/>
            <ac:spMk id="6" creationId="{01E301B7-E0BE-D04E-A6E7-BA7AD82E38C1}"/>
          </ac:spMkLst>
        </pc:spChg>
        <pc:spChg chg="mod">
          <ac:chgData name="ＦＡＮＧ Ｘｉｎｔａｏ(gr0475vx)" userId="f5a69607-3c73-4172-a63e-2f8eff800f7d" providerId="ADAL" clId="{D9A0F94C-6DE8-544A-8AB0-7AB8E34F2E96}" dt="2021-04-26T00:39:19.750" v="1837" actId="1076"/>
          <ac:spMkLst>
            <pc:docMk/>
            <pc:sldMk cId="1141159651" sldId="313"/>
            <ac:spMk id="7" creationId="{379623BC-6259-714E-98D8-FBAEAAD4E607}"/>
          </ac:spMkLst>
        </pc:spChg>
        <pc:spChg chg="del mod">
          <ac:chgData name="ＦＡＮＧ Ｘｉｎｔａｏ(gr0475vx)" userId="f5a69607-3c73-4172-a63e-2f8eff800f7d" providerId="ADAL" clId="{D9A0F94C-6DE8-544A-8AB0-7AB8E34F2E96}" dt="2021-04-26T00:16:05.824" v="1610" actId="21"/>
          <ac:spMkLst>
            <pc:docMk/>
            <pc:sldMk cId="1141159651" sldId="313"/>
            <ac:spMk id="9" creationId="{50F9AE64-EE96-A849-8434-1D1FDF0ABA00}"/>
          </ac:spMkLst>
        </pc:spChg>
        <pc:spChg chg="del mod">
          <ac:chgData name="ＦＡＮＧ Ｘｉｎｔａｏ(gr0475vx)" userId="f5a69607-3c73-4172-a63e-2f8eff800f7d" providerId="ADAL" clId="{D9A0F94C-6DE8-544A-8AB0-7AB8E34F2E96}" dt="2021-04-26T00:16:05.824" v="1610" actId="21"/>
          <ac:spMkLst>
            <pc:docMk/>
            <pc:sldMk cId="1141159651" sldId="313"/>
            <ac:spMk id="10" creationId="{55ED1917-90DA-6E48-9BC9-C4144A584870}"/>
          </ac:spMkLst>
        </pc:spChg>
      </pc:sldChg>
      <pc:sldChg chg="modSp add mod">
        <pc:chgData name="ＦＡＮＧ Ｘｉｎｔａｏ(gr0475vx)" userId="f5a69607-3c73-4172-a63e-2f8eff800f7d" providerId="ADAL" clId="{D9A0F94C-6DE8-544A-8AB0-7AB8E34F2E96}" dt="2021-04-30T08:44:58.257" v="4652" actId="403"/>
        <pc:sldMkLst>
          <pc:docMk/>
          <pc:sldMk cId="2290584944" sldId="313"/>
        </pc:sldMkLst>
        <pc:spChg chg="mod">
          <ac:chgData name="ＦＡＮＧ Ｘｉｎｔａｏ(gr0475vx)" userId="f5a69607-3c73-4172-a63e-2f8eff800f7d" providerId="ADAL" clId="{D9A0F94C-6DE8-544A-8AB0-7AB8E34F2E96}" dt="2021-04-30T08:44:58.257" v="4652" actId="403"/>
          <ac:spMkLst>
            <pc:docMk/>
            <pc:sldMk cId="2290584944" sldId="313"/>
            <ac:spMk id="4" creationId="{34D5B7FB-CDCA-C946-9ED2-17AC670CC453}"/>
          </ac:spMkLst>
        </pc:spChg>
      </pc:sldChg>
      <pc:sldChg chg="add">
        <pc:chgData name="ＦＡＮＧ Ｘｉｎｔａｏ(gr0475vx)" userId="f5a69607-3c73-4172-a63e-2f8eff800f7d" providerId="ADAL" clId="{D9A0F94C-6DE8-544A-8AB0-7AB8E34F2E96}" dt="2021-04-28T01:59:56.087" v="2364"/>
        <pc:sldMkLst>
          <pc:docMk/>
          <pc:sldMk cId="1596815898" sldId="314"/>
        </pc:sldMkLst>
      </pc:sldChg>
      <pc:sldChg chg="addSp delSp modSp add del mod ord">
        <pc:chgData name="ＦＡＮＧ Ｘｉｎｔａｏ(gr0475vx)" userId="f5a69607-3c73-4172-a63e-2f8eff800f7d" providerId="ADAL" clId="{D9A0F94C-6DE8-544A-8AB0-7AB8E34F2E96}" dt="2021-04-28T01:59:50.749" v="2363" actId="2696"/>
        <pc:sldMkLst>
          <pc:docMk/>
          <pc:sldMk cId="3652423497" sldId="314"/>
        </pc:sldMkLst>
        <pc:spChg chg="mod">
          <ac:chgData name="ＦＡＮＧ Ｘｉｎｔａｏ(gr0475vx)" userId="f5a69607-3c73-4172-a63e-2f8eff800f7d" providerId="ADAL" clId="{D9A0F94C-6DE8-544A-8AB0-7AB8E34F2E96}" dt="2021-04-26T00:22:08.257" v="1697" actId="20577"/>
          <ac:spMkLst>
            <pc:docMk/>
            <pc:sldMk cId="3652423497" sldId="314"/>
            <ac:spMk id="2" creationId="{0BCA2A83-E24F-5D4E-8BF7-F35B8447EC8B}"/>
          </ac:spMkLst>
        </pc:spChg>
        <pc:spChg chg="mod">
          <ac:chgData name="ＦＡＮＧ Ｘｉｎｔａｏ(gr0475vx)" userId="f5a69607-3c73-4172-a63e-2f8eff800f7d" providerId="ADAL" clId="{D9A0F94C-6DE8-544A-8AB0-7AB8E34F2E96}" dt="2021-04-26T00:36:20.279" v="1753" actId="108"/>
          <ac:spMkLst>
            <pc:docMk/>
            <pc:sldMk cId="3652423497" sldId="314"/>
            <ac:spMk id="3" creationId="{61C55BB7-7E93-C440-9960-6826833123C0}"/>
          </ac:spMkLst>
        </pc:spChg>
        <pc:spChg chg="mod">
          <ac:chgData name="ＦＡＮＧ Ｘｉｎｔａｏ(gr0475vx)" userId="f5a69607-3c73-4172-a63e-2f8eff800f7d" providerId="ADAL" clId="{D9A0F94C-6DE8-544A-8AB0-7AB8E34F2E96}" dt="2021-04-26T00:41:31.202" v="1873" actId="20577"/>
          <ac:spMkLst>
            <pc:docMk/>
            <pc:sldMk cId="3652423497" sldId="314"/>
            <ac:spMk id="4" creationId="{34D5B7FB-CDCA-C946-9ED2-17AC670CC453}"/>
          </ac:spMkLst>
        </pc:spChg>
        <pc:spChg chg="del mod">
          <ac:chgData name="ＦＡＮＧ Ｘｉｎｔａｏ(gr0475vx)" userId="f5a69607-3c73-4172-a63e-2f8eff800f7d" providerId="ADAL" clId="{D9A0F94C-6DE8-544A-8AB0-7AB8E34F2E96}" dt="2021-04-26T00:22:00.578" v="1692" actId="478"/>
          <ac:spMkLst>
            <pc:docMk/>
            <pc:sldMk cId="3652423497" sldId="314"/>
            <ac:spMk id="6" creationId="{01E301B7-E0BE-D04E-A6E7-BA7AD82E38C1}"/>
          </ac:spMkLst>
        </pc:spChg>
        <pc:spChg chg="del mod">
          <ac:chgData name="ＦＡＮＧ Ｘｉｎｔａｏ(gr0475vx)" userId="f5a69607-3c73-4172-a63e-2f8eff800f7d" providerId="ADAL" clId="{D9A0F94C-6DE8-544A-8AB0-7AB8E34F2E96}" dt="2021-04-26T00:22:01.827" v="1693" actId="478"/>
          <ac:spMkLst>
            <pc:docMk/>
            <pc:sldMk cId="3652423497" sldId="314"/>
            <ac:spMk id="7" creationId="{379623BC-6259-714E-98D8-FBAEAAD4E607}"/>
          </ac:spMkLst>
        </pc:spChg>
        <pc:spChg chg="add mod">
          <ac:chgData name="ＦＡＮＧ Ｘｉｎｔａｏ(gr0475vx)" userId="f5a69607-3c73-4172-a63e-2f8eff800f7d" providerId="ADAL" clId="{D9A0F94C-6DE8-544A-8AB0-7AB8E34F2E96}" dt="2021-04-26T00:23:01.534" v="1720" actId="20577"/>
          <ac:spMkLst>
            <pc:docMk/>
            <pc:sldMk cId="3652423497" sldId="314"/>
            <ac:spMk id="8" creationId="{CF695982-78A9-8B47-84B4-790B6F6FFF60}"/>
          </ac:spMkLst>
        </pc:spChg>
        <pc:spChg chg="add mod">
          <ac:chgData name="ＦＡＮＧ Ｘｉｎｔａｏ(gr0475vx)" userId="f5a69607-3c73-4172-a63e-2f8eff800f7d" providerId="ADAL" clId="{D9A0F94C-6DE8-544A-8AB0-7AB8E34F2E96}" dt="2021-04-26T00:23:41.245" v="1726" actId="207"/>
          <ac:spMkLst>
            <pc:docMk/>
            <pc:sldMk cId="3652423497" sldId="314"/>
            <ac:spMk id="9" creationId="{1050EDB2-BFDB-0441-82D1-8C75620769A8}"/>
          </ac:spMkLst>
        </pc:spChg>
      </pc:sldChg>
      <pc:sldChg chg="delSp modSp add del mod">
        <pc:chgData name="ＦＡＮＧ Ｘｉｎｔａｏ(gr0475vx)" userId="f5a69607-3c73-4172-a63e-2f8eff800f7d" providerId="ADAL" clId="{D9A0F94C-6DE8-544A-8AB0-7AB8E34F2E96}" dt="2021-04-28T01:59:50.749" v="2363" actId="2696"/>
        <pc:sldMkLst>
          <pc:docMk/>
          <pc:sldMk cId="486893943" sldId="315"/>
        </pc:sldMkLst>
        <pc:spChg chg="del mod">
          <ac:chgData name="ＦＡＮＧ Ｘｉｎｔａｏ(gr0475vx)" userId="f5a69607-3c73-4172-a63e-2f8eff800f7d" providerId="ADAL" clId="{D9A0F94C-6DE8-544A-8AB0-7AB8E34F2E96}" dt="2021-04-26T00:21:30.040" v="1686" actId="478"/>
          <ac:spMkLst>
            <pc:docMk/>
            <pc:sldMk cId="486893943" sldId="315"/>
            <ac:spMk id="6" creationId="{01E301B7-E0BE-D04E-A6E7-BA7AD82E38C1}"/>
          </ac:spMkLst>
        </pc:spChg>
        <pc:spChg chg="del mod">
          <ac:chgData name="ＦＡＮＧ Ｘｉｎｔａｏ(gr0475vx)" userId="f5a69607-3c73-4172-a63e-2f8eff800f7d" providerId="ADAL" clId="{D9A0F94C-6DE8-544A-8AB0-7AB8E34F2E96}" dt="2021-04-26T00:21:33.515" v="1688" actId="478"/>
          <ac:spMkLst>
            <pc:docMk/>
            <pc:sldMk cId="486893943" sldId="315"/>
            <ac:spMk id="7" creationId="{379623BC-6259-714E-98D8-FBAEAAD4E607}"/>
          </ac:spMkLst>
        </pc:spChg>
      </pc:sldChg>
      <pc:sldChg chg="add">
        <pc:chgData name="ＦＡＮＧ Ｘｉｎｔａｏ(gr0475vx)" userId="f5a69607-3c73-4172-a63e-2f8eff800f7d" providerId="ADAL" clId="{D9A0F94C-6DE8-544A-8AB0-7AB8E34F2E96}" dt="2021-04-28T01:59:56.087" v="2364"/>
        <pc:sldMkLst>
          <pc:docMk/>
          <pc:sldMk cId="3604128280" sldId="315"/>
        </pc:sldMkLst>
      </pc:sldChg>
      <pc:sldChg chg="modSp add del mod">
        <pc:chgData name="ＦＡＮＧ Ｘｉｎｔａｏ(gr0475vx)" userId="f5a69607-3c73-4172-a63e-2f8eff800f7d" providerId="ADAL" clId="{D9A0F94C-6DE8-544A-8AB0-7AB8E34F2E96}" dt="2021-04-28T01:59:50.749" v="2363" actId="2696"/>
        <pc:sldMkLst>
          <pc:docMk/>
          <pc:sldMk cId="1112805213" sldId="316"/>
        </pc:sldMkLst>
        <pc:spChg chg="mod">
          <ac:chgData name="ＦＡＮＧ Ｘｉｎｔａｏ(gr0475vx)" userId="f5a69607-3c73-4172-a63e-2f8eff800f7d" providerId="ADAL" clId="{D9A0F94C-6DE8-544A-8AB0-7AB8E34F2E96}" dt="2021-04-26T00:39:46.259" v="1842" actId="20577"/>
          <ac:spMkLst>
            <pc:docMk/>
            <pc:sldMk cId="1112805213" sldId="316"/>
            <ac:spMk id="2" creationId="{0BCA2A83-E24F-5D4E-8BF7-F35B8447EC8B}"/>
          </ac:spMkLst>
        </pc:spChg>
        <pc:spChg chg="mod">
          <ac:chgData name="ＦＡＮＧ Ｘｉｎｔａｏ(gr0475vx)" userId="f5a69607-3c73-4172-a63e-2f8eff800f7d" providerId="ADAL" clId="{D9A0F94C-6DE8-544A-8AB0-7AB8E34F2E96}" dt="2021-04-26T00:42:57.695" v="1905" actId="20577"/>
          <ac:spMkLst>
            <pc:docMk/>
            <pc:sldMk cId="1112805213" sldId="316"/>
            <ac:spMk id="3" creationId="{61C55BB7-7E93-C440-9960-6826833123C0}"/>
          </ac:spMkLst>
        </pc:spChg>
        <pc:spChg chg="mod">
          <ac:chgData name="ＦＡＮＧ Ｘｉｎｔａｏ(gr0475vx)" userId="f5a69607-3c73-4172-a63e-2f8eff800f7d" providerId="ADAL" clId="{D9A0F94C-6DE8-544A-8AB0-7AB8E34F2E96}" dt="2021-04-26T00:44:26.856" v="1943" actId="20577"/>
          <ac:spMkLst>
            <pc:docMk/>
            <pc:sldMk cId="1112805213" sldId="316"/>
            <ac:spMk id="4" creationId="{34D5B7FB-CDCA-C946-9ED2-17AC670CC453}"/>
          </ac:spMkLst>
        </pc:spChg>
        <pc:spChg chg="mod">
          <ac:chgData name="ＦＡＮＧ Ｘｉｎｔａｏ(gr0475vx)" userId="f5a69607-3c73-4172-a63e-2f8eff800f7d" providerId="ADAL" clId="{D9A0F94C-6DE8-544A-8AB0-7AB8E34F2E96}" dt="2021-04-26T00:42:44.832" v="1896" actId="20577"/>
          <ac:spMkLst>
            <pc:docMk/>
            <pc:sldMk cId="1112805213" sldId="316"/>
            <ac:spMk id="8" creationId="{CF695982-78A9-8B47-84B4-790B6F6FFF60}"/>
          </ac:spMkLst>
        </pc:spChg>
        <pc:spChg chg="mod">
          <ac:chgData name="ＦＡＮＧ Ｘｉｎｔａｏ(gr0475vx)" userId="f5a69607-3c73-4172-a63e-2f8eff800f7d" providerId="ADAL" clId="{D9A0F94C-6DE8-544A-8AB0-7AB8E34F2E96}" dt="2021-04-26T00:42:24.624" v="1882" actId="113"/>
          <ac:spMkLst>
            <pc:docMk/>
            <pc:sldMk cId="1112805213" sldId="316"/>
            <ac:spMk id="9" creationId="{1050EDB2-BFDB-0441-82D1-8C75620769A8}"/>
          </ac:spMkLst>
        </pc:spChg>
      </pc:sldChg>
      <pc:sldChg chg="add">
        <pc:chgData name="ＦＡＮＧ Ｘｉｎｔａｏ(gr0475vx)" userId="f5a69607-3c73-4172-a63e-2f8eff800f7d" providerId="ADAL" clId="{D9A0F94C-6DE8-544A-8AB0-7AB8E34F2E96}" dt="2021-04-28T01:59:56.087" v="2364"/>
        <pc:sldMkLst>
          <pc:docMk/>
          <pc:sldMk cId="1709266927" sldId="316"/>
        </pc:sldMkLst>
      </pc:sldChg>
      <pc:sldChg chg="addSp delSp modSp add mod modAnim">
        <pc:chgData name="ＦＡＮＧ Ｘｉｎｔａｏ(gr0475vx)" userId="f5a69607-3c73-4172-a63e-2f8eff800f7d" providerId="ADAL" clId="{D9A0F94C-6DE8-544A-8AB0-7AB8E34F2E96}" dt="2021-04-29T08:51:34.304" v="3979"/>
        <pc:sldMkLst>
          <pc:docMk/>
          <pc:sldMk cId="1545246540" sldId="317"/>
        </pc:sldMkLst>
        <pc:spChg chg="mod">
          <ac:chgData name="ＦＡＮＧ Ｘｉｎｔａｏ(gr0475vx)" userId="f5a69607-3c73-4172-a63e-2f8eff800f7d" providerId="ADAL" clId="{D9A0F94C-6DE8-544A-8AB0-7AB8E34F2E96}" dt="2021-04-26T11:27:45.539" v="2209" actId="2711"/>
          <ac:spMkLst>
            <pc:docMk/>
            <pc:sldMk cId="1545246540" sldId="317"/>
            <ac:spMk id="2" creationId="{6CA51CBF-1CF7-2C4E-A052-82A87C20A5B8}"/>
          </ac:spMkLst>
        </pc:spChg>
        <pc:spChg chg="add mod">
          <ac:chgData name="ＦＡＮＧ Ｘｉｎｔａｏ(gr0475vx)" userId="f5a69607-3c73-4172-a63e-2f8eff800f7d" providerId="ADAL" clId="{D9A0F94C-6DE8-544A-8AB0-7AB8E34F2E96}" dt="2021-04-29T08:48:27.888" v="3865" actId="20577"/>
          <ac:spMkLst>
            <pc:docMk/>
            <pc:sldMk cId="1545246540" sldId="317"/>
            <ac:spMk id="5" creationId="{8E49719F-9E59-0349-BE3B-C3D9816F97AB}"/>
          </ac:spMkLst>
        </pc:spChg>
        <pc:spChg chg="add del mod">
          <ac:chgData name="ＦＡＮＧ Ｘｉｎｔａｏ(gr0475vx)" userId="f5a69607-3c73-4172-a63e-2f8eff800f7d" providerId="ADAL" clId="{D9A0F94C-6DE8-544A-8AB0-7AB8E34F2E96}" dt="2021-04-29T08:28:33.880" v="3742" actId="478"/>
          <ac:spMkLst>
            <pc:docMk/>
            <pc:sldMk cId="1545246540" sldId="317"/>
            <ac:spMk id="7" creationId="{AB13DA4E-A3D6-1540-A783-7AA5ACD34E2C}"/>
          </ac:spMkLst>
        </pc:spChg>
        <pc:spChg chg="add mod">
          <ac:chgData name="ＦＡＮＧ Ｘｉｎｔａｏ(gr0475vx)" userId="f5a69607-3c73-4172-a63e-2f8eff800f7d" providerId="ADAL" clId="{D9A0F94C-6DE8-544A-8AB0-7AB8E34F2E96}" dt="2021-04-29T08:29:05.550" v="3747" actId="1076"/>
          <ac:spMkLst>
            <pc:docMk/>
            <pc:sldMk cId="1545246540" sldId="317"/>
            <ac:spMk id="8" creationId="{C025D56A-7E1A-984D-A62D-52973A31213F}"/>
          </ac:spMkLst>
        </pc:spChg>
        <pc:spChg chg="add del mod">
          <ac:chgData name="ＦＡＮＧ Ｘｉｎｔａｏ(gr0475vx)" userId="f5a69607-3c73-4172-a63e-2f8eff800f7d" providerId="ADAL" clId="{D9A0F94C-6DE8-544A-8AB0-7AB8E34F2E96}" dt="2021-04-29T08:47:34.511" v="3840"/>
          <ac:spMkLst>
            <pc:docMk/>
            <pc:sldMk cId="1545246540" sldId="317"/>
            <ac:spMk id="11" creationId="{395F396D-A799-4644-BDC9-986B45F696A5}"/>
          </ac:spMkLst>
        </pc:spChg>
        <pc:spChg chg="add mod">
          <ac:chgData name="ＦＡＮＧ Ｘｉｎｔａｏ(gr0475vx)" userId="f5a69607-3c73-4172-a63e-2f8eff800f7d" providerId="ADAL" clId="{D9A0F94C-6DE8-544A-8AB0-7AB8E34F2E96}" dt="2021-04-29T08:50:30.229" v="3965" actId="1076"/>
          <ac:spMkLst>
            <pc:docMk/>
            <pc:sldMk cId="1545246540" sldId="317"/>
            <ac:spMk id="12" creationId="{6B2091A2-49E8-F447-A8D4-9493905FF496}"/>
          </ac:spMkLst>
        </pc:spChg>
        <pc:picChg chg="del">
          <ac:chgData name="ＦＡＮＧ Ｘｉｎｔａｏ(gr0475vx)" userId="f5a69607-3c73-4172-a63e-2f8eff800f7d" providerId="ADAL" clId="{D9A0F94C-6DE8-544A-8AB0-7AB8E34F2E96}" dt="2021-04-26T11:27:48.116" v="2210" actId="478"/>
          <ac:picMkLst>
            <pc:docMk/>
            <pc:sldMk cId="1545246540" sldId="317"/>
            <ac:picMk id="6" creationId="{2D88F33C-3A71-E24D-8843-24918AE6BEDC}"/>
          </ac:picMkLst>
        </pc:picChg>
        <pc:picChg chg="add mod">
          <ac:chgData name="ＦＡＮＧ Ｘｉｎｔａｏ(gr0475vx)" userId="f5a69607-3c73-4172-a63e-2f8eff800f7d" providerId="ADAL" clId="{D9A0F94C-6DE8-544A-8AB0-7AB8E34F2E96}" dt="2021-04-29T08:28:43.287" v="3744" actId="1076"/>
          <ac:picMkLst>
            <pc:docMk/>
            <pc:sldMk cId="1545246540" sldId="317"/>
            <ac:picMk id="6" creationId="{39525BD6-A566-7046-9447-917D6CD36793}"/>
          </ac:picMkLst>
        </pc:picChg>
        <pc:picChg chg="add mod">
          <ac:chgData name="ＦＡＮＧ Ｘｉｎｔａｏ(gr0475vx)" userId="f5a69607-3c73-4172-a63e-2f8eff800f7d" providerId="ADAL" clId="{D9A0F94C-6DE8-544A-8AB0-7AB8E34F2E96}" dt="2021-04-29T08:48:32.536" v="3866" actId="1076"/>
          <ac:picMkLst>
            <pc:docMk/>
            <pc:sldMk cId="1545246540" sldId="317"/>
            <ac:picMk id="10" creationId="{1CCEDD69-5D75-B240-98BA-5C9EEE0EB405}"/>
          </ac:picMkLst>
        </pc:picChg>
        <pc:cxnChg chg="add mod">
          <ac:chgData name="ＦＡＮＧ Ｘｉｎｔａｏ(gr0475vx)" userId="f5a69607-3c73-4172-a63e-2f8eff800f7d" providerId="ADAL" clId="{D9A0F94C-6DE8-544A-8AB0-7AB8E34F2E96}" dt="2021-04-29T08:50:54.275" v="3977" actId="692"/>
          <ac:cxnSpMkLst>
            <pc:docMk/>
            <pc:sldMk cId="1545246540" sldId="317"/>
            <ac:cxnSpMk id="14" creationId="{4EA30FE5-8EF6-C643-840A-D1576781B535}"/>
          </ac:cxnSpMkLst>
        </pc:cxnChg>
      </pc:sldChg>
      <pc:sldChg chg="addSp delSp modSp new mod">
        <pc:chgData name="ＦＡＮＧ Ｘｉｎｔａｏ(gr0475vx)" userId="f5a69607-3c73-4172-a63e-2f8eff800f7d" providerId="ADAL" clId="{D9A0F94C-6DE8-544A-8AB0-7AB8E34F2E96}" dt="2021-04-29T08:33:21.895" v="3757" actId="20577"/>
        <pc:sldMkLst>
          <pc:docMk/>
          <pc:sldMk cId="2301113523" sldId="318"/>
        </pc:sldMkLst>
        <pc:spChg chg="mod">
          <ac:chgData name="ＦＡＮＧ Ｘｉｎｔａｏ(gr0475vx)" userId="f5a69607-3c73-4172-a63e-2f8eff800f7d" providerId="ADAL" clId="{D9A0F94C-6DE8-544A-8AB0-7AB8E34F2E96}" dt="2021-04-29T05:33:10.605" v="2662" actId="207"/>
          <ac:spMkLst>
            <pc:docMk/>
            <pc:sldMk cId="2301113523" sldId="318"/>
            <ac:spMk id="2" creationId="{D8A13D4C-CDE7-AE4A-99B4-CC82B1974AC4}"/>
          </ac:spMkLst>
        </pc:spChg>
        <pc:spChg chg="add del mod">
          <ac:chgData name="ＦＡＮＧ Ｘｉｎｔａｏ(gr0475vx)" userId="f5a69607-3c73-4172-a63e-2f8eff800f7d" providerId="ADAL" clId="{D9A0F94C-6DE8-544A-8AB0-7AB8E34F2E96}" dt="2021-04-29T06:22:44.346" v="3183" actId="478"/>
          <ac:spMkLst>
            <pc:docMk/>
            <pc:sldMk cId="2301113523" sldId="318"/>
            <ac:spMk id="4" creationId="{2B0EDD93-CBF5-FD4B-BAB0-8F2F0CB6C0EA}"/>
          </ac:spMkLst>
        </pc:spChg>
        <pc:spChg chg="add mod">
          <ac:chgData name="ＦＡＮＧ Ｘｉｎｔａｏ(gr0475vx)" userId="f5a69607-3c73-4172-a63e-2f8eff800f7d" providerId="ADAL" clId="{D9A0F94C-6DE8-544A-8AB0-7AB8E34F2E96}" dt="2021-04-29T08:33:21.895" v="3757" actId="20577"/>
          <ac:spMkLst>
            <pc:docMk/>
            <pc:sldMk cId="2301113523" sldId="318"/>
            <ac:spMk id="5" creationId="{19DFA765-B0E5-B548-B00F-52A085FBE5F2}"/>
          </ac:spMkLst>
        </pc:spChg>
        <pc:spChg chg="add mod">
          <ac:chgData name="ＦＡＮＧ Ｘｉｎｔａｏ(gr0475vx)" userId="f5a69607-3c73-4172-a63e-2f8eff800f7d" providerId="ADAL" clId="{D9A0F94C-6DE8-544A-8AB0-7AB8E34F2E96}" dt="2021-04-29T06:38:11.113" v="3443" actId="20577"/>
          <ac:spMkLst>
            <pc:docMk/>
            <pc:sldMk cId="2301113523" sldId="318"/>
            <ac:spMk id="6" creationId="{6E706BD5-F131-7E44-9DB0-BB14F8D49803}"/>
          </ac:spMkLst>
        </pc:spChg>
      </pc:sldChg>
      <pc:sldChg chg="addSp modSp new mod">
        <pc:chgData name="ＦＡＮＧ Ｘｉｎｔａｏ(gr0475vx)" userId="f5a69607-3c73-4172-a63e-2f8eff800f7d" providerId="ADAL" clId="{D9A0F94C-6DE8-544A-8AB0-7AB8E34F2E96}" dt="2021-04-29T11:23:12.799" v="4609" actId="20577"/>
        <pc:sldMkLst>
          <pc:docMk/>
          <pc:sldMk cId="1198251673" sldId="319"/>
        </pc:sldMkLst>
        <pc:spChg chg="mod">
          <ac:chgData name="ＦＡＮＧ Ｘｉｎｔａｏ(gr0475vx)" userId="f5a69607-3c73-4172-a63e-2f8eff800f7d" providerId="ADAL" clId="{D9A0F94C-6DE8-544A-8AB0-7AB8E34F2E96}" dt="2021-04-29T11:23:12.799" v="4609" actId="20577"/>
          <ac:spMkLst>
            <pc:docMk/>
            <pc:sldMk cId="1198251673" sldId="319"/>
            <ac:spMk id="2" creationId="{0A8EF776-B10C-7643-A77C-B44AEC1D6DBA}"/>
          </ac:spMkLst>
        </pc:spChg>
        <pc:spChg chg="add mod">
          <ac:chgData name="ＦＡＮＧ Ｘｉｎｔａｏ(gr0475vx)" userId="f5a69607-3c73-4172-a63e-2f8eff800f7d" providerId="ADAL" clId="{D9A0F94C-6DE8-544A-8AB0-7AB8E34F2E96}" dt="2021-04-29T08:33:51.228" v="3781" actId="20577"/>
          <ac:spMkLst>
            <pc:docMk/>
            <pc:sldMk cId="1198251673" sldId="319"/>
            <ac:spMk id="4" creationId="{D8FC8467-D496-224C-ACD4-8A35923A2352}"/>
          </ac:spMkLst>
        </pc:spChg>
        <pc:spChg chg="add mod">
          <ac:chgData name="ＦＡＮＧ Ｘｉｎｔａｏ(gr0475vx)" userId="f5a69607-3c73-4172-a63e-2f8eff800f7d" providerId="ADAL" clId="{D9A0F94C-6DE8-544A-8AB0-7AB8E34F2E96}" dt="2021-04-29T06:44:42.141" v="3519"/>
          <ac:spMkLst>
            <pc:docMk/>
            <pc:sldMk cId="1198251673" sldId="319"/>
            <ac:spMk id="5" creationId="{A00F84FC-60DA-384A-A9C0-379D8C651B04}"/>
          </ac:spMkLst>
        </pc:spChg>
      </pc:sldChg>
      <pc:sldChg chg="addSp delSp modSp new mod">
        <pc:chgData name="ＦＡＮＧ Ｘｉｎｔａｏ(gr0475vx)" userId="f5a69607-3c73-4172-a63e-2f8eff800f7d" providerId="ADAL" clId="{D9A0F94C-6DE8-544A-8AB0-7AB8E34F2E96}" dt="2021-04-29T10:13:09.780" v="4607" actId="1076"/>
        <pc:sldMkLst>
          <pc:docMk/>
          <pc:sldMk cId="4206928298" sldId="320"/>
        </pc:sldMkLst>
        <pc:spChg chg="mod">
          <ac:chgData name="ＦＡＮＧ Ｘｉｎｔａｏ(gr0475vx)" userId="f5a69607-3c73-4172-a63e-2f8eff800f7d" providerId="ADAL" clId="{D9A0F94C-6DE8-544A-8AB0-7AB8E34F2E96}" dt="2021-04-29T09:03:04.227" v="4007" actId="207"/>
          <ac:spMkLst>
            <pc:docMk/>
            <pc:sldMk cId="4206928298" sldId="320"/>
            <ac:spMk id="2" creationId="{5014505B-3A10-984F-9A43-34653DFFF597}"/>
          </ac:spMkLst>
        </pc:spChg>
        <pc:spChg chg="add del mod">
          <ac:chgData name="ＦＡＮＧ Ｘｉｎｔａｏ(gr0475vx)" userId="f5a69607-3c73-4172-a63e-2f8eff800f7d" providerId="ADAL" clId="{D9A0F94C-6DE8-544A-8AB0-7AB8E34F2E96}" dt="2021-04-29T09:19:10.518" v="4211" actId="478"/>
          <ac:spMkLst>
            <pc:docMk/>
            <pc:sldMk cId="4206928298" sldId="320"/>
            <ac:spMk id="4" creationId="{208B4BFD-15F3-E64B-8E52-CBC8C10A83E4}"/>
          </ac:spMkLst>
        </pc:spChg>
        <pc:graphicFrameChg chg="add del mod modGraphic">
          <ac:chgData name="ＦＡＮＧ Ｘｉｎｔａｏ(gr0475vx)" userId="f5a69607-3c73-4172-a63e-2f8eff800f7d" providerId="ADAL" clId="{D9A0F94C-6DE8-544A-8AB0-7AB8E34F2E96}" dt="2021-04-29T09:14:15.188" v="4062" actId="478"/>
          <ac:graphicFrameMkLst>
            <pc:docMk/>
            <pc:sldMk cId="4206928298" sldId="320"/>
            <ac:graphicFrameMk id="5" creationId="{B9711C88-1E16-0649-9669-277E6A932C95}"/>
          </ac:graphicFrameMkLst>
        </pc:graphicFrameChg>
        <pc:graphicFrameChg chg="add del mod modGraphic">
          <ac:chgData name="ＦＡＮＧ Ｘｉｎｔａｏ(gr0475vx)" userId="f5a69607-3c73-4172-a63e-2f8eff800f7d" providerId="ADAL" clId="{D9A0F94C-6DE8-544A-8AB0-7AB8E34F2E96}" dt="2021-04-29T09:31:02.171" v="4393" actId="478"/>
          <ac:graphicFrameMkLst>
            <pc:docMk/>
            <pc:sldMk cId="4206928298" sldId="320"/>
            <ac:graphicFrameMk id="6" creationId="{AD0B1B66-E795-3248-BB83-2D1FFA14E5F8}"/>
          </ac:graphicFrameMkLst>
        </pc:graphicFrameChg>
        <pc:graphicFrameChg chg="add mod modGraphic">
          <ac:chgData name="ＦＡＮＧ Ｘｉｎｔａｏ(gr0475vx)" userId="f5a69607-3c73-4172-a63e-2f8eff800f7d" providerId="ADAL" clId="{D9A0F94C-6DE8-544A-8AB0-7AB8E34F2E96}" dt="2021-04-29T10:13:09.780" v="4607" actId="1076"/>
          <ac:graphicFrameMkLst>
            <pc:docMk/>
            <pc:sldMk cId="4206928298" sldId="320"/>
            <ac:graphicFrameMk id="7" creationId="{1ECFB004-2AB0-EF48-84E7-FE4F199906D2}"/>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6E9504D4-B8E7-EA41-936B-040120E5D417}">
      <dgm:prSet phldrT="[テキスト]"/>
      <dgm:spPr/>
      <dgm:t>
        <a:bodyPr/>
        <a:lstStyle/>
        <a:p>
          <a:pPr rtl="0"/>
          <a:r>
            <a:rPr kumimoji="1" lang="ja-JP" altLang="en-US" b="1">
              <a:latin typeface="MS PGothic"/>
              <a:ea typeface="MS PGothic"/>
            </a:rPr>
            <a:t>固有表現抽出モデル</a:t>
          </a:r>
        </a:p>
      </dgm:t>
    </dgm:pt>
    <dgm:pt modelId="{6651D6BC-ADCA-5643-AD80-C644730269F5}" type="parTrans" cxnId="{AB8B31F6-6F41-D44A-9F5C-8EC46AA262CF}">
      <dgm:prSet/>
      <dgm:spPr/>
      <dgm:t>
        <a:bodyPr/>
        <a:lstStyle/>
        <a:p>
          <a:endParaRPr kumimoji="1" lang="ja-JP" altLang="en-US"/>
        </a:p>
      </dgm:t>
    </dgm:pt>
    <dgm:pt modelId="{F03540AC-6827-7846-956B-68CCDAC94052}" type="sibTrans" cxnId="{AB8B31F6-6F41-D44A-9F5C-8EC46AA262CF}">
      <dgm:prSet/>
      <dgm:spPr/>
      <dgm:t>
        <a:bodyPr/>
        <a:lstStyle/>
        <a:p>
          <a:endParaRPr kumimoji="1" lang="ja-JP" altLang="en-US"/>
        </a:p>
      </dgm:t>
    </dgm:pt>
    <dgm:pt modelId="{C6933442-A349-49C5-9737-3CBC9F894399}">
      <dgm:prSet phldr="0"/>
      <dgm:spPr>
        <a:solidFill>
          <a:schemeClr val="bg2">
            <a:lumMod val="75000"/>
          </a:schemeClr>
        </a:solidFill>
      </dgm:spPr>
      <dgm:t>
        <a:bodyPr/>
        <a:lstStyle/>
        <a:p>
          <a:r>
            <a:rPr kumimoji="1" lang="ja-JP" altLang="en-US"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dgm:spPr/>
      <dgm:t>
        <a:bodyPr/>
        <a:lstStyle/>
        <a:p>
          <a:r>
            <a:rPr kumimoji="1" lang="ja-JP" b="1">
              <a:latin typeface="MS PGothic"/>
              <a:ea typeface="MS PGothic"/>
            </a:rPr>
            <a:t>関係</a:t>
          </a:r>
          <a:r>
            <a:rPr kumimoji="1" lang="ja-JP" altLang="en-US" b="1">
              <a:latin typeface="MS PGothic"/>
              <a:ea typeface="MS PGothic"/>
            </a:rPr>
            <a:t>分類</a:t>
          </a:r>
          <a:r>
            <a:rPr kumimoji="1" lang="en-US" altLang="ja-JP" b="1">
              <a:latin typeface="MS PGothic"/>
              <a:ea typeface="MS PGothic"/>
            </a:rPr>
            <a:t> </a:t>
          </a:r>
          <a:r>
            <a:rPr kumimoji="1" lang="ja-JP" altLang="en-US"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dgm:spPr>
        <a:solidFill>
          <a:schemeClr val="bg2">
            <a:lumMod val="75000"/>
          </a:schemeClr>
        </a:solidFill>
      </dgm:spPr>
      <dgm:t>
        <a:bodyPr/>
        <a:lstStyle/>
        <a:p>
          <a:r>
            <a:rPr kumimoji="1" lang="ja-JP" altLang="en-US"/>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22C174EB-70BC-E74F-B4EA-EE9D667DD95B}">
      <dgm:prSet/>
      <dgm:spPr>
        <a:solidFill>
          <a:schemeClr val="bg2">
            <a:lumMod val="75000"/>
          </a:schemeClr>
        </a:solidFill>
      </dgm:spPr>
      <dgm:t>
        <a:bodyPr/>
        <a:lstStyle/>
        <a:p>
          <a:r>
            <a:rPr kumimoji="1" lang="ja-JP" altLang="en-US"/>
            <a:t>固有表現</a:t>
          </a:r>
        </a:p>
      </dgm:t>
    </dgm:pt>
    <dgm:pt modelId="{974E19FB-0824-504C-AA63-EF4253BD0532}" type="parTrans" cxnId="{749700E1-197F-7143-A6F3-4818C81BE508}">
      <dgm:prSet/>
      <dgm:spPr/>
      <dgm:t>
        <a:bodyPr/>
        <a:lstStyle/>
        <a:p>
          <a:endParaRPr kumimoji="1" lang="ja-JP" altLang="en-US"/>
        </a:p>
      </dgm:t>
    </dgm:pt>
    <dgm:pt modelId="{87AB28F8-E01B-7048-80D3-608CEE111279}" type="sibTrans" cxnId="{749700E1-197F-7143-A6F3-4818C81BE508}">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5" custScaleX="101598" custScaleY="69872">
        <dgm:presLayoutVars>
          <dgm:bulletEnabled val="1"/>
        </dgm:presLayoutVars>
      </dgm:prSet>
      <dgm:spPr/>
    </dgm:pt>
    <dgm:pt modelId="{2CB2F9BA-9E0D-3944-A160-474142A946BE}" type="pres">
      <dgm:prSet presAssocID="{A03B606D-7836-AE41-8586-17FAEEBDA038}" presName="sibTrans" presStyleLbl="sibTrans2D1" presStyleIdx="0" presStyleCnt="4"/>
      <dgm:spPr/>
    </dgm:pt>
    <dgm:pt modelId="{F65D6AB5-5D52-B34E-AA83-92D7B3669D71}" type="pres">
      <dgm:prSet presAssocID="{A03B606D-7836-AE41-8586-17FAEEBDA038}" presName="connectorText" presStyleLbl="sibTrans2D1" presStyleIdx="0" presStyleCnt="4"/>
      <dgm:spPr/>
    </dgm:pt>
    <dgm:pt modelId="{D7A87227-DCCB-3E49-B83B-856323ABB656}" type="pres">
      <dgm:prSet presAssocID="{6E9504D4-B8E7-EA41-936B-040120E5D417}" presName="node" presStyleLbl="node1" presStyleIdx="1" presStyleCnt="5" custScaleX="102760">
        <dgm:presLayoutVars>
          <dgm:bulletEnabled val="1"/>
        </dgm:presLayoutVars>
      </dgm:prSet>
      <dgm:spPr/>
    </dgm:pt>
    <dgm:pt modelId="{B0BF1E39-C691-FE4B-A91A-07F5A9303EED}" type="pres">
      <dgm:prSet presAssocID="{F03540AC-6827-7846-956B-68CCDAC94052}" presName="sibTrans" presStyleLbl="sibTrans2D1" presStyleIdx="1" presStyleCnt="4"/>
      <dgm:spPr/>
    </dgm:pt>
    <dgm:pt modelId="{4AF79DD8-073A-A94D-82F2-CEA9FB394318}" type="pres">
      <dgm:prSet presAssocID="{F03540AC-6827-7846-956B-68CCDAC94052}" presName="connectorText" presStyleLbl="sibTrans2D1" presStyleIdx="1" presStyleCnt="4"/>
      <dgm:spPr/>
    </dgm:pt>
    <dgm:pt modelId="{3555D5EB-FDCA-3B40-9703-04F343140435}" type="pres">
      <dgm:prSet presAssocID="{22C174EB-70BC-E74F-B4EA-EE9D667DD95B}" presName="node" presStyleLbl="node1" presStyleIdx="2" presStyleCnt="5" custScaleX="101928" custScaleY="70136">
        <dgm:presLayoutVars>
          <dgm:bulletEnabled val="1"/>
        </dgm:presLayoutVars>
      </dgm:prSet>
      <dgm:spPr/>
    </dgm:pt>
    <dgm:pt modelId="{3CB609F2-5AFE-5A45-BE18-664010ED117C}" type="pres">
      <dgm:prSet presAssocID="{87AB28F8-E01B-7048-80D3-608CEE111279}" presName="sibTrans" presStyleLbl="sibTrans2D1" presStyleIdx="2" presStyleCnt="4"/>
      <dgm:spPr/>
    </dgm:pt>
    <dgm:pt modelId="{F0BD58CD-642A-9B44-BEB5-27AC7A102146}" type="pres">
      <dgm:prSet presAssocID="{87AB28F8-E01B-7048-80D3-608CEE111279}" presName="connectorText" presStyleLbl="sibTrans2D1" presStyleIdx="2" presStyleCnt="4"/>
      <dgm:spPr/>
    </dgm:pt>
    <dgm:pt modelId="{11CE03D3-CDCF-44E3-9A20-54D6766EB542}" type="pres">
      <dgm:prSet presAssocID="{C86D531E-3CC5-4712-B87A-8871D8CEEF38}" presName="node" presStyleLbl="node1" presStyleIdx="3" presStyleCnt="5" custScaleX="103267">
        <dgm:presLayoutVars>
          <dgm:bulletEnabled val="1"/>
        </dgm:presLayoutVars>
      </dgm:prSet>
      <dgm:spPr/>
    </dgm:pt>
    <dgm:pt modelId="{3E1163E0-8D08-9C42-8B04-F09BB6585CD8}" type="pres">
      <dgm:prSet presAssocID="{696C5170-EA44-408C-98A8-FDB9EAEAF12E}" presName="sibTrans" presStyleLbl="sibTrans2D1" presStyleIdx="3" presStyleCnt="4"/>
      <dgm:spPr/>
    </dgm:pt>
    <dgm:pt modelId="{48227218-30D5-F642-B7CB-8B433CA0B0CD}" type="pres">
      <dgm:prSet presAssocID="{696C5170-EA44-408C-98A8-FDB9EAEAF12E}" presName="connectorText" presStyleLbl="sibTrans2D1" presStyleIdx="3" presStyleCnt="4"/>
      <dgm:spPr/>
    </dgm:pt>
    <dgm:pt modelId="{680ACE5F-EC77-42AB-9337-56CBC5402435}" type="pres">
      <dgm:prSet presAssocID="{C6933442-A349-49C5-9737-3CBC9F894399}" presName="node" presStyleLbl="node1" presStyleIdx="4" presStyleCnt="5" custScaleX="102259" custScaleY="70098">
        <dgm:presLayoutVars>
          <dgm:bulletEnabled val="1"/>
        </dgm:presLayoutVars>
      </dgm:prSet>
      <dgm:spPr/>
    </dgm:pt>
  </dgm:ptLst>
  <dgm:cxnLst>
    <dgm:cxn modelId="{B89E2605-D0A3-D346-9700-96256521F28C}" type="presOf" srcId="{87AB28F8-E01B-7048-80D3-608CEE111279}" destId="{F0BD58CD-642A-9B44-BEB5-27AC7A102146}" srcOrd="1" destOrd="0" presId="urn:microsoft.com/office/officeart/2005/8/layout/process1"/>
    <dgm:cxn modelId="{2A26D324-802E-F043-A02D-E87AFE96B14B}" type="presOf" srcId="{696C5170-EA44-408C-98A8-FDB9EAEAF12E}" destId="{48227218-30D5-F642-B7CB-8B433CA0B0CD}" srcOrd="1" destOrd="0" presId="urn:microsoft.com/office/officeart/2005/8/layout/process1"/>
    <dgm:cxn modelId="{31614C2E-7090-DB45-8828-6474B8C99D8B}" type="presOf" srcId="{5EFE10C8-EB93-D347-A16B-7950EB2D5BDB}" destId="{35AE263C-BC3B-0E48-A363-23FD6176FFC8}" srcOrd="0" destOrd="0" presId="urn:microsoft.com/office/officeart/2005/8/layout/process1"/>
    <dgm:cxn modelId="{5EAAB236-7AAE-D741-B8D5-6AAE1C30F377}" type="presOf" srcId="{A03B606D-7836-AE41-8586-17FAEEBDA038}" destId="{F65D6AB5-5D52-B34E-AA83-92D7B3669D71}" srcOrd="1" destOrd="0" presId="urn:microsoft.com/office/officeart/2005/8/layout/process1"/>
    <dgm:cxn modelId="{8424EC37-2D9B-334C-80D5-3D53371319F6}" type="presOf" srcId="{F03540AC-6827-7846-956B-68CCDAC94052}" destId="{4AF79DD8-073A-A94D-82F2-CEA9FB394318}" srcOrd="1"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433EF14F-F6B9-A345-94B7-F41988083A65}" type="presOf" srcId="{87AB28F8-E01B-7048-80D3-608CEE111279}" destId="{3CB609F2-5AFE-5A45-BE18-664010ED117C}" srcOrd="0" destOrd="0" presId="urn:microsoft.com/office/officeart/2005/8/layout/process1"/>
    <dgm:cxn modelId="{E0084A60-6A3C-4A4C-9941-8C9F03422957}" srcId="{2EB3FF60-02A6-F845-B439-57F687D97011}" destId="{C86D531E-3CC5-4712-B87A-8871D8CEEF38}" srcOrd="3"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E343C172-7528-5B47-B1D0-E095BD8C59F6}" type="presOf" srcId="{F03540AC-6827-7846-956B-68CCDAC94052}" destId="{B0BF1E39-C691-FE4B-A91A-07F5A9303EED}" srcOrd="0" destOrd="0" presId="urn:microsoft.com/office/officeart/2005/8/layout/process1"/>
    <dgm:cxn modelId="{24DFEE74-0F6F-7246-86A3-DBDBAD24931B}" type="presOf" srcId="{C6933442-A349-49C5-9737-3CBC9F894399}" destId="{680ACE5F-EC77-42AB-9337-56CBC5402435}" srcOrd="0" destOrd="0" presId="urn:microsoft.com/office/officeart/2005/8/layout/process1"/>
    <dgm:cxn modelId="{C2E82D7F-CD2E-B74C-9880-A58119A67690}" type="presOf" srcId="{22C174EB-70BC-E74F-B4EA-EE9D667DD95B}" destId="{3555D5EB-FDCA-3B40-9703-04F343140435}" srcOrd="0" destOrd="0" presId="urn:microsoft.com/office/officeart/2005/8/layout/process1"/>
    <dgm:cxn modelId="{62654296-7A6F-4B42-908D-17A2E77AF3D4}" type="presOf" srcId="{6E9504D4-B8E7-EA41-936B-040120E5D417}" destId="{D7A87227-DCCB-3E49-B83B-856323ABB656}" srcOrd="0"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749700E1-197F-7143-A6F3-4818C81BE508}" srcId="{2EB3FF60-02A6-F845-B439-57F687D97011}" destId="{22C174EB-70BC-E74F-B4EA-EE9D667DD95B}" srcOrd="2" destOrd="0" parTransId="{974E19FB-0824-504C-AA63-EF4253BD0532}" sibTransId="{87AB28F8-E01B-7048-80D3-608CEE111279}"/>
    <dgm:cxn modelId="{E7AC89E6-B700-4700-9FA6-052C94652FC5}" srcId="{2EB3FF60-02A6-F845-B439-57F687D97011}" destId="{C6933442-A349-49C5-9737-3CBC9F894399}" srcOrd="4" destOrd="0" parTransId="{2D3A7368-6EEA-40F1-96AD-C617462BACD5}" sibTransId="{EF187B72-1921-4E53-81DA-DC20C230141A}"/>
    <dgm:cxn modelId="{AB8B31F6-6F41-D44A-9F5C-8EC46AA262CF}" srcId="{2EB3FF60-02A6-F845-B439-57F687D97011}" destId="{6E9504D4-B8E7-EA41-936B-040120E5D417}" srcOrd="1" destOrd="0" parTransId="{6651D6BC-ADCA-5643-AD80-C644730269F5}" sibTransId="{F03540AC-6827-7846-956B-68CCDAC94052}"/>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0DF55400-DB7C-C842-8327-E6DBA2A8BAD1}" type="presParOf" srcId="{2CB2F9BA-9E0D-3944-A160-474142A946BE}" destId="{F65D6AB5-5D52-B34E-AA83-92D7B3669D71}" srcOrd="0" destOrd="0" presId="urn:microsoft.com/office/officeart/2005/8/layout/process1"/>
    <dgm:cxn modelId="{5B1CB488-95C7-2146-8C35-14712823C19A}" type="presParOf" srcId="{E92D7705-CB6E-0F49-88A0-0C9A30ACC261}" destId="{D7A87227-DCCB-3E49-B83B-856323ABB656}" srcOrd="2" destOrd="0" presId="urn:microsoft.com/office/officeart/2005/8/layout/process1"/>
    <dgm:cxn modelId="{FC22CE0B-BF1D-AA49-A0E7-3F637753D6F3}" type="presParOf" srcId="{E92D7705-CB6E-0F49-88A0-0C9A30ACC261}" destId="{B0BF1E39-C691-FE4B-A91A-07F5A9303EED}" srcOrd="3" destOrd="0" presId="urn:microsoft.com/office/officeart/2005/8/layout/process1"/>
    <dgm:cxn modelId="{8A93DF35-3E2D-1740-94B6-02D169FDCCBE}" type="presParOf" srcId="{B0BF1E39-C691-FE4B-A91A-07F5A9303EED}" destId="{4AF79DD8-073A-A94D-82F2-CEA9FB394318}" srcOrd="0" destOrd="0" presId="urn:microsoft.com/office/officeart/2005/8/layout/process1"/>
    <dgm:cxn modelId="{E7D985C2-B58B-C948-ACC8-82149377BD50}" type="presParOf" srcId="{E92D7705-CB6E-0F49-88A0-0C9A30ACC261}" destId="{3555D5EB-FDCA-3B40-9703-04F343140435}" srcOrd="4" destOrd="0" presId="urn:microsoft.com/office/officeart/2005/8/layout/process1"/>
    <dgm:cxn modelId="{1AA4D66A-E8C1-0048-A241-B8D0B2935F64}" type="presParOf" srcId="{E92D7705-CB6E-0F49-88A0-0C9A30ACC261}" destId="{3CB609F2-5AFE-5A45-BE18-664010ED117C}" srcOrd="5" destOrd="0" presId="urn:microsoft.com/office/officeart/2005/8/layout/process1"/>
    <dgm:cxn modelId="{C3D93B88-91EE-3B40-8EAA-A50687739869}" type="presParOf" srcId="{3CB609F2-5AFE-5A45-BE18-664010ED117C}" destId="{F0BD58CD-642A-9B44-BEB5-27AC7A102146}" srcOrd="0" destOrd="0" presId="urn:microsoft.com/office/officeart/2005/8/layout/process1"/>
    <dgm:cxn modelId="{5101FB83-EE34-A74F-AFB6-535163686802}" type="presParOf" srcId="{E92D7705-CB6E-0F49-88A0-0C9A30ACC261}" destId="{11CE03D3-CDCF-44E3-9A20-54D6766EB542}" srcOrd="6" destOrd="0" presId="urn:microsoft.com/office/officeart/2005/8/layout/process1"/>
    <dgm:cxn modelId="{5E0D8C2F-54F3-E343-A08D-2EFD1A3F72B3}" type="presParOf" srcId="{E92D7705-CB6E-0F49-88A0-0C9A30ACC261}" destId="{3E1163E0-8D08-9C42-8B04-F09BB6585CD8}" srcOrd="7" destOrd="0" presId="urn:microsoft.com/office/officeart/2005/8/layout/process1"/>
    <dgm:cxn modelId="{C4874222-6095-8C40-8523-A126E46E9599}"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C6933442-A349-49C5-9737-3CBC9F894399}">
      <dgm:prSet phldr="0" custT="1"/>
      <dgm:spPr>
        <a:solidFill>
          <a:schemeClr val="bg2">
            <a:lumMod val="75000"/>
          </a:schemeClr>
        </a:solidFill>
      </dgm:spPr>
      <dgm:t>
        <a:bodyPr/>
        <a:lstStyle/>
        <a:p>
          <a:r>
            <a:rPr kumimoji="1" lang="ja-JP" altLang="en-US" sz="1600"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custT="1"/>
      <dgm:spPr/>
      <dgm:t>
        <a:bodyPr/>
        <a:lstStyle/>
        <a:p>
          <a:r>
            <a:rPr kumimoji="1" lang="ja-JP" altLang="en-US" sz="1600" b="1">
              <a:latin typeface="MS PGothic"/>
              <a:ea typeface="MS PGothic"/>
            </a:rPr>
            <a:t>エンティティ関係分類</a:t>
          </a:r>
          <a:r>
            <a:rPr kumimoji="1" lang="en-US" altLang="ja-JP" sz="1600" b="1">
              <a:latin typeface="MS PGothic"/>
              <a:ea typeface="MS PGothic"/>
            </a:rPr>
            <a:t>  </a:t>
          </a:r>
          <a:r>
            <a:rPr kumimoji="1" lang="ja-JP" altLang="en-US" sz="1600"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custT="1"/>
      <dgm:spPr>
        <a:solidFill>
          <a:schemeClr val="bg2">
            <a:lumMod val="75000"/>
          </a:schemeClr>
        </a:solidFill>
      </dgm:spPr>
      <dgm:t>
        <a:bodyPr/>
        <a:lstStyle/>
        <a:p>
          <a:r>
            <a:rPr kumimoji="1" lang="ja-JP" altLang="en-US" sz="1600"/>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3" custScaleX="101547" custScaleY="80737">
        <dgm:presLayoutVars>
          <dgm:bulletEnabled val="1"/>
        </dgm:presLayoutVars>
      </dgm:prSet>
      <dgm:spPr/>
    </dgm:pt>
    <dgm:pt modelId="{2CB2F9BA-9E0D-3944-A160-474142A946BE}" type="pres">
      <dgm:prSet presAssocID="{A03B606D-7836-AE41-8586-17FAEEBDA038}" presName="sibTrans" presStyleLbl="sibTrans2D1" presStyleIdx="0" presStyleCnt="2"/>
      <dgm:spPr/>
    </dgm:pt>
    <dgm:pt modelId="{F65D6AB5-5D52-B34E-AA83-92D7B3669D71}" type="pres">
      <dgm:prSet presAssocID="{A03B606D-7836-AE41-8586-17FAEEBDA038}" presName="connectorText" presStyleLbl="sibTrans2D1" presStyleIdx="0" presStyleCnt="2"/>
      <dgm:spPr/>
    </dgm:pt>
    <dgm:pt modelId="{11CE03D3-CDCF-44E3-9A20-54D6766EB542}" type="pres">
      <dgm:prSet presAssocID="{C86D531E-3CC5-4712-B87A-8871D8CEEF38}" presName="node" presStyleLbl="node1" presStyleIdx="1" presStyleCnt="3" custScaleX="112290" custScaleY="112763">
        <dgm:presLayoutVars>
          <dgm:bulletEnabled val="1"/>
        </dgm:presLayoutVars>
      </dgm:prSet>
      <dgm:spPr/>
    </dgm:pt>
    <dgm:pt modelId="{3E1163E0-8D08-9C42-8B04-F09BB6585CD8}" type="pres">
      <dgm:prSet presAssocID="{696C5170-EA44-408C-98A8-FDB9EAEAF12E}" presName="sibTrans" presStyleLbl="sibTrans2D1" presStyleIdx="1" presStyleCnt="2"/>
      <dgm:spPr/>
    </dgm:pt>
    <dgm:pt modelId="{48227218-30D5-F642-B7CB-8B433CA0B0CD}" type="pres">
      <dgm:prSet presAssocID="{696C5170-EA44-408C-98A8-FDB9EAEAF12E}" presName="connectorText" presStyleLbl="sibTrans2D1" presStyleIdx="1" presStyleCnt="2"/>
      <dgm:spPr/>
    </dgm:pt>
    <dgm:pt modelId="{680ACE5F-EC77-42AB-9337-56CBC5402435}" type="pres">
      <dgm:prSet presAssocID="{C6933442-A349-49C5-9737-3CBC9F894399}" presName="node" presStyleLbl="node1" presStyleIdx="2" presStyleCnt="3" custScaleX="102259" custScaleY="78042">
        <dgm:presLayoutVars>
          <dgm:bulletEnabled val="1"/>
        </dgm:presLayoutVars>
      </dgm:prSet>
      <dgm:spPr/>
    </dgm:pt>
  </dgm:ptLst>
  <dgm:cxnLst>
    <dgm:cxn modelId="{31614C2E-7090-DB45-8828-6474B8C99D8B}" type="presOf" srcId="{5EFE10C8-EB93-D347-A16B-7950EB2D5BDB}" destId="{35AE263C-BC3B-0E48-A363-23FD6176FFC8}" srcOrd="0"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C27BAF54-F67A-6A45-9381-2F53533E4F69}" type="presOf" srcId="{A03B606D-7836-AE41-8586-17FAEEBDA038}" destId="{F65D6AB5-5D52-B34E-AA83-92D7B3669D71}" srcOrd="1" destOrd="0" presId="urn:microsoft.com/office/officeart/2005/8/layout/process1"/>
    <dgm:cxn modelId="{E0084A60-6A3C-4A4C-9941-8C9F03422957}" srcId="{2EB3FF60-02A6-F845-B439-57F687D97011}" destId="{C86D531E-3CC5-4712-B87A-8871D8CEEF38}" srcOrd="1"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24DFEE74-0F6F-7246-86A3-DBDBAD24931B}" type="presOf" srcId="{C6933442-A349-49C5-9737-3CBC9F894399}" destId="{680ACE5F-EC77-42AB-9337-56CBC5402435}" srcOrd="0" destOrd="0" presId="urn:microsoft.com/office/officeart/2005/8/layout/process1"/>
    <dgm:cxn modelId="{F343939D-D5BB-9B4B-AEF5-B892C90F0BAD}" type="presOf" srcId="{696C5170-EA44-408C-98A8-FDB9EAEAF12E}" destId="{48227218-30D5-F642-B7CB-8B433CA0B0CD}" srcOrd="1"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E7AC89E6-B700-4700-9FA6-052C94652FC5}" srcId="{2EB3FF60-02A6-F845-B439-57F687D97011}" destId="{C6933442-A349-49C5-9737-3CBC9F894399}" srcOrd="2" destOrd="0" parTransId="{2D3A7368-6EEA-40F1-96AD-C617462BACD5}" sibTransId="{EF187B72-1921-4E53-81DA-DC20C230141A}"/>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E2E0B9F5-E5FC-E448-92F7-F1A212661835}" type="presParOf" srcId="{2CB2F9BA-9E0D-3944-A160-474142A946BE}" destId="{F65D6AB5-5D52-B34E-AA83-92D7B3669D71}" srcOrd="0" destOrd="0" presId="urn:microsoft.com/office/officeart/2005/8/layout/process1"/>
    <dgm:cxn modelId="{5101FB83-EE34-A74F-AFB6-535163686802}" type="presParOf" srcId="{E92D7705-CB6E-0F49-88A0-0C9A30ACC261}" destId="{11CE03D3-CDCF-44E3-9A20-54D6766EB542}" srcOrd="2" destOrd="0" presId="urn:microsoft.com/office/officeart/2005/8/layout/process1"/>
    <dgm:cxn modelId="{5E0D8C2F-54F3-E343-A08D-2EFD1A3F72B3}" type="presParOf" srcId="{E92D7705-CB6E-0F49-88A0-0C9A30ACC261}" destId="{3E1163E0-8D08-9C42-8B04-F09BB6585CD8}" srcOrd="3" destOrd="0" presId="urn:microsoft.com/office/officeart/2005/8/layout/process1"/>
    <dgm:cxn modelId="{AD14F4F1-7C39-FA4B-AC54-A2982D817344}"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4406" y="772955"/>
          <a:ext cx="1168804" cy="685760"/>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24491" y="793040"/>
        <a:ext cx="1128634" cy="645590"/>
      </dsp:txXfrm>
    </dsp:sp>
    <dsp:sp modelId="{2CB2F9BA-9E0D-3944-A160-474142A946BE}">
      <dsp:nvSpPr>
        <dsp:cNvPr id="0" name=""/>
        <dsp:cNvSpPr/>
      </dsp:nvSpPr>
      <dsp:spPr>
        <a:xfrm>
          <a:off x="128825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1288253" y="1030244"/>
        <a:ext cx="170722" cy="171182"/>
      </dsp:txXfrm>
    </dsp:sp>
    <dsp:sp modelId="{D7A87227-DCCB-3E49-B83B-856323ABB656}">
      <dsp:nvSpPr>
        <dsp:cNvPr id="0" name=""/>
        <dsp:cNvSpPr/>
      </dsp:nvSpPr>
      <dsp:spPr>
        <a:xfrm>
          <a:off x="1633379" y="625109"/>
          <a:ext cx="1182172"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ja-JP" altLang="en-US" sz="1600" b="1" kern="1200">
              <a:latin typeface="MS PGothic"/>
              <a:ea typeface="MS PGothic"/>
            </a:rPr>
            <a:t>固有表現抽出モデル</a:t>
          </a:r>
        </a:p>
      </dsp:txBody>
      <dsp:txXfrm>
        <a:off x="1662125" y="653855"/>
        <a:ext cx="1124680" cy="923960"/>
      </dsp:txXfrm>
    </dsp:sp>
    <dsp:sp modelId="{B0BF1E39-C691-FE4B-A91A-07F5A9303EED}">
      <dsp:nvSpPr>
        <dsp:cNvPr id="0" name=""/>
        <dsp:cNvSpPr/>
      </dsp:nvSpPr>
      <dsp:spPr>
        <a:xfrm>
          <a:off x="2930594"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2930594" y="1030244"/>
        <a:ext cx="170722" cy="171182"/>
      </dsp:txXfrm>
    </dsp:sp>
    <dsp:sp modelId="{3555D5EB-FDCA-3B40-9703-04F343140435}">
      <dsp:nvSpPr>
        <dsp:cNvPr id="0" name=""/>
        <dsp:cNvSpPr/>
      </dsp:nvSpPr>
      <dsp:spPr>
        <a:xfrm>
          <a:off x="3275720" y="771659"/>
          <a:ext cx="1172601" cy="688351"/>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固有表現</a:t>
          </a:r>
        </a:p>
      </dsp:txBody>
      <dsp:txXfrm>
        <a:off x="3295881" y="791820"/>
        <a:ext cx="1132279" cy="648029"/>
      </dsp:txXfrm>
    </dsp:sp>
    <dsp:sp modelId="{3CB609F2-5AFE-5A45-BE18-664010ED117C}">
      <dsp:nvSpPr>
        <dsp:cNvPr id="0" name=""/>
        <dsp:cNvSpPr/>
      </dsp:nvSpPr>
      <dsp:spPr>
        <a:xfrm>
          <a:off x="456336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4563363" y="1030244"/>
        <a:ext cx="170722" cy="171182"/>
      </dsp:txXfrm>
    </dsp:sp>
    <dsp:sp modelId="{11CE03D3-CDCF-44E3-9A20-54D6766EB542}">
      <dsp:nvSpPr>
        <dsp:cNvPr id="0" name=""/>
        <dsp:cNvSpPr/>
      </dsp:nvSpPr>
      <dsp:spPr>
        <a:xfrm>
          <a:off x="4908490" y="625109"/>
          <a:ext cx="1188005"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sz="1600" b="1" kern="1200">
              <a:latin typeface="MS PGothic"/>
              <a:ea typeface="MS PGothic"/>
            </a:rPr>
            <a:t>関係</a:t>
          </a:r>
          <a:r>
            <a:rPr kumimoji="1" lang="ja-JP" altLang="en-US" sz="1600" b="1" kern="1200">
              <a:latin typeface="MS PGothic"/>
              <a:ea typeface="MS PGothic"/>
            </a:rPr>
            <a:t>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4937236" y="653855"/>
        <a:ext cx="1130513" cy="923960"/>
      </dsp:txXfrm>
    </dsp:sp>
    <dsp:sp modelId="{3E1163E0-8D08-9C42-8B04-F09BB6585CD8}">
      <dsp:nvSpPr>
        <dsp:cNvPr id="0" name=""/>
        <dsp:cNvSpPr/>
      </dsp:nvSpPr>
      <dsp:spPr>
        <a:xfrm>
          <a:off x="6211537"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11537" y="1030244"/>
        <a:ext cx="170722" cy="171182"/>
      </dsp:txXfrm>
    </dsp:sp>
    <dsp:sp modelId="{680ACE5F-EC77-42AB-9337-56CBC5402435}">
      <dsp:nvSpPr>
        <dsp:cNvPr id="0" name=""/>
        <dsp:cNvSpPr/>
      </dsp:nvSpPr>
      <dsp:spPr>
        <a:xfrm>
          <a:off x="6556663" y="771846"/>
          <a:ext cx="1176409" cy="68797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6576813" y="791996"/>
        <a:ext cx="1136109" cy="647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199" y="782221"/>
          <a:ext cx="1138510" cy="66722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19741" y="801763"/>
        <a:ext cx="1099426" cy="628144"/>
      </dsp:txXfrm>
    </dsp:sp>
    <dsp:sp modelId="{2CB2F9BA-9E0D-3944-A160-474142A946BE}">
      <dsp:nvSpPr>
        <dsp:cNvPr id="0" name=""/>
        <dsp:cNvSpPr/>
      </dsp:nvSpPr>
      <dsp:spPr>
        <a:xfrm>
          <a:off x="1250825"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kumimoji="1" lang="ja-JP" altLang="en-US" sz="1100" kern="1200"/>
        </a:p>
      </dsp:txBody>
      <dsp:txXfrm>
        <a:off x="1250825" y="1032420"/>
        <a:ext cx="166381" cy="166829"/>
      </dsp:txXfrm>
    </dsp:sp>
    <dsp:sp modelId="{11CE03D3-CDCF-44E3-9A20-54D6766EB542}">
      <dsp:nvSpPr>
        <dsp:cNvPr id="0" name=""/>
        <dsp:cNvSpPr/>
      </dsp:nvSpPr>
      <dsp:spPr>
        <a:xfrm>
          <a:off x="1587175" y="649886"/>
          <a:ext cx="1258957" cy="9318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エンティティ関係分類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1614469" y="677180"/>
        <a:ext cx="1204369" cy="877309"/>
      </dsp:txXfrm>
    </dsp:sp>
    <dsp:sp modelId="{3E1163E0-8D08-9C42-8B04-F09BB6585CD8}">
      <dsp:nvSpPr>
        <dsp:cNvPr id="0" name=""/>
        <dsp:cNvSpPr/>
      </dsp:nvSpPr>
      <dsp:spPr>
        <a:xfrm>
          <a:off x="2958249"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58249" y="1032420"/>
        <a:ext cx="166381" cy="166829"/>
      </dsp:txXfrm>
    </dsp:sp>
    <dsp:sp modelId="{680ACE5F-EC77-42AB-9337-56CBC5402435}">
      <dsp:nvSpPr>
        <dsp:cNvPr id="0" name=""/>
        <dsp:cNvSpPr/>
      </dsp:nvSpPr>
      <dsp:spPr>
        <a:xfrm>
          <a:off x="3294598" y="793357"/>
          <a:ext cx="1146492" cy="644956"/>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3313488" y="812247"/>
        <a:ext cx="1108712" cy="6071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2786-23C1-F849-85D9-F49C0D4236FF}" type="datetimeFigureOut">
              <a:rPr lang="en-US" smtClean="0"/>
              <a:t>9/28/21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7E76B-4E40-8843-B9E6-C39446280955}" type="slidenum">
              <a:rPr lang="en-US" smtClean="0"/>
              <a:t>‹#›</a:t>
            </a:fld>
            <a:endParaRPr lang="en-US"/>
          </a:p>
        </p:txBody>
      </p:sp>
    </p:spTree>
    <p:extLst>
      <p:ext uri="{BB962C8B-B14F-4D97-AF65-F5344CB8AC3E}">
        <p14:creationId xmlns:p14="http://schemas.microsoft.com/office/powerpoint/2010/main" val="14162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4</a:t>
            </a:fld>
            <a:endParaRPr lang="en-US"/>
          </a:p>
        </p:txBody>
      </p:sp>
    </p:spTree>
    <p:extLst>
      <p:ext uri="{BB962C8B-B14F-4D97-AF65-F5344CB8AC3E}">
        <p14:creationId xmlns:p14="http://schemas.microsoft.com/office/powerpoint/2010/main" val="3740141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5</a:t>
            </a:fld>
            <a:endParaRPr lang="en-US"/>
          </a:p>
        </p:txBody>
      </p:sp>
    </p:spTree>
    <p:extLst>
      <p:ext uri="{BB962C8B-B14F-4D97-AF65-F5344CB8AC3E}">
        <p14:creationId xmlns:p14="http://schemas.microsoft.com/office/powerpoint/2010/main" val="2525152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6</a:t>
            </a:fld>
            <a:endParaRPr lang="en-US"/>
          </a:p>
        </p:txBody>
      </p:sp>
    </p:spTree>
    <p:extLst>
      <p:ext uri="{BB962C8B-B14F-4D97-AF65-F5344CB8AC3E}">
        <p14:creationId xmlns:p14="http://schemas.microsoft.com/office/powerpoint/2010/main" val="1151094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16</a:t>
            </a:fld>
            <a:endParaRPr lang="en-US"/>
          </a:p>
        </p:txBody>
      </p:sp>
    </p:spTree>
    <p:extLst>
      <p:ext uri="{BB962C8B-B14F-4D97-AF65-F5344CB8AC3E}">
        <p14:creationId xmlns:p14="http://schemas.microsoft.com/office/powerpoint/2010/main" val="207384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17</a:t>
            </a:fld>
            <a:endParaRPr lang="en-US"/>
          </a:p>
        </p:txBody>
      </p:sp>
    </p:spTree>
    <p:extLst>
      <p:ext uri="{BB962C8B-B14F-4D97-AF65-F5344CB8AC3E}">
        <p14:creationId xmlns:p14="http://schemas.microsoft.com/office/powerpoint/2010/main" val="295168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2D56BB6-030B-9C47-B730-0C661752A4D2}" type="datetime1">
              <a:rPr lang="en-US" smtClean="0"/>
              <a:t>9/28/21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7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E11D9-8646-FF4B-AD52-7B2534BD2252}" type="datetime1">
              <a:rPr lang="en-US" smtClean="0"/>
              <a:t>9/28/21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12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562654-60F4-704E-A529-68BCE3DEC65C}" type="datetime1">
              <a:rPr lang="en-US" smtClean="0"/>
              <a:t>9/28/21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429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B47CC-085C-2242-97A1-387FA091E04D}" type="datetime1">
              <a:rPr lang="en-US" smtClean="0"/>
              <a:t>9/28/21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01627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82C8-3DB5-5142-A977-393FB98D345C}" type="datetime1">
              <a:rPr lang="en-US" smtClean="0"/>
              <a:t>9/28/21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5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7EA6B-3581-8342-AF9A-CCC92A439DBE}" type="datetime1">
              <a:rPr lang="en-US" smtClean="0"/>
              <a:t>9/28/21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878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0919A-24F7-6844-9216-38F2C187B8EB}" type="datetime1">
              <a:rPr lang="en-US" smtClean="0"/>
              <a:t>9/28/21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0169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E098E-32B0-DF49-B41A-711E1B772D22}" type="datetime1">
              <a:rPr lang="en-US" smtClean="0"/>
              <a:t>9/28/21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09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28FF91-C0D1-B644-A13C-658E9DA33AFF}" type="datetime1">
              <a:rPr lang="en-US" smtClean="0"/>
              <a:t>9/28/21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865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16B65D-5416-C14C-A449-5DD13EB95B5C}" type="datetime1">
              <a:rPr lang="en-US" smtClean="0"/>
              <a:t>9/28/21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229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96CF5-F0F5-F84C-BD0A-FFCB5299C851}" type="datetime1">
              <a:rPr lang="en-US" smtClean="0"/>
              <a:t>9/28/21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742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84FEE-D53D-BA46-8FFF-369716A817A5}" type="datetime1">
              <a:rPr lang="en-US" smtClean="0"/>
              <a:t>9/28/21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36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F0BFF-3663-0E4B-A023-6B2E72947AE0}"/>
              </a:ext>
            </a:extLst>
          </p:cNvPr>
          <p:cNvSpPr>
            <a:spLocks noGrp="1"/>
          </p:cNvSpPr>
          <p:nvPr>
            <p:ph type="ctrTitle"/>
          </p:nvPr>
        </p:nvSpPr>
        <p:spPr>
          <a:xfrm>
            <a:off x="645042" y="955115"/>
            <a:ext cx="11546958" cy="2246769"/>
          </a:xfrm>
        </p:spPr>
        <p:txBody>
          <a:bodyPr>
            <a:noAutofit/>
          </a:bodyPr>
          <a:lstStyle/>
          <a:p>
            <a:pPr algn="ctr"/>
            <a:br>
              <a:rPr lang="en" altLang="ja-CN" sz="4400" b="1" dirty="0">
                <a:latin typeface="+mn-lt"/>
              </a:rPr>
            </a:br>
            <a:r>
              <a:rPr lang="en-US" altLang="ja-CN" sz="4400" b="1" dirty="0">
                <a:latin typeface="+mn-lt"/>
                <a:ea typeface="MS PGothic" panose="020B0600070205080204" pitchFamily="34" charset="-128"/>
              </a:rPr>
              <a:t>Joint Extraction of Clinical Entities and Relations Using Multi-head Selection Method</a:t>
            </a:r>
            <a:endParaRPr kumimoji="1" lang="ja-CN" altLang="en-US" sz="3200" b="1" dirty="0">
              <a:latin typeface="+mn-lt"/>
              <a:ea typeface="ＭＳ Ｐゴシック"/>
            </a:endParaRPr>
          </a:p>
        </p:txBody>
      </p:sp>
      <p:sp>
        <p:nvSpPr>
          <p:cNvPr id="11" name="Slide Number Placeholder 10">
            <a:extLst>
              <a:ext uri="{FF2B5EF4-FFF2-40B4-BE49-F238E27FC236}">
                <a16:creationId xmlns:a16="http://schemas.microsoft.com/office/drawing/2014/main" id="{ECC0B850-E154-4848-BF60-F6A1384B4025}"/>
              </a:ext>
            </a:extLst>
          </p:cNvPr>
          <p:cNvSpPr>
            <a:spLocks noGrp="1"/>
          </p:cNvSpPr>
          <p:nvPr>
            <p:ph type="sldNum" sz="quarter" idx="12"/>
          </p:nvPr>
        </p:nvSpPr>
        <p:spPr/>
        <p:txBody>
          <a:bodyPr/>
          <a:lstStyle/>
          <a:p>
            <a:fld id="{4FAB73BC-B049-4115-A692-8D63A059BFB8}" type="slidenum">
              <a:rPr lang="en-US" sz="1100" b="1" smtClean="0"/>
              <a:t>1</a:t>
            </a:fld>
            <a:endParaRPr lang="en-US" sz="1100" b="1"/>
          </a:p>
        </p:txBody>
      </p:sp>
      <p:sp>
        <p:nvSpPr>
          <p:cNvPr id="8" name="TextBox 5">
            <a:extLst>
              <a:ext uri="{FF2B5EF4-FFF2-40B4-BE49-F238E27FC236}">
                <a16:creationId xmlns:a16="http://schemas.microsoft.com/office/drawing/2014/main" id="{B013F1E0-8EFF-3D49-B889-08681EED31DD}"/>
              </a:ext>
            </a:extLst>
          </p:cNvPr>
          <p:cNvSpPr txBox="1"/>
          <p:nvPr/>
        </p:nvSpPr>
        <p:spPr>
          <a:xfrm>
            <a:off x="5985310" y="3647016"/>
            <a:ext cx="5227173" cy="2246769"/>
          </a:xfrm>
          <a:prstGeom prst="rect">
            <a:avLst/>
          </a:prstGeom>
          <a:noFill/>
        </p:spPr>
        <p:txBody>
          <a:bodyPr wrap="square" lIns="91440" tIns="45720" rIns="91440" bIns="45720" rtlCol="0" anchor="t">
            <a:spAutoFit/>
          </a:bodyPr>
          <a:lstStyle/>
          <a:p>
            <a:pPr algn="r" fontAlgn="base">
              <a:lnSpc>
                <a:spcPct val="150000"/>
              </a:lnSpc>
            </a:pPr>
            <a:r>
              <a:rPr lang="ja-CN" altLang="en-US" sz="2800" b="1" cap="all" dirty="0">
                <a:latin typeface="MS PGothic"/>
                <a:ea typeface="MS PGothic"/>
              </a:rPr>
              <a:t>中間発表</a:t>
            </a:r>
            <a:r>
              <a:rPr lang="en-US" altLang="ja-CN" sz="2800" dirty="0">
                <a:latin typeface="MS PGothic"/>
                <a:ea typeface="MS PGothic"/>
              </a:rPr>
              <a:t>​</a:t>
            </a:r>
          </a:p>
          <a:p>
            <a:pPr algn="r" fontAlgn="base">
              <a:lnSpc>
                <a:spcPct val="150000"/>
              </a:lnSpc>
            </a:pPr>
            <a:r>
              <a:rPr lang="en-US" sz="2800" b="1" cap="all" dirty="0" err="1">
                <a:latin typeface="MS PGothic"/>
                <a:ea typeface="MS PGothic"/>
              </a:rPr>
              <a:t>ディジタル図書館研究室</a:t>
            </a:r>
            <a:r>
              <a:rPr lang="en-US" sz="2800" dirty="0">
                <a:latin typeface="MS PGothic"/>
                <a:ea typeface="MS PGothic"/>
              </a:rPr>
              <a:t>​</a:t>
            </a:r>
          </a:p>
          <a:p>
            <a:pPr algn="r" fontAlgn="base"/>
            <a:r>
              <a:rPr lang="en-US" sz="2800" cap="all" dirty="0">
                <a:ea typeface="MS PGothic"/>
              </a:rPr>
              <a:t>M２</a:t>
            </a:r>
            <a:r>
              <a:rPr lang="en-US" sz="2800" cap="all" dirty="0">
                <a:latin typeface="MS PGothic"/>
                <a:ea typeface="MS PGothic"/>
              </a:rPr>
              <a:t> </a:t>
            </a:r>
            <a:r>
              <a:rPr lang="en-US" sz="2800" cap="all" dirty="0">
                <a:ea typeface="MS PGothic"/>
              </a:rPr>
              <a:t>FANG </a:t>
            </a:r>
            <a:r>
              <a:rPr lang="en-US" sz="2800" dirty="0">
                <a:ea typeface="MS PGothic"/>
              </a:rPr>
              <a:t>Xintao​</a:t>
            </a:r>
          </a:p>
          <a:p>
            <a:pPr algn="r" fontAlgn="base"/>
            <a:r>
              <a:rPr lang="en-US" sz="2800" dirty="0">
                <a:ea typeface="MS PGothic"/>
              </a:rPr>
              <a:t>2021-09-2</a:t>
            </a:r>
            <a:r>
              <a:rPr lang="en-US" altLang="zh-CN" sz="2800" dirty="0">
                <a:ea typeface="MS PGothic"/>
              </a:rPr>
              <a:t>4</a:t>
            </a:r>
            <a:endParaRPr lang="en-US" sz="2800" dirty="0">
              <a:ea typeface="MS PGothic" panose="020B0600070205080204" pitchFamily="34" charset="-128"/>
            </a:endParaRPr>
          </a:p>
        </p:txBody>
      </p:sp>
    </p:spTree>
    <p:extLst>
      <p:ext uri="{BB962C8B-B14F-4D97-AF65-F5344CB8AC3E}">
        <p14:creationId xmlns:p14="http://schemas.microsoft.com/office/powerpoint/2010/main" val="35279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ダイアグラム&#10;&#10;自動的に生成された説明">
            <a:extLst>
              <a:ext uri="{FF2B5EF4-FFF2-40B4-BE49-F238E27FC236}">
                <a16:creationId xmlns:a16="http://schemas.microsoft.com/office/drawing/2014/main" id="{B6FCB7E2-814F-BD4B-8F39-F4D41A0A8321}"/>
              </a:ext>
            </a:extLst>
          </p:cNvPr>
          <p:cNvPicPr>
            <a:picLocks noChangeAspect="1"/>
          </p:cNvPicPr>
          <p:nvPr/>
        </p:nvPicPr>
        <p:blipFill>
          <a:blip r:embed="rId2"/>
          <a:stretch>
            <a:fillRect/>
          </a:stretch>
        </p:blipFill>
        <p:spPr>
          <a:xfrm>
            <a:off x="5309898" y="929605"/>
            <a:ext cx="6882102" cy="5037607"/>
          </a:xfrm>
          <a:prstGeom prst="rect">
            <a:avLst/>
          </a:prstGeom>
        </p:spPr>
      </p:pic>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en-US" altLang="en-US" sz="4000" b="1" dirty="0" err="1">
                <a:solidFill>
                  <a:schemeClr val="tx1"/>
                </a:solidFill>
                <a:latin typeface="MS PGothic" panose="020B0600070205080204" pitchFamily="34" charset="-128"/>
                <a:ea typeface="MS PGothic" panose="020B0600070205080204" pitchFamily="34" charset="-128"/>
              </a:rPr>
              <a:t>提案手法</a:t>
            </a:r>
            <a:endParaRPr lang="en-US" altLang="en-US" sz="4000" b="1" dirty="0">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10</a:t>
            </a:fld>
            <a:endParaRPr lang="en-US"/>
          </a:p>
        </p:txBody>
      </p:sp>
      <p:sp>
        <p:nvSpPr>
          <p:cNvPr id="3" name="テキスト ボックス 2">
            <a:extLst>
              <a:ext uri="{FF2B5EF4-FFF2-40B4-BE49-F238E27FC236}">
                <a16:creationId xmlns:a16="http://schemas.microsoft.com/office/drawing/2014/main" id="{1EA9E5FF-7BBC-FF4A-B1E1-EA6150DFD3FC}"/>
              </a:ext>
            </a:extLst>
          </p:cNvPr>
          <p:cNvSpPr txBox="1"/>
          <p:nvPr/>
        </p:nvSpPr>
        <p:spPr>
          <a:xfrm>
            <a:off x="938329" y="1839932"/>
            <a:ext cx="4186828" cy="2308324"/>
          </a:xfrm>
          <a:prstGeom prst="rect">
            <a:avLst/>
          </a:prstGeom>
          <a:noFill/>
        </p:spPr>
        <p:txBody>
          <a:bodyPr wrap="square" rtlCol="0">
            <a:spAutoFit/>
          </a:bodyPr>
          <a:lstStyle/>
          <a:p>
            <a:pPr marL="342900" indent="-342900">
              <a:buFont typeface="Arial" panose="020B0604020202020204" pitchFamily="34" charset="0"/>
              <a:buChar char="•"/>
            </a:pPr>
            <a:r>
              <a:rPr kumimoji="1" lang="en-US" altLang="en-US" sz="2400" b="1" dirty="0">
                <a:ea typeface="MS PGothic" panose="020B0600070205080204" pitchFamily="34" charset="-128"/>
              </a:rPr>
              <a:t>Pre-trained Language Model</a:t>
            </a:r>
            <a:r>
              <a:rPr kumimoji="1" lang="ja-JP" altLang="en-US" sz="2400" b="1">
                <a:latin typeface="MS PGothic" panose="020B0600070205080204" pitchFamily="34" charset="-128"/>
                <a:ea typeface="MS PGothic" panose="020B0600070205080204" pitchFamily="34" charset="-128"/>
              </a:rPr>
              <a:t>に</a:t>
            </a:r>
            <a:r>
              <a:rPr kumimoji="1" lang="zh-CN" altLang="en-US" sz="2400" b="1" dirty="0">
                <a:latin typeface="MS PGothic" panose="020B0600070205080204" pitchFamily="34" charset="-128"/>
                <a:ea typeface="MS PGothic" panose="020B0600070205080204" pitchFamily="34" charset="-128"/>
              </a:rPr>
              <a:t>基</a:t>
            </a:r>
            <a:r>
              <a:rPr kumimoji="1" lang="ja-JP" altLang="en-US" sz="2400" b="1">
                <a:latin typeface="MS PGothic" panose="020B0600070205080204" pitchFamily="34" charset="-128"/>
                <a:ea typeface="MS PGothic" panose="020B0600070205080204" pitchFamily="34" charset="-128"/>
              </a:rPr>
              <a:t>づくエンティティ</a:t>
            </a:r>
            <a:r>
              <a:rPr kumimoji="1" lang="zh-CN" altLang="en-US" sz="2400" b="1" dirty="0">
                <a:latin typeface="MS PGothic" panose="020B0600070205080204" pitchFamily="34" charset="-128"/>
                <a:ea typeface="MS PGothic" panose="020B0600070205080204" pitchFamily="34" charset="-128"/>
              </a:rPr>
              <a:t>関係抽出</a:t>
            </a:r>
            <a:r>
              <a:rPr kumimoji="1" lang="ja-JP" altLang="en-US" sz="2400" b="1">
                <a:latin typeface="MS PGothic" panose="020B0600070205080204" pitchFamily="34" charset="-128"/>
                <a:ea typeface="MS PGothic" panose="020B0600070205080204" pitchFamily="34" charset="-128"/>
              </a:rPr>
              <a:t>の</a:t>
            </a:r>
            <a:r>
              <a:rPr kumimoji="1" lang="en-US" altLang="en-US" sz="2400" b="1" dirty="0">
                <a:ea typeface="MS PGothic" panose="020B0600070205080204" pitchFamily="34" charset="-128"/>
              </a:rPr>
              <a:t>Joint</a:t>
            </a:r>
            <a:r>
              <a:rPr kumimoji="1" lang="ja-JP" altLang="en-US" sz="2400" b="1">
                <a:latin typeface="MS PGothic" panose="020B0600070205080204" pitchFamily="34" charset="-128"/>
                <a:ea typeface="MS PGothic" panose="020B0600070205080204" pitchFamily="34" charset="-128"/>
              </a:rPr>
              <a:t>モデル</a:t>
            </a:r>
            <a:endParaRPr kumimoji="1" lang="en-US" altLang="ja-JP" sz="2400" b="1" dirty="0">
              <a:latin typeface="MS PGothic" panose="020B0600070205080204" pitchFamily="34" charset="-128"/>
              <a:ea typeface="MS PGothic" panose="020B0600070205080204" pitchFamily="34" charset="-128"/>
            </a:endParaRPr>
          </a:p>
          <a:p>
            <a:pPr marL="800100" lvl="1" indent="-342900">
              <a:buFont typeface="Arial" panose="020B0604020202020204" pitchFamily="34" charset="0"/>
              <a:buChar char="•"/>
            </a:pPr>
            <a:r>
              <a:rPr kumimoji="1" lang="ja-JP" altLang="en-US" sz="2400" b="1">
                <a:latin typeface="MS PGothic" panose="020B0600070205080204" pitchFamily="34" charset="-128"/>
                <a:ea typeface="MS PGothic" panose="020B0600070205080204" pitchFamily="34" charset="-128"/>
              </a:rPr>
              <a:t>本研究において使用する事前トレーニングモデル</a:t>
            </a:r>
            <a:r>
              <a:rPr kumimoji="1" lang="en-US" altLang="ja-JP" sz="2400" b="1" dirty="0">
                <a:latin typeface="MS PGothic" panose="020B0600070205080204" pitchFamily="34" charset="-128"/>
                <a:ea typeface="MS PGothic" panose="020B0600070205080204" pitchFamily="34" charset="-128"/>
              </a:rPr>
              <a:t>[3]</a:t>
            </a:r>
            <a:endParaRPr kumimoji="1" lang="ja-CN" altLang="en-US" sz="2400" dirty="0"/>
          </a:p>
        </p:txBody>
      </p:sp>
      <p:sp>
        <p:nvSpPr>
          <p:cNvPr id="8" name="テキスト ボックス 7">
            <a:extLst>
              <a:ext uri="{FF2B5EF4-FFF2-40B4-BE49-F238E27FC236}">
                <a16:creationId xmlns:a16="http://schemas.microsoft.com/office/drawing/2014/main" id="{92FC31B9-34AB-164C-9280-3956E4E848E4}"/>
              </a:ext>
            </a:extLst>
          </p:cNvPr>
          <p:cNvSpPr txBox="1"/>
          <p:nvPr/>
        </p:nvSpPr>
        <p:spPr>
          <a:xfrm>
            <a:off x="836728" y="5543491"/>
            <a:ext cx="4186828" cy="738664"/>
          </a:xfrm>
          <a:prstGeom prst="rect">
            <a:avLst/>
          </a:prstGeom>
          <a:noFill/>
        </p:spPr>
        <p:txBody>
          <a:bodyPr wrap="square" rtlCol="0">
            <a:spAutoFit/>
          </a:bodyPr>
          <a:lstStyle/>
          <a:p>
            <a:r>
              <a:rPr lang="en" altLang="ja-CN" sz="1050" dirty="0"/>
              <a:t>[3]El </a:t>
            </a:r>
            <a:r>
              <a:rPr lang="en" altLang="ja-CN" sz="1050" dirty="0" err="1"/>
              <a:t>Boukkouri</a:t>
            </a:r>
            <a:r>
              <a:rPr lang="en" altLang="ja-CN" sz="1050" dirty="0"/>
              <a:t>, H., Ferret, O., Lavergne, T., </a:t>
            </a:r>
            <a:r>
              <a:rPr lang="en" altLang="ja-CN" sz="1050" dirty="0" err="1"/>
              <a:t>Noji</a:t>
            </a:r>
            <a:r>
              <a:rPr lang="en" altLang="ja-CN" sz="1050" dirty="0"/>
              <a:t>, H., </a:t>
            </a:r>
            <a:r>
              <a:rPr lang="en" altLang="ja-CN" sz="1050" dirty="0" err="1"/>
              <a:t>Zweigenbaum</a:t>
            </a:r>
            <a:r>
              <a:rPr lang="en" altLang="ja-CN" sz="1050" dirty="0"/>
              <a:t>, P., &amp; </a:t>
            </a:r>
            <a:r>
              <a:rPr lang="en" altLang="ja-CN" sz="1050" dirty="0" err="1"/>
              <a:t>Tsujii</a:t>
            </a:r>
            <a:r>
              <a:rPr lang="en" altLang="ja-CN" sz="1050" dirty="0"/>
              <a:t>, J. I. (2020, December). </a:t>
            </a:r>
            <a:r>
              <a:rPr lang="en" altLang="ja-CN" sz="1050" dirty="0" err="1"/>
              <a:t>CharacterBERT</a:t>
            </a:r>
            <a:r>
              <a:rPr lang="en" altLang="ja-CN" sz="1050" dirty="0"/>
              <a:t>: Reconciling </a:t>
            </a:r>
            <a:r>
              <a:rPr lang="en" altLang="ja-CN" sz="1050" dirty="0" err="1"/>
              <a:t>ELMo</a:t>
            </a:r>
            <a:r>
              <a:rPr lang="en" altLang="ja-CN" sz="1050" dirty="0"/>
              <a:t> and BERT for Word-Level Open-Vocabulary Representations From Characters. In International Conference on Computational Linguistics (pp. 6903-6915).</a:t>
            </a:r>
            <a:endParaRPr lang="ja-CN" altLang="en-US" sz="1050" dirty="0"/>
          </a:p>
        </p:txBody>
      </p:sp>
    </p:spTree>
    <p:extLst>
      <p:ext uri="{BB962C8B-B14F-4D97-AF65-F5344CB8AC3E}">
        <p14:creationId xmlns:p14="http://schemas.microsoft.com/office/powerpoint/2010/main" val="1854875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実験データ</a:t>
            </a:r>
          </a:p>
        </p:txBody>
      </p:sp>
      <p:sp>
        <p:nvSpPr>
          <p:cNvPr id="3" name="TextBox 2">
            <a:extLst>
              <a:ext uri="{FF2B5EF4-FFF2-40B4-BE49-F238E27FC236}">
                <a16:creationId xmlns:a16="http://schemas.microsoft.com/office/drawing/2014/main" id="{80DD6DD9-4DED-43D1-B8A0-AC78CFD0096E}"/>
              </a:ext>
            </a:extLst>
          </p:cNvPr>
          <p:cNvSpPr txBox="1"/>
          <p:nvPr/>
        </p:nvSpPr>
        <p:spPr>
          <a:xfrm>
            <a:off x="1030535" y="1829069"/>
            <a:ext cx="10181948"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tLang="ja-JP" sz="2800" dirty="0">
                <a:ea typeface="MS Gothic"/>
                <a:cs typeface="Calibri"/>
              </a:rPr>
              <a:t>2010 i2b2/VA challenge </a:t>
            </a:r>
            <a:r>
              <a:rPr lang="ja-JP" altLang="en-US" sz="2800">
                <a:ea typeface="MS Gothic"/>
                <a:cs typeface="Calibri"/>
              </a:rPr>
              <a:t>により提供されたデータ</a:t>
            </a:r>
            <a:endParaRPr lang="en-US" altLang="ja-JP" sz="2800" dirty="0">
              <a:ea typeface="MS Gothic"/>
              <a:cs typeface="Calibri"/>
            </a:endParaRPr>
          </a:p>
          <a:p>
            <a:pPr marL="742950" lvl="1" indent="-285750">
              <a:buFont typeface="Arial"/>
              <a:buChar char="•"/>
            </a:pPr>
            <a:r>
              <a:rPr lang="en-US" altLang="zh-CN" sz="2800" dirty="0">
                <a:ea typeface="MS Gothic"/>
                <a:cs typeface="Calibri"/>
              </a:rPr>
              <a:t>170</a:t>
            </a:r>
            <a:r>
              <a:rPr lang="zh-CN" altLang="en-US" sz="2800" dirty="0">
                <a:ea typeface="MS Gothic"/>
                <a:cs typeface="Calibri"/>
              </a:rPr>
              <a:t>件の訓練レポートと</a:t>
            </a:r>
            <a:r>
              <a:rPr lang="en-US" altLang="zh-CN" sz="2800" dirty="0">
                <a:ea typeface="MS Gothic"/>
                <a:cs typeface="Calibri"/>
              </a:rPr>
              <a:t>256</a:t>
            </a:r>
            <a:r>
              <a:rPr lang="zh-CN" altLang="en-US" sz="2800" dirty="0">
                <a:ea typeface="MS Gothic"/>
                <a:cs typeface="Calibri"/>
              </a:rPr>
              <a:t>件のテストレポート</a:t>
            </a:r>
            <a:endParaRPr lang="en-US" altLang="ja-JP" sz="2800" dirty="0">
              <a:ea typeface="MS Gothic"/>
              <a:cs typeface="Calibri"/>
            </a:endParaRPr>
          </a:p>
          <a:p>
            <a:pPr marL="742950" lvl="1" indent="-285750">
              <a:buFont typeface="Arial"/>
              <a:buChar char="•"/>
            </a:pPr>
            <a:r>
              <a:rPr lang="ja-JP" altLang="en-US" sz="2400">
                <a:latin typeface="MS Gothic"/>
                <a:ea typeface="MS Gothic"/>
                <a:cs typeface="Calibri"/>
              </a:rPr>
              <a:t>３つのカテゴリの固有表現と８つのカテゴリ関係が定義される</a:t>
            </a:r>
            <a:endParaRPr lang="en-US" altLang="ja-JP" sz="2400" dirty="0">
              <a:latin typeface="MS Gothic"/>
              <a:ea typeface="MS Gothic"/>
              <a:cs typeface="Calibri"/>
            </a:endParaRPr>
          </a:p>
          <a:p>
            <a:pPr marL="742950" lvl="1" indent="-285750">
              <a:buFont typeface="Arial"/>
              <a:buChar char="•"/>
            </a:pPr>
            <a:endParaRPr lang="en-US" altLang="ja-JP" sz="2800" dirty="0">
              <a:latin typeface="MS Gothic"/>
              <a:ea typeface="MS Gothic"/>
              <a:cs typeface="Calibri"/>
            </a:endParaRPr>
          </a:p>
          <a:p>
            <a:pPr marL="285750" indent="-285750">
              <a:buFont typeface="Arial"/>
              <a:buChar char="•"/>
            </a:pPr>
            <a:r>
              <a:rPr kumimoji="1" lang="en-US" altLang="zh-CN" sz="2800" dirty="0">
                <a:ea typeface="MS Gothic" panose="020B0609070205080204" pitchFamily="49" charset="-128"/>
              </a:rPr>
              <a:t>n2c2</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challenge(2018</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Nation</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NLP</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Clinical</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challenge)</a:t>
            </a:r>
            <a:r>
              <a:rPr lang="ja-JP" altLang="en-US" sz="2800">
                <a:ea typeface="MS Gothic"/>
                <a:cs typeface="Calibri"/>
              </a:rPr>
              <a:t>により提供されたデータ</a:t>
            </a:r>
            <a:endParaRPr lang="en-US" altLang="ja-JP" sz="2800" dirty="0">
              <a:ea typeface="MS Gothic"/>
              <a:cs typeface="Calibri"/>
            </a:endParaRPr>
          </a:p>
          <a:p>
            <a:pPr marL="742950" lvl="1" indent="-285750">
              <a:buFont typeface="Arial"/>
              <a:buChar char="•"/>
            </a:pPr>
            <a:r>
              <a:rPr lang="en-US" altLang="zh-CN" sz="2800" dirty="0">
                <a:ea typeface="MS Gothic"/>
                <a:cs typeface="Calibri"/>
              </a:rPr>
              <a:t>303</a:t>
            </a:r>
            <a:r>
              <a:rPr lang="zh-CN" altLang="en-US" sz="2800" dirty="0">
                <a:ea typeface="MS Gothic"/>
                <a:cs typeface="Calibri"/>
              </a:rPr>
              <a:t>件訓練のレポートと</a:t>
            </a:r>
            <a:r>
              <a:rPr lang="en-US" altLang="zh-CN" sz="2800" dirty="0">
                <a:ea typeface="MS Gothic"/>
                <a:cs typeface="Calibri"/>
              </a:rPr>
              <a:t>202</a:t>
            </a:r>
            <a:r>
              <a:rPr lang="zh-CN" altLang="en-US" sz="2800" dirty="0">
                <a:ea typeface="MS Gothic"/>
                <a:cs typeface="Calibri"/>
              </a:rPr>
              <a:t>件のテストレポート</a:t>
            </a:r>
            <a:endParaRPr lang="en-US" altLang="ja-JP" sz="2800" dirty="0">
              <a:ea typeface="MS Gothic"/>
              <a:cs typeface="Calibri"/>
            </a:endParaRPr>
          </a:p>
          <a:p>
            <a:pPr marL="742950" lvl="1" indent="-285750">
              <a:buFont typeface="Arial"/>
              <a:buChar char="•"/>
            </a:pPr>
            <a:r>
              <a:rPr lang="ja-JP" altLang="en-US" sz="2400">
                <a:latin typeface="MS Gothic"/>
                <a:ea typeface="MS Gothic"/>
                <a:cs typeface="Calibri"/>
              </a:rPr>
              <a:t>９つのカテゴリの固有表現と８つのカテゴリ関係が定義される</a:t>
            </a:r>
            <a:endParaRPr lang="en-US" altLang="ja-JP" sz="2800" dirty="0">
              <a:ea typeface="MS Gothic"/>
              <a:cs typeface="Calibri"/>
            </a:endParaRPr>
          </a:p>
          <a:p>
            <a:pPr marL="285750" indent="-285750">
              <a:buFont typeface="Arial"/>
              <a:buChar char="•"/>
            </a:pPr>
            <a:endParaRPr kumimoji="1" lang="en-US" altLang="zh-CN" sz="2800" dirty="0">
              <a:ea typeface="MS Gothic" panose="020B0609070205080204" pitchFamily="49" charset="-128"/>
            </a:endParaRPr>
          </a:p>
          <a:p>
            <a:pPr marL="285750" indent="-285750">
              <a:buFont typeface="Arial"/>
              <a:buChar char="•"/>
            </a:pPr>
            <a:endParaRPr lang="en-US" altLang="ja-JP" sz="2800" dirty="0">
              <a:latin typeface="MS Gothic"/>
              <a:ea typeface="MS Gothic"/>
              <a:cs typeface="Calibri"/>
            </a:endParaRPr>
          </a:p>
          <a:p>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FD6D2B06-0B4E-1E40-81BC-F45F25216512}"/>
              </a:ext>
            </a:extLst>
          </p:cNvPr>
          <p:cNvSpPr>
            <a:spLocks noGrp="1"/>
          </p:cNvSpPr>
          <p:nvPr>
            <p:ph type="sldNum" sz="quarter" idx="12"/>
          </p:nvPr>
        </p:nvSpPr>
        <p:spPr/>
        <p:txBody>
          <a:bodyPr/>
          <a:lstStyle/>
          <a:p>
            <a:fld id="{4FAB73BC-B049-4115-A692-8D63A059BFB8}" type="slidenum">
              <a:rPr lang="en-US" smtClean="0"/>
              <a:t>11</a:t>
            </a:fld>
            <a:endParaRPr lang="en-US"/>
          </a:p>
        </p:txBody>
      </p:sp>
    </p:spTree>
    <p:extLst>
      <p:ext uri="{BB962C8B-B14F-4D97-AF65-F5344CB8AC3E}">
        <p14:creationId xmlns:p14="http://schemas.microsoft.com/office/powerpoint/2010/main" val="1075561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i2b2</a:t>
            </a:r>
            <a:r>
              <a:rPr lang="en-US" altLang="en-US" sz="4000" b="1" dirty="0">
                <a:solidFill>
                  <a:schemeClr val="tx1"/>
                </a:solidFill>
                <a:latin typeface="MS PGothic" panose="020B0600070205080204" pitchFamily="34" charset="-128"/>
                <a:ea typeface="MS PGothic" panose="020B0600070205080204" pitchFamily="34" charset="-128"/>
              </a:rPr>
              <a:t>実験</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76944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000" dirty="0">
                <a:ea typeface="MS Gothic"/>
                <a:cs typeface="Calibri"/>
              </a:rPr>
              <a:t>実験データ</a:t>
            </a:r>
            <a:endParaRPr kumimoji="1" lang="en-US" altLang="zh-CN" sz="2000" dirty="0">
              <a:ea typeface="MS Gothic"/>
              <a:cs typeface="Calibri"/>
            </a:endParaRP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12</a:t>
            </a:fld>
            <a:endParaRPr lang="en-US"/>
          </a:p>
        </p:txBody>
      </p:sp>
      <p:graphicFrame>
        <p:nvGraphicFramePr>
          <p:cNvPr id="4" name="表 4">
            <a:extLst>
              <a:ext uri="{FF2B5EF4-FFF2-40B4-BE49-F238E27FC236}">
                <a16:creationId xmlns:a16="http://schemas.microsoft.com/office/drawing/2014/main" id="{E1291B69-2CE9-1B43-A2D2-AA64C2F66E8A}"/>
              </a:ext>
            </a:extLst>
          </p:cNvPr>
          <p:cNvGraphicFramePr>
            <a:graphicFrameLocks noGrp="1"/>
          </p:cNvGraphicFramePr>
          <p:nvPr>
            <p:extLst>
              <p:ext uri="{D42A27DB-BD31-4B8C-83A1-F6EECF244321}">
                <p14:modId xmlns:p14="http://schemas.microsoft.com/office/powerpoint/2010/main" val="1674081311"/>
              </p:ext>
            </p:extLst>
          </p:nvPr>
        </p:nvGraphicFramePr>
        <p:xfrm>
          <a:off x="1772458" y="2174277"/>
          <a:ext cx="8128000" cy="741680"/>
        </p:xfrm>
        <a:graphic>
          <a:graphicData uri="http://schemas.openxmlformats.org/drawingml/2006/table">
            <a:tbl>
              <a:tblPr firstRow="1" bandRow="1">
                <a:tableStyleId>{69012ECD-51FC-41F1-AA8D-1B2483CD663E}</a:tableStyleId>
              </a:tblPr>
              <a:tblGrid>
                <a:gridCol w="2032287">
                  <a:extLst>
                    <a:ext uri="{9D8B030D-6E8A-4147-A177-3AD203B41FA5}">
                      <a16:colId xmlns:a16="http://schemas.microsoft.com/office/drawing/2014/main" val="1433031514"/>
                    </a:ext>
                  </a:extLst>
                </a:gridCol>
                <a:gridCol w="2031713">
                  <a:extLst>
                    <a:ext uri="{9D8B030D-6E8A-4147-A177-3AD203B41FA5}">
                      <a16:colId xmlns:a16="http://schemas.microsoft.com/office/drawing/2014/main" val="518314052"/>
                    </a:ext>
                  </a:extLst>
                </a:gridCol>
                <a:gridCol w="2032000">
                  <a:extLst>
                    <a:ext uri="{9D8B030D-6E8A-4147-A177-3AD203B41FA5}">
                      <a16:colId xmlns:a16="http://schemas.microsoft.com/office/drawing/2014/main" val="775063077"/>
                    </a:ext>
                  </a:extLst>
                </a:gridCol>
                <a:gridCol w="2032000">
                  <a:extLst>
                    <a:ext uri="{9D8B030D-6E8A-4147-A177-3AD203B41FA5}">
                      <a16:colId xmlns:a16="http://schemas.microsoft.com/office/drawing/2014/main" val="964027165"/>
                    </a:ext>
                  </a:extLst>
                </a:gridCol>
              </a:tblGrid>
              <a:tr h="370840">
                <a:tc>
                  <a:txBody>
                    <a:bodyPr/>
                    <a:lstStyle/>
                    <a:p>
                      <a:pPr algn="ctr"/>
                      <a:r>
                        <a:rPr lang="ja-CN" altLang="en-US" dirty="0"/>
                        <a:t>データ</a:t>
                      </a:r>
                    </a:p>
                  </a:txBody>
                  <a:tcPr/>
                </a:tc>
                <a:tc>
                  <a:txBody>
                    <a:bodyPr/>
                    <a:lstStyle/>
                    <a:p>
                      <a:pPr algn="ctr"/>
                      <a:r>
                        <a:rPr lang="en-US" altLang="ja-CN" dirty="0"/>
                        <a:t>Train data</a:t>
                      </a:r>
                      <a:endParaRPr lang="ja-CN" altLang="en-US" dirty="0"/>
                    </a:p>
                  </a:txBody>
                  <a:tcPr/>
                </a:tc>
                <a:tc>
                  <a:txBody>
                    <a:bodyPr/>
                    <a:lstStyle/>
                    <a:p>
                      <a:pPr algn="ctr"/>
                      <a:r>
                        <a:rPr lang="en-US" altLang="ja-CN" dirty="0"/>
                        <a:t>Dev data</a:t>
                      </a:r>
                      <a:endParaRPr lang="ja-CN" altLang="en-US" dirty="0"/>
                    </a:p>
                  </a:txBody>
                  <a:tcPr/>
                </a:tc>
                <a:tc>
                  <a:txBody>
                    <a:bodyPr/>
                    <a:lstStyle/>
                    <a:p>
                      <a:pPr algn="ctr"/>
                      <a:r>
                        <a:rPr lang="en-US" altLang="ja-CN" dirty="0"/>
                        <a:t>Test data </a:t>
                      </a:r>
                      <a:endParaRPr lang="ja-CN" altLang="en-US" dirty="0"/>
                    </a:p>
                  </a:txBody>
                  <a:tcPr/>
                </a:tc>
                <a:extLst>
                  <a:ext uri="{0D108BD9-81ED-4DB2-BD59-A6C34878D82A}">
                    <a16:rowId xmlns:a16="http://schemas.microsoft.com/office/drawing/2014/main" val="1152357410"/>
                  </a:ext>
                </a:extLst>
              </a:tr>
              <a:tr h="370840">
                <a:tc>
                  <a:txBody>
                    <a:bodyPr/>
                    <a:lstStyle/>
                    <a:p>
                      <a:pPr algn="l"/>
                      <a:r>
                        <a:rPr lang="en-US" altLang="ja-CN" dirty="0"/>
                        <a:t>i2b2</a:t>
                      </a:r>
                      <a:endParaRPr lang="ja-CN" altLang="en-US" dirty="0"/>
                    </a:p>
                  </a:txBody>
                  <a:tcPr/>
                </a:tc>
                <a:tc>
                  <a:txBody>
                    <a:bodyPr/>
                    <a:lstStyle/>
                    <a:p>
                      <a:pPr algn="r"/>
                      <a:r>
                        <a:rPr lang="en-US" altLang="ja-CN" dirty="0"/>
                        <a:t>3128</a:t>
                      </a:r>
                      <a:r>
                        <a:rPr lang="ja-CN" altLang="en-US" dirty="0"/>
                        <a:t>文</a:t>
                      </a:r>
                    </a:p>
                  </a:txBody>
                  <a:tcPr/>
                </a:tc>
                <a:tc>
                  <a:txBody>
                    <a:bodyPr/>
                    <a:lstStyle/>
                    <a:p>
                      <a:pPr algn="r"/>
                      <a:r>
                        <a:rPr lang="en-US" altLang="ja-CN" dirty="0"/>
                        <a:t>1069</a:t>
                      </a:r>
                      <a:r>
                        <a:rPr lang="ja-CN" altLang="en-US" dirty="0"/>
                        <a:t>文</a:t>
                      </a:r>
                    </a:p>
                  </a:txBody>
                  <a:tcPr/>
                </a:tc>
                <a:tc>
                  <a:txBody>
                    <a:bodyPr/>
                    <a:lstStyle/>
                    <a:p>
                      <a:pPr algn="r"/>
                      <a:r>
                        <a:rPr lang="en-US" altLang="ja-CN" dirty="0"/>
                        <a:t>867</a:t>
                      </a:r>
                      <a:r>
                        <a:rPr lang="ja-CN" altLang="en-US" dirty="0"/>
                        <a:t>文</a:t>
                      </a:r>
                    </a:p>
                  </a:txBody>
                  <a:tcPr/>
                </a:tc>
                <a:extLst>
                  <a:ext uri="{0D108BD9-81ED-4DB2-BD59-A6C34878D82A}">
                    <a16:rowId xmlns:a16="http://schemas.microsoft.com/office/drawing/2014/main" val="2219805294"/>
                  </a:ext>
                </a:extLst>
              </a:tr>
            </a:tbl>
          </a:graphicData>
        </a:graphic>
      </p:graphicFrame>
      <p:sp>
        <p:nvSpPr>
          <p:cNvPr id="5" name="テキスト ボックス 4">
            <a:extLst>
              <a:ext uri="{FF2B5EF4-FFF2-40B4-BE49-F238E27FC236}">
                <a16:creationId xmlns:a16="http://schemas.microsoft.com/office/drawing/2014/main" id="{7F35E464-33E2-F247-8B5B-2F6F33A9883F}"/>
              </a:ext>
            </a:extLst>
          </p:cNvPr>
          <p:cNvSpPr txBox="1"/>
          <p:nvPr/>
        </p:nvSpPr>
        <p:spPr>
          <a:xfrm>
            <a:off x="1168536" y="2958234"/>
            <a:ext cx="8858333" cy="400110"/>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ハイパーパラメータ</a:t>
            </a:r>
          </a:p>
        </p:txBody>
      </p:sp>
      <p:graphicFrame>
        <p:nvGraphicFramePr>
          <p:cNvPr id="7" name="表 7">
            <a:extLst>
              <a:ext uri="{FF2B5EF4-FFF2-40B4-BE49-F238E27FC236}">
                <a16:creationId xmlns:a16="http://schemas.microsoft.com/office/drawing/2014/main" id="{4FFC18AC-748E-3448-AFFC-EACF75001C6F}"/>
              </a:ext>
            </a:extLst>
          </p:cNvPr>
          <p:cNvGraphicFramePr>
            <a:graphicFrameLocks noGrp="1"/>
          </p:cNvGraphicFramePr>
          <p:nvPr>
            <p:extLst>
              <p:ext uri="{D42A27DB-BD31-4B8C-83A1-F6EECF244321}">
                <p14:modId xmlns:p14="http://schemas.microsoft.com/office/powerpoint/2010/main" val="51719286"/>
              </p:ext>
            </p:extLst>
          </p:nvPr>
        </p:nvGraphicFramePr>
        <p:xfrm>
          <a:off x="1772458" y="3423558"/>
          <a:ext cx="8128000" cy="74168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651800549"/>
                    </a:ext>
                  </a:extLst>
                </a:gridCol>
                <a:gridCol w="2032000">
                  <a:extLst>
                    <a:ext uri="{9D8B030D-6E8A-4147-A177-3AD203B41FA5}">
                      <a16:colId xmlns:a16="http://schemas.microsoft.com/office/drawing/2014/main" val="1367905581"/>
                    </a:ext>
                  </a:extLst>
                </a:gridCol>
                <a:gridCol w="2032000">
                  <a:extLst>
                    <a:ext uri="{9D8B030D-6E8A-4147-A177-3AD203B41FA5}">
                      <a16:colId xmlns:a16="http://schemas.microsoft.com/office/drawing/2014/main" val="812791091"/>
                    </a:ext>
                  </a:extLst>
                </a:gridCol>
                <a:gridCol w="2032000">
                  <a:extLst>
                    <a:ext uri="{9D8B030D-6E8A-4147-A177-3AD203B41FA5}">
                      <a16:colId xmlns:a16="http://schemas.microsoft.com/office/drawing/2014/main" val="3663416000"/>
                    </a:ext>
                  </a:extLst>
                </a:gridCol>
              </a:tblGrid>
              <a:tr h="370840">
                <a:tc>
                  <a:txBody>
                    <a:bodyPr/>
                    <a:lstStyle/>
                    <a:p>
                      <a:pPr algn="ctr"/>
                      <a:r>
                        <a:rPr lang="en-US" altLang="ja-CN" dirty="0"/>
                        <a:t>Learning rate</a:t>
                      </a:r>
                      <a:endParaRPr lang="ja-CN" altLang="en-US" dirty="0"/>
                    </a:p>
                  </a:txBody>
                  <a:tcPr/>
                </a:tc>
                <a:tc>
                  <a:txBody>
                    <a:bodyPr/>
                    <a:lstStyle/>
                    <a:p>
                      <a:pPr algn="ctr"/>
                      <a:r>
                        <a:rPr lang="en-US" altLang="ja-CN" dirty="0"/>
                        <a:t>Batch size</a:t>
                      </a:r>
                      <a:endParaRPr lang="ja-CN" altLang="en-US" dirty="0"/>
                    </a:p>
                  </a:txBody>
                  <a:tcPr/>
                </a:tc>
                <a:tc>
                  <a:txBody>
                    <a:bodyPr/>
                    <a:lstStyle/>
                    <a:p>
                      <a:pPr algn="ctr"/>
                      <a:r>
                        <a:rPr lang="en-US" altLang="ja-CN" dirty="0"/>
                        <a:t>Epoch </a:t>
                      </a:r>
                      <a:endParaRPr lang="ja-CN" altLang="en-US" dirty="0"/>
                    </a:p>
                  </a:txBody>
                  <a:tcPr/>
                </a:tc>
                <a:tc>
                  <a:txBody>
                    <a:bodyPr/>
                    <a:lstStyle/>
                    <a:p>
                      <a:pPr algn="ctr"/>
                      <a:r>
                        <a:rPr lang="en-US" altLang="ja-CN" dirty="0" err="1"/>
                        <a:t>Max_text_len</a:t>
                      </a:r>
                      <a:endParaRPr lang="ja-CN" altLang="en-US" dirty="0"/>
                    </a:p>
                  </a:txBody>
                  <a:tcPr/>
                </a:tc>
                <a:extLst>
                  <a:ext uri="{0D108BD9-81ED-4DB2-BD59-A6C34878D82A}">
                    <a16:rowId xmlns:a16="http://schemas.microsoft.com/office/drawing/2014/main" val="3016640963"/>
                  </a:ext>
                </a:extLst>
              </a:tr>
              <a:tr h="370840">
                <a:tc>
                  <a:txBody>
                    <a:bodyPr/>
                    <a:lstStyle/>
                    <a:p>
                      <a:pPr algn="r"/>
                      <a:r>
                        <a:rPr lang="en-US" altLang="ja-CN" baseline="0" dirty="0"/>
                        <a:t>e-3</a:t>
                      </a:r>
                      <a:endParaRPr lang="ja-CN" altLang="en-US" baseline="0" dirty="0"/>
                    </a:p>
                  </a:txBody>
                  <a:tcPr/>
                </a:tc>
                <a:tc>
                  <a:txBody>
                    <a:bodyPr/>
                    <a:lstStyle/>
                    <a:p>
                      <a:pPr algn="r"/>
                      <a:r>
                        <a:rPr lang="en-US" altLang="ja-CN" dirty="0"/>
                        <a:t>32</a:t>
                      </a:r>
                      <a:endParaRPr lang="ja-CN" altLang="en-US" dirty="0"/>
                    </a:p>
                  </a:txBody>
                  <a:tcPr/>
                </a:tc>
                <a:tc>
                  <a:txBody>
                    <a:bodyPr/>
                    <a:lstStyle/>
                    <a:p>
                      <a:pPr algn="r"/>
                      <a:r>
                        <a:rPr lang="en-US" altLang="ja-CN" dirty="0"/>
                        <a:t>100</a:t>
                      </a:r>
                      <a:endParaRPr lang="ja-CN" altLang="en-US" dirty="0"/>
                    </a:p>
                  </a:txBody>
                  <a:tcPr/>
                </a:tc>
                <a:tc>
                  <a:txBody>
                    <a:bodyPr/>
                    <a:lstStyle/>
                    <a:p>
                      <a:pPr algn="r"/>
                      <a:r>
                        <a:rPr lang="en-US" altLang="ja-CN" dirty="0"/>
                        <a:t>300</a:t>
                      </a:r>
                      <a:endParaRPr lang="ja-CN" altLang="en-US" dirty="0"/>
                    </a:p>
                  </a:txBody>
                  <a:tcPr/>
                </a:tc>
                <a:extLst>
                  <a:ext uri="{0D108BD9-81ED-4DB2-BD59-A6C34878D82A}">
                    <a16:rowId xmlns:a16="http://schemas.microsoft.com/office/drawing/2014/main" val="3212907309"/>
                  </a:ext>
                </a:extLst>
              </a:tr>
            </a:tbl>
          </a:graphicData>
        </a:graphic>
      </p:graphicFrame>
    </p:spTree>
    <p:extLst>
      <p:ext uri="{BB962C8B-B14F-4D97-AF65-F5344CB8AC3E}">
        <p14:creationId xmlns:p14="http://schemas.microsoft.com/office/powerpoint/2010/main" val="2784970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i2b2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13</a:t>
            </a:fld>
            <a:endParaRPr lang="en-US"/>
          </a:p>
        </p:txBody>
      </p:sp>
      <p:graphicFrame>
        <p:nvGraphicFramePr>
          <p:cNvPr id="7" name="Table 4">
            <a:extLst>
              <a:ext uri="{FF2B5EF4-FFF2-40B4-BE49-F238E27FC236}">
                <a16:creationId xmlns:a16="http://schemas.microsoft.com/office/drawing/2014/main" id="{BC435127-E38C-2B49-AC42-BDACDBAD73AB}"/>
              </a:ext>
            </a:extLst>
          </p:cNvPr>
          <p:cNvGraphicFramePr>
            <a:graphicFrameLocks noGrp="1"/>
          </p:cNvGraphicFramePr>
          <p:nvPr>
            <p:extLst>
              <p:ext uri="{D42A27DB-BD31-4B8C-83A1-F6EECF244321}">
                <p14:modId xmlns:p14="http://schemas.microsoft.com/office/powerpoint/2010/main" val="1279392530"/>
              </p:ext>
            </p:extLst>
          </p:nvPr>
        </p:nvGraphicFramePr>
        <p:xfrm>
          <a:off x="1478544" y="2316480"/>
          <a:ext cx="9461986" cy="222504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altLang="zh-CN" dirty="0"/>
                        <a:t>Encoder</a:t>
                      </a:r>
                      <a:endParaRPr lang="en-US" dirty="0"/>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84.45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86.07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85.25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51.93</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41.05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45.86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14905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a:t>83.35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83.86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83.60</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49.31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42.79</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45.82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982810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lnT w="28575" cap="flat" cmpd="sng" algn="ctr">
                      <a:solidFill>
                        <a:schemeClr val="bg1"/>
                      </a:solidFill>
                      <a:prstDash val="solid"/>
                      <a:round/>
                      <a:headEnd type="none" w="med" len="med"/>
                      <a:tailEnd type="none" w="med" len="med"/>
                    </a:lnT>
                  </a:tcPr>
                </a:tc>
                <a:tc>
                  <a:txBody>
                    <a:bodyPr/>
                    <a:lstStyle/>
                    <a:p>
                      <a:pPr algn="ctr"/>
                      <a:r>
                        <a:rPr lang="en-US" altLang="zh-CN" dirty="0"/>
                        <a:t>91.77</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91.74</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91.76</a:t>
                      </a:r>
                      <a:endParaRPr lang="en-US" b="1"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57.15</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53.08</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55.04</a:t>
                      </a:r>
                      <a:endParaRPr lang="en-US" b="1"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altLang="zh-CN" dirty="0"/>
                        <a:t>88.36</a:t>
                      </a:r>
                      <a:endParaRPr lang="en-US" dirty="0"/>
                    </a:p>
                  </a:txBody>
                  <a:tcPr anchor="ctr"/>
                </a:tc>
                <a:tc>
                  <a:txBody>
                    <a:bodyPr/>
                    <a:lstStyle/>
                    <a:p>
                      <a:pPr algn="ctr"/>
                      <a:r>
                        <a:rPr lang="en-US" altLang="zh-CN" dirty="0"/>
                        <a:t>87.38</a:t>
                      </a:r>
                      <a:endParaRPr lang="en-US" dirty="0"/>
                    </a:p>
                  </a:txBody>
                  <a:tcPr anchor="ctr"/>
                </a:tc>
                <a:tc>
                  <a:txBody>
                    <a:bodyPr/>
                    <a:lstStyle/>
                    <a:p>
                      <a:pPr algn="ctr"/>
                      <a:r>
                        <a:rPr lang="en-US" altLang="zh-CN" dirty="0"/>
                        <a:t>87.87</a:t>
                      </a:r>
                      <a:endParaRPr lang="en-US" dirty="0"/>
                    </a:p>
                  </a:txBody>
                  <a:tcPr anchor="ctr"/>
                </a:tc>
                <a:tc>
                  <a:txBody>
                    <a:bodyPr/>
                    <a:lstStyle/>
                    <a:p>
                      <a:pPr algn="ctr"/>
                      <a:r>
                        <a:rPr lang="en-US" altLang="zh-CN" dirty="0"/>
                        <a:t>54.22</a:t>
                      </a:r>
                      <a:endParaRPr lang="en-US" dirty="0"/>
                    </a:p>
                  </a:txBody>
                  <a:tcPr anchor="ctr"/>
                </a:tc>
                <a:tc>
                  <a:txBody>
                    <a:bodyPr/>
                    <a:lstStyle/>
                    <a:p>
                      <a:pPr algn="ctr"/>
                      <a:r>
                        <a:rPr lang="en-US" altLang="zh-CN" dirty="0"/>
                        <a:t>53.80</a:t>
                      </a:r>
                      <a:endParaRPr lang="en-US" dirty="0"/>
                    </a:p>
                  </a:txBody>
                  <a:tcPr anchor="ctr"/>
                </a:tc>
                <a:tc>
                  <a:txBody>
                    <a:bodyPr/>
                    <a:lstStyle/>
                    <a:p>
                      <a:pPr algn="ctr"/>
                      <a:r>
                        <a:rPr lang="en-US" altLang="zh-CN" dirty="0"/>
                        <a:t>54.01</a:t>
                      </a:r>
                      <a:endParaRPr lang="en-US" dirty="0"/>
                    </a:p>
                  </a:txBody>
                  <a:tcPr anchor="ctr"/>
                </a:tc>
                <a:extLst>
                  <a:ext uri="{0D108BD9-81ED-4DB2-BD59-A6C34878D82A}">
                    <a16:rowId xmlns:a16="http://schemas.microsoft.com/office/drawing/2014/main" val="2692257548"/>
                  </a:ext>
                </a:extLst>
              </a:tr>
            </a:tbl>
          </a:graphicData>
        </a:graphic>
      </p:graphicFrame>
    </p:spTree>
    <p:extLst>
      <p:ext uri="{BB962C8B-B14F-4D97-AF65-F5344CB8AC3E}">
        <p14:creationId xmlns:p14="http://schemas.microsoft.com/office/powerpoint/2010/main" val="2689981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n2c2</a:t>
            </a:r>
            <a:r>
              <a:rPr lang="en-US" altLang="en-US" sz="4000" b="1" dirty="0">
                <a:solidFill>
                  <a:schemeClr val="tx1"/>
                </a:solidFill>
                <a:latin typeface="MS PGothic" panose="020B0600070205080204" pitchFamily="34" charset="-128"/>
                <a:ea typeface="MS PGothic" panose="020B0600070205080204" pitchFamily="34" charset="-128"/>
              </a:rPr>
              <a:t>実験</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76944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000" dirty="0">
                <a:ea typeface="MS Gothic"/>
                <a:cs typeface="Calibri"/>
              </a:rPr>
              <a:t>実験データ</a:t>
            </a:r>
            <a:endParaRPr kumimoji="1" lang="en-US" altLang="zh-CN" sz="2000" dirty="0">
              <a:ea typeface="MS Gothic"/>
              <a:cs typeface="Calibri"/>
            </a:endParaRP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14</a:t>
            </a:fld>
            <a:endParaRPr lang="en-US"/>
          </a:p>
        </p:txBody>
      </p:sp>
      <p:sp>
        <p:nvSpPr>
          <p:cNvPr id="5" name="テキスト ボックス 4">
            <a:extLst>
              <a:ext uri="{FF2B5EF4-FFF2-40B4-BE49-F238E27FC236}">
                <a16:creationId xmlns:a16="http://schemas.microsoft.com/office/drawing/2014/main" id="{7F35E464-33E2-F247-8B5B-2F6F33A9883F}"/>
              </a:ext>
            </a:extLst>
          </p:cNvPr>
          <p:cNvSpPr txBox="1"/>
          <p:nvPr/>
        </p:nvSpPr>
        <p:spPr>
          <a:xfrm>
            <a:off x="1168536" y="2958234"/>
            <a:ext cx="8858333" cy="400110"/>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ハイパーパラメータ</a:t>
            </a:r>
          </a:p>
        </p:txBody>
      </p:sp>
      <p:graphicFrame>
        <p:nvGraphicFramePr>
          <p:cNvPr id="10" name="表 4">
            <a:extLst>
              <a:ext uri="{FF2B5EF4-FFF2-40B4-BE49-F238E27FC236}">
                <a16:creationId xmlns:a16="http://schemas.microsoft.com/office/drawing/2014/main" id="{44E29D6A-AEF1-2844-B24A-28C048E305F7}"/>
              </a:ext>
            </a:extLst>
          </p:cNvPr>
          <p:cNvGraphicFramePr>
            <a:graphicFrameLocks noGrp="1"/>
          </p:cNvGraphicFramePr>
          <p:nvPr>
            <p:extLst>
              <p:ext uri="{D42A27DB-BD31-4B8C-83A1-F6EECF244321}">
                <p14:modId xmlns:p14="http://schemas.microsoft.com/office/powerpoint/2010/main" val="1959439204"/>
              </p:ext>
            </p:extLst>
          </p:nvPr>
        </p:nvGraphicFramePr>
        <p:xfrm>
          <a:off x="1772458" y="2216554"/>
          <a:ext cx="8128000" cy="741680"/>
        </p:xfrm>
        <a:graphic>
          <a:graphicData uri="http://schemas.openxmlformats.org/drawingml/2006/table">
            <a:tbl>
              <a:tblPr firstRow="1" bandRow="1">
                <a:tableStyleId>{69012ECD-51FC-41F1-AA8D-1B2483CD663E}</a:tableStyleId>
              </a:tblPr>
              <a:tblGrid>
                <a:gridCol w="2032287">
                  <a:extLst>
                    <a:ext uri="{9D8B030D-6E8A-4147-A177-3AD203B41FA5}">
                      <a16:colId xmlns:a16="http://schemas.microsoft.com/office/drawing/2014/main" val="1433031514"/>
                    </a:ext>
                  </a:extLst>
                </a:gridCol>
                <a:gridCol w="2031713">
                  <a:extLst>
                    <a:ext uri="{9D8B030D-6E8A-4147-A177-3AD203B41FA5}">
                      <a16:colId xmlns:a16="http://schemas.microsoft.com/office/drawing/2014/main" val="518314052"/>
                    </a:ext>
                  </a:extLst>
                </a:gridCol>
                <a:gridCol w="2032000">
                  <a:extLst>
                    <a:ext uri="{9D8B030D-6E8A-4147-A177-3AD203B41FA5}">
                      <a16:colId xmlns:a16="http://schemas.microsoft.com/office/drawing/2014/main" val="775063077"/>
                    </a:ext>
                  </a:extLst>
                </a:gridCol>
                <a:gridCol w="2032000">
                  <a:extLst>
                    <a:ext uri="{9D8B030D-6E8A-4147-A177-3AD203B41FA5}">
                      <a16:colId xmlns:a16="http://schemas.microsoft.com/office/drawing/2014/main" val="964027165"/>
                    </a:ext>
                  </a:extLst>
                </a:gridCol>
              </a:tblGrid>
              <a:tr h="370840">
                <a:tc>
                  <a:txBody>
                    <a:bodyPr/>
                    <a:lstStyle/>
                    <a:p>
                      <a:pPr algn="ctr"/>
                      <a:r>
                        <a:rPr lang="ja-CN" altLang="en-US" dirty="0"/>
                        <a:t>データ</a:t>
                      </a:r>
                    </a:p>
                  </a:txBody>
                  <a:tcPr/>
                </a:tc>
                <a:tc>
                  <a:txBody>
                    <a:bodyPr/>
                    <a:lstStyle/>
                    <a:p>
                      <a:pPr algn="ctr"/>
                      <a:r>
                        <a:rPr lang="en-US" altLang="ja-CN" dirty="0"/>
                        <a:t>Train data</a:t>
                      </a:r>
                      <a:endParaRPr lang="ja-CN" altLang="en-US" dirty="0"/>
                    </a:p>
                  </a:txBody>
                  <a:tcPr/>
                </a:tc>
                <a:tc>
                  <a:txBody>
                    <a:bodyPr/>
                    <a:lstStyle/>
                    <a:p>
                      <a:pPr algn="ctr"/>
                      <a:r>
                        <a:rPr lang="en-US" altLang="ja-CN" dirty="0"/>
                        <a:t>Dev data</a:t>
                      </a:r>
                      <a:endParaRPr lang="ja-CN" altLang="en-US" dirty="0"/>
                    </a:p>
                  </a:txBody>
                  <a:tcPr/>
                </a:tc>
                <a:tc>
                  <a:txBody>
                    <a:bodyPr/>
                    <a:lstStyle/>
                    <a:p>
                      <a:pPr algn="ctr"/>
                      <a:r>
                        <a:rPr lang="en-US" altLang="ja-CN" dirty="0"/>
                        <a:t>Test data </a:t>
                      </a:r>
                      <a:endParaRPr lang="ja-CN" altLang="en-US" dirty="0"/>
                    </a:p>
                  </a:txBody>
                  <a:tcPr/>
                </a:tc>
                <a:extLst>
                  <a:ext uri="{0D108BD9-81ED-4DB2-BD59-A6C34878D82A}">
                    <a16:rowId xmlns:a16="http://schemas.microsoft.com/office/drawing/2014/main" val="1152357410"/>
                  </a:ext>
                </a:extLst>
              </a:tr>
              <a:tr h="370840">
                <a:tc>
                  <a:txBody>
                    <a:bodyPr/>
                    <a:lstStyle/>
                    <a:p>
                      <a:pPr algn="l"/>
                      <a:r>
                        <a:rPr lang="en-US" altLang="ja-CN" dirty="0"/>
                        <a:t>n2c2</a:t>
                      </a:r>
                      <a:endParaRPr lang="ja-CN" altLang="en-US" dirty="0"/>
                    </a:p>
                  </a:txBody>
                  <a:tcPr/>
                </a:tc>
                <a:tc>
                  <a:txBody>
                    <a:bodyPr/>
                    <a:lstStyle/>
                    <a:p>
                      <a:pPr algn="r"/>
                      <a:r>
                        <a:rPr lang="en-US" altLang="ja-CN" dirty="0"/>
                        <a:t>9105</a:t>
                      </a:r>
                      <a:r>
                        <a:rPr lang="ja-CN" altLang="en-US" dirty="0"/>
                        <a:t>文</a:t>
                      </a:r>
                    </a:p>
                  </a:txBody>
                  <a:tcPr/>
                </a:tc>
                <a:tc>
                  <a:txBody>
                    <a:bodyPr/>
                    <a:lstStyle/>
                    <a:p>
                      <a:pPr algn="r"/>
                      <a:r>
                        <a:rPr lang="en-US" altLang="ja-CN" dirty="0"/>
                        <a:t>2904</a:t>
                      </a:r>
                      <a:r>
                        <a:rPr lang="ja-CN" altLang="en-US" dirty="0"/>
                        <a:t>文</a:t>
                      </a:r>
                    </a:p>
                  </a:txBody>
                  <a:tcPr/>
                </a:tc>
                <a:tc>
                  <a:txBody>
                    <a:bodyPr/>
                    <a:lstStyle/>
                    <a:p>
                      <a:pPr algn="r"/>
                      <a:r>
                        <a:rPr lang="en-US" altLang="ja-CN" dirty="0"/>
                        <a:t>3112</a:t>
                      </a:r>
                      <a:r>
                        <a:rPr lang="ja-CN" altLang="en-US" dirty="0"/>
                        <a:t>文</a:t>
                      </a:r>
                    </a:p>
                  </a:txBody>
                  <a:tcPr/>
                </a:tc>
                <a:extLst>
                  <a:ext uri="{0D108BD9-81ED-4DB2-BD59-A6C34878D82A}">
                    <a16:rowId xmlns:a16="http://schemas.microsoft.com/office/drawing/2014/main" val="2219805294"/>
                  </a:ext>
                </a:extLst>
              </a:tr>
            </a:tbl>
          </a:graphicData>
        </a:graphic>
      </p:graphicFrame>
      <p:graphicFrame>
        <p:nvGraphicFramePr>
          <p:cNvPr id="11" name="表 7">
            <a:extLst>
              <a:ext uri="{FF2B5EF4-FFF2-40B4-BE49-F238E27FC236}">
                <a16:creationId xmlns:a16="http://schemas.microsoft.com/office/drawing/2014/main" id="{71D51855-1AC0-4743-87F9-20C184D9EC95}"/>
              </a:ext>
            </a:extLst>
          </p:cNvPr>
          <p:cNvGraphicFramePr>
            <a:graphicFrameLocks noGrp="1"/>
          </p:cNvGraphicFramePr>
          <p:nvPr>
            <p:extLst>
              <p:ext uri="{D42A27DB-BD31-4B8C-83A1-F6EECF244321}">
                <p14:modId xmlns:p14="http://schemas.microsoft.com/office/powerpoint/2010/main" val="3647880563"/>
              </p:ext>
            </p:extLst>
          </p:nvPr>
        </p:nvGraphicFramePr>
        <p:xfrm>
          <a:off x="1772458" y="3447665"/>
          <a:ext cx="8128000" cy="74168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651800549"/>
                    </a:ext>
                  </a:extLst>
                </a:gridCol>
                <a:gridCol w="2032000">
                  <a:extLst>
                    <a:ext uri="{9D8B030D-6E8A-4147-A177-3AD203B41FA5}">
                      <a16:colId xmlns:a16="http://schemas.microsoft.com/office/drawing/2014/main" val="1367905581"/>
                    </a:ext>
                  </a:extLst>
                </a:gridCol>
                <a:gridCol w="2032000">
                  <a:extLst>
                    <a:ext uri="{9D8B030D-6E8A-4147-A177-3AD203B41FA5}">
                      <a16:colId xmlns:a16="http://schemas.microsoft.com/office/drawing/2014/main" val="812791091"/>
                    </a:ext>
                  </a:extLst>
                </a:gridCol>
                <a:gridCol w="2032000">
                  <a:extLst>
                    <a:ext uri="{9D8B030D-6E8A-4147-A177-3AD203B41FA5}">
                      <a16:colId xmlns:a16="http://schemas.microsoft.com/office/drawing/2014/main" val="3663416000"/>
                    </a:ext>
                  </a:extLst>
                </a:gridCol>
              </a:tblGrid>
              <a:tr h="370840">
                <a:tc>
                  <a:txBody>
                    <a:bodyPr/>
                    <a:lstStyle/>
                    <a:p>
                      <a:pPr algn="ctr"/>
                      <a:r>
                        <a:rPr lang="en-US" altLang="ja-CN" dirty="0"/>
                        <a:t>Learning rate</a:t>
                      </a:r>
                      <a:endParaRPr lang="ja-CN" altLang="en-US" dirty="0"/>
                    </a:p>
                  </a:txBody>
                  <a:tcPr/>
                </a:tc>
                <a:tc>
                  <a:txBody>
                    <a:bodyPr/>
                    <a:lstStyle/>
                    <a:p>
                      <a:pPr algn="ctr"/>
                      <a:r>
                        <a:rPr lang="en-US" altLang="ja-CN" dirty="0"/>
                        <a:t>Batch size</a:t>
                      </a:r>
                      <a:endParaRPr lang="ja-CN" altLang="en-US" dirty="0"/>
                    </a:p>
                  </a:txBody>
                  <a:tcPr/>
                </a:tc>
                <a:tc>
                  <a:txBody>
                    <a:bodyPr/>
                    <a:lstStyle/>
                    <a:p>
                      <a:pPr algn="ctr"/>
                      <a:r>
                        <a:rPr lang="en-US" altLang="ja-CN" dirty="0"/>
                        <a:t>Epoch </a:t>
                      </a:r>
                      <a:endParaRPr lang="ja-CN" altLang="en-US" dirty="0"/>
                    </a:p>
                  </a:txBody>
                  <a:tcPr/>
                </a:tc>
                <a:tc>
                  <a:txBody>
                    <a:bodyPr/>
                    <a:lstStyle/>
                    <a:p>
                      <a:pPr algn="ctr"/>
                      <a:r>
                        <a:rPr lang="en-US" altLang="ja-CN" dirty="0" err="1"/>
                        <a:t>Max_text_len</a:t>
                      </a:r>
                      <a:endParaRPr lang="ja-CN" altLang="en-US" dirty="0"/>
                    </a:p>
                  </a:txBody>
                  <a:tcPr/>
                </a:tc>
                <a:extLst>
                  <a:ext uri="{0D108BD9-81ED-4DB2-BD59-A6C34878D82A}">
                    <a16:rowId xmlns:a16="http://schemas.microsoft.com/office/drawing/2014/main" val="3016640963"/>
                  </a:ext>
                </a:extLst>
              </a:tr>
              <a:tr h="370840">
                <a:tc>
                  <a:txBody>
                    <a:bodyPr/>
                    <a:lstStyle/>
                    <a:p>
                      <a:pPr algn="r"/>
                      <a:r>
                        <a:rPr lang="en-US" altLang="ja-CN" baseline="0" dirty="0"/>
                        <a:t>5e-4</a:t>
                      </a:r>
                      <a:endParaRPr lang="ja-CN" altLang="en-US" baseline="0" dirty="0"/>
                    </a:p>
                  </a:txBody>
                  <a:tcPr/>
                </a:tc>
                <a:tc>
                  <a:txBody>
                    <a:bodyPr/>
                    <a:lstStyle/>
                    <a:p>
                      <a:pPr algn="r"/>
                      <a:r>
                        <a:rPr lang="en-US" altLang="ja-CN" dirty="0"/>
                        <a:t>32</a:t>
                      </a:r>
                      <a:endParaRPr lang="ja-CN" altLang="en-US" dirty="0"/>
                    </a:p>
                  </a:txBody>
                  <a:tcPr/>
                </a:tc>
                <a:tc>
                  <a:txBody>
                    <a:bodyPr/>
                    <a:lstStyle/>
                    <a:p>
                      <a:pPr algn="r"/>
                      <a:r>
                        <a:rPr lang="en-US" altLang="ja-CN" dirty="0"/>
                        <a:t>100</a:t>
                      </a:r>
                      <a:endParaRPr lang="ja-CN" altLang="en-US" dirty="0"/>
                    </a:p>
                  </a:txBody>
                  <a:tcPr/>
                </a:tc>
                <a:tc>
                  <a:txBody>
                    <a:bodyPr/>
                    <a:lstStyle/>
                    <a:p>
                      <a:pPr algn="r"/>
                      <a:r>
                        <a:rPr lang="en-US" altLang="ja-CN" dirty="0"/>
                        <a:t>300</a:t>
                      </a:r>
                      <a:endParaRPr lang="ja-CN" altLang="en-US" dirty="0"/>
                    </a:p>
                  </a:txBody>
                  <a:tcPr/>
                </a:tc>
                <a:extLst>
                  <a:ext uri="{0D108BD9-81ED-4DB2-BD59-A6C34878D82A}">
                    <a16:rowId xmlns:a16="http://schemas.microsoft.com/office/drawing/2014/main" val="3212907309"/>
                  </a:ext>
                </a:extLst>
              </a:tr>
            </a:tbl>
          </a:graphicData>
        </a:graphic>
      </p:graphicFrame>
    </p:spTree>
    <p:extLst>
      <p:ext uri="{BB962C8B-B14F-4D97-AF65-F5344CB8AC3E}">
        <p14:creationId xmlns:p14="http://schemas.microsoft.com/office/powerpoint/2010/main" val="1831318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n2c2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15</a:t>
            </a:fld>
            <a:endParaRPr lang="en-US"/>
          </a:p>
        </p:txBody>
      </p:sp>
      <p:graphicFrame>
        <p:nvGraphicFramePr>
          <p:cNvPr id="6" name="Table 4">
            <a:extLst>
              <a:ext uri="{FF2B5EF4-FFF2-40B4-BE49-F238E27FC236}">
                <a16:creationId xmlns:a16="http://schemas.microsoft.com/office/drawing/2014/main" id="{36A3B942-A982-3D43-B6E0-BD82A5F50883}"/>
              </a:ext>
            </a:extLst>
          </p:cNvPr>
          <p:cNvGraphicFramePr>
            <a:graphicFrameLocks noGrp="1"/>
          </p:cNvGraphicFramePr>
          <p:nvPr>
            <p:extLst>
              <p:ext uri="{D42A27DB-BD31-4B8C-83A1-F6EECF244321}">
                <p14:modId xmlns:p14="http://schemas.microsoft.com/office/powerpoint/2010/main" val="2878896865"/>
              </p:ext>
            </p:extLst>
          </p:nvPr>
        </p:nvGraphicFramePr>
        <p:xfrm>
          <a:off x="1478544" y="2224652"/>
          <a:ext cx="9461986" cy="222504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altLang="zh-CN" dirty="0"/>
                        <a:t>Encoder</a:t>
                      </a:r>
                      <a:endParaRPr lang="en-US" dirty="0"/>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dirty="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92.26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92.44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92.35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82.37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79.49</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80.91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14905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91.41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91.82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91.61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81.54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80.08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80.81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982810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lnT w="28575" cap="flat" cmpd="sng" algn="ctr">
                      <a:solidFill>
                        <a:schemeClr val="bg1"/>
                      </a:solidFill>
                      <a:prstDash val="solid"/>
                      <a:round/>
                      <a:headEnd type="none" w="med" len="med"/>
                      <a:tailEnd type="none" w="med" len="med"/>
                    </a:lnT>
                  </a:tcPr>
                </a:tc>
                <a:tc>
                  <a:txBody>
                    <a:bodyPr/>
                    <a:lstStyle/>
                    <a:p>
                      <a:pPr algn="ctr"/>
                      <a:r>
                        <a:rPr lang="en-US" altLang="zh-CN" dirty="0"/>
                        <a:t>93.02</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94.16</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93.59</a:t>
                      </a:r>
                      <a:endParaRPr lang="en-US" b="1"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84.36</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84.51</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84.44</a:t>
                      </a:r>
                      <a:endParaRPr lang="en-US" b="1"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dirty="0"/>
                        <a:t>92.27</a:t>
                      </a:r>
                    </a:p>
                  </a:txBody>
                  <a:tcPr anchor="ctr"/>
                </a:tc>
                <a:tc>
                  <a:txBody>
                    <a:bodyPr/>
                    <a:lstStyle/>
                    <a:p>
                      <a:pPr algn="ctr"/>
                      <a:r>
                        <a:rPr lang="en-US" dirty="0"/>
                        <a:t>93.37</a:t>
                      </a:r>
                    </a:p>
                  </a:txBody>
                  <a:tcPr anchor="ctr"/>
                </a:tc>
                <a:tc>
                  <a:txBody>
                    <a:bodyPr/>
                    <a:lstStyle/>
                    <a:p>
                      <a:pPr algn="ctr"/>
                      <a:r>
                        <a:rPr lang="en-US" dirty="0"/>
                        <a:t>92.82</a:t>
                      </a:r>
                    </a:p>
                  </a:txBody>
                  <a:tcPr anchor="ctr"/>
                </a:tc>
                <a:tc>
                  <a:txBody>
                    <a:bodyPr/>
                    <a:lstStyle/>
                    <a:p>
                      <a:pPr algn="ctr"/>
                      <a:r>
                        <a:rPr lang="en-US" dirty="0"/>
                        <a:t>81.77</a:t>
                      </a:r>
                    </a:p>
                  </a:txBody>
                  <a:tcPr anchor="ctr"/>
                </a:tc>
                <a:tc>
                  <a:txBody>
                    <a:bodyPr/>
                    <a:lstStyle/>
                    <a:p>
                      <a:pPr algn="ctr"/>
                      <a:r>
                        <a:rPr lang="en-US" dirty="0"/>
                        <a:t>85.59</a:t>
                      </a:r>
                    </a:p>
                  </a:txBody>
                  <a:tcPr anchor="ctr"/>
                </a:tc>
                <a:tc>
                  <a:txBody>
                    <a:bodyPr/>
                    <a:lstStyle/>
                    <a:p>
                      <a:pPr algn="ctr"/>
                      <a:r>
                        <a:rPr lang="en-US" dirty="0"/>
                        <a:t>83.64</a:t>
                      </a:r>
                    </a:p>
                  </a:txBody>
                  <a:tcPr anchor="ctr"/>
                </a:tc>
                <a:extLst>
                  <a:ext uri="{0D108BD9-81ED-4DB2-BD59-A6C34878D82A}">
                    <a16:rowId xmlns:a16="http://schemas.microsoft.com/office/drawing/2014/main" val="2692257548"/>
                  </a:ext>
                </a:extLst>
              </a:tr>
            </a:tbl>
          </a:graphicData>
        </a:graphic>
      </p:graphicFrame>
    </p:spTree>
    <p:extLst>
      <p:ext uri="{BB962C8B-B14F-4D97-AF65-F5344CB8AC3E}">
        <p14:creationId xmlns:p14="http://schemas.microsoft.com/office/powerpoint/2010/main" val="3992963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a:solidFill>
                  <a:schemeClr val="tx1"/>
                </a:solidFill>
                <a:latin typeface="+mn-lt"/>
                <a:ea typeface="MS PGothic" panose="020B0600070205080204" pitchFamily="34" charset="-128"/>
              </a:rPr>
              <a:t>複数の関係抽出の結果</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16</a:t>
            </a:fld>
            <a:endParaRPr lang="en-US"/>
          </a:p>
        </p:txBody>
      </p:sp>
      <p:graphicFrame>
        <p:nvGraphicFramePr>
          <p:cNvPr id="5" name="表 5">
            <a:extLst>
              <a:ext uri="{FF2B5EF4-FFF2-40B4-BE49-F238E27FC236}">
                <a16:creationId xmlns:a16="http://schemas.microsoft.com/office/drawing/2014/main" id="{D7D488F2-1652-114A-89B8-1003660C10B4}"/>
              </a:ext>
            </a:extLst>
          </p:cNvPr>
          <p:cNvGraphicFramePr>
            <a:graphicFrameLocks noGrp="1"/>
          </p:cNvGraphicFramePr>
          <p:nvPr>
            <p:extLst>
              <p:ext uri="{D42A27DB-BD31-4B8C-83A1-F6EECF244321}">
                <p14:modId xmlns:p14="http://schemas.microsoft.com/office/powerpoint/2010/main" val="3200174382"/>
              </p:ext>
            </p:extLst>
          </p:nvPr>
        </p:nvGraphicFramePr>
        <p:xfrm>
          <a:off x="1772458" y="2107032"/>
          <a:ext cx="8128000" cy="741680"/>
        </p:xfrm>
        <a:graphic>
          <a:graphicData uri="http://schemas.openxmlformats.org/drawingml/2006/table">
            <a:tbl>
              <a:tblPr firstRow="1" bandRow="1">
                <a:tableStyleId>{B301B821-A1FF-4177-AEE7-76D212191A09}</a:tableStyleId>
              </a:tblPr>
              <a:tblGrid>
                <a:gridCol w="2032000">
                  <a:extLst>
                    <a:ext uri="{9D8B030D-6E8A-4147-A177-3AD203B41FA5}">
                      <a16:colId xmlns:a16="http://schemas.microsoft.com/office/drawing/2014/main" val="2684257958"/>
                    </a:ext>
                  </a:extLst>
                </a:gridCol>
                <a:gridCol w="2032000">
                  <a:extLst>
                    <a:ext uri="{9D8B030D-6E8A-4147-A177-3AD203B41FA5}">
                      <a16:colId xmlns:a16="http://schemas.microsoft.com/office/drawing/2014/main" val="1007927808"/>
                    </a:ext>
                  </a:extLst>
                </a:gridCol>
                <a:gridCol w="2032000">
                  <a:extLst>
                    <a:ext uri="{9D8B030D-6E8A-4147-A177-3AD203B41FA5}">
                      <a16:colId xmlns:a16="http://schemas.microsoft.com/office/drawing/2014/main" val="3289718471"/>
                    </a:ext>
                  </a:extLst>
                </a:gridCol>
                <a:gridCol w="2032000">
                  <a:extLst>
                    <a:ext uri="{9D8B030D-6E8A-4147-A177-3AD203B41FA5}">
                      <a16:colId xmlns:a16="http://schemas.microsoft.com/office/drawing/2014/main" val="3078659441"/>
                    </a:ext>
                  </a:extLst>
                </a:gridCol>
              </a:tblGrid>
              <a:tr h="370840">
                <a:tc>
                  <a:txBody>
                    <a:bodyPr/>
                    <a:lstStyle/>
                    <a:p>
                      <a:r>
                        <a:rPr lang="en-US" altLang="ja-CN" dirty="0"/>
                        <a:t>Dataset </a:t>
                      </a:r>
                      <a:endParaRPr lang="ja-CN" altLang="en-US" dirty="0"/>
                    </a:p>
                  </a:txBody>
                  <a:tcPr/>
                </a:tc>
                <a:tc>
                  <a:txBody>
                    <a:bodyPr/>
                    <a:lstStyle/>
                    <a:p>
                      <a:r>
                        <a:rPr lang="en-US" altLang="ja-CN" dirty="0"/>
                        <a:t>Test</a:t>
                      </a:r>
                      <a:endParaRPr lang="ja-CN" altLang="en-US" dirty="0"/>
                    </a:p>
                  </a:txBody>
                  <a:tcPr/>
                </a:tc>
                <a:tc>
                  <a:txBody>
                    <a:bodyPr/>
                    <a:lstStyle/>
                    <a:p>
                      <a:r>
                        <a:rPr lang="en-US" altLang="ja-CN" dirty="0"/>
                        <a:t>Multi-relation</a:t>
                      </a:r>
                      <a:endParaRPr lang="ja-CN" altLang="en-US" dirty="0"/>
                    </a:p>
                  </a:txBody>
                  <a:tcPr/>
                </a:tc>
                <a:tc>
                  <a:txBody>
                    <a:bodyPr/>
                    <a:lstStyle/>
                    <a:p>
                      <a:r>
                        <a:rPr lang="en-US" altLang="ja-CN" dirty="0"/>
                        <a:t>correct</a:t>
                      </a:r>
                      <a:endParaRPr lang="ja-CN" altLang="en-US" dirty="0"/>
                    </a:p>
                  </a:txBody>
                  <a:tcPr/>
                </a:tc>
                <a:extLst>
                  <a:ext uri="{0D108BD9-81ED-4DB2-BD59-A6C34878D82A}">
                    <a16:rowId xmlns:a16="http://schemas.microsoft.com/office/drawing/2014/main" val="4252281626"/>
                  </a:ext>
                </a:extLst>
              </a:tr>
              <a:tr h="370840">
                <a:tc>
                  <a:txBody>
                    <a:bodyPr/>
                    <a:lstStyle/>
                    <a:p>
                      <a:r>
                        <a:rPr lang="en-US" altLang="ja-CN" dirty="0"/>
                        <a:t>n2c2</a:t>
                      </a:r>
                      <a:endParaRPr lang="ja-CN" altLang="en-US" dirty="0"/>
                    </a:p>
                  </a:txBody>
                  <a:tcPr/>
                </a:tc>
                <a:tc>
                  <a:txBody>
                    <a:bodyPr/>
                    <a:lstStyle/>
                    <a:p>
                      <a:r>
                        <a:rPr lang="en-US" altLang="ja-CN" dirty="0"/>
                        <a:t>3112</a:t>
                      </a:r>
                      <a:r>
                        <a:rPr lang="ja-CN" altLang="en-US" dirty="0"/>
                        <a:t>文</a:t>
                      </a:r>
                    </a:p>
                  </a:txBody>
                  <a:tcPr/>
                </a:tc>
                <a:tc>
                  <a:txBody>
                    <a:bodyPr/>
                    <a:lstStyle/>
                    <a:p>
                      <a:r>
                        <a:rPr lang="en-US" altLang="ja-CN" dirty="0"/>
                        <a:t>2387</a:t>
                      </a:r>
                      <a:r>
                        <a:rPr lang="ja-CN" altLang="en-US" dirty="0"/>
                        <a:t>文</a:t>
                      </a:r>
                    </a:p>
                  </a:txBody>
                  <a:tcPr/>
                </a:tc>
                <a:tc>
                  <a:txBody>
                    <a:bodyPr/>
                    <a:lstStyle/>
                    <a:p>
                      <a:r>
                        <a:rPr lang="en-US" altLang="ja-CN" dirty="0"/>
                        <a:t>1709</a:t>
                      </a:r>
                      <a:r>
                        <a:rPr lang="ja-CN" altLang="en-US" dirty="0"/>
                        <a:t>文</a:t>
                      </a:r>
                    </a:p>
                  </a:txBody>
                  <a:tcPr/>
                </a:tc>
                <a:extLst>
                  <a:ext uri="{0D108BD9-81ED-4DB2-BD59-A6C34878D82A}">
                    <a16:rowId xmlns:a16="http://schemas.microsoft.com/office/drawing/2014/main" val="3001148103"/>
                  </a:ext>
                </a:extLst>
              </a:tr>
            </a:tbl>
          </a:graphicData>
        </a:graphic>
      </p:graphicFrame>
      <p:graphicFrame>
        <p:nvGraphicFramePr>
          <p:cNvPr id="6" name="表 6">
            <a:extLst>
              <a:ext uri="{FF2B5EF4-FFF2-40B4-BE49-F238E27FC236}">
                <a16:creationId xmlns:a16="http://schemas.microsoft.com/office/drawing/2014/main" id="{3B7EDF5C-D8F3-DB40-970C-777559DFA37B}"/>
              </a:ext>
            </a:extLst>
          </p:cNvPr>
          <p:cNvGraphicFramePr>
            <a:graphicFrameLocks noGrp="1"/>
          </p:cNvGraphicFramePr>
          <p:nvPr>
            <p:extLst>
              <p:ext uri="{D42A27DB-BD31-4B8C-83A1-F6EECF244321}">
                <p14:modId xmlns:p14="http://schemas.microsoft.com/office/powerpoint/2010/main" val="283454408"/>
              </p:ext>
            </p:extLst>
          </p:nvPr>
        </p:nvGraphicFramePr>
        <p:xfrm>
          <a:off x="828278" y="3429000"/>
          <a:ext cx="10249625" cy="2743200"/>
        </p:xfrm>
        <a:graphic>
          <a:graphicData uri="http://schemas.openxmlformats.org/drawingml/2006/table">
            <a:tbl>
              <a:tblPr firstRow="1" bandRow="1">
                <a:tableStyleId>{B301B821-A1FF-4177-AEE7-76D212191A09}</a:tableStyleId>
              </a:tblPr>
              <a:tblGrid>
                <a:gridCol w="1302357">
                  <a:extLst>
                    <a:ext uri="{9D8B030D-6E8A-4147-A177-3AD203B41FA5}">
                      <a16:colId xmlns:a16="http://schemas.microsoft.com/office/drawing/2014/main" val="1752853921"/>
                    </a:ext>
                  </a:extLst>
                </a:gridCol>
                <a:gridCol w="2276931">
                  <a:extLst>
                    <a:ext uri="{9D8B030D-6E8A-4147-A177-3AD203B41FA5}">
                      <a16:colId xmlns:a16="http://schemas.microsoft.com/office/drawing/2014/main" val="1075529803"/>
                    </a:ext>
                  </a:extLst>
                </a:gridCol>
                <a:gridCol w="3338558">
                  <a:extLst>
                    <a:ext uri="{9D8B030D-6E8A-4147-A177-3AD203B41FA5}">
                      <a16:colId xmlns:a16="http://schemas.microsoft.com/office/drawing/2014/main" val="1476655627"/>
                    </a:ext>
                  </a:extLst>
                </a:gridCol>
                <a:gridCol w="3331779">
                  <a:extLst>
                    <a:ext uri="{9D8B030D-6E8A-4147-A177-3AD203B41FA5}">
                      <a16:colId xmlns:a16="http://schemas.microsoft.com/office/drawing/2014/main" val="2084438746"/>
                    </a:ext>
                  </a:extLst>
                </a:gridCol>
              </a:tblGrid>
              <a:tr h="339484">
                <a:tc>
                  <a:txBody>
                    <a:bodyPr/>
                    <a:lstStyle/>
                    <a:p>
                      <a:r>
                        <a:rPr lang="en-US" altLang="ja-CN" dirty="0"/>
                        <a:t>Dataset </a:t>
                      </a:r>
                      <a:endParaRPr lang="ja-CN" altLang="en-US" dirty="0"/>
                    </a:p>
                  </a:txBody>
                  <a:tcPr/>
                </a:tc>
                <a:tc>
                  <a:txBody>
                    <a:bodyPr/>
                    <a:lstStyle/>
                    <a:p>
                      <a:r>
                        <a:rPr lang="en-US" altLang="ja-CN" dirty="0"/>
                        <a:t>Text</a:t>
                      </a:r>
                      <a:endParaRPr lang="ja-CN" altLang="en-US" dirty="0"/>
                    </a:p>
                  </a:txBody>
                  <a:tcPr/>
                </a:tc>
                <a:tc>
                  <a:txBody>
                    <a:bodyPr/>
                    <a:lstStyle/>
                    <a:p>
                      <a:r>
                        <a:rPr lang="en-US" altLang="ja-CN" dirty="0"/>
                        <a:t>Gold</a:t>
                      </a:r>
                      <a:endParaRPr lang="ja-CN" altLang="en-US" dirty="0"/>
                    </a:p>
                  </a:txBody>
                  <a:tcPr/>
                </a:tc>
                <a:tc>
                  <a:txBody>
                    <a:bodyPr/>
                    <a:lstStyle/>
                    <a:p>
                      <a:r>
                        <a:rPr lang="en-US" altLang="ja-CN" dirty="0"/>
                        <a:t>Prediction</a:t>
                      </a:r>
                      <a:endParaRPr lang="ja-CN" altLang="en-US" dirty="0"/>
                    </a:p>
                  </a:txBody>
                  <a:tcPr/>
                </a:tc>
                <a:extLst>
                  <a:ext uri="{0D108BD9-81ED-4DB2-BD59-A6C34878D82A}">
                    <a16:rowId xmlns:a16="http://schemas.microsoft.com/office/drawing/2014/main" val="485893705"/>
                  </a:ext>
                </a:extLst>
              </a:tr>
              <a:tr h="848710">
                <a:tc>
                  <a:txBody>
                    <a:bodyPr/>
                    <a:lstStyle/>
                    <a:p>
                      <a:r>
                        <a:rPr lang="en-US" altLang="ja-CN" dirty="0"/>
                        <a:t>n2c2</a:t>
                      </a:r>
                      <a:endParaRPr lang="ja-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 </a:t>
                      </a:r>
                      <a:r>
                        <a:rPr lang="en" altLang="ja-CN" sz="1800" kern="1200" dirty="0">
                          <a:solidFill>
                            <a:srgbClr val="0070C0"/>
                          </a:solidFill>
                          <a:effectLst/>
                          <a:latin typeface="+mn-lt"/>
                          <a:ea typeface="+mn-ea"/>
                          <a:cs typeface="+mn-cs"/>
                        </a:rPr>
                        <a:t>50mg daily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50mg</a:t>
                      </a:r>
                      <a:r>
                        <a:rPr lang="en" altLang="ja-CN" sz="1800" kern="1200" dirty="0">
                          <a:solidFill>
                            <a:schemeClr val="dk1"/>
                          </a:solidFill>
                          <a:effectLst/>
                          <a:latin typeface="+mn-lt"/>
                          <a:ea typeface="+mn-ea"/>
                          <a:cs typeface="+mn-cs"/>
                        </a:rPr>
                        <a:t>, Strength-Drug,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daily</a:t>
                      </a:r>
                      <a:r>
                        <a:rPr lang="en" altLang="ja-CN" sz="1800" kern="1200" dirty="0">
                          <a:solidFill>
                            <a:schemeClr val="dk1"/>
                          </a:solidFill>
                          <a:effectLst/>
                          <a:latin typeface="+mn-lt"/>
                          <a:ea typeface="+mn-ea"/>
                          <a:cs typeface="+mn-cs"/>
                        </a:rPr>
                        <a:t>, Frequency-Drug,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50mg</a:t>
                      </a:r>
                      <a:r>
                        <a:rPr lang="en" altLang="ja-CN" sz="1800" kern="1200" dirty="0">
                          <a:solidFill>
                            <a:schemeClr val="dk1"/>
                          </a:solidFill>
                          <a:effectLst/>
                          <a:latin typeface="+mn-lt"/>
                          <a:ea typeface="+mn-ea"/>
                          <a:cs typeface="+mn-cs"/>
                        </a:rPr>
                        <a:t>, Strength-Drug,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daily</a:t>
                      </a:r>
                      <a:r>
                        <a:rPr lang="en" altLang="ja-CN" sz="1800" kern="1200" dirty="0">
                          <a:solidFill>
                            <a:schemeClr val="dk1"/>
                          </a:solidFill>
                          <a:effectLst/>
                          <a:latin typeface="+mn-lt"/>
                          <a:ea typeface="+mn-ea"/>
                          <a:cs typeface="+mn-cs"/>
                        </a:rPr>
                        <a:t>, Frequency-Drug,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endParaRPr lang="ja-CN" altLang="en-US" dirty="0"/>
                    </a:p>
                  </a:txBody>
                  <a:tcPr/>
                </a:tc>
                <a:extLst>
                  <a:ext uri="{0D108BD9-81ED-4DB2-BD59-A6C34878D82A}">
                    <a16:rowId xmlns:a16="http://schemas.microsoft.com/office/drawing/2014/main" val="1425974872"/>
                  </a:ext>
                </a:extLst>
              </a:tr>
              <a:tr h="1357937">
                <a:tc>
                  <a:txBody>
                    <a:bodyPr/>
                    <a:lstStyle/>
                    <a:p>
                      <a:r>
                        <a:rPr lang="en-US" altLang="ja-CN" dirty="0"/>
                        <a:t>i2b2</a:t>
                      </a:r>
                      <a:endParaRPr lang="ja-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that time showed </a:t>
                      </a:r>
                      <a:r>
                        <a:rPr lang="en" altLang="ja-CN" sz="1800" kern="1200" dirty="0" err="1">
                          <a:solidFill>
                            <a:schemeClr val="dk1"/>
                          </a:solidFill>
                          <a:effectLst/>
                          <a:latin typeface="+mn-lt"/>
                          <a:ea typeface="+mn-ea"/>
                          <a:cs typeface="+mn-cs"/>
                        </a:rPr>
                        <a:t>st</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elevations</a:t>
                      </a:r>
                      <a:r>
                        <a:rPr lang="en" altLang="ja-CN" sz="1800" kern="1200" dirty="0">
                          <a:solidFill>
                            <a:schemeClr val="dk1"/>
                          </a:solidFill>
                          <a:effectLst/>
                          <a:latin typeface="+mn-lt"/>
                          <a:ea typeface="+mn-ea"/>
                          <a:cs typeface="+mn-cs"/>
                        </a:rPr>
                        <a:t> and </a:t>
                      </a:r>
                      <a:r>
                        <a:rPr lang="en" altLang="ja-CN" sz="1800" kern="1200" dirty="0">
                          <a:solidFill>
                            <a:srgbClr val="0070C0"/>
                          </a:solidFill>
                          <a:effectLst/>
                          <a:latin typeface="+mn-lt"/>
                          <a:ea typeface="+mn-ea"/>
                          <a:cs typeface="+mn-cs"/>
                        </a:rPr>
                        <a:t>j point elevations in v2 through v4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err="1">
                          <a:solidFill>
                            <a:srgbClr val="0070C0"/>
                          </a:solidFill>
                          <a:effectLst/>
                          <a:latin typeface="+mn-lt"/>
                          <a:ea typeface="+mn-ea"/>
                          <a:cs typeface="+mn-cs"/>
                        </a:rPr>
                        <a:t>st</a:t>
                      </a:r>
                      <a:r>
                        <a:rPr lang="en" altLang="ja-CN" sz="1800" kern="1200" dirty="0">
                          <a:solidFill>
                            <a:srgbClr val="0070C0"/>
                          </a:solidFill>
                          <a:effectLst/>
                          <a:latin typeface="+mn-lt"/>
                          <a:ea typeface="+mn-ea"/>
                          <a:cs typeface="+mn-cs"/>
                        </a:rPr>
                        <a:t> elevations</a:t>
                      </a:r>
                      <a:r>
                        <a:rPr lang="en" altLang="ja-CN" sz="1800" kern="1200" dirty="0">
                          <a:solidFill>
                            <a:schemeClr val="dk1"/>
                          </a:solidFill>
                          <a:effectLst/>
                          <a:latin typeface="+mn-lt"/>
                          <a:ea typeface="+mn-ea"/>
                          <a:cs typeface="+mn-cs"/>
                        </a:rPr>
                        <a:t>),</a:t>
                      </a:r>
                    </a:p>
                    <a:p>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j point elevations</a:t>
                      </a:r>
                    </a:p>
                    <a:p>
                      <a:r>
                        <a:rPr lang="en" altLang="ja-CN" sz="1800" kern="1200" dirty="0">
                          <a:solidFill>
                            <a:srgbClr val="0070C0"/>
                          </a:solidFill>
                          <a:effectLst/>
                          <a:latin typeface="+mn-lt"/>
                          <a:ea typeface="+mn-ea"/>
                          <a:cs typeface="+mn-cs"/>
                        </a:rPr>
                        <a:t>in v2 through v4</a:t>
                      </a:r>
                      <a:r>
                        <a:rPr lang="en" altLang="ja-CN" sz="180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err="1">
                          <a:solidFill>
                            <a:srgbClr val="0070C0"/>
                          </a:solidFill>
                          <a:effectLst/>
                          <a:latin typeface="+mn-lt"/>
                          <a:ea typeface="+mn-ea"/>
                          <a:cs typeface="+mn-cs"/>
                        </a:rPr>
                        <a:t>st</a:t>
                      </a:r>
                      <a:r>
                        <a:rPr lang="en" altLang="ja-CN" sz="1800" kern="1200" dirty="0">
                          <a:solidFill>
                            <a:srgbClr val="0070C0"/>
                          </a:solidFill>
                          <a:effectLst/>
                          <a:latin typeface="+mn-lt"/>
                          <a:ea typeface="+mn-ea"/>
                          <a:cs typeface="+mn-cs"/>
                        </a:rPr>
                        <a:t> elevations</a:t>
                      </a:r>
                      <a:r>
                        <a:rPr lang="en" altLang="ja-CN" sz="1800" kern="1200" dirty="0">
                          <a:solidFill>
                            <a:schemeClr val="dk1"/>
                          </a:solidFill>
                          <a:effectLst/>
                          <a:latin typeface="+mn-lt"/>
                          <a:ea typeface="+mn-ea"/>
                          <a:cs typeface="+mn-cs"/>
                        </a:rPr>
                        <a:t>),</a:t>
                      </a:r>
                    </a:p>
                    <a:p>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j point elevations</a:t>
                      </a:r>
                    </a:p>
                    <a:p>
                      <a:r>
                        <a:rPr lang="en" altLang="ja-CN" sz="1800" kern="1200" dirty="0">
                          <a:solidFill>
                            <a:srgbClr val="0070C0"/>
                          </a:solidFill>
                          <a:effectLst/>
                          <a:latin typeface="+mn-lt"/>
                          <a:ea typeface="+mn-ea"/>
                          <a:cs typeface="+mn-cs"/>
                        </a:rPr>
                        <a:t>in v2 through v4</a:t>
                      </a:r>
                      <a:r>
                        <a:rPr lang="en" altLang="ja-CN" sz="1800" kern="1200" dirty="0">
                          <a:solidFill>
                            <a:schemeClr val="dk1"/>
                          </a:solidFill>
                          <a:effectLst/>
                          <a:latin typeface="+mn-lt"/>
                          <a:ea typeface="+mn-ea"/>
                          <a:cs typeface="+mn-cs"/>
                        </a:rPr>
                        <a:t>)</a:t>
                      </a:r>
                    </a:p>
                  </a:txBody>
                  <a:tcPr/>
                </a:tc>
                <a:extLst>
                  <a:ext uri="{0D108BD9-81ED-4DB2-BD59-A6C34878D82A}">
                    <a16:rowId xmlns:a16="http://schemas.microsoft.com/office/drawing/2014/main" val="283218251"/>
                  </a:ext>
                </a:extLst>
              </a:tr>
            </a:tbl>
          </a:graphicData>
        </a:graphic>
      </p:graphicFrame>
      <p:sp>
        <p:nvSpPr>
          <p:cNvPr id="7" name="テキスト ボックス 6">
            <a:extLst>
              <a:ext uri="{FF2B5EF4-FFF2-40B4-BE49-F238E27FC236}">
                <a16:creationId xmlns:a16="http://schemas.microsoft.com/office/drawing/2014/main" id="{33EC558A-B455-0B4F-821C-A6F11D4520ED}"/>
              </a:ext>
            </a:extLst>
          </p:cNvPr>
          <p:cNvSpPr txBox="1"/>
          <p:nvPr/>
        </p:nvSpPr>
        <p:spPr>
          <a:xfrm>
            <a:off x="828278" y="2956749"/>
            <a:ext cx="2354318" cy="369332"/>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dirty="0"/>
              <a:t>正解例</a:t>
            </a:r>
          </a:p>
        </p:txBody>
      </p:sp>
    </p:spTree>
    <p:extLst>
      <p:ext uri="{BB962C8B-B14F-4D97-AF65-F5344CB8AC3E}">
        <p14:creationId xmlns:p14="http://schemas.microsoft.com/office/powerpoint/2010/main" val="3834671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まとめと今後の課題</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17</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4216539"/>
          </a:xfrm>
          <a:prstGeom prst="rect">
            <a:avLst/>
          </a:prstGeom>
          <a:noFill/>
        </p:spPr>
        <p:txBody>
          <a:bodyPr wrap="square" rtlCol="0">
            <a:spAutoFit/>
          </a:bodyPr>
          <a:lstStyle/>
          <a:p>
            <a:pPr marL="342900" indent="-342900">
              <a:buFont typeface="Arial" panose="020B0604020202020204" pitchFamily="34" charset="0"/>
              <a:buChar char="•"/>
            </a:pPr>
            <a:r>
              <a:rPr kumimoji="1" lang="en-US" altLang="ja-CN" sz="2400" dirty="0">
                <a:ea typeface="MS Gothic" panose="020B0609070205080204" pitchFamily="49" charset="-128"/>
              </a:rPr>
              <a:t>pre</a:t>
            </a:r>
            <a:r>
              <a:rPr kumimoji="1" lang="en-US" altLang="zh-CN" sz="2400" dirty="0">
                <a:ea typeface="MS Gothic" panose="020B0609070205080204" pitchFamily="49" charset="-128"/>
              </a:rPr>
              <a:t>trained</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language</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model</a:t>
            </a:r>
            <a:r>
              <a:rPr kumimoji="1" lang="ja-CN" altLang="en-US" sz="2400" dirty="0">
                <a:latin typeface="MS Gothic" panose="020B0609070205080204" pitchFamily="49" charset="-128"/>
                <a:ea typeface="MS Gothic" panose="020B0609070205080204" pitchFamily="49" charset="-128"/>
              </a:rPr>
              <a:t>に基づいて</a:t>
            </a:r>
            <a:r>
              <a:rPr kumimoji="1" lang="en-US" altLang="ja-CN" sz="2400" dirty="0">
                <a:ea typeface="MS Gothic" panose="020B0609070205080204" pitchFamily="49" charset="-128"/>
              </a:rPr>
              <a:t>multi</a:t>
            </a:r>
            <a:r>
              <a:rPr kumimoji="1" lang="en-US" altLang="zh-CN" sz="2400" dirty="0">
                <a:ea typeface="MS Gothic" panose="020B0609070205080204" pitchFamily="49" charset="-128"/>
              </a:rPr>
              <a:t>-head</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selection</a:t>
            </a:r>
            <a:r>
              <a:rPr kumimoji="1" lang="zh-CN" altLang="en-US" sz="2400" dirty="0">
                <a:ea typeface="MS Gothic" panose="020B0609070205080204" pitchFamily="49" charset="-128"/>
              </a:rPr>
              <a:t> </a:t>
            </a:r>
            <a:r>
              <a:rPr kumimoji="1" lang="en-US" altLang="ja-CN" sz="2400" dirty="0">
                <a:ea typeface="MS Gothic" panose="020B0609070205080204" pitchFamily="49" charset="-128"/>
              </a:rPr>
              <a:t>model</a:t>
            </a:r>
            <a:r>
              <a:rPr kumimoji="1" lang="ja-CN" altLang="en-US" sz="2400" dirty="0">
                <a:ea typeface="MS Gothic" panose="020B0609070205080204" pitchFamily="49" charset="-128"/>
              </a:rPr>
              <a:t>を</a:t>
            </a:r>
            <a:r>
              <a:rPr kumimoji="1" lang="ja-CN" altLang="en-US" sz="2400" dirty="0">
                <a:latin typeface="MS Gothic" panose="020B0609070205080204" pitchFamily="49" charset="-128"/>
                <a:ea typeface="MS Gothic" panose="020B0609070205080204" pitchFamily="49" charset="-128"/>
              </a:rPr>
              <a:t>カルテデータに応用した</a:t>
            </a:r>
            <a:endParaRPr kumimoji="1" lang="en-US" altLang="ja-CN" sz="2400" dirty="0">
              <a:latin typeface="MS Gothic" panose="020B0609070205080204" pitchFamily="49" charset="-128"/>
              <a:ea typeface="MS Gothic" panose="020B0609070205080204" pitchFamily="49" charset="-128"/>
            </a:endParaRPr>
          </a:p>
          <a:p>
            <a:endParaRPr kumimoji="1" lang="en-US" altLang="ja-CN" sz="2400" dirty="0"/>
          </a:p>
          <a:p>
            <a:pPr marL="285750" indent="-285750">
              <a:buFont typeface="Arial" panose="020B0604020202020204" pitchFamily="34" charset="0"/>
              <a:buChar char="•"/>
            </a:pPr>
            <a:r>
              <a:rPr kumimoji="1" lang="en-US" altLang="zh-CN" sz="2400" dirty="0" err="1"/>
              <a:t>CharacterBERT</a:t>
            </a:r>
            <a:r>
              <a:rPr kumimoji="1" lang="ja-CN" altLang="en-US" sz="2400" dirty="0">
                <a:latin typeface="MS Gothic" panose="020B0609070205080204" pitchFamily="49" charset="-128"/>
                <a:ea typeface="MS Gothic" panose="020B0609070205080204" pitchFamily="49" charset="-128"/>
              </a:rPr>
              <a:t>と</a:t>
            </a:r>
            <a:r>
              <a:rPr kumimoji="1" lang="en-US" altLang="zh-CN" sz="2400" dirty="0"/>
              <a:t>BERT</a:t>
            </a:r>
            <a:r>
              <a:rPr kumimoji="1" lang="ja-CN" altLang="en-US" sz="2400" dirty="0">
                <a:latin typeface="MS Gothic" panose="020B0609070205080204" pitchFamily="49" charset="-128"/>
                <a:ea typeface="MS Gothic" panose="020B0609070205080204" pitchFamily="49" charset="-128"/>
              </a:rPr>
              <a:t>の効果を比較した</a:t>
            </a:r>
            <a:endParaRPr kumimoji="1" lang="en-US" altLang="ja-CN" sz="2400" dirty="0">
              <a:latin typeface="MS Gothic" panose="020B0609070205080204" pitchFamily="49" charset="-128"/>
              <a:ea typeface="MS Gothic" panose="020B0609070205080204" pitchFamily="49" charset="-128"/>
            </a:endParaRPr>
          </a:p>
          <a:p>
            <a:pPr marL="742950" lvl="1" indent="-285750">
              <a:buFont typeface="Arial" panose="020B0604020202020204" pitchFamily="34" charset="0"/>
              <a:buChar char="•"/>
            </a:pPr>
            <a:r>
              <a:rPr kumimoji="1" lang="ja-CN" altLang="en-US" sz="2400" dirty="0">
                <a:latin typeface="MS Gothic" panose="020B0609070205080204" pitchFamily="49" charset="-128"/>
                <a:ea typeface="MS Gothic" panose="020B0609070205080204" pitchFamily="49" charset="-128"/>
              </a:rPr>
              <a:t>異なる分野の</a:t>
            </a:r>
            <a:r>
              <a:rPr kumimoji="1" lang="en-US" altLang="zh-CN" sz="2400" dirty="0">
                <a:ea typeface="MS Gothic" panose="020B0609070205080204" pitchFamily="49" charset="-128"/>
              </a:rPr>
              <a:t>BERT</a:t>
            </a:r>
            <a:r>
              <a:rPr kumimoji="1" lang="zh-CN" altLang="en-US" sz="2400" dirty="0">
                <a:ea typeface="MS Gothic" panose="020B0609070205080204" pitchFamily="49" charset="-128"/>
              </a:rPr>
              <a:t>と</a:t>
            </a:r>
            <a:r>
              <a:rPr kumimoji="1" lang="en-US" altLang="zh-CN" sz="2400" dirty="0" err="1"/>
              <a:t>CharacterBERT</a:t>
            </a:r>
            <a:r>
              <a:rPr kumimoji="1" lang="ja-CN" altLang="en-US" sz="2400" dirty="0">
                <a:latin typeface="MS Gothic" panose="020B0609070205080204" pitchFamily="49" charset="-128"/>
                <a:ea typeface="MS Gothic" panose="020B0609070205080204" pitchFamily="49" charset="-128"/>
              </a:rPr>
              <a:t>の効果を比較した</a:t>
            </a:r>
            <a:endParaRPr kumimoji="1" lang="en-US" altLang="zh-CN" sz="2800" dirty="0">
              <a:ea typeface="MS Gothic" panose="020B0609070205080204" pitchFamily="49" charset="-128"/>
            </a:endParaRPr>
          </a:p>
          <a:p>
            <a:pPr marL="457200" indent="-457200">
              <a:buFont typeface="Arial" panose="020B0604020202020204" pitchFamily="34" charset="0"/>
              <a:buChar char="•"/>
            </a:pPr>
            <a:endParaRPr kumimoji="1" lang="en-US" altLang="zh-CN" sz="2800" dirty="0">
              <a:ea typeface="MS Gothic" panose="020B0609070205080204" pitchFamily="49" charset="-128"/>
            </a:endParaRPr>
          </a:p>
          <a:p>
            <a:pPr marL="457200" indent="-457200">
              <a:buFont typeface="Arial" panose="020B0604020202020204" pitchFamily="34" charset="0"/>
              <a:buChar char="•"/>
            </a:pPr>
            <a:r>
              <a:rPr kumimoji="1" lang="zh-CN" altLang="en-US" sz="2400" dirty="0">
                <a:ea typeface="MS Gothic" panose="020B0609070205080204" pitchFamily="49" charset="-128"/>
              </a:rPr>
              <a:t>提案手法を改良</a:t>
            </a:r>
            <a:endParaRPr kumimoji="1" lang="en-US" altLang="zh-CN" sz="2400" dirty="0">
              <a:ea typeface="MS Gothic" panose="020B0609070205080204" pitchFamily="49" charset="-128"/>
            </a:endParaRPr>
          </a:p>
          <a:p>
            <a:pPr marL="742950" lvl="1" indent="-285750">
              <a:buFont typeface="Arial" panose="020B0604020202020204" pitchFamily="34" charset="0"/>
              <a:buChar char="•"/>
            </a:pPr>
            <a:r>
              <a:rPr kumimoji="1" lang="ja-CN" altLang="en-US" sz="2400" dirty="0">
                <a:ea typeface="MS PGothic" panose="020B0600070205080204" pitchFamily="34" charset="-128"/>
              </a:rPr>
              <a:t>現在の</a:t>
            </a:r>
            <a:r>
              <a:rPr kumimoji="1" lang="en-US" altLang="ja-CN" sz="2400" dirty="0">
                <a:ea typeface="MS PGothic" panose="020B0600070205080204" pitchFamily="34" charset="-128"/>
              </a:rPr>
              <a:t>Multi-head selection model</a:t>
            </a:r>
            <a:r>
              <a:rPr kumimoji="1" lang="ja-CN" altLang="en-US" sz="2400" dirty="0">
                <a:ea typeface="MS PGothic" panose="020B0600070205080204" pitchFamily="34" charset="-128"/>
              </a:rPr>
              <a:t>は全ての単語はお互いに関係があるかどうかによりモデリングした</a:t>
            </a:r>
            <a:endParaRPr kumimoji="1" lang="en-US" altLang="ja-CN" sz="2400" dirty="0">
              <a:ea typeface="MS PGothic" panose="020B0600070205080204" pitchFamily="34" charset="-128"/>
            </a:endParaRPr>
          </a:p>
          <a:p>
            <a:pPr marL="742950" lvl="1" indent="-285750">
              <a:buFont typeface="Arial" panose="020B0604020202020204" pitchFamily="34" charset="0"/>
              <a:buChar char="•"/>
            </a:pPr>
            <a:r>
              <a:rPr kumimoji="1" lang="ja-CN" altLang="en-US" sz="2400" dirty="0">
                <a:ea typeface="MS PGothic" panose="020B0600070205080204" pitchFamily="34" charset="-128"/>
              </a:rPr>
              <a:t>単に固有表現である単語による、モデリングしてみたい</a:t>
            </a:r>
            <a:r>
              <a:rPr kumimoji="1" lang="en-US" altLang="ja-CN" sz="2400" dirty="0">
                <a:ea typeface="MS PGothic" panose="020B0600070205080204" pitchFamily="34" charset="-128"/>
              </a:rPr>
              <a:t>[4]</a:t>
            </a:r>
          </a:p>
          <a:p>
            <a:pPr marL="1200150" lvl="2" indent="-285750">
              <a:buFont typeface="Arial" panose="020B0604020202020204" pitchFamily="34" charset="0"/>
              <a:buChar char="•"/>
            </a:pPr>
            <a:r>
              <a:rPr kumimoji="1" lang="en-US" altLang="ja-CN" sz="2400" dirty="0">
                <a:ea typeface="MS PGothic" panose="020B0600070205080204" pitchFamily="34" charset="-128"/>
              </a:rPr>
              <a:t>N2c2</a:t>
            </a:r>
            <a:r>
              <a:rPr kumimoji="1" lang="ja-CN" altLang="en-US" sz="2400" dirty="0">
                <a:ea typeface="MS PGothic" panose="020B0600070205080204" pitchFamily="34" charset="-128"/>
              </a:rPr>
              <a:t>の固有表現</a:t>
            </a:r>
            <a:r>
              <a:rPr kumimoji="1" lang="en-US" altLang="ja-CN" sz="2400" dirty="0">
                <a:ea typeface="MS PGothic" panose="020B0600070205080204" pitchFamily="34" charset="-128"/>
              </a:rPr>
              <a:t>drug</a:t>
            </a:r>
            <a:r>
              <a:rPr kumimoji="1" lang="ja-CN" altLang="en-US" sz="2400" dirty="0">
                <a:ea typeface="MS PGothic" panose="020B0600070205080204" pitchFamily="34" charset="-128"/>
              </a:rPr>
              <a:t>に対してモデリングする</a:t>
            </a:r>
            <a:endParaRPr kumimoji="1" lang="en-US" altLang="zh-CN" sz="2400" dirty="0">
              <a:ea typeface="MS Gothic" panose="020B0609070205080204" pitchFamily="49" charset="-128"/>
            </a:endParaRPr>
          </a:p>
        </p:txBody>
      </p:sp>
    </p:spTree>
    <p:extLst>
      <p:ext uri="{BB962C8B-B14F-4D97-AF65-F5344CB8AC3E}">
        <p14:creationId xmlns:p14="http://schemas.microsoft.com/office/powerpoint/2010/main" val="455829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a:t>
            </a:r>
            <a:r>
              <a:rPr lang="ja-CN" altLang="en-US" sz="6000" b="1" dirty="0">
                <a:ea typeface="ＭＳ Ｐゴシック"/>
                <a:cs typeface="Calibri Light"/>
              </a:rPr>
              <a:t>一</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ja-JP" sz="3200" b="1" dirty="0">
                <a:solidFill>
                  <a:schemeClr val="tx1"/>
                </a:solidFill>
                <a:ea typeface="MS PGothic"/>
                <a:cs typeface="+mn-lt"/>
              </a:rPr>
              <a:t>i2b2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18</a:t>
            </a:fld>
            <a:endParaRPr lang="en-US"/>
          </a:p>
        </p:txBody>
      </p:sp>
    </p:spTree>
    <p:extLst>
      <p:ext uri="{BB962C8B-B14F-4D97-AF65-F5344CB8AC3E}">
        <p14:creationId xmlns:p14="http://schemas.microsoft.com/office/powerpoint/2010/main" val="74261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関係（カテゴリ１</a:t>
            </a:r>
            <a:r>
              <a:rPr lang="en-US" altLang="ja-JP" sz="4000" b="1">
                <a:solidFill>
                  <a:schemeClr val="tx1"/>
                </a:solidFill>
                <a:latin typeface="MS Gothic"/>
                <a:ea typeface="ＭＳ Ｐゴシック"/>
                <a:cs typeface="Calibri Light"/>
              </a:rPr>
              <a:t>〜3</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19</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1169551"/>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Calibri"/>
                <a:ea typeface="MS Gothic"/>
                <a:cs typeface="Calibri"/>
              </a:rPr>
              <a:t>Medical problem and treatment</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カテゴリ１</a:t>
            </a:r>
            <a:r>
              <a:rPr kumimoji="1" lang="ja-JP" altLang="en-US" sz="2400">
                <a:ea typeface="ＭＳ Ｐゴシック"/>
              </a:rPr>
              <a:t>：Treatment</a:t>
            </a:r>
            <a:r>
              <a:rPr kumimoji="1" lang="en-US" sz="2400">
                <a:ea typeface="ＭＳ Ｐゴシック"/>
              </a:rPr>
              <a:t> improves medical problem(</a:t>
            </a:r>
            <a:r>
              <a:rPr kumimoji="1" lang="en-US" sz="2400" err="1">
                <a:ea typeface="ＭＳ Ｐゴシック"/>
              </a:rPr>
              <a:t>TrIP</a:t>
            </a:r>
            <a:r>
              <a:rPr kumimoji="1" lang="en-US" sz="2400">
                <a:ea typeface="ＭＳ Ｐゴシック"/>
              </a:rPr>
              <a:t>)   </a:t>
            </a:r>
            <a:endParaRPr lang="en-US" sz="2400">
              <a:ea typeface="ＭＳ Ｐゴシック"/>
              <a:cs typeface="Calibri"/>
            </a:endParaRPr>
          </a:p>
          <a:p>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1015663"/>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sz="2000">
                <a:solidFill>
                  <a:schemeClr val="bg2">
                    <a:lumMod val="50000"/>
                  </a:schemeClr>
                </a:solidFill>
                <a:ea typeface="ＭＳ Ｐゴシック"/>
              </a:rPr>
              <a:t>Infection</a:t>
            </a:r>
            <a:r>
              <a:rPr kumimoji="1" lang="en-US" sz="2000">
                <a:ea typeface="ＭＳ Ｐゴシック"/>
              </a:rPr>
              <a:t> resolved with </a:t>
            </a:r>
            <a:r>
              <a:rPr kumimoji="1" lang="en-US" sz="2000">
                <a:solidFill>
                  <a:schemeClr val="bg2">
                    <a:lumMod val="50000"/>
                  </a:schemeClr>
                </a:solidFill>
                <a:ea typeface="ＭＳ Ｐゴシック"/>
              </a:rPr>
              <a:t>antibiotic </a:t>
            </a:r>
            <a:r>
              <a:rPr kumimoji="1" lang="en-US" sz="2000" err="1">
                <a:solidFill>
                  <a:schemeClr val="bg2">
                    <a:lumMod val="50000"/>
                  </a:schemeClr>
                </a:solidFill>
                <a:ea typeface="ＭＳ Ｐゴシック"/>
              </a:rPr>
              <a:t>course</a:t>
            </a:r>
            <a:r>
              <a:rPr kumimoji="1" lang="en-US" altLang="ja-CN" sz="2000" err="1">
                <a:solidFill>
                  <a:schemeClr val="bg2">
                    <a:lumMod val="50000"/>
                  </a:schemeClr>
                </a:solidFill>
                <a:ea typeface="ＭＳ Ｐゴシック"/>
              </a:rPr>
              <a:t>Hypertension</a:t>
            </a:r>
            <a:r>
              <a:rPr kumimoji="1" lang="en-US" altLang="ja-CN" sz="2000">
                <a:ea typeface="ＭＳ Ｐゴシック"/>
              </a:rPr>
              <a:t> was controlled on </a:t>
            </a:r>
            <a:r>
              <a:rPr kumimoji="1" lang="en-US" altLang="ja-CN" sz="2000">
                <a:solidFill>
                  <a:schemeClr val="bg2">
                    <a:lumMod val="50000"/>
                  </a:schemeClr>
                </a:solidFill>
                <a:ea typeface="ＭＳ Ｐゴシック"/>
              </a:rPr>
              <a:t>hydrochlorothiazide</a:t>
            </a:r>
            <a:endParaRPr lang="en-US" altLang="ja-CN" sz="2000">
              <a:solidFill>
                <a:schemeClr val="bg2">
                  <a:lumMod val="50000"/>
                </a:schemeClr>
              </a:solidFill>
              <a:ea typeface="ＭＳ Ｐゴシック"/>
              <a:cs typeface="Calibri"/>
            </a:endParaRPr>
          </a:p>
          <a:p>
            <a:pPr marL="285750" indent="-285750">
              <a:buFont typeface="Arial" panose="020B0604020202020204" pitchFamily="34" charset="0"/>
              <a:buChar char="•"/>
            </a:pPr>
            <a:endParaRPr kumimoji="1" lang="ja-CN" sz="2000">
              <a:solidFill>
                <a:schemeClr val="bg2">
                  <a:lumMod val="50000"/>
                </a:schemeClr>
              </a:solidFill>
              <a:ea typeface="ＭＳ Ｐゴシック"/>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498206"/>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US" altLang="ja-CN" sz="2400" dirty="0"/>
              <a:t>Treatment worsens medical problem(</a:t>
            </a:r>
            <a:r>
              <a:rPr kumimoji="1" lang="en-US" altLang="ja-CN" sz="2400" dirty="0" err="1"/>
              <a:t>TrWP</a:t>
            </a:r>
            <a:r>
              <a:rPr kumimoji="1" lang="en-US" altLang="ja-CN" sz="2400" dirty="0"/>
              <a:t>)</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4017367"/>
            <a:ext cx="8019393" cy="707886"/>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t>Culture taken from the lumbar drain showed </a:t>
            </a:r>
            <a:r>
              <a:rPr kumimoji="1" lang="en-US" altLang="ja-CN" sz="2000">
                <a:solidFill>
                  <a:schemeClr val="bg2">
                    <a:lumMod val="50000"/>
                  </a:schemeClr>
                </a:solidFill>
              </a:rPr>
              <a:t>Staphylococcus aureus </a:t>
            </a:r>
            <a:r>
              <a:rPr kumimoji="1" lang="en-US" altLang="ja-CN" sz="2000"/>
              <a:t>resistant to </a:t>
            </a:r>
            <a:r>
              <a:rPr kumimoji="1" lang="en-US" altLang="ja-CN" sz="2000">
                <a:solidFill>
                  <a:schemeClr val="bg2">
                    <a:lumMod val="50000"/>
                  </a:schemeClr>
                </a:solidFill>
              </a:rPr>
              <a:t>Nafcillin</a:t>
            </a:r>
            <a:endParaRPr kumimoji="1" lang="ja-CN" altLang="en-US" sz="2000">
              <a:solidFill>
                <a:schemeClr val="bg2">
                  <a:lumMod val="50000"/>
                </a:schemeClr>
              </a:solidFill>
            </a:endParaRPr>
          </a:p>
        </p:txBody>
      </p:sp>
      <p:sp>
        <p:nvSpPr>
          <p:cNvPr id="9" name="テキスト ボックス 2">
            <a:extLst>
              <a:ext uri="{FF2B5EF4-FFF2-40B4-BE49-F238E27FC236}">
                <a16:creationId xmlns:a16="http://schemas.microsoft.com/office/drawing/2014/main" id="{50F9AE64-EE96-A849-8434-1D1FDF0ABA00}"/>
              </a:ext>
            </a:extLst>
          </p:cNvPr>
          <p:cNvSpPr txBox="1"/>
          <p:nvPr/>
        </p:nvSpPr>
        <p:spPr>
          <a:xfrm>
            <a:off x="1131879" y="4725253"/>
            <a:ext cx="10226565" cy="738664"/>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3</a:t>
            </a:r>
            <a:r>
              <a:rPr kumimoji="1" lang="ja-JP" altLang="en-US" sz="2400">
                <a:ea typeface="ＭＳ Ｐゴシック"/>
              </a:rPr>
              <a:t>：</a:t>
            </a:r>
            <a:r>
              <a:rPr kumimoji="1" lang="en-US" altLang="ja-CN" sz="2400"/>
              <a:t> Treatment causes medical problem(</a:t>
            </a:r>
            <a:r>
              <a:rPr kumimoji="1" lang="en-US" altLang="ja-CN" sz="2400" err="1"/>
              <a:t>TrCP</a:t>
            </a:r>
            <a:r>
              <a:rPr kumimoji="1" lang="en-US" altLang="ja-CN" sz="2400"/>
              <a:t>)</a:t>
            </a:r>
            <a:endParaRPr lang="en-US" sz="2400">
              <a:ea typeface="ＭＳ Ｐゴシック"/>
              <a:cs typeface="Calibri"/>
            </a:endParaRPr>
          </a:p>
          <a:p>
            <a:endParaRPr kumimoji="1" lang="en-US" altLang="ja-CN"/>
          </a:p>
        </p:txBody>
      </p:sp>
      <p:sp>
        <p:nvSpPr>
          <p:cNvPr id="10" name="テキスト ボックス 3">
            <a:extLst>
              <a:ext uri="{FF2B5EF4-FFF2-40B4-BE49-F238E27FC236}">
                <a16:creationId xmlns:a16="http://schemas.microsoft.com/office/drawing/2014/main" id="{55ED1917-90DA-6E48-9BC9-C4144A584870}"/>
              </a:ext>
            </a:extLst>
          </p:cNvPr>
          <p:cNvSpPr txBox="1"/>
          <p:nvPr/>
        </p:nvSpPr>
        <p:spPr>
          <a:xfrm>
            <a:off x="2048748" y="5263862"/>
            <a:ext cx="8019393" cy="40011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solidFill>
                  <a:schemeClr val="bg2">
                    <a:lumMod val="50000"/>
                  </a:schemeClr>
                </a:solidFill>
              </a:rPr>
              <a:t>Hypothyroidism </a:t>
            </a:r>
            <a:r>
              <a:rPr kumimoji="1" lang="en-US" altLang="ja-CN" sz="2000"/>
              <a:t>following</a:t>
            </a:r>
            <a:r>
              <a:rPr kumimoji="1" lang="en-US" altLang="ja-CN" sz="2000">
                <a:solidFill>
                  <a:schemeClr val="bg2">
                    <a:lumMod val="50000"/>
                  </a:schemeClr>
                </a:solidFill>
              </a:rPr>
              <a:t> near total thyroidectomy</a:t>
            </a:r>
          </a:p>
        </p:txBody>
      </p:sp>
    </p:spTree>
    <p:extLst>
      <p:ext uri="{BB962C8B-B14F-4D97-AF65-F5344CB8AC3E}">
        <p14:creationId xmlns:p14="http://schemas.microsoft.com/office/powerpoint/2010/main" val="368503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研究背景</a:t>
            </a:r>
            <a:endParaRPr lang="en-US" sz="4000" b="1" dirty="0">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97948" y="1887758"/>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ja-JP" altLang="en-US" sz="2800">
                <a:latin typeface="MS Gothic"/>
                <a:ea typeface="MS Gothic"/>
                <a:cs typeface="Calibri"/>
              </a:rPr>
              <a:t>情報技術の発展に伴い、電子カルテ（</a:t>
            </a:r>
            <a:r>
              <a:rPr lang="en-US" altLang="zh-CN" sz="2800" dirty="0">
                <a:ea typeface="MS Gothic"/>
                <a:cs typeface="Calibri"/>
              </a:rPr>
              <a:t>EMR:</a:t>
            </a:r>
            <a:r>
              <a:rPr lang="en-US" altLang="zh-CN" sz="2800" dirty="0">
                <a:latin typeface="MS Gothic"/>
                <a:ea typeface="MS Gothic"/>
                <a:cs typeface="Calibri"/>
              </a:rPr>
              <a:t> </a:t>
            </a:r>
            <a:r>
              <a:rPr lang="en-US" altLang="zh-CN" sz="2800" dirty="0">
                <a:ea typeface="MS Gothic"/>
                <a:cs typeface="Calibri"/>
              </a:rPr>
              <a:t>electrical medical records</a:t>
            </a:r>
            <a:r>
              <a:rPr lang="ja-JP" altLang="en-US" sz="2800">
                <a:latin typeface="MS Gothic"/>
                <a:ea typeface="MS Gothic"/>
                <a:cs typeface="Calibri"/>
              </a:rPr>
              <a:t>）は従来のカルテと比較して、保存と管理に便利であるため、各病院で普及しつつある</a:t>
            </a:r>
            <a:endParaRPr lang="en-US" altLang="ja-JP" sz="2800" dirty="0"/>
          </a:p>
          <a:p>
            <a:pPr algn="l"/>
            <a:endParaRPr lang="en-US" altLang="ja-JP" sz="2800" dirty="0">
              <a:latin typeface="MS Gothic"/>
              <a:ea typeface="MS Gothic"/>
              <a:cs typeface="Calibri"/>
            </a:endParaRPr>
          </a:p>
          <a:p>
            <a:pPr marL="457200" indent="-457200" algn="l">
              <a:buFont typeface="Arial" panose="020B0604020202020204" pitchFamily="34" charset="0"/>
              <a:buChar char="•"/>
            </a:pPr>
            <a:r>
              <a:rPr lang="ja-JP" altLang="en-US" sz="2800">
                <a:latin typeface="MS Gothic"/>
                <a:ea typeface="MS Gothic"/>
                <a:cs typeface="Calibri"/>
              </a:rPr>
              <a:t>電子カルテに含まれる情報量は膨大であるため、電子カルテに基づいて医療エンティティ関係の抽出を行うことにより、価値ある医療情報を獲得できる</a:t>
            </a:r>
            <a:endParaRPr lang="ja-JP"/>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CAC5F5E1-9248-0049-896A-B9B6612E24A9}"/>
              </a:ext>
            </a:extLst>
          </p:cNvPr>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1944543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4〜5</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20</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MS PGothic" panose="020B0600070205080204" pitchFamily="34" charset="-128"/>
                <a:ea typeface="MS PGothic" panose="020B0600070205080204" pitchFamily="34" charset="-128"/>
                <a:cs typeface="Calibri"/>
              </a:rPr>
              <a:t>（</a:t>
            </a:r>
            <a:r>
              <a:rPr lang="en-US" sz="2800" err="1">
                <a:latin typeface="MS PGothic" panose="020B0600070205080204" pitchFamily="34" charset="-128"/>
                <a:ea typeface="MS PGothic" panose="020B0600070205080204" pitchFamily="34" charset="-128"/>
                <a:cs typeface="Calibri"/>
              </a:rPr>
              <a:t>続き</a:t>
            </a:r>
            <a:r>
              <a:rPr lang="en-US" sz="2800">
                <a:latin typeface="MS PGothic" panose="020B0600070205080204" pitchFamily="34" charset="-128"/>
                <a:ea typeface="MS PGothic" panose="020B0600070205080204" pitchFamily="34" charset="-128"/>
                <a:cs typeface="Calibri"/>
              </a:rPr>
              <a:t>）</a:t>
            </a:r>
            <a:r>
              <a:rPr lang="en-US" altLang="ja-CN" sz="2800">
                <a:ea typeface="MS Gothic"/>
                <a:cs typeface="Calibri"/>
              </a:rPr>
              <a:t> medical problem and </a:t>
            </a:r>
            <a:r>
              <a:rPr lang="en-US" sz="2800">
                <a:latin typeface="Calibri"/>
                <a:ea typeface="MS Gothic"/>
                <a:cs typeface="Calibri"/>
              </a:rPr>
              <a:t>Treatment </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4</a:t>
            </a:r>
            <a:r>
              <a:rPr kumimoji="1" lang="ja-JP" altLang="en-US" sz="2400">
                <a:ea typeface="ＭＳ Ｐゴシック"/>
              </a:rPr>
              <a:t>：</a:t>
            </a:r>
            <a:r>
              <a:rPr kumimoji="1" lang="en-US" altLang="ja-JP" sz="2400">
                <a:ea typeface="ＭＳ Ｐゴシック"/>
              </a:rPr>
              <a:t> Treatment is administered for medical problem(</a:t>
            </a:r>
            <a:r>
              <a:rPr kumimoji="1" lang="en-US" altLang="ja-JP" sz="2400" err="1">
                <a:ea typeface="ＭＳ Ｐゴシック"/>
              </a:rPr>
              <a:t>TrAP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47" y="3028890"/>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Antibiotic therapy </a:t>
            </a:r>
            <a:r>
              <a:rPr kumimoji="1" lang="en-US" altLang="ja-CN" sz="2000"/>
              <a:t>for presumed </a:t>
            </a:r>
            <a:r>
              <a:rPr kumimoji="1" lang="en-US" altLang="ja-CN" sz="2000">
                <a:solidFill>
                  <a:schemeClr val="bg2">
                    <a:lumMod val="50000"/>
                  </a:schemeClr>
                </a:solidFill>
              </a:rPr>
              <a:t>right forearm phlebitis</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637950"/>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5</a:t>
            </a:r>
            <a:r>
              <a:rPr kumimoji="1" lang="ja-JP" altLang="en-US" sz="2400">
                <a:ea typeface="ＭＳ Ｐゴシック"/>
              </a:rPr>
              <a:t>：</a:t>
            </a:r>
            <a:r>
              <a:rPr kumimoji="1" lang="en-US" altLang="ja-CN" sz="2400"/>
              <a:t> Treatment is not administered because of medical problem(</a:t>
            </a:r>
            <a:r>
              <a:rPr kumimoji="1" lang="en-US" altLang="ja-CN" sz="2400" err="1"/>
              <a:t>TrNAP</a:t>
            </a:r>
            <a:r>
              <a:rPr kumimoji="1" lang="en-US" altLang="ja-CN" sz="2400"/>
              <a:t>)</a:t>
            </a: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8" y="4569275"/>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Relafen </a:t>
            </a:r>
            <a:r>
              <a:rPr kumimoji="1" lang="en-US" altLang="ja-CN" sz="2000"/>
              <a:t>which is contra-indicated because of</a:t>
            </a:r>
            <a:r>
              <a:rPr kumimoji="1" lang="en-US" altLang="ja-CN" sz="2000">
                <a:solidFill>
                  <a:schemeClr val="bg2">
                    <a:lumMod val="50000"/>
                  </a:schemeClr>
                </a:solidFill>
              </a:rPr>
              <a:t> ulcers</a:t>
            </a:r>
          </a:p>
        </p:txBody>
      </p:sp>
    </p:spTree>
    <p:extLst>
      <p:ext uri="{BB962C8B-B14F-4D97-AF65-F5344CB8AC3E}">
        <p14:creationId xmlns:p14="http://schemas.microsoft.com/office/powerpoint/2010/main" val="1027631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6〜8</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F04FE8BA-C5A9-5248-B2F8-7EE0EC41D77F}"/>
              </a:ext>
            </a:extLst>
          </p:cNvPr>
          <p:cNvSpPr>
            <a:spLocks noGrp="1"/>
          </p:cNvSpPr>
          <p:nvPr>
            <p:ph type="sldNum" sz="quarter" idx="12"/>
          </p:nvPr>
        </p:nvSpPr>
        <p:spPr/>
        <p:txBody>
          <a:bodyPr/>
          <a:lstStyle/>
          <a:p>
            <a:fld id="{4FAB73BC-B049-4115-A692-8D63A059BFB8}" type="slidenum">
              <a:rPr lang="en-US" smtClean="0"/>
              <a:t>21</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ea typeface="MS Gothic"/>
                <a:cs typeface="Calibri"/>
              </a:rPr>
              <a:t>Test relations with medical problem(</a:t>
            </a:r>
            <a:r>
              <a:rPr lang="zh-CN" altLang="en-US" sz="2800">
                <a:ea typeface="MS Gothic"/>
                <a:cs typeface="Calibri"/>
              </a:rPr>
              <a:t>検査</a:t>
            </a:r>
            <a:r>
              <a:rPr lang="ja-JP" altLang="en-US" sz="2800">
                <a:ea typeface="MS Gothic"/>
                <a:cs typeface="Calibri"/>
              </a:rPr>
              <a:t>と</a:t>
            </a:r>
            <a:r>
              <a:rPr lang="zh-CN" altLang="en-US" sz="2800">
                <a:ea typeface="MS Gothic"/>
                <a:cs typeface="Calibri"/>
              </a:rPr>
              <a:t>医療問題</a:t>
            </a:r>
            <a:r>
              <a:rPr lang="en-US" altLang="zh-CN" sz="280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6</a:t>
            </a:r>
            <a:r>
              <a:rPr kumimoji="1" lang="ja-JP" altLang="en-US" sz="2400">
                <a:ea typeface="ＭＳ Ｐゴシック"/>
              </a:rPr>
              <a:t>：</a:t>
            </a:r>
            <a:r>
              <a:rPr kumimoji="1" lang="en-US" altLang="ja-JP" sz="2400">
                <a:ea typeface="ＭＳ Ｐゴシック"/>
              </a:rPr>
              <a:t> Test reveals medical problem(</a:t>
            </a:r>
            <a:r>
              <a:rPr kumimoji="1" lang="en-US" altLang="ja-JP" sz="2400" err="1">
                <a:ea typeface="ＭＳ Ｐゴシック"/>
              </a:rPr>
              <a:t>TeRP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 abdominal ultrasound</a:t>
            </a:r>
            <a:r>
              <a:rPr kumimoji="1" lang="en-US" altLang="ja-CN" sz="2000"/>
              <a:t> was performed showing no stones</a:t>
            </a:r>
            <a:endParaRPr kumimoji="1" lang="en-US" altLang="ja-CN" sz="2000">
              <a:solidFill>
                <a:schemeClr val="bg2">
                  <a:lumMod val="50000"/>
                </a:schemeClr>
              </a:solidFill>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239870"/>
            <a:ext cx="10226565" cy="461665"/>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7</a:t>
            </a:r>
            <a:r>
              <a:rPr kumimoji="1" lang="ja-JP" altLang="en-US" sz="2400">
                <a:ea typeface="ＭＳ Ｐゴシック"/>
              </a:rPr>
              <a:t>：</a:t>
            </a:r>
            <a:r>
              <a:rPr kumimoji="1" lang="en-US" altLang="ja-CN" sz="2400"/>
              <a:t> Test conducted to investigate medical problem(</a:t>
            </a:r>
            <a:r>
              <a:rPr kumimoji="1" lang="en-US" altLang="ja-CN" sz="2400" err="1"/>
              <a:t>TeCP</a:t>
            </a:r>
            <a:r>
              <a:rPr kumimoji="1" lang="en-US" altLang="ja-CN" sz="2400"/>
              <a:t>)</a:t>
            </a:r>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3784939"/>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Chest x-ray </a:t>
            </a:r>
            <a:r>
              <a:rPr kumimoji="1" lang="en-US" altLang="ja-CN" sz="2000"/>
              <a:t>done to rule out </a:t>
            </a:r>
            <a:r>
              <a:rPr kumimoji="1" lang="en-US" altLang="ja-CN" sz="2000">
                <a:solidFill>
                  <a:schemeClr val="bg2">
                    <a:lumMod val="50000"/>
                  </a:schemeClr>
                </a:solidFill>
              </a:rPr>
              <a:t>pneumonia</a:t>
            </a:r>
            <a:endParaRPr kumimoji="1" lang="ja-CN" altLang="en-US" sz="2000">
              <a:solidFill>
                <a:schemeClr val="bg2">
                  <a:lumMod val="50000"/>
                </a:schemeClr>
              </a:solidFill>
            </a:endParaRPr>
          </a:p>
        </p:txBody>
      </p:sp>
      <p:sp>
        <p:nvSpPr>
          <p:cNvPr id="8" name="テキスト ボックス 2">
            <a:extLst>
              <a:ext uri="{FF2B5EF4-FFF2-40B4-BE49-F238E27FC236}">
                <a16:creationId xmlns:a16="http://schemas.microsoft.com/office/drawing/2014/main" id="{D08043AA-1B92-E04F-973F-0DDDEF3DEBC2}"/>
              </a:ext>
            </a:extLst>
          </p:cNvPr>
          <p:cNvSpPr txBox="1"/>
          <p:nvPr/>
        </p:nvSpPr>
        <p:spPr>
          <a:xfrm>
            <a:off x="1095606" y="4268453"/>
            <a:ext cx="10226565" cy="1323439"/>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Medical problem relations with other medical problems(</a:t>
            </a:r>
            <a:r>
              <a:rPr lang="zh-CN" altLang="en-US" sz="2800" dirty="0">
                <a:ea typeface="MS Gothic"/>
                <a:cs typeface="Calibri"/>
              </a:rPr>
              <a:t>医療問題</a:t>
            </a:r>
            <a:r>
              <a:rPr lang="ja-JP" altLang="en-US" sz="2800">
                <a:ea typeface="MS Gothic"/>
                <a:cs typeface="Calibri"/>
              </a:rPr>
              <a:t>とほかの</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400" dirty="0">
                <a:ea typeface="ＭＳ Ｐゴシック"/>
              </a:rPr>
              <a:t> </a:t>
            </a:r>
            <a:r>
              <a:rPr kumimoji="1" lang="en-US" altLang="ja-CN" sz="2400" dirty="0"/>
              <a:t>Medical problem indicates medical problem(PIP)</a:t>
            </a:r>
          </a:p>
        </p:txBody>
      </p:sp>
      <p:sp>
        <p:nvSpPr>
          <p:cNvPr id="9" name="テキスト ボックス 3">
            <a:extLst>
              <a:ext uri="{FF2B5EF4-FFF2-40B4-BE49-F238E27FC236}">
                <a16:creationId xmlns:a16="http://schemas.microsoft.com/office/drawing/2014/main" id="{5575F50B-E19A-724A-AA41-1174B78F41AB}"/>
              </a:ext>
            </a:extLst>
          </p:cNvPr>
          <p:cNvSpPr txBox="1"/>
          <p:nvPr/>
        </p:nvSpPr>
        <p:spPr>
          <a:xfrm>
            <a:off x="2048749" y="567529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t>A history of </a:t>
            </a:r>
            <a:r>
              <a:rPr kumimoji="1" lang="en-US" altLang="ja-CN" sz="2000">
                <a:solidFill>
                  <a:schemeClr val="bg2">
                    <a:lumMod val="50000"/>
                  </a:schemeClr>
                </a:solidFill>
              </a:rPr>
              <a:t>noninsulin dependent diabetes mellitus, </a:t>
            </a:r>
            <a:r>
              <a:rPr kumimoji="1" lang="en-US" altLang="ja-CN" sz="2000"/>
              <a:t>now presenting with </a:t>
            </a:r>
            <a:r>
              <a:rPr kumimoji="1" lang="en-US" altLang="ja-CN" sz="2000">
                <a:solidFill>
                  <a:schemeClr val="bg2">
                    <a:lumMod val="50000"/>
                  </a:schemeClr>
                </a:solidFill>
              </a:rPr>
              <a:t>acute blurry vision on the left side</a:t>
            </a:r>
            <a:endParaRPr kumimoji="1" lang="ja-CN" altLang="en-US" sz="2000">
              <a:solidFill>
                <a:schemeClr val="bg2">
                  <a:lumMod val="50000"/>
                </a:schemeClr>
              </a:solidFill>
            </a:endParaRPr>
          </a:p>
        </p:txBody>
      </p:sp>
    </p:spTree>
    <p:extLst>
      <p:ext uri="{BB962C8B-B14F-4D97-AF65-F5344CB8AC3E}">
        <p14:creationId xmlns:p14="http://schemas.microsoft.com/office/powerpoint/2010/main" val="4228290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付録二</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zh-CN" sz="3200" b="1" dirty="0">
                <a:solidFill>
                  <a:schemeClr val="tx1"/>
                </a:solidFill>
                <a:ea typeface="MS PGothic"/>
                <a:cs typeface="+mn-lt"/>
              </a:rPr>
              <a:t>n2c</a:t>
            </a:r>
            <a:r>
              <a:rPr lang="en-US" altLang="ja-JP" sz="3200" b="1" dirty="0">
                <a:solidFill>
                  <a:schemeClr val="tx1"/>
                </a:solidFill>
                <a:ea typeface="MS PGothic"/>
                <a:cs typeface="+mn-lt"/>
              </a:rPr>
              <a:t>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22</a:t>
            </a:fld>
            <a:endParaRPr lang="en-US"/>
          </a:p>
        </p:txBody>
      </p:sp>
    </p:spTree>
    <p:extLst>
      <p:ext uri="{BB962C8B-B14F-4D97-AF65-F5344CB8AC3E}">
        <p14:creationId xmlns:p14="http://schemas.microsoft.com/office/powerpoint/2010/main" val="207681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1〜2</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23</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788454"/>
            <a:ext cx="10226565" cy="1169551"/>
          </a:xfrm>
          <a:prstGeom prst="rect">
            <a:avLst/>
          </a:prstGeom>
          <a:noFill/>
        </p:spPr>
        <p:txBody>
          <a:bodyPr wrap="square" lIns="91440" tIns="45720" rIns="91440" bIns="45720" rtlCol="0" anchor="t">
            <a:spAutoFit/>
          </a:bodyPr>
          <a:lstStyle/>
          <a:p>
            <a:pPr marL="800100" lvl="1" indent="-342900">
              <a:buFont typeface="Wingdings" pitchFamily="2" charset="2"/>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1</a:t>
            </a:r>
            <a:r>
              <a:rPr lang="en" altLang="ja-CN" sz="2800" dirty="0">
                <a:latin typeface="Calibri"/>
                <a:ea typeface="MS Gothic"/>
                <a:cs typeface="Calibri"/>
              </a:rPr>
              <a:t>:Strength-Drug</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881065" y="2463095"/>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a:t>
            </a:r>
            <a:r>
              <a:rPr lang="en" altLang="ja-CN" sz="2000" dirty="0">
                <a:solidFill>
                  <a:schemeClr val="bg2">
                    <a:lumMod val="50000"/>
                  </a:schemeClr>
                </a:solidFill>
              </a:rPr>
              <a:t>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285750" indent="-285750">
              <a:buFont typeface="Arial" panose="020B0604020202020204" pitchFamily="34" charset="0"/>
              <a:buChar char="•"/>
            </a:pPr>
            <a:r>
              <a:rPr lang="en" altLang="ja-CN" b="1" dirty="0"/>
              <a:t>Strength-Drug relation </a:t>
            </a:r>
            <a:r>
              <a:rPr lang="en" altLang="ja-CN" dirty="0"/>
              <a:t>: 20 mg → Prednisone</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6" y="3539343"/>
            <a:ext cx="10226565" cy="1169551"/>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 altLang="ja-CN" sz="2800" dirty="0"/>
              <a:t>Dosage-Drug</a:t>
            </a:r>
            <a:endParaRPr kumimoji="1" lang="en-US" altLang="ja-CN" sz="2800" dirty="0"/>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1881064" y="4216451"/>
            <a:ext cx="8019393" cy="984885"/>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lang="en" altLang="ja-CN" sz="2000" dirty="0"/>
              <a:t>The patient suffers from steroid-induced hyperglycemia. Patient prescribed </a:t>
            </a:r>
            <a:r>
              <a:rPr lang="en" altLang="ja-CN" sz="2000" dirty="0">
                <a:solidFill>
                  <a:schemeClr val="bg2">
                    <a:lumMod val="50000"/>
                  </a:schemeClr>
                </a:solidFill>
              </a:rPr>
              <a:t>1</a:t>
            </a:r>
            <a:r>
              <a:rPr lang="en" altLang="ja-CN" sz="2000" dirty="0"/>
              <a:t>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342900" indent="-342900">
              <a:buFont typeface="Arial" panose="020B0604020202020204" pitchFamily="34" charset="0"/>
              <a:buChar char="•"/>
            </a:pPr>
            <a:r>
              <a:rPr lang="en" altLang="ja-CN" b="1" dirty="0"/>
              <a:t>Dosage-Drug relation </a:t>
            </a:r>
            <a:r>
              <a:rPr lang="en" altLang="ja-CN" dirty="0"/>
              <a:t>: 1 → Prednisone</a:t>
            </a:r>
          </a:p>
        </p:txBody>
      </p:sp>
    </p:spTree>
    <p:extLst>
      <p:ext uri="{BB962C8B-B14F-4D97-AF65-F5344CB8AC3E}">
        <p14:creationId xmlns:p14="http://schemas.microsoft.com/office/powerpoint/2010/main" val="2290584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3〜4</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24</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4</a:t>
            </a:r>
            <a:r>
              <a:rPr kumimoji="1" lang="ja-JP" altLang="en-US" sz="2400">
                <a:ea typeface="ＭＳ Ｐゴシック"/>
              </a:rPr>
              <a:t>：</a:t>
            </a:r>
            <a:r>
              <a:rPr kumimoji="1" lang="en" altLang="ja-CN" sz="2800" dirty="0"/>
              <a:t>Frequency-Drug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a:t>
            </a:r>
            <a:r>
              <a:rPr lang="en" altLang="ja-CN" sz="2000" dirty="0">
                <a:solidFill>
                  <a:srgbClr val="0070C0"/>
                </a:solidFill>
              </a:rPr>
              <a:t>daily</a:t>
            </a:r>
            <a:r>
              <a:rPr lang="en" altLang="ja-CN" sz="2000" dirty="0"/>
              <a:t> for 5 days.</a:t>
            </a:r>
          </a:p>
          <a:p>
            <a:pPr marL="285750" indent="-285750">
              <a:buFont typeface="Arial" panose="020B0604020202020204" pitchFamily="34" charset="0"/>
              <a:buChar char="•"/>
            </a:pPr>
            <a:r>
              <a:rPr lang="en" altLang="ja-CN" b="1" dirty="0"/>
              <a:t>Frequency-Drug relation </a:t>
            </a:r>
            <a:r>
              <a:rPr lang="en" altLang="ja-CN" dirty="0"/>
              <a:t>: daily → Prednisone</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3</a:t>
            </a:r>
            <a:r>
              <a:rPr kumimoji="1" lang="ja-JP" altLang="en-US" sz="2400">
                <a:ea typeface="ＭＳ Ｐゴシック"/>
              </a:rPr>
              <a:t>：</a:t>
            </a:r>
            <a:r>
              <a:rPr kumimoji="1" lang="en" altLang="ja-CN" sz="2800" dirty="0"/>
              <a:t>Duration-Drug</a:t>
            </a:r>
            <a:endParaRPr lang="en-US" sz="2800" dirty="0">
              <a:ea typeface="ＭＳ Ｐゴシック"/>
              <a:cs typeface="Calibri"/>
            </a:endParaRPr>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a:t>
            </a:r>
            <a:r>
              <a:rPr lang="en" altLang="ja-CN" sz="2000" dirty="0">
                <a:solidFill>
                  <a:srgbClr val="0070C0"/>
                </a:solidFill>
              </a:rPr>
              <a:t>5 days</a:t>
            </a:r>
            <a:r>
              <a:rPr lang="en" altLang="ja-CN" sz="2000" dirty="0"/>
              <a:t>.</a:t>
            </a:r>
          </a:p>
          <a:p>
            <a:pPr marL="285750" indent="-285750">
              <a:buFont typeface="Arial" panose="020B0604020202020204" pitchFamily="34" charset="0"/>
              <a:buChar char="•"/>
            </a:pPr>
            <a:r>
              <a:rPr lang="en" altLang="ja-CN" b="1" dirty="0"/>
              <a:t>Duration-Drug relation </a:t>
            </a:r>
            <a:r>
              <a:rPr lang="en" altLang="ja-CN" dirty="0"/>
              <a:t>: 5 days → Prednisone</a:t>
            </a:r>
          </a:p>
        </p:txBody>
      </p:sp>
    </p:spTree>
    <p:extLst>
      <p:ext uri="{BB962C8B-B14F-4D97-AF65-F5344CB8AC3E}">
        <p14:creationId xmlns:p14="http://schemas.microsoft.com/office/powerpoint/2010/main" val="3604128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5〜6</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25</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6</a:t>
            </a:r>
            <a:r>
              <a:rPr kumimoji="1" lang="ja-JP" altLang="en-US" sz="2400">
                <a:ea typeface="ＭＳ Ｐゴシック"/>
              </a:rPr>
              <a:t>：</a:t>
            </a:r>
            <a:r>
              <a:rPr kumimoji="1" lang="en-US" altLang="ja-JP" sz="2800" dirty="0"/>
              <a:t>Route</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received 100 Units/kg IV </a:t>
            </a:r>
            <a:r>
              <a:rPr lang="en" altLang="ja-CN" dirty="0">
                <a:solidFill>
                  <a:srgbClr val="FF0000"/>
                </a:solidFill>
              </a:rPr>
              <a:t>heparin sodium </a:t>
            </a:r>
            <a:r>
              <a:rPr lang="en" altLang="ja-CN" dirty="0">
                <a:solidFill>
                  <a:schemeClr val="bg2">
                    <a:lumMod val="50000"/>
                  </a:schemeClr>
                </a:solidFill>
              </a:rPr>
              <a:t>injection</a:t>
            </a:r>
            <a:r>
              <a:rPr lang="en" altLang="ja-CN" dirty="0"/>
              <a:t> for treatment of deep vein thrombosis.</a:t>
            </a:r>
          </a:p>
          <a:p>
            <a:pPr marL="285750" indent="-285750">
              <a:buFont typeface="Arial" panose="020B0604020202020204" pitchFamily="34" charset="0"/>
              <a:buChar char="•"/>
            </a:pPr>
            <a:r>
              <a:rPr lang="en" altLang="ja-CN" b="1" dirty="0"/>
              <a:t>Route-Drug relation </a:t>
            </a:r>
            <a:r>
              <a:rPr lang="en" altLang="ja-CN" dirty="0"/>
              <a:t>: injection → heparin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5</a:t>
            </a:r>
            <a:r>
              <a:rPr kumimoji="1" lang="ja-JP" altLang="en-US" sz="2400">
                <a:ea typeface="ＭＳ Ｐゴシック"/>
              </a:rPr>
              <a:t>：</a:t>
            </a:r>
            <a:r>
              <a:rPr kumimoji="1" lang="en" altLang="ja-CN" sz="2800" dirty="0"/>
              <a:t>Form-Drug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solidFill>
                  <a:schemeClr val="bg2">
                    <a:lumMod val="50000"/>
                  </a:schemeClr>
                </a:solidFill>
              </a:rPr>
              <a:t>tablet</a:t>
            </a:r>
            <a:r>
              <a:rPr lang="en" altLang="ja-CN" sz="2000" dirty="0"/>
              <a:t> daily for 5 days.</a:t>
            </a:r>
          </a:p>
          <a:p>
            <a:pPr marL="285750" indent="-285750">
              <a:buFont typeface="Arial" panose="020B0604020202020204" pitchFamily="34" charset="0"/>
              <a:buChar char="•"/>
            </a:pPr>
            <a:r>
              <a:rPr lang="en" altLang="ja-CN" b="1" dirty="0"/>
              <a:t>Form-Drug relation </a:t>
            </a:r>
            <a:r>
              <a:rPr lang="en" altLang="ja-CN" dirty="0"/>
              <a:t>: tablet → Prednisone</a:t>
            </a:r>
          </a:p>
        </p:txBody>
      </p:sp>
    </p:spTree>
    <p:extLst>
      <p:ext uri="{BB962C8B-B14F-4D97-AF65-F5344CB8AC3E}">
        <p14:creationId xmlns:p14="http://schemas.microsoft.com/office/powerpoint/2010/main" val="1596815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7〜8</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26</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800" dirty="0">
                <a:ea typeface="ＭＳ Ｐゴシック"/>
              </a:rPr>
              <a:t>ADEs</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is experiencing </a:t>
            </a:r>
            <a:r>
              <a:rPr lang="en" altLang="ja-CN" dirty="0">
                <a:solidFill>
                  <a:schemeClr val="bg2">
                    <a:lumMod val="50000"/>
                  </a:schemeClr>
                </a:solidFill>
              </a:rPr>
              <a:t>muscle pain</a:t>
            </a:r>
            <a:r>
              <a:rPr lang="en" altLang="ja-CN" dirty="0"/>
              <a:t>, secondary to </a:t>
            </a:r>
            <a:r>
              <a:rPr lang="en" altLang="ja-CN" dirty="0">
                <a:solidFill>
                  <a:srgbClr val="FF0000"/>
                </a:solidFill>
              </a:rPr>
              <a:t>statin</a:t>
            </a:r>
            <a:r>
              <a:rPr lang="en" altLang="ja-CN" dirty="0"/>
              <a:t> therapy for coronary artery disease.</a:t>
            </a:r>
          </a:p>
          <a:p>
            <a:pPr marL="285750" indent="-285750">
              <a:buFont typeface="Arial" panose="020B0604020202020204" pitchFamily="34" charset="0"/>
              <a:buChar char="•"/>
            </a:pPr>
            <a:r>
              <a:rPr lang="en" altLang="ja-CN" b="1" dirty="0"/>
              <a:t>ADEs-Drug relation </a:t>
            </a:r>
            <a:r>
              <a:rPr lang="en" altLang="ja-CN" dirty="0"/>
              <a:t>: muscle pain → statin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7</a:t>
            </a:r>
            <a:r>
              <a:rPr kumimoji="1" lang="ja-JP" altLang="en-US" sz="2400">
                <a:ea typeface="ＭＳ Ｐゴシック"/>
              </a:rPr>
              <a:t>：</a:t>
            </a:r>
            <a:r>
              <a:rPr kumimoji="1" lang="en" altLang="ja-CN" sz="2800" dirty="0"/>
              <a:t>Reason-Drug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Patient received 100 Units/kg IV </a:t>
            </a:r>
            <a:r>
              <a:rPr lang="en" altLang="ja-CN" sz="2000" dirty="0">
                <a:solidFill>
                  <a:srgbClr val="FF0000"/>
                </a:solidFill>
              </a:rPr>
              <a:t>heparin sodium </a:t>
            </a:r>
            <a:r>
              <a:rPr lang="en" altLang="ja-CN" sz="2000" dirty="0"/>
              <a:t>injection for treatment of </a:t>
            </a:r>
            <a:r>
              <a:rPr lang="en" altLang="ja-CN" sz="2000" dirty="0">
                <a:solidFill>
                  <a:schemeClr val="bg2">
                    <a:lumMod val="50000"/>
                  </a:schemeClr>
                </a:solidFill>
              </a:rPr>
              <a:t>deep vein thrombosis</a:t>
            </a:r>
            <a:endParaRPr lang="en" altLang="ja-CN" sz="2000" dirty="0"/>
          </a:p>
          <a:p>
            <a:pPr marL="285750" indent="-285750">
              <a:buFont typeface="Arial" panose="020B0604020202020204" pitchFamily="34" charset="0"/>
              <a:buChar char="•"/>
            </a:pPr>
            <a:r>
              <a:rPr lang="en" altLang="ja-CN" b="1" dirty="0"/>
              <a:t>Reason-Drug relation </a:t>
            </a:r>
            <a:r>
              <a:rPr lang="en" altLang="ja-CN" dirty="0"/>
              <a:t>: deep vein thrombosis → heparin sodium</a:t>
            </a:r>
          </a:p>
        </p:txBody>
      </p:sp>
    </p:spTree>
    <p:extLst>
      <p:ext uri="{BB962C8B-B14F-4D97-AF65-F5344CB8AC3E}">
        <p14:creationId xmlns:p14="http://schemas.microsoft.com/office/powerpoint/2010/main" val="170926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2F237-98EF-0448-B680-B512290B4F37}"/>
              </a:ext>
            </a:extLst>
          </p:cNvPr>
          <p:cNvSpPr>
            <a:spLocks noGrp="1"/>
          </p:cNvSpPr>
          <p:nvPr>
            <p:ph type="title"/>
          </p:nvPr>
        </p:nvSpPr>
        <p:spPr>
          <a:xfrm>
            <a:off x="1154083" y="226313"/>
            <a:ext cx="10058400" cy="1450757"/>
          </a:xfrm>
        </p:spPr>
        <p:txBody>
          <a:bodyPr>
            <a:normAutofit/>
          </a:bodyPr>
          <a:lstStyle/>
          <a:p>
            <a:r>
              <a:rPr kumimoji="1" lang="ja-CN" altLang="en-US" sz="4000" b="1">
                <a:solidFill>
                  <a:schemeClr val="tx1"/>
                </a:solidFill>
                <a:latin typeface="+mj-ea"/>
              </a:rPr>
              <a:t>エンティティ関係抽出</a:t>
            </a:r>
          </a:p>
        </p:txBody>
      </p:sp>
      <p:sp>
        <p:nvSpPr>
          <p:cNvPr id="3" name="スライド番号プレースホルダー 2">
            <a:extLst>
              <a:ext uri="{FF2B5EF4-FFF2-40B4-BE49-F238E27FC236}">
                <a16:creationId xmlns:a16="http://schemas.microsoft.com/office/drawing/2014/main" id="{052A3520-7729-294E-A351-C0DEB5E9F0C7}"/>
              </a:ext>
            </a:extLst>
          </p:cNvPr>
          <p:cNvSpPr>
            <a:spLocks noGrp="1"/>
          </p:cNvSpPr>
          <p:nvPr>
            <p:ph type="sldNum" sz="quarter" idx="12"/>
          </p:nvPr>
        </p:nvSpPr>
        <p:spPr/>
        <p:txBody>
          <a:bodyPr/>
          <a:lstStyle/>
          <a:p>
            <a:fld id="{4FAB73BC-B049-4115-A692-8D63A059BFB8}" type="slidenum">
              <a:rPr lang="en-US" smtClean="0"/>
              <a:t>3</a:t>
            </a:fld>
            <a:endParaRPr lang="en-US"/>
          </a:p>
        </p:txBody>
      </p:sp>
      <p:sp>
        <p:nvSpPr>
          <p:cNvPr id="4" name="テキスト ボックス 3">
            <a:extLst>
              <a:ext uri="{FF2B5EF4-FFF2-40B4-BE49-F238E27FC236}">
                <a16:creationId xmlns:a16="http://schemas.microsoft.com/office/drawing/2014/main" id="{641B038D-EC1B-2344-B588-23BA2A8386AB}"/>
              </a:ext>
            </a:extLst>
          </p:cNvPr>
          <p:cNvSpPr txBox="1"/>
          <p:nvPr/>
        </p:nvSpPr>
        <p:spPr>
          <a:xfrm>
            <a:off x="1154083" y="1926589"/>
            <a:ext cx="9596176"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MS Gothic"/>
                <a:ea typeface="MS Gothic"/>
                <a:cs typeface="Calibri"/>
              </a:rPr>
              <a:t>構造化されていないテキストから「固有表現ー関係ー固有表現」の</a:t>
            </a:r>
            <a:r>
              <a:rPr lang="ja-JP" altLang="en-US" sz="2400">
                <a:latin typeface="MS Gothic"/>
                <a:ea typeface="MS Gothic"/>
                <a:cs typeface="Calibri"/>
              </a:rPr>
              <a:t>ような</a:t>
            </a:r>
            <a:r>
              <a:rPr lang="zh-CN" altLang="en-US" sz="2400" dirty="0">
                <a:latin typeface="MS Gothic"/>
                <a:ea typeface="MS Gothic"/>
                <a:cs typeface="Calibri"/>
              </a:rPr>
              <a:t>構造化</a:t>
            </a:r>
            <a:r>
              <a:rPr lang="ja-JP" altLang="en-US" sz="2400">
                <a:latin typeface="MS Gothic"/>
                <a:ea typeface="MS Gothic"/>
                <a:cs typeface="Calibri"/>
              </a:rPr>
              <a:t>されている</a:t>
            </a:r>
            <a:r>
              <a:rPr lang="zh-CN" altLang="en-US" sz="2400" dirty="0">
                <a:latin typeface="MS Gothic"/>
                <a:ea typeface="MS Gothic"/>
                <a:cs typeface="Calibri"/>
              </a:rPr>
              <a:t>三</a:t>
            </a:r>
            <a:r>
              <a:rPr lang="ja-JP" altLang="en-US" sz="2400">
                <a:latin typeface="MS Gothic"/>
                <a:ea typeface="MS Gothic"/>
                <a:cs typeface="Calibri"/>
              </a:rPr>
              <a:t>つ</a:t>
            </a:r>
            <a:r>
              <a:rPr lang="zh-CN" altLang="en-US" sz="2400" dirty="0">
                <a:latin typeface="MS Gothic"/>
                <a:ea typeface="MS Gothic"/>
                <a:cs typeface="Calibri"/>
              </a:rPr>
              <a:t>組を結果</a:t>
            </a:r>
            <a:r>
              <a:rPr lang="ja-JP" altLang="en-US" sz="2400">
                <a:latin typeface="MS Gothic"/>
                <a:ea typeface="MS Gothic"/>
                <a:cs typeface="Calibri"/>
              </a:rPr>
              <a:t>として</a:t>
            </a:r>
            <a:r>
              <a:rPr lang="zh-CN" altLang="en-US" sz="2400" dirty="0">
                <a:latin typeface="MS Gothic"/>
                <a:ea typeface="MS Gothic"/>
                <a:cs typeface="Calibri"/>
              </a:rPr>
              <a:t>抽出</a:t>
            </a:r>
            <a:r>
              <a:rPr lang="ja-JP" altLang="en-US" sz="2400">
                <a:latin typeface="MS Gothic"/>
                <a:ea typeface="MS Gothic"/>
                <a:cs typeface="Calibri"/>
              </a:rPr>
              <a:t>する​</a:t>
            </a:r>
            <a:endParaRPr lang="en-US" altLang="ja-JP" sz="2400" dirty="0">
              <a:latin typeface="MS Gothic"/>
              <a:ea typeface="MS Gothic"/>
              <a:cs typeface="Calibri"/>
            </a:endParaRPr>
          </a:p>
          <a:p>
            <a:pPr marL="285750" indent="-285750">
              <a:buFont typeface="Arial" panose="020B0604020202020204" pitchFamily="34" charset="0"/>
              <a:buChar char="•"/>
            </a:pPr>
            <a:r>
              <a:rPr lang="ja-CN" altLang="en-US" sz="2400" dirty="0">
                <a:latin typeface="MS Gothic"/>
                <a:ea typeface="MS Gothic"/>
                <a:cs typeface="Calibri"/>
              </a:rPr>
              <a:t>例：</a:t>
            </a:r>
          </a:p>
          <a:p>
            <a:endParaRPr kumimoji="1" lang="ja-CN" altLang="en-US" dirty="0"/>
          </a:p>
        </p:txBody>
      </p:sp>
      <p:sp>
        <p:nvSpPr>
          <p:cNvPr id="5" name="テキスト ボックス 4">
            <a:extLst>
              <a:ext uri="{FF2B5EF4-FFF2-40B4-BE49-F238E27FC236}">
                <a16:creationId xmlns:a16="http://schemas.microsoft.com/office/drawing/2014/main" id="{4264A503-7D63-4547-BDCB-7DD0FF600FE1}"/>
              </a:ext>
            </a:extLst>
          </p:cNvPr>
          <p:cNvSpPr txBox="1"/>
          <p:nvPr/>
        </p:nvSpPr>
        <p:spPr>
          <a:xfrm>
            <a:off x="1154083" y="4465884"/>
            <a:ext cx="10729767" cy="830997"/>
          </a:xfrm>
          <a:prstGeom prst="rect">
            <a:avLst/>
          </a:prstGeom>
          <a:noFill/>
        </p:spPr>
        <p:txBody>
          <a:bodyPr wrap="square" rtlCol="0">
            <a:spAutoFit/>
          </a:bodyPr>
          <a:lstStyle/>
          <a:p>
            <a:pPr marL="342900" indent="-342900">
              <a:buFont typeface="Arial" panose="020B0604020202020204" pitchFamily="34" charset="0"/>
              <a:buChar char="•"/>
            </a:pPr>
            <a:r>
              <a:rPr lang="en" altLang="ja-CN" sz="2400" dirty="0">
                <a:ea typeface="MS Gothic"/>
                <a:cs typeface="Calibri"/>
              </a:rPr>
              <a:t> </a:t>
            </a:r>
            <a:r>
              <a:rPr lang="en" altLang="ja-CN" sz="2400" dirty="0">
                <a:solidFill>
                  <a:srgbClr val="0070C0"/>
                </a:solidFill>
                <a:ea typeface="MS Gothic"/>
                <a:cs typeface="Calibri"/>
              </a:rPr>
              <a:t>Hypertension</a:t>
            </a:r>
            <a:r>
              <a:rPr lang="en" altLang="ja-CN" sz="2400" dirty="0">
                <a:solidFill>
                  <a:srgbClr val="FF0000"/>
                </a:solidFill>
                <a:ea typeface="MS Gothic"/>
                <a:cs typeface="Calibri"/>
              </a:rPr>
              <a:t> </a:t>
            </a:r>
            <a:r>
              <a:rPr lang="en" altLang="ja-CN" sz="2400" dirty="0">
                <a:ea typeface="MS Gothic"/>
                <a:cs typeface="Calibri"/>
              </a:rPr>
              <a:t>was controlled on </a:t>
            </a:r>
            <a:r>
              <a:rPr lang="en" altLang="ja-CN" sz="2400" dirty="0">
                <a:solidFill>
                  <a:srgbClr val="00B050"/>
                </a:solidFill>
                <a:ea typeface="MS Gothic"/>
                <a:cs typeface="Calibri"/>
              </a:rPr>
              <a:t>hydrochlorothiazide</a:t>
            </a:r>
            <a:endParaRPr lang="en-US" altLang="ja-CN" sz="2400" dirty="0">
              <a:solidFill>
                <a:srgbClr val="00B050"/>
              </a:solidFill>
              <a:ea typeface="MS Gothic"/>
              <a:cs typeface="Calibri"/>
            </a:endParaRPr>
          </a:p>
          <a:p>
            <a:endParaRPr lang="en-US" altLang="ja-CN" sz="2400" dirty="0">
              <a:latin typeface="MS Gothic"/>
              <a:ea typeface="MS Gothic"/>
              <a:cs typeface="Calibri"/>
            </a:endParaRPr>
          </a:p>
        </p:txBody>
      </p:sp>
      <p:sp>
        <p:nvSpPr>
          <p:cNvPr id="6" name="テキスト ボックス 5">
            <a:extLst>
              <a:ext uri="{FF2B5EF4-FFF2-40B4-BE49-F238E27FC236}">
                <a16:creationId xmlns:a16="http://schemas.microsoft.com/office/drawing/2014/main" id="{6AA830C0-F234-AF41-BAD3-29CA085043DC}"/>
              </a:ext>
            </a:extLst>
          </p:cNvPr>
          <p:cNvSpPr txBox="1"/>
          <p:nvPr/>
        </p:nvSpPr>
        <p:spPr>
          <a:xfrm>
            <a:off x="1527152" y="3128460"/>
            <a:ext cx="9760958"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t>固有表現：　</a:t>
            </a:r>
            <a:r>
              <a:rPr kumimoji="1" lang="en-US" altLang="ja-CN" sz="2000" dirty="0"/>
              <a:t>Medical problem</a:t>
            </a:r>
            <a:r>
              <a:rPr kumimoji="1" lang="ja-CN" altLang="en-US" sz="2000" dirty="0">
                <a:latin typeface="MS Gothic" panose="020B0609070205080204" pitchFamily="49" charset="-128"/>
                <a:ea typeface="MS Gothic" panose="020B0609070205080204" pitchFamily="49" charset="-128"/>
              </a:rPr>
              <a:t>（医学的問題）</a:t>
            </a:r>
            <a:endParaRPr kumimoji="1" lang="en-US" altLang="ja-CN" sz="2000" dirty="0"/>
          </a:p>
          <a:p>
            <a:pPr marL="285750" indent="-285750">
              <a:buFont typeface="Arial" panose="020B0604020202020204" pitchFamily="34" charset="0"/>
              <a:buChar char="•"/>
            </a:pPr>
            <a:r>
              <a:rPr kumimoji="1" lang="ja-CN" altLang="en-US" sz="2000" dirty="0"/>
              <a:t>固有表現：　</a:t>
            </a:r>
            <a:r>
              <a:rPr kumimoji="1" lang="en-US" altLang="ja-CN" sz="2000" dirty="0"/>
              <a:t>Treatment </a:t>
            </a:r>
            <a:r>
              <a:rPr kumimoji="1" lang="ja-CN" altLang="en-US" sz="2000" dirty="0">
                <a:latin typeface="MS Gothic" panose="020B0609070205080204" pitchFamily="49" charset="-128"/>
                <a:ea typeface="MS Gothic" panose="020B0609070205080204" pitchFamily="49" charset="-128"/>
              </a:rPr>
              <a:t>（治療）</a:t>
            </a:r>
            <a:endParaRPr kumimoji="1" lang="en-US" altLang="ja-CN" sz="2000" dirty="0">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kumimoji="1" lang="ja-CN" altLang="en-US" sz="2000" dirty="0"/>
              <a:t>関係：　</a:t>
            </a:r>
            <a:r>
              <a:rPr kumimoji="1" lang="en-US" altLang="ja-CN" sz="2000" dirty="0"/>
              <a:t>Treatment improves medical problem (</a:t>
            </a:r>
            <a:r>
              <a:rPr kumimoji="1" lang="en-US" altLang="ja-CN" sz="2000" dirty="0" err="1"/>
              <a:t>TrIP</a:t>
            </a:r>
            <a:r>
              <a:rPr kumimoji="1" lang="en-US" altLang="ja-CN" sz="2000" dirty="0"/>
              <a:t>) </a:t>
            </a:r>
            <a:r>
              <a:rPr kumimoji="1" lang="ja-JP" altLang="en-US" sz="2000">
                <a:latin typeface="MS Gothic" panose="020B0609070205080204" pitchFamily="49" charset="-128"/>
                <a:ea typeface="MS Gothic" panose="020B0609070205080204" pitchFamily="49" charset="-128"/>
              </a:rPr>
              <a:t>（</a:t>
            </a:r>
            <a:r>
              <a:rPr kumimoji="1" lang="ja-CN" altLang="en-US" sz="2000" dirty="0">
                <a:latin typeface="MS Gothic" panose="020B0609070205080204" pitchFamily="49" charset="-128"/>
                <a:ea typeface="MS Gothic" panose="020B0609070205080204" pitchFamily="49" charset="-128"/>
              </a:rPr>
              <a:t>治療は医学的問題を改善する）</a:t>
            </a:r>
          </a:p>
        </p:txBody>
      </p:sp>
      <p:grpSp>
        <p:nvGrpSpPr>
          <p:cNvPr id="23" name="グループ化 22">
            <a:extLst>
              <a:ext uri="{FF2B5EF4-FFF2-40B4-BE49-F238E27FC236}">
                <a16:creationId xmlns:a16="http://schemas.microsoft.com/office/drawing/2014/main" id="{83C8DEEB-E232-A147-BA41-8C4562D09408}"/>
              </a:ext>
            </a:extLst>
          </p:cNvPr>
          <p:cNvGrpSpPr/>
          <p:nvPr/>
        </p:nvGrpSpPr>
        <p:grpSpPr>
          <a:xfrm>
            <a:off x="1827197" y="4881382"/>
            <a:ext cx="6675453" cy="1521396"/>
            <a:chOff x="1724969" y="4421755"/>
            <a:chExt cx="6675453" cy="1521396"/>
          </a:xfrm>
        </p:grpSpPr>
        <p:cxnSp>
          <p:nvCxnSpPr>
            <p:cNvPr id="8" name="直線コネクタ 7">
              <a:extLst>
                <a:ext uri="{FF2B5EF4-FFF2-40B4-BE49-F238E27FC236}">
                  <a16:creationId xmlns:a16="http://schemas.microsoft.com/office/drawing/2014/main" id="{005C16EA-6E2B-2549-8B6F-7AAB1F78505D}"/>
                </a:ext>
              </a:extLst>
            </p:cNvPr>
            <p:cNvCxnSpPr>
              <a:cxnSpLocks/>
            </p:cNvCxnSpPr>
            <p:nvPr/>
          </p:nvCxnSpPr>
          <p:spPr>
            <a:xfrm>
              <a:off x="2441749" y="4421755"/>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845E69-7A75-9248-B4F2-6ACD9B7DD787}"/>
                </a:ext>
              </a:extLst>
            </p:cNvPr>
            <p:cNvCxnSpPr>
              <a:cxnSpLocks/>
            </p:cNvCxnSpPr>
            <p:nvPr/>
          </p:nvCxnSpPr>
          <p:spPr>
            <a:xfrm>
              <a:off x="6804409" y="4431803"/>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48B644B-0C89-BC47-A31F-E69C312924BB}"/>
                </a:ext>
              </a:extLst>
            </p:cNvPr>
            <p:cNvSpPr txBox="1"/>
            <p:nvPr/>
          </p:nvSpPr>
          <p:spPr>
            <a:xfrm>
              <a:off x="1724969" y="4742822"/>
              <a:ext cx="1778555" cy="338554"/>
            </a:xfrm>
            <a:prstGeom prst="rect">
              <a:avLst/>
            </a:prstGeom>
            <a:noFill/>
          </p:spPr>
          <p:txBody>
            <a:bodyPr wrap="square" rtlCol="0">
              <a:spAutoFit/>
            </a:bodyPr>
            <a:lstStyle/>
            <a:p>
              <a:r>
                <a:rPr kumimoji="1" lang="en-US" altLang="ja-CN" sz="1600"/>
                <a:t>Medical problem</a:t>
              </a:r>
              <a:endParaRPr kumimoji="1" lang="ja-CN" altLang="en-US" sz="1600"/>
            </a:p>
          </p:txBody>
        </p:sp>
        <p:sp>
          <p:nvSpPr>
            <p:cNvPr id="13" name="テキスト ボックス 12">
              <a:extLst>
                <a:ext uri="{FF2B5EF4-FFF2-40B4-BE49-F238E27FC236}">
                  <a16:creationId xmlns:a16="http://schemas.microsoft.com/office/drawing/2014/main" id="{5EDE1651-3E14-A849-A467-D7D5D4556A09}"/>
                </a:ext>
              </a:extLst>
            </p:cNvPr>
            <p:cNvSpPr txBox="1"/>
            <p:nvPr/>
          </p:nvSpPr>
          <p:spPr>
            <a:xfrm>
              <a:off x="6303863" y="4749846"/>
              <a:ext cx="2096559" cy="338554"/>
            </a:xfrm>
            <a:prstGeom prst="rect">
              <a:avLst/>
            </a:prstGeom>
            <a:noFill/>
          </p:spPr>
          <p:txBody>
            <a:bodyPr wrap="square" rtlCol="0">
              <a:spAutoFit/>
            </a:bodyPr>
            <a:lstStyle/>
            <a:p>
              <a:r>
                <a:rPr kumimoji="1" lang="en-US" altLang="ja-CN" sz="1600"/>
                <a:t>treatment</a:t>
              </a:r>
              <a:endParaRPr kumimoji="1" lang="ja-CN" altLang="en-US" sz="1600"/>
            </a:p>
          </p:txBody>
        </p:sp>
        <p:cxnSp>
          <p:nvCxnSpPr>
            <p:cNvPr id="15" name="直線コネクタ 14">
              <a:extLst>
                <a:ext uri="{FF2B5EF4-FFF2-40B4-BE49-F238E27FC236}">
                  <a16:creationId xmlns:a16="http://schemas.microsoft.com/office/drawing/2014/main" id="{961C46EA-66EF-6D4A-BE33-66158D77C213}"/>
                </a:ext>
              </a:extLst>
            </p:cNvPr>
            <p:cNvCxnSpPr>
              <a:cxnSpLocks/>
            </p:cNvCxnSpPr>
            <p:nvPr/>
          </p:nvCxnSpPr>
          <p:spPr>
            <a:xfrm>
              <a:off x="2441749" y="5128592"/>
              <a:ext cx="1818752" cy="445227"/>
            </a:xfrm>
            <a:prstGeom prst="line">
              <a:avLst/>
            </a:prstGeom>
            <a:ln w="31750">
              <a:solidFill>
                <a:schemeClr val="tx1"/>
              </a:solidFill>
              <a:headEnd type="stealth" w="sm" len="sm"/>
              <a:tailEnd type="stealt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3A2AEB1-E32F-A943-A978-73391A638800}"/>
                </a:ext>
              </a:extLst>
            </p:cNvPr>
            <p:cNvCxnSpPr>
              <a:cxnSpLocks/>
            </p:cNvCxnSpPr>
            <p:nvPr/>
          </p:nvCxnSpPr>
          <p:spPr>
            <a:xfrm flipH="1">
              <a:off x="4692580" y="5091424"/>
              <a:ext cx="2114148" cy="482395"/>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B590A2C-F58C-9B4F-A5D4-61209A05B146}"/>
                </a:ext>
              </a:extLst>
            </p:cNvPr>
            <p:cNvSpPr txBox="1"/>
            <p:nvPr/>
          </p:nvSpPr>
          <p:spPr>
            <a:xfrm>
              <a:off x="2614246" y="5573819"/>
              <a:ext cx="3997569" cy="369332"/>
            </a:xfrm>
            <a:prstGeom prst="rect">
              <a:avLst/>
            </a:prstGeom>
            <a:noFill/>
          </p:spPr>
          <p:txBody>
            <a:bodyPr wrap="square" rtlCol="0">
              <a:spAutoFit/>
            </a:bodyPr>
            <a:lstStyle/>
            <a:p>
              <a:r>
                <a:rPr kumimoji="1" lang="en-US" altLang="ja-CN" dirty="0">
                  <a:solidFill>
                    <a:srgbClr val="00B050"/>
                  </a:solidFill>
                </a:rPr>
                <a:t>hydrochlorothiazide</a:t>
              </a:r>
              <a:r>
                <a:rPr kumimoji="1" lang="en-US" altLang="ja-CN" dirty="0"/>
                <a:t>-</a:t>
              </a:r>
              <a:r>
                <a:rPr kumimoji="1" lang="en-US" altLang="ja-CN" dirty="0" err="1"/>
                <a:t>TrIP</a:t>
              </a:r>
              <a:r>
                <a:rPr kumimoji="1" lang="en-US" altLang="ja-CN" dirty="0"/>
                <a:t>-</a:t>
              </a:r>
              <a:r>
                <a:rPr kumimoji="1" lang="en-US" altLang="ja-CN" dirty="0">
                  <a:solidFill>
                    <a:srgbClr val="0070C0"/>
                  </a:solidFill>
                </a:rPr>
                <a:t>Hypertension</a:t>
              </a:r>
              <a:endParaRPr kumimoji="1" lang="ja-CN" altLang="en-US" dirty="0">
                <a:solidFill>
                  <a:srgbClr val="0070C0"/>
                </a:solidFill>
              </a:endParaRPr>
            </a:p>
          </p:txBody>
        </p:sp>
      </p:grpSp>
      <p:sp>
        <p:nvSpPr>
          <p:cNvPr id="24" name="テキスト ボックス 23">
            <a:extLst>
              <a:ext uri="{FF2B5EF4-FFF2-40B4-BE49-F238E27FC236}">
                <a16:creationId xmlns:a16="http://schemas.microsoft.com/office/drawing/2014/main" id="{27E2B359-3C4B-5749-A8EF-0B494E3A718A}"/>
              </a:ext>
            </a:extLst>
          </p:cNvPr>
          <p:cNvSpPr txBox="1"/>
          <p:nvPr/>
        </p:nvSpPr>
        <p:spPr>
          <a:xfrm>
            <a:off x="2017755" y="4176442"/>
            <a:ext cx="1527349" cy="369332"/>
          </a:xfrm>
          <a:prstGeom prst="rect">
            <a:avLst/>
          </a:prstGeom>
          <a:noFill/>
        </p:spPr>
        <p:txBody>
          <a:bodyPr wrap="square" rtlCol="0">
            <a:spAutoFit/>
          </a:bodyPr>
          <a:lstStyle/>
          <a:p>
            <a:r>
              <a:rPr kumimoji="1" lang="ja-CN" altLang="en-US" dirty="0">
                <a:solidFill>
                  <a:srgbClr val="0070C0"/>
                </a:solidFill>
              </a:rPr>
              <a:t>心臓病</a:t>
            </a:r>
          </a:p>
        </p:txBody>
      </p:sp>
      <p:sp>
        <p:nvSpPr>
          <p:cNvPr id="25" name="テキスト ボックス 24">
            <a:extLst>
              <a:ext uri="{FF2B5EF4-FFF2-40B4-BE49-F238E27FC236}">
                <a16:creationId xmlns:a16="http://schemas.microsoft.com/office/drawing/2014/main" id="{C1C7B979-9066-224E-B511-70067487CE82}"/>
              </a:ext>
            </a:extLst>
          </p:cNvPr>
          <p:cNvSpPr txBox="1"/>
          <p:nvPr/>
        </p:nvSpPr>
        <p:spPr>
          <a:xfrm>
            <a:off x="5687754" y="4176442"/>
            <a:ext cx="2959144" cy="369332"/>
          </a:xfrm>
          <a:prstGeom prst="rect">
            <a:avLst/>
          </a:prstGeom>
          <a:noFill/>
        </p:spPr>
        <p:txBody>
          <a:bodyPr wrap="square" rtlCol="0">
            <a:spAutoFit/>
          </a:bodyPr>
          <a:lstStyle/>
          <a:p>
            <a:r>
              <a:rPr kumimoji="1" lang="ja-JP" altLang="en-US">
                <a:solidFill>
                  <a:srgbClr val="00B050"/>
                </a:solidFill>
              </a:rPr>
              <a:t>ヒドロクロロチアジド </a:t>
            </a:r>
            <a:r>
              <a:rPr kumimoji="1" lang="ja-CN" altLang="en-US" dirty="0">
                <a:solidFill>
                  <a:srgbClr val="00B050"/>
                </a:solidFill>
              </a:rPr>
              <a:t>薬</a:t>
            </a:r>
          </a:p>
        </p:txBody>
      </p:sp>
    </p:spTree>
    <p:extLst>
      <p:ext uri="{BB962C8B-B14F-4D97-AF65-F5344CB8AC3E}">
        <p14:creationId xmlns:p14="http://schemas.microsoft.com/office/powerpoint/2010/main" val="353637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エンティティ関係抽出方法</a:t>
            </a:r>
          </a:p>
        </p:txBody>
      </p:sp>
      <p:graphicFrame>
        <p:nvGraphicFramePr>
          <p:cNvPr id="4" name="図表 3">
            <a:extLst>
              <a:ext uri="{FF2B5EF4-FFF2-40B4-BE49-F238E27FC236}">
                <a16:creationId xmlns:a16="http://schemas.microsoft.com/office/drawing/2014/main" id="{761D0E18-CDF9-3247-B69C-431881553A92}"/>
              </a:ext>
            </a:extLst>
          </p:cNvPr>
          <p:cNvGraphicFramePr/>
          <p:nvPr>
            <p:extLst>
              <p:ext uri="{D42A27DB-BD31-4B8C-83A1-F6EECF244321}">
                <p14:modId xmlns:p14="http://schemas.microsoft.com/office/powerpoint/2010/main" val="4045949056"/>
              </p:ext>
            </p:extLst>
          </p:nvPr>
        </p:nvGraphicFramePr>
        <p:xfrm>
          <a:off x="4114316" y="1659995"/>
          <a:ext cx="7737479" cy="2231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Rounded Corners 17">
            <a:extLst>
              <a:ext uri="{FF2B5EF4-FFF2-40B4-BE49-F238E27FC236}">
                <a16:creationId xmlns:a16="http://schemas.microsoft.com/office/drawing/2014/main" id="{09914D23-E0EE-40E5-AF18-D5B5895CFA91}"/>
              </a:ext>
            </a:extLst>
          </p:cNvPr>
          <p:cNvSpPr/>
          <p:nvPr/>
        </p:nvSpPr>
        <p:spPr>
          <a:xfrm>
            <a:off x="410478" y="2220923"/>
            <a:ext cx="3348350" cy="878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パイプライン方式</a:t>
            </a:r>
          </a:p>
          <a:p>
            <a:pPr algn="ctr"/>
            <a:r>
              <a:rPr lang="ja-JP" altLang="en-US" sz="2400" b="1">
                <a:solidFill>
                  <a:schemeClr val="tx1"/>
                </a:solidFill>
                <a:latin typeface="MS Gothic"/>
                <a:ea typeface="MS Gothic"/>
                <a:cs typeface="Calibri"/>
              </a:rPr>
              <a:t>(Pipline method)</a:t>
            </a:r>
          </a:p>
        </p:txBody>
      </p:sp>
      <p:sp>
        <p:nvSpPr>
          <p:cNvPr id="643" name="Rectangle: Rounded Corners 642">
            <a:extLst>
              <a:ext uri="{FF2B5EF4-FFF2-40B4-BE49-F238E27FC236}">
                <a16:creationId xmlns:a16="http://schemas.microsoft.com/office/drawing/2014/main" id="{4E011EA7-AD3F-4E84-9A45-CA439DDE91E3}"/>
              </a:ext>
            </a:extLst>
          </p:cNvPr>
          <p:cNvSpPr/>
          <p:nvPr/>
        </p:nvSpPr>
        <p:spPr>
          <a:xfrm>
            <a:off x="377105" y="4006339"/>
            <a:ext cx="3415094" cy="9344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共同学習方式</a:t>
            </a:r>
            <a:r>
              <a:rPr lang="en-US" sz="2400" b="1">
                <a:solidFill>
                  <a:schemeClr val="tx1"/>
                </a:solidFill>
                <a:latin typeface="MS Gothic"/>
                <a:ea typeface="MS Gothic"/>
                <a:cs typeface="Calibri"/>
              </a:rPr>
              <a:t>(Joint</a:t>
            </a:r>
            <a:r>
              <a:rPr lang="zh-CN" altLang="en-US" sz="2400" b="1">
                <a:solidFill>
                  <a:schemeClr val="tx1"/>
                </a:solidFill>
                <a:latin typeface="MS Gothic"/>
                <a:ea typeface="MS Gothic"/>
                <a:cs typeface="Calibri"/>
              </a:rPr>
              <a:t> </a:t>
            </a:r>
            <a:r>
              <a:rPr lang="en-US" sz="2400" b="1">
                <a:solidFill>
                  <a:schemeClr val="tx1"/>
                </a:solidFill>
                <a:latin typeface="MS Gothic"/>
                <a:ea typeface="MS Gothic"/>
                <a:cs typeface="Calibri"/>
              </a:rPr>
              <a:t>method)</a:t>
            </a:r>
          </a:p>
        </p:txBody>
      </p:sp>
      <p:sp>
        <p:nvSpPr>
          <p:cNvPr id="6" name="Slide Number Placeholder 5">
            <a:extLst>
              <a:ext uri="{FF2B5EF4-FFF2-40B4-BE49-F238E27FC236}">
                <a16:creationId xmlns:a16="http://schemas.microsoft.com/office/drawing/2014/main" id="{2521DBF1-C931-A84F-8DFF-F5664EE4CCEC}"/>
              </a:ext>
            </a:extLst>
          </p:cNvPr>
          <p:cNvSpPr>
            <a:spLocks noGrp="1"/>
          </p:cNvSpPr>
          <p:nvPr>
            <p:ph type="sldNum" sz="quarter" idx="12"/>
          </p:nvPr>
        </p:nvSpPr>
        <p:spPr/>
        <p:txBody>
          <a:bodyPr/>
          <a:lstStyle/>
          <a:p>
            <a:fld id="{4FAB73BC-B049-4115-A692-8D63A059BFB8}" type="slidenum">
              <a:rPr lang="en-US" smtClean="0"/>
              <a:t>4</a:t>
            </a:fld>
            <a:endParaRPr lang="en-US"/>
          </a:p>
        </p:txBody>
      </p:sp>
      <p:sp>
        <p:nvSpPr>
          <p:cNvPr id="3" name="テキスト ボックス 2">
            <a:extLst>
              <a:ext uri="{FF2B5EF4-FFF2-40B4-BE49-F238E27FC236}">
                <a16:creationId xmlns:a16="http://schemas.microsoft.com/office/drawing/2014/main" id="{3823974B-B879-6840-84FA-D2B376E8F416}"/>
              </a:ext>
            </a:extLst>
          </p:cNvPr>
          <p:cNvSpPr txBox="1"/>
          <p:nvPr/>
        </p:nvSpPr>
        <p:spPr>
          <a:xfrm>
            <a:off x="416847" y="5090725"/>
            <a:ext cx="11152286" cy="1323439"/>
          </a:xfrm>
          <a:prstGeom prst="rect">
            <a:avLst/>
          </a:prstGeom>
          <a:noFill/>
        </p:spPr>
        <p:txBody>
          <a:bodyPr wrap="square" rtlCol="0">
            <a:spAutoFit/>
          </a:bodyPr>
          <a:lstStyle/>
          <a:p>
            <a:pPr marL="342900" indent="-342900">
              <a:buFont typeface="Arial" panose="020B0604020202020204" pitchFamily="34" charset="0"/>
              <a:buChar char="•"/>
            </a:pPr>
            <a:r>
              <a:rPr lang="ja-CN" altLang="en-US" sz="2000" dirty="0">
                <a:latin typeface="MS Gothic"/>
                <a:ea typeface="MS Gothic"/>
                <a:cs typeface="Calibri"/>
              </a:rPr>
              <a:t>パイプライン</a:t>
            </a:r>
            <a:r>
              <a:rPr lang="en-US" altLang="ja-CN" sz="2000" dirty="0" err="1">
                <a:latin typeface="MS Gothic"/>
                <a:ea typeface="MS Gothic"/>
                <a:cs typeface="Calibri"/>
              </a:rPr>
              <a:t>方</a:t>
            </a:r>
            <a:r>
              <a:rPr lang="ja-CN" altLang="en-US" sz="2000" dirty="0">
                <a:latin typeface="MS Gothic"/>
                <a:ea typeface="MS Gothic"/>
                <a:cs typeface="Calibri"/>
              </a:rPr>
              <a:t>式の欠点</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誤った累積伝播が存在</a:t>
            </a:r>
            <a:r>
              <a:rPr lang="ja-CN" altLang="en-US" sz="2000" dirty="0">
                <a:latin typeface="MS Gothic"/>
                <a:ea typeface="MS Gothic"/>
                <a:cs typeface="Calibri"/>
              </a:rPr>
              <a:t>する</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サブタスク間の依存関係が無視され</a:t>
            </a:r>
            <a:r>
              <a:rPr lang="ja-CN" altLang="en-US" sz="2000" dirty="0">
                <a:latin typeface="MS Gothic"/>
                <a:ea typeface="MS Gothic"/>
                <a:cs typeface="Calibri"/>
              </a:rPr>
              <a:t>る</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冗長な</a:t>
            </a:r>
            <a:r>
              <a:rPr lang="ja-CN" altLang="en-US" sz="2000" dirty="0">
                <a:latin typeface="MS Gothic"/>
                <a:ea typeface="MS Gothic"/>
                <a:cs typeface="Calibri"/>
              </a:rPr>
              <a:t>固有表現</a:t>
            </a:r>
            <a:r>
              <a:rPr lang="en-US" altLang="ja-CN" sz="2000" dirty="0" err="1">
                <a:latin typeface="MS Gothic"/>
                <a:ea typeface="MS Gothic"/>
                <a:cs typeface="Calibri"/>
              </a:rPr>
              <a:t>が生じる</a:t>
            </a:r>
            <a:endParaRPr lang="ja-CN" altLang="en-US" sz="2400" dirty="0">
              <a:latin typeface="MS Gothic"/>
              <a:ea typeface="MS Gothic"/>
              <a:cs typeface="Calibri"/>
            </a:endParaRPr>
          </a:p>
        </p:txBody>
      </p:sp>
      <p:sp>
        <p:nvSpPr>
          <p:cNvPr id="5" name="角丸四角形 4">
            <a:extLst>
              <a:ext uri="{FF2B5EF4-FFF2-40B4-BE49-F238E27FC236}">
                <a16:creationId xmlns:a16="http://schemas.microsoft.com/office/drawing/2014/main" id="{1E03C9B4-6751-8F43-9BA7-275FA0D8D2D5}"/>
              </a:ext>
            </a:extLst>
          </p:cNvPr>
          <p:cNvSpPr/>
          <p:nvPr/>
        </p:nvSpPr>
        <p:spPr>
          <a:xfrm>
            <a:off x="184826" y="3754877"/>
            <a:ext cx="9124544" cy="1342417"/>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graphicFrame>
        <p:nvGraphicFramePr>
          <p:cNvPr id="24" name="図表 23">
            <a:extLst>
              <a:ext uri="{FF2B5EF4-FFF2-40B4-BE49-F238E27FC236}">
                <a16:creationId xmlns:a16="http://schemas.microsoft.com/office/drawing/2014/main" id="{D0260258-20F5-1449-84B0-FB3BD5A829A9}"/>
              </a:ext>
            </a:extLst>
          </p:cNvPr>
          <p:cNvGraphicFramePr/>
          <p:nvPr>
            <p:extLst>
              <p:ext uri="{D42A27DB-BD31-4B8C-83A1-F6EECF244321}">
                <p14:modId xmlns:p14="http://schemas.microsoft.com/office/powerpoint/2010/main" val="527618463"/>
              </p:ext>
            </p:extLst>
          </p:nvPr>
        </p:nvGraphicFramePr>
        <p:xfrm>
          <a:off x="4119049" y="3340896"/>
          <a:ext cx="4441291" cy="2231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7274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医学エンティティ関係抽出</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5</a:t>
            </a:fld>
            <a:endParaRPr lang="en-US"/>
          </a:p>
        </p:txBody>
      </p:sp>
      <p:sp>
        <p:nvSpPr>
          <p:cNvPr id="5" name="テキスト ボックス 4">
            <a:extLst>
              <a:ext uri="{FF2B5EF4-FFF2-40B4-BE49-F238E27FC236}">
                <a16:creationId xmlns:a16="http://schemas.microsoft.com/office/drawing/2014/main" id="{2C417C53-2B2D-CD4F-B081-FC3E746EE27E}"/>
              </a:ext>
            </a:extLst>
          </p:cNvPr>
          <p:cNvSpPr txBox="1"/>
          <p:nvPr/>
        </p:nvSpPr>
        <p:spPr>
          <a:xfrm>
            <a:off x="1097280" y="1954412"/>
            <a:ext cx="8606917" cy="1323439"/>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ea typeface="MS Gothic" panose="020B0609070205080204" pitchFamily="49" charset="-128"/>
              </a:rPr>
              <a:t>Normal</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a:t>
            </a:r>
            <a:r>
              <a:rPr kumimoji="1" lang="zh-CN" altLang="en-US" sz="2800" dirty="0">
                <a:latin typeface="MS Gothic" panose="020B0609070205080204" pitchFamily="49" charset="-128"/>
                <a:ea typeface="MS Gothic" panose="020B0609070205080204" pitchFamily="49" charset="-128"/>
              </a:rPr>
              <a:t>一対一</a:t>
            </a:r>
            <a:r>
              <a:rPr kumimoji="1" lang="en-US" altLang="zh-CN" sz="2800" dirty="0">
                <a:ea typeface="MS Gothic" panose="020B0609070205080204" pitchFamily="49" charset="-128"/>
              </a:rPr>
              <a:t>)</a:t>
            </a:r>
            <a:endParaRPr kumimoji="1" lang="en-US" altLang="ja-CN" sz="2800" dirty="0">
              <a:ea typeface="MS Gothic" panose="020B0609070205080204" pitchFamily="49" charset="-128"/>
            </a:endParaRPr>
          </a:p>
          <a:p>
            <a:pPr marL="457200" indent="-457200">
              <a:buFont typeface="Arial" panose="020B0604020202020204" pitchFamily="34" charset="0"/>
              <a:buChar char="•"/>
            </a:pPr>
            <a:r>
              <a:rPr kumimoji="1" lang="en-US" altLang="zh-CN" sz="2800" dirty="0" err="1">
                <a:ea typeface="MS Gothic" panose="020B0609070205080204" pitchFamily="49" charset="-128"/>
              </a:rPr>
              <a:t>SingleEntityOverlap</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a:t>
            </a:r>
            <a:r>
              <a:rPr kumimoji="1" lang="ja-CN" altLang="en-US" sz="2800" dirty="0">
                <a:latin typeface="MS Gothic" panose="020B0609070205080204" pitchFamily="49" charset="-128"/>
                <a:ea typeface="MS Gothic" panose="020B0609070205080204" pitchFamily="49" charset="-128"/>
              </a:rPr>
              <a:t>一対多</a:t>
            </a:r>
            <a:r>
              <a:rPr kumimoji="1" lang="en-US" altLang="zh-CN" sz="2800" dirty="0">
                <a:ea typeface="MS Gothic" panose="020B0609070205080204" pitchFamily="49" charset="-128"/>
              </a:rPr>
              <a:t>)</a:t>
            </a:r>
            <a:endParaRPr kumimoji="1" lang="en-US" altLang="ja-CN" sz="2800" dirty="0">
              <a:ea typeface="MS Gothic" panose="020B0609070205080204" pitchFamily="49" charset="-128"/>
            </a:endParaRPr>
          </a:p>
          <a:p>
            <a:pPr lvl="1"/>
            <a:endParaRPr kumimoji="1" lang="en-US" altLang="ja-CN" sz="2400" dirty="0">
              <a:latin typeface="MS Gothic" panose="020B0609070205080204" pitchFamily="49" charset="-128"/>
              <a:ea typeface="MS Gothic" panose="020B0609070205080204" pitchFamily="49" charset="-128"/>
            </a:endParaRPr>
          </a:p>
        </p:txBody>
      </p:sp>
      <p:graphicFrame>
        <p:nvGraphicFramePr>
          <p:cNvPr id="4" name="表 5">
            <a:extLst>
              <a:ext uri="{FF2B5EF4-FFF2-40B4-BE49-F238E27FC236}">
                <a16:creationId xmlns:a16="http://schemas.microsoft.com/office/drawing/2014/main" id="{E89C9CEE-C9F3-224C-A908-E09FAC1FBDB5}"/>
              </a:ext>
            </a:extLst>
          </p:cNvPr>
          <p:cNvGraphicFramePr>
            <a:graphicFrameLocks noGrp="1"/>
          </p:cNvGraphicFramePr>
          <p:nvPr>
            <p:extLst>
              <p:ext uri="{D42A27DB-BD31-4B8C-83A1-F6EECF244321}">
                <p14:modId xmlns:p14="http://schemas.microsoft.com/office/powerpoint/2010/main" val="1152842854"/>
              </p:ext>
            </p:extLst>
          </p:nvPr>
        </p:nvGraphicFramePr>
        <p:xfrm>
          <a:off x="1197824" y="3248948"/>
          <a:ext cx="9575279" cy="2146747"/>
        </p:xfrm>
        <a:graphic>
          <a:graphicData uri="http://schemas.openxmlformats.org/drawingml/2006/table">
            <a:tbl>
              <a:tblPr firstRow="1" bandRow="1">
                <a:tableStyleId>{B301B821-A1FF-4177-AEE7-76D212191A09}</a:tableStyleId>
              </a:tblPr>
              <a:tblGrid>
                <a:gridCol w="1492824">
                  <a:extLst>
                    <a:ext uri="{9D8B030D-6E8A-4147-A177-3AD203B41FA5}">
                      <a16:colId xmlns:a16="http://schemas.microsoft.com/office/drawing/2014/main" val="2193928138"/>
                    </a:ext>
                  </a:extLst>
                </a:gridCol>
                <a:gridCol w="3941380">
                  <a:extLst>
                    <a:ext uri="{9D8B030D-6E8A-4147-A177-3AD203B41FA5}">
                      <a16:colId xmlns:a16="http://schemas.microsoft.com/office/drawing/2014/main" val="2452667506"/>
                    </a:ext>
                  </a:extLst>
                </a:gridCol>
                <a:gridCol w="4141075">
                  <a:extLst>
                    <a:ext uri="{9D8B030D-6E8A-4147-A177-3AD203B41FA5}">
                      <a16:colId xmlns:a16="http://schemas.microsoft.com/office/drawing/2014/main" val="2791497762"/>
                    </a:ext>
                  </a:extLst>
                </a:gridCol>
              </a:tblGrid>
              <a:tr h="489621">
                <a:tc>
                  <a:txBody>
                    <a:bodyPr/>
                    <a:lstStyle/>
                    <a:p>
                      <a:endParaRPr lang="ja-CN" altLang="en-US" dirty="0"/>
                    </a:p>
                  </a:txBody>
                  <a:tcPr/>
                </a:tc>
                <a:tc>
                  <a:txBody>
                    <a:bodyPr/>
                    <a:lstStyle/>
                    <a:p>
                      <a:pPr algn="ctr"/>
                      <a:r>
                        <a:rPr lang="en-US" altLang="zh-CN" dirty="0"/>
                        <a:t>Texts</a:t>
                      </a:r>
                      <a:endParaRPr lang="ja-CN" altLang="en-US" dirty="0"/>
                    </a:p>
                  </a:txBody>
                  <a:tcPr/>
                </a:tc>
                <a:tc>
                  <a:txBody>
                    <a:bodyPr/>
                    <a:lstStyle/>
                    <a:p>
                      <a:pPr algn="ctr"/>
                      <a:r>
                        <a:rPr lang="en-US" altLang="zh-CN" dirty="0"/>
                        <a:t>Triples</a:t>
                      </a:r>
                      <a:endParaRPr lang="ja-CN" altLang="en-US" dirty="0"/>
                    </a:p>
                  </a:txBody>
                  <a:tcPr/>
                </a:tc>
                <a:extLst>
                  <a:ext uri="{0D108BD9-81ED-4DB2-BD59-A6C34878D82A}">
                    <a16:rowId xmlns:a16="http://schemas.microsoft.com/office/drawing/2014/main" val="3527346730"/>
                  </a:ext>
                </a:extLst>
              </a:tr>
              <a:tr h="742726">
                <a:tc>
                  <a:txBody>
                    <a:bodyPr/>
                    <a:lstStyle/>
                    <a:p>
                      <a:r>
                        <a:rPr lang="en-US" altLang="zh-CN" dirty="0"/>
                        <a:t>Normal</a:t>
                      </a:r>
                      <a:endParaRPr lang="ja-CN" altLang="en-US" dirty="0"/>
                    </a:p>
                  </a:txBody>
                  <a:tcPr/>
                </a:tc>
                <a:tc>
                  <a:txBody>
                    <a:bodyPr/>
                    <a:lstStyle/>
                    <a:p>
                      <a:r>
                        <a:rPr lang="en-US" altLang="zh-CN" dirty="0"/>
                        <a:t>The</a:t>
                      </a:r>
                      <a:r>
                        <a:rPr lang="zh-CN" altLang="en-US" dirty="0"/>
                        <a:t> </a:t>
                      </a:r>
                      <a:r>
                        <a:rPr lang="en-US" altLang="zh-CN" dirty="0"/>
                        <a:t>patient</a:t>
                      </a:r>
                      <a:r>
                        <a:rPr lang="zh-CN" altLang="en-US" dirty="0"/>
                        <a:t> </a:t>
                      </a:r>
                      <a:r>
                        <a:rPr lang="en-US" altLang="zh-CN" dirty="0"/>
                        <a:t>was</a:t>
                      </a:r>
                      <a:r>
                        <a:rPr lang="zh-CN" altLang="en-US" dirty="0"/>
                        <a:t> </a:t>
                      </a:r>
                      <a:r>
                        <a:rPr lang="en-US" altLang="zh-CN" dirty="0">
                          <a:solidFill>
                            <a:srgbClr val="00B050"/>
                          </a:solidFill>
                        </a:rPr>
                        <a:t>thrombocytopenic</a:t>
                      </a:r>
                      <a:r>
                        <a:rPr lang="zh-CN" altLang="en-US" dirty="0"/>
                        <a:t> </a:t>
                      </a:r>
                      <a:r>
                        <a:rPr lang="en-US" altLang="zh-CN" dirty="0"/>
                        <a:t>with</a:t>
                      </a:r>
                      <a:r>
                        <a:rPr lang="zh-CN" altLang="en-US" dirty="0"/>
                        <a:t> </a:t>
                      </a:r>
                      <a:r>
                        <a:rPr lang="en-US" altLang="zh-CN" dirty="0">
                          <a:solidFill>
                            <a:srgbClr val="0070C0"/>
                          </a:solidFill>
                        </a:rPr>
                        <a:t>a</a:t>
                      </a:r>
                      <a:r>
                        <a:rPr lang="zh-CN" altLang="en-US" dirty="0">
                          <a:solidFill>
                            <a:srgbClr val="0070C0"/>
                          </a:solidFill>
                        </a:rPr>
                        <a:t> </a:t>
                      </a:r>
                      <a:r>
                        <a:rPr lang="en-US" altLang="zh-CN" dirty="0">
                          <a:solidFill>
                            <a:srgbClr val="0070C0"/>
                          </a:solidFill>
                        </a:rPr>
                        <a:t>platelet</a:t>
                      </a:r>
                      <a:r>
                        <a:rPr lang="zh-CN" altLang="en-US" dirty="0">
                          <a:solidFill>
                            <a:srgbClr val="0070C0"/>
                          </a:solidFill>
                        </a:rPr>
                        <a:t> </a:t>
                      </a:r>
                      <a:r>
                        <a:rPr lang="en-US" altLang="zh-CN" dirty="0">
                          <a:solidFill>
                            <a:srgbClr val="0070C0"/>
                          </a:solidFill>
                        </a:rPr>
                        <a:t>count</a:t>
                      </a:r>
                      <a:r>
                        <a:rPr lang="zh-CN" altLang="en-US" dirty="0">
                          <a:solidFill>
                            <a:srgbClr val="0070C0"/>
                          </a:solidFill>
                        </a:rPr>
                        <a:t> </a:t>
                      </a:r>
                      <a:r>
                        <a:rPr lang="en-US" altLang="zh-CN" dirty="0"/>
                        <a:t>of</a:t>
                      </a:r>
                      <a:r>
                        <a:rPr lang="zh-CN" altLang="en-US" dirty="0"/>
                        <a:t> </a:t>
                      </a:r>
                      <a:r>
                        <a:rPr lang="en-US" altLang="zh-CN" dirty="0"/>
                        <a:t>49</a:t>
                      </a:r>
                      <a:r>
                        <a:rPr lang="zh-CN" altLang="en-US" dirty="0"/>
                        <a:t> </a:t>
                      </a:r>
                      <a:r>
                        <a:rPr lang="en-US" altLang="zh-CN" dirty="0"/>
                        <a:t>on</a:t>
                      </a:r>
                      <a:r>
                        <a:rPr lang="zh-CN" altLang="en-US" dirty="0"/>
                        <a:t> </a:t>
                      </a:r>
                      <a:r>
                        <a:rPr lang="en-US" altLang="zh-CN" dirty="0"/>
                        <a:t>the</a:t>
                      </a:r>
                      <a:r>
                        <a:rPr lang="zh-CN" altLang="en-US" dirty="0"/>
                        <a:t> </a:t>
                      </a:r>
                      <a:r>
                        <a:rPr lang="en-US" altLang="zh-CN" dirty="0"/>
                        <a:t>23.</a:t>
                      </a:r>
                      <a:endParaRPr lang="ja-CN" altLang="en-US" dirty="0"/>
                    </a:p>
                  </a:txBody>
                  <a:tcPr/>
                </a:tc>
                <a:tc>
                  <a:txBody>
                    <a:bodyPr/>
                    <a:lstStyle/>
                    <a:p>
                      <a:r>
                        <a:rPr lang="en-US" altLang="zh-CN" dirty="0"/>
                        <a:t>(</a:t>
                      </a:r>
                      <a:r>
                        <a:rPr lang="en-US" altLang="zh-CN" dirty="0">
                          <a:solidFill>
                            <a:srgbClr val="00B050"/>
                          </a:solidFill>
                        </a:rPr>
                        <a:t>thrombocytopenic</a:t>
                      </a:r>
                      <a:r>
                        <a:rPr lang="en-US" altLang="zh-CN" dirty="0"/>
                        <a:t>,</a:t>
                      </a:r>
                      <a:r>
                        <a:rPr lang="zh-CN" altLang="en-US" dirty="0"/>
                        <a:t> </a:t>
                      </a:r>
                      <a:r>
                        <a:rPr lang="en-US" altLang="zh-CN" dirty="0" err="1">
                          <a:solidFill>
                            <a:srgbClr val="FF0000"/>
                          </a:solidFill>
                        </a:rPr>
                        <a:t>TeRP</a:t>
                      </a:r>
                      <a:r>
                        <a:rPr lang="en-US" altLang="zh-CN" dirty="0"/>
                        <a:t>,</a:t>
                      </a:r>
                      <a:r>
                        <a:rPr lang="zh-CN" altLang="en-US" dirty="0"/>
                        <a:t> </a:t>
                      </a:r>
                      <a:r>
                        <a:rPr lang="en-US" altLang="zh-CN" dirty="0">
                          <a:solidFill>
                            <a:srgbClr val="0070C0"/>
                          </a:solidFill>
                        </a:rPr>
                        <a:t>a</a:t>
                      </a:r>
                      <a:r>
                        <a:rPr lang="zh-CN" altLang="en-US" dirty="0">
                          <a:solidFill>
                            <a:srgbClr val="0070C0"/>
                          </a:solidFill>
                        </a:rPr>
                        <a:t> </a:t>
                      </a:r>
                      <a:r>
                        <a:rPr lang="en-US" altLang="zh-CN" dirty="0">
                          <a:solidFill>
                            <a:srgbClr val="0070C0"/>
                          </a:solidFill>
                        </a:rPr>
                        <a:t>platelet</a:t>
                      </a:r>
                      <a:r>
                        <a:rPr lang="zh-CN" altLang="en-US" dirty="0">
                          <a:solidFill>
                            <a:srgbClr val="0070C0"/>
                          </a:solidFill>
                        </a:rPr>
                        <a:t> </a:t>
                      </a:r>
                      <a:r>
                        <a:rPr lang="en-US" altLang="zh-CN" dirty="0">
                          <a:solidFill>
                            <a:srgbClr val="0070C0"/>
                          </a:solidFill>
                        </a:rPr>
                        <a:t>count</a:t>
                      </a:r>
                      <a:r>
                        <a:rPr lang="en-US" altLang="zh-CN" dirty="0"/>
                        <a:t>)</a:t>
                      </a:r>
                      <a:endParaRPr lang="ja-CN" altLang="en-US" dirty="0"/>
                    </a:p>
                  </a:txBody>
                  <a:tcPr/>
                </a:tc>
                <a:extLst>
                  <a:ext uri="{0D108BD9-81ED-4DB2-BD59-A6C34878D82A}">
                    <a16:rowId xmlns:a16="http://schemas.microsoft.com/office/drawing/2014/main" val="403702078"/>
                  </a:ext>
                </a:extLst>
              </a:tr>
              <a:tr h="742726">
                <a:tc>
                  <a:txBody>
                    <a:bodyPr/>
                    <a:lstStyle/>
                    <a:p>
                      <a:r>
                        <a:rPr lang="en-US" altLang="zh-CN" dirty="0"/>
                        <a:t>SEO</a:t>
                      </a:r>
                      <a:endParaRPr lang="ja-CN" altLang="en-US" dirty="0"/>
                    </a:p>
                  </a:txBody>
                  <a:tcPr/>
                </a:tc>
                <a:tc>
                  <a:txBody>
                    <a:bodyPr/>
                    <a:lstStyle/>
                    <a:p>
                      <a:r>
                        <a:rPr lang="en-US" altLang="zh-CN" dirty="0">
                          <a:solidFill>
                            <a:srgbClr val="00B050"/>
                          </a:solidFill>
                        </a:rPr>
                        <a:t>Electrocardiogram</a:t>
                      </a:r>
                      <a:r>
                        <a:rPr lang="zh-CN" altLang="en-US" dirty="0"/>
                        <a:t> </a:t>
                      </a:r>
                      <a:r>
                        <a:rPr lang="en-US" altLang="zh-CN" dirty="0"/>
                        <a:t>at</a:t>
                      </a:r>
                      <a:r>
                        <a:rPr lang="zh-CN" altLang="en-US" dirty="0"/>
                        <a:t> </a:t>
                      </a:r>
                      <a:r>
                        <a:rPr lang="en-US" altLang="zh-CN" dirty="0"/>
                        <a:t>that</a:t>
                      </a:r>
                      <a:r>
                        <a:rPr lang="zh-CN" altLang="en-US" dirty="0"/>
                        <a:t> </a:t>
                      </a:r>
                      <a:r>
                        <a:rPr lang="en-US" altLang="zh-CN" dirty="0"/>
                        <a:t>time</a:t>
                      </a:r>
                      <a:r>
                        <a:rPr lang="zh-CN" altLang="en-US" dirty="0"/>
                        <a:t> </a:t>
                      </a:r>
                      <a:r>
                        <a:rPr lang="en-US" altLang="zh-CN" dirty="0"/>
                        <a:t>showed</a:t>
                      </a:r>
                      <a:r>
                        <a:rPr lang="zh-CN" altLang="en-US" dirty="0"/>
                        <a:t> </a:t>
                      </a:r>
                      <a:r>
                        <a:rPr lang="en-US" altLang="zh-CN" dirty="0" err="1">
                          <a:solidFill>
                            <a:srgbClr val="0070C0"/>
                          </a:solidFill>
                        </a:rPr>
                        <a:t>st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t>and</a:t>
                      </a:r>
                      <a:r>
                        <a:rPr lang="zh-CN" altLang="en-US" dirty="0"/>
                        <a:t> </a:t>
                      </a:r>
                      <a:r>
                        <a:rPr lang="en-US" altLang="zh-CN" dirty="0">
                          <a:solidFill>
                            <a:srgbClr val="0070C0"/>
                          </a:solidFill>
                        </a:rPr>
                        <a:t>j</a:t>
                      </a:r>
                      <a:r>
                        <a:rPr lang="zh-CN" altLang="en-US" dirty="0">
                          <a:solidFill>
                            <a:srgbClr val="0070C0"/>
                          </a:solidFill>
                        </a:rPr>
                        <a:t> </a:t>
                      </a:r>
                      <a:r>
                        <a:rPr lang="en-US" altLang="zh-CN" dirty="0">
                          <a:solidFill>
                            <a:srgbClr val="0070C0"/>
                          </a:solidFill>
                        </a:rPr>
                        <a:t>point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solidFill>
                            <a:srgbClr val="0070C0"/>
                          </a:solidFill>
                        </a:rPr>
                        <a:t>in</a:t>
                      </a:r>
                      <a:r>
                        <a:rPr lang="zh-CN" altLang="en-US" dirty="0">
                          <a:solidFill>
                            <a:srgbClr val="0070C0"/>
                          </a:solidFill>
                        </a:rPr>
                        <a:t> </a:t>
                      </a:r>
                      <a:r>
                        <a:rPr lang="en-US" altLang="zh-CN" dirty="0">
                          <a:solidFill>
                            <a:srgbClr val="0070C0"/>
                          </a:solidFill>
                        </a:rPr>
                        <a:t>v2</a:t>
                      </a:r>
                      <a:r>
                        <a:rPr lang="zh-CN" altLang="en-US" dirty="0">
                          <a:solidFill>
                            <a:srgbClr val="0070C0"/>
                          </a:solidFill>
                        </a:rPr>
                        <a:t> </a:t>
                      </a:r>
                      <a:r>
                        <a:rPr lang="en-US" altLang="zh-CN" dirty="0">
                          <a:solidFill>
                            <a:srgbClr val="0070C0"/>
                          </a:solidFill>
                        </a:rPr>
                        <a:t>through</a:t>
                      </a:r>
                      <a:r>
                        <a:rPr lang="zh-CN" altLang="en-US" dirty="0">
                          <a:solidFill>
                            <a:srgbClr val="0070C0"/>
                          </a:solidFill>
                        </a:rPr>
                        <a:t> </a:t>
                      </a:r>
                      <a:r>
                        <a:rPr lang="en-US" altLang="zh-CN" dirty="0">
                          <a:solidFill>
                            <a:srgbClr val="0070C0"/>
                          </a:solidFill>
                        </a:rPr>
                        <a:t>v4</a:t>
                      </a:r>
                      <a:r>
                        <a:rPr lang="en-US" altLang="zh-CN" dirty="0"/>
                        <a:t>.</a:t>
                      </a:r>
                      <a:endParaRPr lang="ja-CN" altLang="en-US" dirty="0"/>
                    </a:p>
                  </a:txBody>
                  <a:tcPr/>
                </a:tc>
                <a:tc>
                  <a:txBody>
                    <a:bodyPr/>
                    <a:lstStyle/>
                    <a:p>
                      <a:r>
                        <a:rPr lang="en-US" altLang="zh-CN" dirty="0"/>
                        <a:t>(</a:t>
                      </a:r>
                      <a:r>
                        <a:rPr lang="en-US" altLang="zh-CN" dirty="0">
                          <a:solidFill>
                            <a:srgbClr val="00B050"/>
                          </a:solidFill>
                        </a:rPr>
                        <a:t>Electrocardiogram</a:t>
                      </a:r>
                      <a:r>
                        <a:rPr lang="en-US" altLang="zh-CN" dirty="0">
                          <a:solidFill>
                            <a:schemeClr val="tx1"/>
                          </a:solidFill>
                        </a:rPr>
                        <a:t>,</a:t>
                      </a:r>
                      <a:r>
                        <a:rPr lang="zh-CN" altLang="en-US" dirty="0">
                          <a:solidFill>
                            <a:schemeClr val="tx1"/>
                          </a:solidFill>
                        </a:rPr>
                        <a:t> </a:t>
                      </a:r>
                      <a:r>
                        <a:rPr lang="en-US" altLang="zh-CN" dirty="0" err="1">
                          <a:solidFill>
                            <a:srgbClr val="FF0000"/>
                          </a:solidFill>
                        </a:rPr>
                        <a:t>TeRP</a:t>
                      </a:r>
                      <a:r>
                        <a:rPr lang="en-US" altLang="zh-CN" dirty="0">
                          <a:solidFill>
                            <a:schemeClr val="tx1"/>
                          </a:solidFill>
                        </a:rPr>
                        <a:t>,</a:t>
                      </a:r>
                      <a:r>
                        <a:rPr lang="zh-CN" altLang="en-US" dirty="0">
                          <a:solidFill>
                            <a:schemeClr val="tx1"/>
                          </a:solidFill>
                        </a:rPr>
                        <a:t> </a:t>
                      </a:r>
                      <a:r>
                        <a:rPr lang="en-US" altLang="zh-CN" dirty="0" err="1">
                          <a:solidFill>
                            <a:srgbClr val="0070C0"/>
                          </a:solidFill>
                        </a:rPr>
                        <a:t>st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t>)</a:t>
                      </a:r>
                    </a:p>
                    <a:p>
                      <a:pPr algn="l"/>
                      <a:r>
                        <a:rPr lang="en-US" altLang="zh-CN" dirty="0"/>
                        <a:t>(</a:t>
                      </a:r>
                      <a:r>
                        <a:rPr lang="en-US" altLang="zh-CN" dirty="0">
                          <a:solidFill>
                            <a:srgbClr val="00B050"/>
                          </a:solidFill>
                        </a:rPr>
                        <a:t>Electrocardiogram</a:t>
                      </a:r>
                      <a:r>
                        <a:rPr lang="en-US" altLang="zh-CN" dirty="0">
                          <a:solidFill>
                            <a:schemeClr val="tx1"/>
                          </a:solidFill>
                        </a:rPr>
                        <a:t>,</a:t>
                      </a:r>
                      <a:r>
                        <a:rPr lang="zh-CN" altLang="en-US" dirty="0">
                          <a:solidFill>
                            <a:schemeClr val="tx1"/>
                          </a:solidFill>
                        </a:rPr>
                        <a:t> </a:t>
                      </a:r>
                      <a:r>
                        <a:rPr lang="en-US" altLang="zh-CN" dirty="0" err="1">
                          <a:solidFill>
                            <a:srgbClr val="FF0000"/>
                          </a:solidFill>
                        </a:rPr>
                        <a:t>TeRP</a:t>
                      </a:r>
                      <a:r>
                        <a:rPr lang="en-US" altLang="zh-CN" dirty="0">
                          <a:solidFill>
                            <a:schemeClr val="tx1"/>
                          </a:solidFill>
                        </a:rPr>
                        <a:t>,</a:t>
                      </a:r>
                      <a:r>
                        <a:rPr lang="zh-CN" altLang="en-US" dirty="0">
                          <a:solidFill>
                            <a:schemeClr val="tx1"/>
                          </a:solidFill>
                        </a:rPr>
                        <a:t> </a:t>
                      </a:r>
                      <a:r>
                        <a:rPr lang="en-US" altLang="zh-CN" dirty="0">
                          <a:solidFill>
                            <a:srgbClr val="0070C0"/>
                          </a:solidFill>
                        </a:rPr>
                        <a:t>j</a:t>
                      </a:r>
                      <a:r>
                        <a:rPr lang="zh-CN" altLang="en-US" dirty="0">
                          <a:solidFill>
                            <a:srgbClr val="0070C0"/>
                          </a:solidFill>
                        </a:rPr>
                        <a:t> </a:t>
                      </a:r>
                      <a:r>
                        <a:rPr lang="en-US" altLang="zh-CN" dirty="0">
                          <a:solidFill>
                            <a:srgbClr val="0070C0"/>
                          </a:solidFill>
                        </a:rPr>
                        <a:t>point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solidFill>
                            <a:srgbClr val="0070C0"/>
                          </a:solidFill>
                        </a:rPr>
                        <a:t>in</a:t>
                      </a:r>
                      <a:r>
                        <a:rPr lang="zh-CN" altLang="en-US" dirty="0">
                          <a:solidFill>
                            <a:srgbClr val="0070C0"/>
                          </a:solidFill>
                        </a:rPr>
                        <a:t> </a:t>
                      </a:r>
                      <a:r>
                        <a:rPr lang="en-US" altLang="zh-CN" dirty="0">
                          <a:solidFill>
                            <a:srgbClr val="0070C0"/>
                          </a:solidFill>
                        </a:rPr>
                        <a:t>v2</a:t>
                      </a:r>
                      <a:r>
                        <a:rPr lang="zh-CN" altLang="en-US" dirty="0">
                          <a:solidFill>
                            <a:srgbClr val="0070C0"/>
                          </a:solidFill>
                        </a:rPr>
                        <a:t> </a:t>
                      </a:r>
                      <a:r>
                        <a:rPr lang="en-US" altLang="zh-CN" dirty="0">
                          <a:solidFill>
                            <a:srgbClr val="0070C0"/>
                          </a:solidFill>
                        </a:rPr>
                        <a:t>through</a:t>
                      </a:r>
                      <a:r>
                        <a:rPr lang="zh-CN" altLang="en-US" dirty="0">
                          <a:solidFill>
                            <a:srgbClr val="0070C0"/>
                          </a:solidFill>
                        </a:rPr>
                        <a:t> </a:t>
                      </a:r>
                      <a:r>
                        <a:rPr lang="en-US" altLang="zh-CN" dirty="0">
                          <a:solidFill>
                            <a:srgbClr val="0070C0"/>
                          </a:solidFill>
                        </a:rPr>
                        <a:t>v4</a:t>
                      </a:r>
                      <a:r>
                        <a:rPr lang="en-US" altLang="zh-CN" dirty="0"/>
                        <a:t>)</a:t>
                      </a:r>
                      <a:endParaRPr lang="ja-CN" altLang="en-US" dirty="0"/>
                    </a:p>
                  </a:txBody>
                  <a:tcPr/>
                </a:tc>
                <a:extLst>
                  <a:ext uri="{0D108BD9-81ED-4DB2-BD59-A6C34878D82A}">
                    <a16:rowId xmlns:a16="http://schemas.microsoft.com/office/drawing/2014/main" val="3402733363"/>
                  </a:ext>
                </a:extLst>
              </a:tr>
            </a:tbl>
          </a:graphicData>
        </a:graphic>
      </p:graphicFrame>
    </p:spTree>
    <p:extLst>
      <p:ext uri="{BB962C8B-B14F-4D97-AF65-F5344CB8AC3E}">
        <p14:creationId xmlns:p14="http://schemas.microsoft.com/office/powerpoint/2010/main" val="417425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研究目的</a:t>
            </a: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6</a:t>
            </a:fld>
            <a:endParaRPr lang="en-US"/>
          </a:p>
        </p:txBody>
      </p:sp>
      <p:sp>
        <p:nvSpPr>
          <p:cNvPr id="4" name="テキスト ボックス 3">
            <a:extLst>
              <a:ext uri="{FF2B5EF4-FFF2-40B4-BE49-F238E27FC236}">
                <a16:creationId xmlns:a16="http://schemas.microsoft.com/office/drawing/2014/main" id="{2997FBF3-6EF5-DC40-877E-84100D32EBD5}"/>
              </a:ext>
            </a:extLst>
          </p:cNvPr>
          <p:cNvSpPr txBox="1"/>
          <p:nvPr/>
        </p:nvSpPr>
        <p:spPr>
          <a:xfrm>
            <a:off x="1066800" y="2017474"/>
            <a:ext cx="10058400" cy="3416320"/>
          </a:xfrm>
          <a:prstGeom prst="rect">
            <a:avLst/>
          </a:prstGeom>
          <a:noFill/>
        </p:spPr>
        <p:txBody>
          <a:bodyPr wrap="square" rtlCol="0">
            <a:spAutoFit/>
          </a:bodyPr>
          <a:lstStyle/>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医学エンティティ関係タスクに一対多のエンティティ関係</a:t>
            </a:r>
            <a:r>
              <a:rPr kumimoji="1" lang="en-US" altLang="ja-CN" sz="2800" dirty="0">
                <a:ea typeface="MS Gothic" panose="020B0609070205080204" pitchFamily="49" charset="-128"/>
              </a:rPr>
              <a:t>(multi-relation)</a:t>
            </a:r>
            <a:r>
              <a:rPr kumimoji="1" lang="ja-CN" altLang="en-US" sz="2800" dirty="0">
                <a:latin typeface="MS Gothic" panose="020B0609070205080204" pitchFamily="49" charset="-128"/>
                <a:ea typeface="MS Gothic" panose="020B0609070205080204" pitchFamily="49" charset="-128"/>
              </a:rPr>
              <a:t>を抽出する</a:t>
            </a:r>
            <a:endParaRPr kumimoji="1" lang="en-US" altLang="ja-CN" sz="2800" dirty="0">
              <a:latin typeface="MS Gothic" panose="020B0609070205080204" pitchFamily="49" charset="-128"/>
              <a:ea typeface="MS Gothic" panose="020B0609070205080204" pitchFamily="49" charset="-128"/>
            </a:endParaRPr>
          </a:p>
          <a:p>
            <a:endParaRPr kumimoji="1" lang="en-US" altLang="ja-CN" sz="2800" dirty="0">
              <a:latin typeface="MS Gothic" panose="020B0609070205080204" pitchFamily="49" charset="-128"/>
              <a:ea typeface="MS Gothic" panose="020B0609070205080204" pitchFamily="49" charset="-128"/>
            </a:endParaRPr>
          </a:p>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共同学習モデル</a:t>
            </a:r>
            <a:r>
              <a:rPr kumimoji="1" lang="ja-CN" altLang="en-US" sz="2800" dirty="0">
                <a:ea typeface="MS Gothic" panose="020B0609070205080204" pitchFamily="49" charset="-128"/>
              </a:rPr>
              <a:t>（</a:t>
            </a:r>
            <a:r>
              <a:rPr kumimoji="1" lang="en-US" altLang="ja-CN" sz="2800" dirty="0">
                <a:ea typeface="MS Gothic" panose="020B0609070205080204" pitchFamily="49" charset="-128"/>
              </a:rPr>
              <a:t>Joint model</a:t>
            </a:r>
            <a:r>
              <a:rPr kumimoji="1" lang="ja-CN" altLang="en-US" sz="2800" dirty="0">
                <a:ea typeface="MS Gothic" panose="020B0609070205080204" pitchFamily="49" charset="-128"/>
              </a:rPr>
              <a:t>）</a:t>
            </a:r>
            <a:r>
              <a:rPr kumimoji="1" lang="ja-CN" altLang="en-US" sz="2800" dirty="0">
                <a:latin typeface="MS Gothic" panose="020B0609070205080204" pitchFamily="49" charset="-128"/>
                <a:ea typeface="MS Gothic" panose="020B0609070205080204" pitchFamily="49" charset="-128"/>
              </a:rPr>
              <a:t>を電子カルテデータに応用する</a:t>
            </a:r>
            <a:endParaRPr kumimoji="1" lang="en-US" altLang="ja-CN" sz="2800" dirty="0">
              <a:latin typeface="MS Gothic" panose="020B0609070205080204" pitchFamily="49" charset="-128"/>
              <a:ea typeface="MS Gothic" panose="020B0609070205080204" pitchFamily="49" charset="-128"/>
            </a:endParaRPr>
          </a:p>
          <a:p>
            <a:endParaRPr kumimoji="1" lang="en-US" altLang="ja-CN" sz="2400" dirty="0">
              <a:latin typeface="MS Gothic" panose="020B0609070205080204" pitchFamily="49" charset="-128"/>
              <a:ea typeface="MS Gothic" panose="020B0609070205080204" pitchFamily="49" charset="-128"/>
            </a:endParaRPr>
          </a:p>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エンティティ関係抽出の精度を向上する</a:t>
            </a:r>
            <a:endParaRPr kumimoji="1" lang="en-US" altLang="ja-CN" sz="28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endParaRPr kumimoji="1" lang="ja-CN" altLang="en-US" sz="24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1548533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ダイアグラム&#10;&#10;自動的に生成された説明">
            <a:extLst>
              <a:ext uri="{FF2B5EF4-FFF2-40B4-BE49-F238E27FC236}">
                <a16:creationId xmlns:a16="http://schemas.microsoft.com/office/drawing/2014/main" id="{63003A03-D832-744F-B1FF-07718BABBDB2}"/>
              </a:ext>
            </a:extLst>
          </p:cNvPr>
          <p:cNvPicPr>
            <a:picLocks noChangeAspect="1"/>
          </p:cNvPicPr>
          <p:nvPr/>
        </p:nvPicPr>
        <p:blipFill>
          <a:blip r:embed="rId2"/>
          <a:stretch>
            <a:fillRect/>
          </a:stretch>
        </p:blipFill>
        <p:spPr>
          <a:xfrm>
            <a:off x="4912206" y="1870742"/>
            <a:ext cx="6915429" cy="4312644"/>
          </a:xfrm>
          <a:prstGeom prst="rect">
            <a:avLst/>
          </a:prstGeom>
        </p:spPr>
      </p:pic>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07834" y="258894"/>
            <a:ext cx="10706794" cy="1450757"/>
          </a:xfrm>
        </p:spPr>
        <p:txBody>
          <a:bodyPr>
            <a:normAutofit/>
          </a:bodyPr>
          <a:lstStyle/>
          <a:p>
            <a:r>
              <a:rPr kumimoji="1" lang="zh-CN" altLang="en-US" sz="4000" b="1" dirty="0">
                <a:solidFill>
                  <a:schemeClr val="tx1"/>
                </a:solidFill>
                <a:latin typeface="MS PGothic" panose="020B0600070205080204" pitchFamily="34" charset="-128"/>
                <a:ea typeface="MS PGothic" panose="020B0600070205080204" pitchFamily="34" charset="-128"/>
              </a:rPr>
              <a:t>既存の共同学習手法</a:t>
            </a:r>
            <a:endParaRPr lang="en-US" altLang="en-US" sz="4000" b="1" dirty="0">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7</a:t>
            </a:fld>
            <a:endParaRPr lang="en-US"/>
          </a:p>
        </p:txBody>
      </p:sp>
      <p:sp>
        <p:nvSpPr>
          <p:cNvPr id="7" name="右矢印 6">
            <a:extLst>
              <a:ext uri="{FF2B5EF4-FFF2-40B4-BE49-F238E27FC236}">
                <a16:creationId xmlns:a16="http://schemas.microsoft.com/office/drawing/2014/main" id="{32E154E4-542E-5B4B-8827-50FD7812F08E}"/>
              </a:ext>
            </a:extLst>
          </p:cNvPr>
          <p:cNvSpPr/>
          <p:nvPr/>
        </p:nvSpPr>
        <p:spPr>
          <a:xfrm>
            <a:off x="4411100" y="5010526"/>
            <a:ext cx="301752" cy="129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8" name="テキスト ボックス 7">
            <a:extLst>
              <a:ext uri="{FF2B5EF4-FFF2-40B4-BE49-F238E27FC236}">
                <a16:creationId xmlns:a16="http://schemas.microsoft.com/office/drawing/2014/main" id="{84F9345E-30AC-6B48-8296-BE28C212BD40}"/>
              </a:ext>
            </a:extLst>
          </p:cNvPr>
          <p:cNvSpPr txBox="1"/>
          <p:nvPr/>
        </p:nvSpPr>
        <p:spPr>
          <a:xfrm>
            <a:off x="2084934" y="4678142"/>
            <a:ext cx="2326166" cy="923330"/>
          </a:xfrm>
          <a:prstGeom prst="rect">
            <a:avLst/>
          </a:prstGeom>
          <a:noFill/>
        </p:spPr>
        <p:txBody>
          <a:bodyPr wrap="square" rtlCol="0">
            <a:spAutoFit/>
          </a:bodyPr>
          <a:lstStyle/>
          <a:p>
            <a:r>
              <a:rPr kumimoji="1" lang="ja-CN" altLang="en-US" b="1" dirty="0"/>
              <a:t>提案手法：</a:t>
            </a:r>
            <a:r>
              <a:rPr kumimoji="1" lang="en-US" altLang="ja-CN" b="1" dirty="0" err="1"/>
              <a:t>BiLSTM</a:t>
            </a:r>
            <a:r>
              <a:rPr kumimoji="1" lang="ja-CN" altLang="en-US" b="1" dirty="0"/>
              <a:t>の代わりに</a:t>
            </a:r>
            <a:r>
              <a:rPr kumimoji="1" lang="en-US" altLang="zh-CN" b="1" dirty="0"/>
              <a:t>Pretrained</a:t>
            </a:r>
            <a:r>
              <a:rPr kumimoji="1" lang="zh-CN" altLang="en-US" b="1" dirty="0"/>
              <a:t> </a:t>
            </a:r>
            <a:r>
              <a:rPr kumimoji="1" lang="en-US" altLang="zh-CN" b="1" dirty="0"/>
              <a:t>language</a:t>
            </a:r>
            <a:r>
              <a:rPr kumimoji="1" lang="zh-CN" altLang="en-US" b="1" dirty="0"/>
              <a:t> </a:t>
            </a:r>
            <a:r>
              <a:rPr kumimoji="1" lang="en-US" altLang="zh-CN" b="1" dirty="0"/>
              <a:t>model</a:t>
            </a:r>
            <a:r>
              <a:rPr kumimoji="1" lang="ja-CN" altLang="en-US" b="1" dirty="0"/>
              <a:t>を使う</a:t>
            </a:r>
          </a:p>
        </p:txBody>
      </p:sp>
      <p:sp>
        <p:nvSpPr>
          <p:cNvPr id="9" name="Rounded Rectangle 3">
            <a:extLst>
              <a:ext uri="{FF2B5EF4-FFF2-40B4-BE49-F238E27FC236}">
                <a16:creationId xmlns:a16="http://schemas.microsoft.com/office/drawing/2014/main" id="{2339C30F-C379-0345-8421-F82D04E2C08B}"/>
              </a:ext>
            </a:extLst>
          </p:cNvPr>
          <p:cNvSpPr/>
          <p:nvPr/>
        </p:nvSpPr>
        <p:spPr>
          <a:xfrm>
            <a:off x="4961181" y="4492891"/>
            <a:ext cx="6767975" cy="11645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テキスト ボックス 2">
            <a:extLst>
              <a:ext uri="{FF2B5EF4-FFF2-40B4-BE49-F238E27FC236}">
                <a16:creationId xmlns:a16="http://schemas.microsoft.com/office/drawing/2014/main" id="{A8147F66-0148-C54B-9DE9-1A310E62E13F}"/>
              </a:ext>
            </a:extLst>
          </p:cNvPr>
          <p:cNvSpPr txBox="1"/>
          <p:nvPr/>
        </p:nvSpPr>
        <p:spPr>
          <a:xfrm>
            <a:off x="1007835" y="1886148"/>
            <a:ext cx="3616718" cy="1200329"/>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b="1" dirty="0">
                <a:latin typeface="MS PGothic" panose="020B0600070205080204" pitchFamily="34" charset="-128"/>
                <a:ea typeface="MS PGothic" panose="020B0600070205080204" pitchFamily="34" charset="-128"/>
              </a:rPr>
              <a:t>エンティティ関係抽出の</a:t>
            </a:r>
            <a:endParaRPr kumimoji="1" lang="en-US" altLang="zh-CN" sz="2400" b="1" dirty="0">
              <a:latin typeface="MS PGothic" panose="020B0600070205080204" pitchFamily="34" charset="-128"/>
              <a:ea typeface="MS PGothic" panose="020B0600070205080204" pitchFamily="34" charset="-128"/>
            </a:endParaRPr>
          </a:p>
          <a:p>
            <a:pPr lvl="1"/>
            <a:r>
              <a:rPr kumimoji="1" lang="en-US" altLang="en-US" sz="2400" b="1" dirty="0">
                <a:ea typeface="MS PGothic" panose="020B0600070205080204" pitchFamily="34" charset="-128"/>
              </a:rPr>
              <a:t>mul</a:t>
            </a:r>
            <a:r>
              <a:rPr kumimoji="1" lang="en-US" altLang="zh-CN" sz="2400" b="1" dirty="0">
                <a:ea typeface="MS PGothic" panose="020B0600070205080204" pitchFamily="34" charset="-128"/>
              </a:rPr>
              <a:t>ti-head</a:t>
            </a:r>
            <a:r>
              <a:rPr kumimoji="1" lang="zh-CN" altLang="en-US" sz="2400" b="1" dirty="0">
                <a:ea typeface="MS PGothic" panose="020B0600070205080204" pitchFamily="34" charset="-128"/>
              </a:rPr>
              <a:t> </a:t>
            </a:r>
            <a:r>
              <a:rPr kumimoji="1" lang="en-US" altLang="zh-CN" sz="2400" b="1" dirty="0">
                <a:ea typeface="MS PGothic" panose="020B0600070205080204" pitchFamily="34" charset="-128"/>
              </a:rPr>
              <a:t>selection</a:t>
            </a:r>
            <a:r>
              <a:rPr kumimoji="1" lang="ja-JP" altLang="en-US" sz="2400" b="1">
                <a:latin typeface="MS PGothic" panose="020B0600070205080204" pitchFamily="34" charset="-128"/>
                <a:ea typeface="MS PGothic" panose="020B0600070205080204" pitchFamily="34" charset="-128"/>
              </a:rPr>
              <a:t>モデル</a:t>
            </a:r>
            <a:r>
              <a:rPr kumimoji="1" lang="en-US" altLang="zh-CN" sz="2400" b="1" dirty="0">
                <a:latin typeface="MS PGothic" panose="020B0600070205080204" pitchFamily="34" charset="-128"/>
                <a:ea typeface="MS PGothic" panose="020B0600070205080204" pitchFamily="34" charset="-128"/>
              </a:rPr>
              <a:t>[</a:t>
            </a:r>
            <a:r>
              <a:rPr kumimoji="1" lang="zh-CN" altLang="en-US" sz="2400" b="1" dirty="0">
                <a:latin typeface="MS PGothic" panose="020B0600070205080204" pitchFamily="34" charset="-128"/>
                <a:ea typeface="MS PGothic" panose="020B0600070205080204" pitchFamily="34" charset="-128"/>
              </a:rPr>
              <a:t>１</a:t>
            </a:r>
            <a:r>
              <a:rPr kumimoji="1" lang="en-US" altLang="zh-CN" sz="2400" b="1" dirty="0">
                <a:latin typeface="MS PGothic" panose="020B0600070205080204" pitchFamily="34" charset="-128"/>
                <a:ea typeface="MS PGothic" panose="020B0600070205080204" pitchFamily="34" charset="-128"/>
              </a:rPr>
              <a:t>]</a:t>
            </a:r>
            <a:endParaRPr kumimoji="1" lang="ja-CN" altLang="en-US" sz="2400" dirty="0"/>
          </a:p>
        </p:txBody>
      </p:sp>
      <p:sp>
        <p:nvSpPr>
          <p:cNvPr id="4" name="テキスト ボックス 3">
            <a:extLst>
              <a:ext uri="{FF2B5EF4-FFF2-40B4-BE49-F238E27FC236}">
                <a16:creationId xmlns:a16="http://schemas.microsoft.com/office/drawing/2014/main" id="{F2762A8D-D9B0-5749-B06A-761331AEA256}"/>
              </a:ext>
            </a:extLst>
          </p:cNvPr>
          <p:cNvSpPr txBox="1"/>
          <p:nvPr/>
        </p:nvSpPr>
        <p:spPr>
          <a:xfrm>
            <a:off x="576620" y="5719017"/>
            <a:ext cx="5033958" cy="923330"/>
          </a:xfrm>
          <a:prstGeom prst="rect">
            <a:avLst/>
          </a:prstGeom>
          <a:noFill/>
        </p:spPr>
        <p:txBody>
          <a:bodyPr wrap="square" rtlCol="0">
            <a:spAutoFit/>
          </a:bodyPr>
          <a:lstStyle/>
          <a:p>
            <a:r>
              <a:rPr lang="en-US" altLang="ja-CN" sz="1200" dirty="0">
                <a:ea typeface="ＭＳ Ｐゴシック"/>
              </a:rPr>
              <a:t>[1] </a:t>
            </a:r>
            <a:r>
              <a:rPr lang="en-US" altLang="ja-CN" sz="1200" dirty="0" err="1">
                <a:ea typeface="ＭＳ Ｐゴシック"/>
              </a:rPr>
              <a:t>Bekoulis</a:t>
            </a:r>
            <a:r>
              <a:rPr lang="en-US" altLang="ja-CN" sz="1200" dirty="0">
                <a:ea typeface="ＭＳ Ｐゴシック"/>
              </a:rPr>
              <a:t>, G., </a:t>
            </a:r>
            <a:r>
              <a:rPr lang="en-US" altLang="ja-CN" sz="1200" dirty="0" err="1">
                <a:ea typeface="ＭＳ Ｐゴシック"/>
              </a:rPr>
              <a:t>Deleu</a:t>
            </a:r>
            <a:r>
              <a:rPr lang="en-US" altLang="ja-CN" sz="1200" dirty="0">
                <a:ea typeface="ＭＳ Ｐゴシック"/>
              </a:rPr>
              <a:t>, J., </a:t>
            </a:r>
            <a:r>
              <a:rPr lang="en-US" altLang="ja-CN" sz="1200" dirty="0" err="1">
                <a:ea typeface="ＭＳ Ｐゴシック"/>
              </a:rPr>
              <a:t>Demeester</a:t>
            </a:r>
            <a:r>
              <a:rPr lang="en-US" altLang="ja-CN" sz="1200" dirty="0">
                <a:ea typeface="ＭＳ Ｐゴシック"/>
              </a:rPr>
              <a:t>, T. and </a:t>
            </a:r>
            <a:r>
              <a:rPr lang="en-US" altLang="ja-CN" sz="1200" dirty="0" err="1">
                <a:ea typeface="ＭＳ Ｐゴシック"/>
              </a:rPr>
              <a:t>Develder</a:t>
            </a:r>
            <a:r>
              <a:rPr lang="en-US" altLang="ja-CN" sz="1200" dirty="0">
                <a:ea typeface="ＭＳ Ｐゴシック"/>
              </a:rPr>
              <a:t>, C., 2018. Joint entity recognition and relation extraction as a multi-head selection problem. </a:t>
            </a:r>
            <a:r>
              <a:rPr lang="en-US" altLang="ja-CN" sz="1200" i="1" dirty="0">
                <a:ea typeface="ＭＳ Ｐゴシック"/>
              </a:rPr>
              <a:t>Expert Systems with Applications</a:t>
            </a:r>
            <a:r>
              <a:rPr lang="en-US" altLang="ja-CN" sz="1200" dirty="0">
                <a:ea typeface="ＭＳ Ｐゴシック"/>
              </a:rPr>
              <a:t>, </a:t>
            </a:r>
            <a:r>
              <a:rPr lang="en-US" altLang="ja-CN" sz="1200" i="1" dirty="0">
                <a:ea typeface="ＭＳ Ｐゴシック"/>
              </a:rPr>
              <a:t>114</a:t>
            </a:r>
            <a:r>
              <a:rPr lang="en-US" altLang="ja-CN" sz="1200" dirty="0">
                <a:ea typeface="ＭＳ Ｐゴシック"/>
              </a:rPr>
              <a:t>, pp.34-45. </a:t>
            </a:r>
          </a:p>
          <a:p>
            <a:endParaRPr kumimoji="1" lang="ja-CN" altLang="en-US" dirty="0"/>
          </a:p>
        </p:txBody>
      </p:sp>
    </p:spTree>
    <p:extLst>
      <p:ext uri="{BB962C8B-B14F-4D97-AF65-F5344CB8AC3E}">
        <p14:creationId xmlns:p14="http://schemas.microsoft.com/office/powerpoint/2010/main" val="282744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Pretrained language model (1)</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8</a:t>
            </a:fld>
            <a:endParaRPr lang="en-US"/>
          </a:p>
        </p:txBody>
      </p:sp>
      <p:sp>
        <p:nvSpPr>
          <p:cNvPr id="4" name="テキスト ボックス 3">
            <a:extLst>
              <a:ext uri="{FF2B5EF4-FFF2-40B4-BE49-F238E27FC236}">
                <a16:creationId xmlns:a16="http://schemas.microsoft.com/office/drawing/2014/main" id="{FD3D7DB2-EAC8-0C40-ADD9-53382626B816}"/>
              </a:ext>
            </a:extLst>
          </p:cNvPr>
          <p:cNvSpPr txBox="1"/>
          <p:nvPr/>
        </p:nvSpPr>
        <p:spPr>
          <a:xfrm>
            <a:off x="1195754" y="2019719"/>
            <a:ext cx="10128738" cy="295465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b="1" dirty="0">
                <a:ea typeface="MS Gothic"/>
                <a:cs typeface="Calibri"/>
              </a:rPr>
              <a:t>BERT</a:t>
            </a:r>
          </a:p>
          <a:p>
            <a:pPr marL="742950" lvl="1" indent="-285750">
              <a:buFont typeface="Arial" panose="020B0604020202020204" pitchFamily="34" charset="0"/>
              <a:buChar char="•"/>
            </a:pPr>
            <a:r>
              <a:rPr kumimoji="1" lang="en-US" altLang="ja-CN" sz="2400" dirty="0">
                <a:ea typeface="MS Gothic"/>
                <a:cs typeface="Calibri"/>
              </a:rPr>
              <a:t>BERT</a:t>
            </a:r>
            <a:r>
              <a:rPr kumimoji="1" lang="ja-CN" altLang="en-US" sz="2400" dirty="0">
                <a:ea typeface="MS Gothic"/>
                <a:cs typeface="Calibri"/>
              </a:rPr>
              <a:t>とは</a:t>
            </a:r>
            <a:r>
              <a:rPr kumimoji="1" lang="en-US" altLang="zh-CN" sz="2400" dirty="0">
                <a:ea typeface="MS Gothic"/>
                <a:cs typeface="Calibri"/>
              </a:rPr>
              <a:t>”</a:t>
            </a:r>
            <a:r>
              <a:rPr kumimoji="1" lang="en" altLang="ja-CN" sz="2400" dirty="0">
                <a:ea typeface="MS Gothic"/>
                <a:cs typeface="Calibri"/>
              </a:rPr>
              <a:t>Bidirectional Encoder Representations from Transformers</a:t>
            </a:r>
            <a:r>
              <a:rPr kumimoji="1" lang="en-US" altLang="zh-CN" sz="2400" dirty="0">
                <a:ea typeface="MS Gothic"/>
                <a:cs typeface="Calibri"/>
              </a:rPr>
              <a:t>”</a:t>
            </a:r>
            <a:r>
              <a:rPr kumimoji="1" lang="ja-CN" altLang="en-US" sz="2400" dirty="0">
                <a:ea typeface="MS Gothic"/>
                <a:cs typeface="Calibri"/>
              </a:rPr>
              <a:t>を指し、</a:t>
            </a:r>
            <a:r>
              <a:rPr kumimoji="1" lang="en-US" altLang="ja-CN" sz="2400" dirty="0">
                <a:ea typeface="MS Gothic"/>
                <a:cs typeface="Calibri"/>
              </a:rPr>
              <a:t>Google</a:t>
            </a:r>
            <a:r>
              <a:rPr kumimoji="1" lang="ja-CN" altLang="en-US" sz="2400" dirty="0">
                <a:ea typeface="MS Gothic"/>
                <a:cs typeface="Calibri"/>
              </a:rPr>
              <a:t>により発表された自然言語処理モデル</a:t>
            </a:r>
            <a:r>
              <a:rPr kumimoji="1" lang="en-US" altLang="ja-CN" sz="2400" dirty="0">
                <a:ea typeface="MS Gothic"/>
                <a:cs typeface="Calibri"/>
              </a:rPr>
              <a:t>[2]</a:t>
            </a:r>
          </a:p>
          <a:p>
            <a:endParaRPr kumimoji="1" lang="en-US" altLang="ja-CN" dirty="0"/>
          </a:p>
          <a:p>
            <a:pPr marL="742950" lvl="1" indent="-285750">
              <a:buFont typeface="Arial" panose="020B0604020202020204" pitchFamily="34" charset="0"/>
              <a:buChar char="•"/>
            </a:pPr>
            <a:r>
              <a:rPr kumimoji="1" lang="en" altLang="ja-CN" sz="2400" dirty="0">
                <a:ea typeface="MS PGothic" panose="020B0600070205080204" pitchFamily="34" charset="-128"/>
              </a:rPr>
              <a:t>BERT</a:t>
            </a:r>
            <a:r>
              <a:rPr kumimoji="1" lang="ja-JP" altLang="en-US" sz="2400">
                <a:ea typeface="MS Gothic"/>
                <a:cs typeface="Calibri"/>
              </a:rPr>
              <a:t>は事前学習モデルであり、既存のタスク実行モデルに</a:t>
            </a:r>
            <a:r>
              <a:rPr kumimoji="1" lang="en" altLang="ja-CN" sz="2400" dirty="0">
                <a:ea typeface="MS Gothic"/>
                <a:cs typeface="Calibri"/>
              </a:rPr>
              <a:t>Fine-tuning</a:t>
            </a:r>
            <a:r>
              <a:rPr kumimoji="1" lang="ja-CN" altLang="en-US" sz="2400" dirty="0">
                <a:ea typeface="MS Gothic"/>
                <a:cs typeface="Calibri"/>
              </a:rPr>
              <a:t>する</a:t>
            </a:r>
            <a:r>
              <a:rPr kumimoji="1" lang="ja-JP" altLang="en-US" sz="2400">
                <a:ea typeface="MS Gothic"/>
                <a:cs typeface="Calibri"/>
              </a:rPr>
              <a:t>ことで、そのモデルの精度を向上させられる</a:t>
            </a:r>
            <a:endParaRPr kumimoji="1" lang="en-US" altLang="ja-CN" sz="2400" dirty="0">
              <a:ea typeface="MS Gothic"/>
              <a:cs typeface="Calibri"/>
            </a:endParaRPr>
          </a:p>
          <a:p>
            <a:pPr marL="1200150" lvl="2" indent="-285750">
              <a:buFont typeface="Arial" panose="020B0604020202020204" pitchFamily="34" charset="0"/>
              <a:buChar char="•"/>
            </a:pPr>
            <a:r>
              <a:rPr kumimoji="1" lang="ja-JP" altLang="en-US" sz="2400">
                <a:ea typeface="MS Gothic"/>
                <a:cs typeface="Calibri"/>
              </a:rPr>
              <a:t>少ないデータを追加学習するのみで動作するので、一からモデルを構築しなくてすむ</a:t>
            </a:r>
            <a:endParaRPr kumimoji="1" lang="ja-CN" altLang="en-US" sz="2400" dirty="0">
              <a:ea typeface="MS Gothic"/>
              <a:cs typeface="Calibri"/>
            </a:endParaRPr>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704522" y="5725298"/>
            <a:ext cx="9111202" cy="646331"/>
          </a:xfrm>
          <a:prstGeom prst="rect">
            <a:avLst/>
          </a:prstGeom>
          <a:noFill/>
        </p:spPr>
        <p:txBody>
          <a:bodyPr wrap="square" rtlCol="0">
            <a:spAutoFit/>
          </a:bodyPr>
          <a:lstStyle/>
          <a:p>
            <a:r>
              <a:rPr lang="en" altLang="ja-CN" sz="1200" dirty="0"/>
              <a:t>[2]J. Devlin, M.-W. Chang, K. Lee, and K. Toutanova. BERT: Pre-training of deep bidirectional transformers for language understanding. In Proceedings of the 2019 Conference of the North American Chapter of the Association for Computational Linguistics: Human Language Technologies, Volume1 (Long and Short Papers), pages 4171–4186, 2019</a:t>
            </a:r>
            <a:endParaRPr kumimoji="1" lang="ja-CN" altLang="en-US" sz="1200" dirty="0"/>
          </a:p>
        </p:txBody>
      </p:sp>
    </p:spTree>
    <p:extLst>
      <p:ext uri="{BB962C8B-B14F-4D97-AF65-F5344CB8AC3E}">
        <p14:creationId xmlns:p14="http://schemas.microsoft.com/office/powerpoint/2010/main" val="1134940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Pretrained language model (2)</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9</a:t>
            </a:fld>
            <a:endParaRPr lang="en-US"/>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606048" y="5693767"/>
            <a:ext cx="9111202" cy="646331"/>
          </a:xfrm>
          <a:prstGeom prst="rect">
            <a:avLst/>
          </a:prstGeom>
          <a:noFill/>
        </p:spPr>
        <p:txBody>
          <a:bodyPr wrap="square" rtlCol="0">
            <a:spAutoFit/>
          </a:bodyPr>
          <a:lstStyle/>
          <a:p>
            <a:r>
              <a:rPr lang="en" altLang="ja-CN" sz="1200" dirty="0"/>
              <a:t>[</a:t>
            </a:r>
            <a:r>
              <a:rPr lang="en-US" altLang="zh-CN" sz="1200" dirty="0"/>
              <a:t>3</a:t>
            </a:r>
            <a:r>
              <a:rPr lang="en" altLang="ja-CN" sz="1200" dirty="0"/>
              <a:t>]</a:t>
            </a:r>
            <a:r>
              <a:rPr lang="en-US" altLang="ja-CN" sz="1200" dirty="0"/>
              <a:t>Hicham El </a:t>
            </a:r>
            <a:r>
              <a:rPr lang="en-US" altLang="ja-CN" sz="1200" dirty="0" err="1"/>
              <a:t>Boukkouri</a:t>
            </a:r>
            <a:r>
              <a:rPr lang="en-US" altLang="ja-CN" sz="1200" dirty="0"/>
              <a:t>, Olivier Ferret, Thomas Lavergne, Hiroshi </a:t>
            </a:r>
            <a:r>
              <a:rPr lang="en-US" altLang="ja-CN" sz="1200" dirty="0" err="1"/>
              <a:t>Noji</a:t>
            </a:r>
            <a:r>
              <a:rPr lang="en-US" altLang="ja-CN" sz="1200" dirty="0"/>
              <a:t>, Pierre </a:t>
            </a:r>
            <a:r>
              <a:rPr lang="en-US" altLang="ja-CN" sz="1200" dirty="0" err="1"/>
              <a:t>Zweigenbaum</a:t>
            </a:r>
            <a:r>
              <a:rPr lang="en-US" altLang="ja-CN" sz="1200" dirty="0"/>
              <a:t>, and </a:t>
            </a:r>
            <a:r>
              <a:rPr lang="en-US" altLang="ja-CN" sz="1200" dirty="0" err="1"/>
              <a:t>Jun’ichi</a:t>
            </a:r>
            <a:r>
              <a:rPr lang="en-US" altLang="ja-CN" sz="1200" dirty="0"/>
              <a:t> </a:t>
            </a:r>
            <a:r>
              <a:rPr lang="en-US" altLang="ja-CN" sz="1200" dirty="0" err="1"/>
              <a:t>Tsujii</a:t>
            </a:r>
            <a:r>
              <a:rPr lang="en-US" altLang="ja-CN" sz="1200" dirty="0"/>
              <a:t>. </a:t>
            </a:r>
            <a:r>
              <a:rPr lang="en-US" altLang="ja-CN" sz="1200" dirty="0" err="1"/>
              <a:t>CharacterBERT</a:t>
            </a:r>
            <a:r>
              <a:rPr lang="en-US" altLang="ja-CN" sz="1200" dirty="0"/>
              <a:t>: Reconciling </a:t>
            </a:r>
            <a:r>
              <a:rPr lang="en-US" altLang="ja-CN" sz="1200" dirty="0" err="1"/>
              <a:t>elmo</a:t>
            </a:r>
            <a:r>
              <a:rPr lang="en-US" altLang="ja-CN" sz="1200" dirty="0"/>
              <a:t> and </a:t>
            </a:r>
            <a:r>
              <a:rPr lang="en-US" altLang="ja-CN" sz="1200" dirty="0" err="1"/>
              <a:t>bert</a:t>
            </a:r>
            <a:r>
              <a:rPr lang="en-US" altLang="ja-CN" sz="1200" dirty="0"/>
              <a:t> for word-level open-vocabulary representations from characters. In International Conference on Computational Linguistics, pages 6903–6915, 2020. </a:t>
            </a:r>
            <a:endParaRPr lang="ja-CN" altLang="en-US" sz="1200" dirty="0"/>
          </a:p>
        </p:txBody>
      </p:sp>
      <p:sp>
        <p:nvSpPr>
          <p:cNvPr id="7" name="テキスト ボックス 6">
            <a:extLst>
              <a:ext uri="{FF2B5EF4-FFF2-40B4-BE49-F238E27FC236}">
                <a16:creationId xmlns:a16="http://schemas.microsoft.com/office/drawing/2014/main" id="{10F8300C-22C3-8D45-A6F1-3C828EC56649}"/>
              </a:ext>
            </a:extLst>
          </p:cNvPr>
          <p:cNvSpPr txBox="1"/>
          <p:nvPr/>
        </p:nvSpPr>
        <p:spPr>
          <a:xfrm>
            <a:off x="1097280" y="1886758"/>
            <a:ext cx="10128738" cy="304698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b="1" dirty="0" err="1">
                <a:ea typeface="MS Gothic"/>
                <a:cs typeface="Calibri"/>
              </a:rPr>
              <a:t>CharacterBERT</a:t>
            </a:r>
            <a:endParaRPr kumimoji="1" lang="en-US" altLang="ja-CN" sz="2400" b="1" dirty="0">
              <a:ea typeface="MS Gothic"/>
              <a:cs typeface="Calibri"/>
            </a:endParaRPr>
          </a:p>
          <a:p>
            <a:pPr marL="742950" lvl="1" indent="-285750">
              <a:buFont typeface="Arial" panose="020B0604020202020204" pitchFamily="34" charset="0"/>
              <a:buChar char="•"/>
            </a:pPr>
            <a:r>
              <a:rPr kumimoji="1" lang="en-US" altLang="ja-CN" sz="2400" dirty="0">
                <a:ea typeface="MS Gothic"/>
                <a:cs typeface="Calibri"/>
              </a:rPr>
              <a:t>BERT</a:t>
            </a:r>
            <a:r>
              <a:rPr kumimoji="1" lang="ja-CN" altLang="en-US" sz="2400" dirty="0">
                <a:ea typeface="MS Gothic"/>
                <a:cs typeface="Calibri"/>
              </a:rPr>
              <a:t>の</a:t>
            </a:r>
            <a:r>
              <a:rPr kumimoji="1" lang="en-US" altLang="ja-CN" sz="2400" dirty="0" err="1">
                <a:ea typeface="MS Gothic"/>
                <a:cs typeface="Calibri"/>
              </a:rPr>
              <a:t>w</a:t>
            </a:r>
            <a:r>
              <a:rPr kumimoji="1" lang="en-US" altLang="zh-CN" sz="2400" dirty="0" err="1">
                <a:ea typeface="MS Gothic"/>
                <a:cs typeface="Calibri"/>
              </a:rPr>
              <a:t>ordpiece</a:t>
            </a:r>
            <a:r>
              <a:rPr kumimoji="1" lang="zh-CN" altLang="en-US" sz="2400" dirty="0">
                <a:ea typeface="MS Gothic"/>
                <a:cs typeface="Calibri"/>
              </a:rPr>
              <a:t> </a:t>
            </a:r>
            <a:r>
              <a:rPr kumimoji="1" lang="en-US" altLang="zh-CN" sz="2400" dirty="0">
                <a:ea typeface="MS Gothic"/>
                <a:cs typeface="Calibri"/>
              </a:rPr>
              <a:t>system</a:t>
            </a:r>
            <a:r>
              <a:rPr kumimoji="1" lang="zh-CN" altLang="en-US" sz="2400" dirty="0">
                <a:ea typeface="MS Gothic"/>
                <a:cs typeface="Calibri"/>
              </a:rPr>
              <a:t>を</a:t>
            </a:r>
            <a:r>
              <a:rPr kumimoji="1" lang="en-US" altLang="zh-CN" sz="2400" dirty="0">
                <a:ea typeface="MS Gothic"/>
                <a:cs typeface="Calibri"/>
              </a:rPr>
              <a:t>Character-CNN</a:t>
            </a:r>
            <a:r>
              <a:rPr kumimoji="1" lang="zh-CN" altLang="en-US" sz="2400" dirty="0">
                <a:ea typeface="MS Gothic"/>
                <a:cs typeface="Calibri"/>
              </a:rPr>
              <a:t> </a:t>
            </a:r>
            <a:r>
              <a:rPr kumimoji="1" lang="en-US" altLang="zh-CN" sz="2400" dirty="0">
                <a:ea typeface="MS Gothic"/>
                <a:cs typeface="Calibri"/>
              </a:rPr>
              <a:t>module</a:t>
            </a:r>
            <a:r>
              <a:rPr kumimoji="1" lang="zh-CN" altLang="en-US" sz="2400" dirty="0">
                <a:ea typeface="MS Gothic"/>
                <a:cs typeface="Calibri"/>
              </a:rPr>
              <a:t>に変更する</a:t>
            </a:r>
            <a:endParaRPr kumimoji="1" lang="en-US" altLang="zh-CN" sz="2400" dirty="0">
              <a:ea typeface="MS Gothic"/>
              <a:cs typeface="Calibri"/>
            </a:endParaRPr>
          </a:p>
          <a:p>
            <a:pPr marL="1200150" lvl="2" indent="-285750">
              <a:buFont typeface="Arial" panose="020B0604020202020204" pitchFamily="34" charset="0"/>
              <a:buChar char="•"/>
            </a:pPr>
            <a:r>
              <a:rPr kumimoji="1" lang="en-US" altLang="zh-CN" sz="2400" dirty="0">
                <a:ea typeface="MS Gothic"/>
                <a:cs typeface="Calibri"/>
              </a:rPr>
              <a:t>BERT</a:t>
            </a:r>
            <a:r>
              <a:rPr kumimoji="1" lang="zh-CN" altLang="en-US" sz="2400" dirty="0">
                <a:ea typeface="MS Gothic"/>
                <a:cs typeface="Calibri"/>
              </a:rPr>
              <a:t>は</a:t>
            </a:r>
            <a:r>
              <a:rPr kumimoji="1" lang="en-US" altLang="zh-CN" sz="2400" dirty="0" err="1">
                <a:ea typeface="MS Gothic"/>
                <a:cs typeface="Calibri"/>
              </a:rPr>
              <a:t>subword</a:t>
            </a:r>
            <a:r>
              <a:rPr kumimoji="1" lang="zh-CN" altLang="en-US" sz="2400" dirty="0">
                <a:ea typeface="MS Gothic"/>
                <a:cs typeface="Calibri"/>
              </a:rPr>
              <a:t>に基づいて単語の分散表現を獲得する</a:t>
            </a:r>
            <a:endParaRPr kumimoji="1" lang="en-US" altLang="zh-CN" sz="2400" dirty="0">
              <a:ea typeface="MS Gothic"/>
              <a:cs typeface="Calibri"/>
            </a:endParaRPr>
          </a:p>
          <a:p>
            <a:pPr marL="1200150" lvl="2" indent="-285750">
              <a:buFont typeface="Arial" panose="020B0604020202020204" pitchFamily="34" charset="0"/>
              <a:buChar char="•"/>
            </a:pPr>
            <a:r>
              <a:rPr kumimoji="1" lang="en-US" altLang="zh-CN" sz="2400" dirty="0" err="1">
                <a:ea typeface="MS Gothic"/>
                <a:cs typeface="Calibri"/>
              </a:rPr>
              <a:t>CharacterBERT</a:t>
            </a:r>
            <a:r>
              <a:rPr kumimoji="1" lang="zh-CN" altLang="en-US" sz="2400" dirty="0">
                <a:ea typeface="MS Gothic"/>
                <a:cs typeface="Calibri"/>
              </a:rPr>
              <a:t>は</a:t>
            </a:r>
            <a:r>
              <a:rPr kumimoji="1" lang="en-US" altLang="zh-CN" sz="2400" dirty="0">
                <a:ea typeface="MS Gothic"/>
                <a:cs typeface="Calibri"/>
              </a:rPr>
              <a:t>character</a:t>
            </a:r>
            <a:r>
              <a:rPr kumimoji="1" lang="zh-CN" altLang="en-US" sz="2400" dirty="0">
                <a:ea typeface="MS Gothic"/>
                <a:cs typeface="Calibri"/>
              </a:rPr>
              <a:t>に基づいて単語の分散表現を獲得する</a:t>
            </a:r>
            <a:endParaRPr kumimoji="1" lang="en-US" altLang="ja-CN" sz="2400" dirty="0">
              <a:ea typeface="MS Gothic"/>
              <a:cs typeface="Calibri"/>
            </a:endParaRPr>
          </a:p>
          <a:p>
            <a:pPr lvl="1"/>
            <a:endParaRPr kumimoji="1" lang="en-US" altLang="ja-CN" sz="2400" dirty="0">
              <a:ea typeface="MS Gothic"/>
              <a:cs typeface="Calibri"/>
            </a:endParaRPr>
          </a:p>
          <a:p>
            <a:pPr marL="285750" indent="-285750">
              <a:buFont typeface="Arial" panose="020B0604020202020204" pitchFamily="34" charset="0"/>
              <a:buChar char="•"/>
            </a:pPr>
            <a:r>
              <a:rPr kumimoji="1" lang="en-US" altLang="ja-CN" sz="2400" b="1" dirty="0">
                <a:ea typeface="MS Gothic"/>
                <a:cs typeface="Calibri"/>
              </a:rPr>
              <a:t>BERT</a:t>
            </a:r>
            <a:r>
              <a:rPr kumimoji="1" lang="en-US" altLang="ja-CN" sz="2400" b="1" baseline="-25000" dirty="0">
                <a:ea typeface="MS Gothic"/>
                <a:cs typeface="Calibri"/>
              </a:rPr>
              <a:t>(medical)</a:t>
            </a:r>
            <a:r>
              <a:rPr kumimoji="1" lang="en-US" altLang="ja-CN" sz="2400" b="1" dirty="0">
                <a:ea typeface="MS Gothic"/>
                <a:cs typeface="Calibri"/>
              </a:rPr>
              <a:t>, </a:t>
            </a:r>
            <a:r>
              <a:rPr kumimoji="1" lang="en-US" altLang="ja-CN" sz="2400" b="1" dirty="0" err="1">
                <a:ea typeface="MS Gothic"/>
                <a:cs typeface="Calibri"/>
              </a:rPr>
              <a:t>CharacterBERT</a:t>
            </a:r>
            <a:r>
              <a:rPr kumimoji="1" lang="en-US" altLang="zh-CN" sz="2400" b="1" baseline="-25000" dirty="0">
                <a:ea typeface="MS Gothic"/>
                <a:cs typeface="Calibri"/>
              </a:rPr>
              <a:t>(medical)</a:t>
            </a:r>
          </a:p>
          <a:p>
            <a:pPr marL="742950" lvl="1" indent="-285750">
              <a:buFont typeface="Arial" panose="020B0604020202020204" pitchFamily="34" charset="0"/>
              <a:buChar char="•"/>
            </a:pPr>
            <a:r>
              <a:rPr kumimoji="1" lang="ja-CN" altLang="en-US" sz="2400" dirty="0">
                <a:latin typeface="MS Gothic" panose="020B0609070205080204" pitchFamily="49" charset="-128"/>
                <a:ea typeface="MS Gothic" panose="020B0609070205080204" pitchFamily="49" charset="-128"/>
                <a:cs typeface="Calibri"/>
              </a:rPr>
              <a:t>医学分野のデータを使用して</a:t>
            </a:r>
            <a:r>
              <a:rPr kumimoji="1" lang="en-US" altLang="ja-CN" sz="2400" b="1" dirty="0">
                <a:ea typeface="MS Gothic"/>
                <a:cs typeface="Calibri"/>
              </a:rPr>
              <a:t> BERT, </a:t>
            </a:r>
            <a:r>
              <a:rPr kumimoji="1" lang="en-US" altLang="ja-CN" sz="2400" b="1" dirty="0" err="1">
                <a:ea typeface="MS Gothic"/>
                <a:cs typeface="Calibri"/>
              </a:rPr>
              <a:t>CharacterBERT</a:t>
            </a:r>
            <a:r>
              <a:rPr kumimoji="1" lang="en-US" altLang="ja-CN" sz="2400" b="1" dirty="0">
                <a:ea typeface="MS Gothic"/>
                <a:cs typeface="Calibri"/>
              </a:rPr>
              <a:t> </a:t>
            </a:r>
            <a:r>
              <a:rPr kumimoji="1" lang="ja-CN" altLang="en-US" sz="2400" b="1" dirty="0">
                <a:ea typeface="MS Gothic"/>
                <a:cs typeface="Calibri"/>
              </a:rPr>
              <a:t>を</a:t>
            </a:r>
            <a:r>
              <a:rPr kumimoji="1" lang="ja-CN" altLang="en-US" sz="2400" dirty="0">
                <a:latin typeface="MS Gothic" panose="020B0609070205080204" pitchFamily="49" charset="-128"/>
                <a:ea typeface="MS Gothic" panose="020B0609070205080204" pitchFamily="49" charset="-128"/>
                <a:cs typeface="Calibri"/>
              </a:rPr>
              <a:t>再訓練する</a:t>
            </a:r>
            <a:endParaRPr kumimoji="1" lang="en-US" altLang="ja-CN" sz="2400" b="1" dirty="0">
              <a:ea typeface="MS Gothic"/>
              <a:cs typeface="Calibri"/>
            </a:endParaRPr>
          </a:p>
          <a:p>
            <a:pPr marL="285750" indent="-285750">
              <a:buFont typeface="Arial" panose="020B0604020202020204" pitchFamily="34" charset="0"/>
              <a:buChar char="•"/>
            </a:pPr>
            <a:endParaRPr kumimoji="1" lang="ja-CN" altLang="en-US" sz="2400" dirty="0">
              <a:ea typeface="MS Gothic"/>
              <a:cs typeface="Calibri"/>
            </a:endParaRPr>
          </a:p>
        </p:txBody>
      </p:sp>
    </p:spTree>
    <p:extLst>
      <p:ext uri="{BB962C8B-B14F-4D97-AF65-F5344CB8AC3E}">
        <p14:creationId xmlns:p14="http://schemas.microsoft.com/office/powerpoint/2010/main" val="28581683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ウィスプ</Template>
  <TotalTime>8809</TotalTime>
  <Words>1699</Words>
  <Application>Microsoft Macintosh PowerPoint</Application>
  <PresentationFormat>ワイド画面</PresentationFormat>
  <Paragraphs>333</Paragraphs>
  <Slides>26</Slides>
  <Notes>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MS Gothic</vt:lpstr>
      <vt:lpstr>ＭＳ Ｐゴシック</vt:lpstr>
      <vt:lpstr>ＭＳ Ｐゴシック</vt:lpstr>
      <vt:lpstr>Arial</vt:lpstr>
      <vt:lpstr>Calibri</vt:lpstr>
      <vt:lpstr>Calibri Light</vt:lpstr>
      <vt:lpstr>Wingdings</vt:lpstr>
      <vt:lpstr>Retrospect</vt:lpstr>
      <vt:lpstr> Joint Extraction of Clinical Entities and Relations Using Multi-head Selection Method</vt:lpstr>
      <vt:lpstr>研究背景</vt:lpstr>
      <vt:lpstr>エンティティ関係抽出</vt:lpstr>
      <vt:lpstr>エンティティ関係抽出方法</vt:lpstr>
      <vt:lpstr>医学エンティティ関係抽出</vt:lpstr>
      <vt:lpstr>研究目的</vt:lpstr>
      <vt:lpstr>既存の共同学習手法</vt:lpstr>
      <vt:lpstr>Pretrained language model (1)</vt:lpstr>
      <vt:lpstr>Pretrained language model (2)</vt:lpstr>
      <vt:lpstr>提案手法</vt:lpstr>
      <vt:lpstr>実験データ</vt:lpstr>
      <vt:lpstr>i2b2実験</vt:lpstr>
      <vt:lpstr>i2b2実験結果</vt:lpstr>
      <vt:lpstr>n2c2実験</vt:lpstr>
      <vt:lpstr>n2c2実験結果</vt:lpstr>
      <vt:lpstr>複数の関係抽出の結果</vt:lpstr>
      <vt:lpstr>まとめと今後の課題</vt:lpstr>
      <vt:lpstr>付録一</vt:lpstr>
      <vt:lpstr>医学的エンティティ関係（カテゴリ１〜3）</vt:lpstr>
      <vt:lpstr>医学的エンティティ関係（カテゴリ4〜5）</vt:lpstr>
      <vt:lpstr>医学的エンティティ関係（カテゴリ6〜8）</vt:lpstr>
      <vt:lpstr>付録二</vt:lpstr>
      <vt:lpstr>医学的エンティティ関係（カテゴリ1〜2）</vt:lpstr>
      <vt:lpstr>医学的エンティティ関係（カテゴリ3〜4）</vt:lpstr>
      <vt:lpstr>医学的エンティティ関係（カテゴリ5〜6）</vt:lpstr>
      <vt:lpstr>医学的エンティティ関係（カテゴリ7〜8）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電子カルテに基づいて医療知識抽出する方法</dc:title>
  <dc:creator>FANG Xintao(gr0475vx)</dc:creator>
  <cp:lastModifiedBy>afxt582453314@gmail.com</cp:lastModifiedBy>
  <cp:revision>1</cp:revision>
  <dcterms:created xsi:type="dcterms:W3CDTF">2020-10-03T08:05:31Z</dcterms:created>
  <dcterms:modified xsi:type="dcterms:W3CDTF">2021-09-28T07:04:39Z</dcterms:modified>
</cp:coreProperties>
</file>