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6"/>
  </p:notesMasterIdLst>
  <p:sldIdLst>
    <p:sldId id="256" r:id="rId2"/>
    <p:sldId id="265" r:id="rId3"/>
    <p:sldId id="297" r:id="rId4"/>
    <p:sldId id="266" r:id="rId5"/>
    <p:sldId id="294" r:id="rId6"/>
    <p:sldId id="364" r:id="rId7"/>
    <p:sldId id="292" r:id="rId8"/>
    <p:sldId id="298" r:id="rId9"/>
    <p:sldId id="365" r:id="rId10"/>
    <p:sldId id="267" r:id="rId11"/>
    <p:sldId id="362" r:id="rId12"/>
    <p:sldId id="353" r:id="rId13"/>
    <p:sldId id="351" r:id="rId14"/>
    <p:sldId id="321" r:id="rId15"/>
    <p:sldId id="358" r:id="rId16"/>
    <p:sldId id="368" r:id="rId17"/>
    <p:sldId id="369" r:id="rId18"/>
    <p:sldId id="370" r:id="rId19"/>
    <p:sldId id="371" r:id="rId20"/>
    <p:sldId id="375" r:id="rId21"/>
    <p:sldId id="372" r:id="rId22"/>
    <p:sldId id="376" r:id="rId23"/>
    <p:sldId id="366" r:id="rId24"/>
    <p:sldId id="373" r:id="rId25"/>
    <p:sldId id="374" r:id="rId26"/>
    <p:sldId id="280" r:id="rId27"/>
    <p:sldId id="270" r:id="rId28"/>
    <p:sldId id="278" r:id="rId29"/>
    <p:sldId id="279" r:id="rId30"/>
    <p:sldId id="312" r:id="rId31"/>
    <p:sldId id="313" r:id="rId32"/>
    <p:sldId id="315" r:id="rId33"/>
    <p:sldId id="314" r:id="rId34"/>
    <p:sldId id="31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787AC-208F-C24E-A96B-DA9F45CBC0FB}" v="55" dt="2021-10-14T07:40:35.86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4"/>
    <p:restoredTop sz="94830"/>
  </p:normalViewPr>
  <p:slideViewPr>
    <p:cSldViewPr snapToGrid="0" snapToObjects="1">
      <p:cViewPr varScale="1">
        <p:scale>
          <a:sx n="121" d="100"/>
          <a:sy n="121"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ＦＡＮＧ Ｘｉｎｔａｏ" userId="f5a69607-3c73-4172-a63e-2f8eff800f7d" providerId="ADAL" clId="{CFAD1D11-4567-5841-ACA4-7A23C80C4E03}"/>
    <pc:docChg chg="undo custSel addSld delSld modSld sldOrd">
      <pc:chgData name=" ＦＡＮＧ Ｘｉｎｔａｏ" userId="f5a69607-3c73-4172-a63e-2f8eff800f7d" providerId="ADAL" clId="{CFAD1D11-4567-5841-ACA4-7A23C80C4E03}" dt="2021-09-30T07:01:25.895" v="1141"/>
      <pc:docMkLst>
        <pc:docMk/>
      </pc:docMkLst>
      <pc:sldChg chg="modSp mod">
        <pc:chgData name=" ＦＡＮＧ Ｘｉｎｔａｏ" userId="f5a69607-3c73-4172-a63e-2f8eff800f7d" providerId="ADAL" clId="{CFAD1D11-4567-5841-ACA4-7A23C80C4E03}" dt="2021-09-28T09:25:33.413" v="482" actId="20577"/>
        <pc:sldMkLst>
          <pc:docMk/>
          <pc:sldMk cId="3527916796" sldId="256"/>
        </pc:sldMkLst>
        <pc:spChg chg="mod">
          <ac:chgData name=" ＦＡＮＧ Ｘｉｎｔａｏ" userId="f5a69607-3c73-4172-a63e-2f8eff800f7d" providerId="ADAL" clId="{CFAD1D11-4567-5841-ACA4-7A23C80C4E03}" dt="2021-09-28T09:25:33.413" v="482" actId="20577"/>
          <ac:spMkLst>
            <pc:docMk/>
            <pc:sldMk cId="3527916796" sldId="256"/>
            <ac:spMk id="8" creationId="{B013F1E0-8EFF-3D49-B889-08681EED31DD}"/>
          </ac:spMkLst>
        </pc:spChg>
      </pc:sldChg>
      <pc:sldChg chg="modSp mod">
        <pc:chgData name=" ＦＡＮＧ Ｘｉｎｔａｏ" userId="f5a69607-3c73-4172-a63e-2f8eff800f7d" providerId="ADAL" clId="{CFAD1D11-4567-5841-ACA4-7A23C80C4E03}" dt="2021-09-29T08:39:31.903" v="816" actId="404"/>
        <pc:sldMkLst>
          <pc:docMk/>
          <pc:sldMk cId="1075561700" sldId="267"/>
        </pc:sldMkLst>
        <pc:spChg chg="mod">
          <ac:chgData name=" ＦＡＮＧ Ｘｉｎｔａｏ" userId="f5a69607-3c73-4172-a63e-2f8eff800f7d" providerId="ADAL" clId="{CFAD1D11-4567-5841-ACA4-7A23C80C4E03}" dt="2021-09-29T08:39:31.903" v="816" actId="404"/>
          <ac:spMkLst>
            <pc:docMk/>
            <pc:sldMk cId="1075561700" sldId="267"/>
            <ac:spMk id="3" creationId="{80DD6DD9-4DED-43D1-B8A0-AC78CFD0096E}"/>
          </ac:spMkLst>
        </pc:spChg>
      </pc:sldChg>
      <pc:sldChg chg="del ord">
        <pc:chgData name=" ＦＡＮＧ Ｘｉｎｔａｏ" userId="f5a69607-3c73-4172-a63e-2f8eff800f7d" providerId="ADAL" clId="{CFAD1D11-4567-5841-ACA4-7A23C80C4E03}" dt="2021-09-30T02:28:31.534" v="856" actId="2696"/>
        <pc:sldMkLst>
          <pc:docMk/>
          <pc:sldMk cId="2827441140" sldId="277"/>
        </pc:sldMkLst>
      </pc:sldChg>
      <pc:sldChg chg="addSp modSp mod ord modAnim">
        <pc:chgData name=" ＦＡＮＧ Ｘｉｎｔａｏ" userId="f5a69607-3c73-4172-a63e-2f8eff800f7d" providerId="ADAL" clId="{CFAD1D11-4567-5841-ACA4-7A23C80C4E03}" dt="2021-09-30T07:01:25.895" v="1141"/>
        <pc:sldMkLst>
          <pc:docMk/>
          <pc:sldMk cId="1854875444" sldId="292"/>
        </pc:sldMkLst>
        <pc:spChg chg="mod">
          <ac:chgData name=" ＦＡＮＧ Ｘｉｎｔａｏ" userId="f5a69607-3c73-4172-a63e-2f8eff800f7d" providerId="ADAL" clId="{CFAD1D11-4567-5841-ACA4-7A23C80C4E03}" dt="2021-09-28T09:46:51.561" v="690" actId="20577"/>
          <ac:spMkLst>
            <pc:docMk/>
            <pc:sldMk cId="1854875444" sldId="292"/>
            <ac:spMk id="3" creationId="{1EA9E5FF-7BBC-FF4A-B1E1-EA6150DFD3FC}"/>
          </ac:spMkLst>
        </pc:spChg>
        <pc:spChg chg="add mod">
          <ac:chgData name=" ＦＡＮＧ Ｘｉｎｔａｏ" userId="f5a69607-3c73-4172-a63e-2f8eff800f7d" providerId="ADAL" clId="{CFAD1D11-4567-5841-ACA4-7A23C80C4E03}" dt="2021-09-29T08:41:23.045" v="852" actId="1076"/>
          <ac:spMkLst>
            <pc:docMk/>
            <pc:sldMk cId="1854875444" sldId="292"/>
            <ac:spMk id="4" creationId="{21DA51EC-7301-0541-B686-B3806207D666}"/>
          </ac:spMkLst>
        </pc:spChg>
        <pc:spChg chg="add mod">
          <ac:chgData name=" ＦＡＮＧ Ｘｉｎｔａｏ" userId="f5a69607-3c73-4172-a63e-2f8eff800f7d" providerId="ADAL" clId="{CFAD1D11-4567-5841-ACA4-7A23C80C4E03}" dt="2021-09-29T08:41:32.444" v="853" actId="14100"/>
          <ac:spMkLst>
            <pc:docMk/>
            <pc:sldMk cId="1854875444" sldId="292"/>
            <ac:spMk id="7" creationId="{3629C7CD-C32D-C849-B4B8-C03521F34A89}"/>
          </ac:spMkLst>
        </pc:spChg>
        <pc:picChg chg="mod">
          <ac:chgData name=" ＦＡＮＧ Ｘｉｎｔａｏ" userId="f5a69607-3c73-4172-a63e-2f8eff800f7d" providerId="ADAL" clId="{CFAD1D11-4567-5841-ACA4-7A23C80C4E03}" dt="2021-09-29T08:40:36.126" v="818" actId="1076"/>
          <ac:picMkLst>
            <pc:docMk/>
            <pc:sldMk cId="1854875444" sldId="292"/>
            <ac:picMk id="9" creationId="{B6FCB7E2-814F-BD4B-8F39-F4D41A0A8321}"/>
          </ac:picMkLst>
        </pc:picChg>
      </pc:sldChg>
      <pc:sldChg chg="modSp mod">
        <pc:chgData name=" ＦＡＮＧ Ｘｉｎｔａｏ" userId="f5a69607-3c73-4172-a63e-2f8eff800f7d" providerId="ADAL" clId="{CFAD1D11-4567-5841-ACA4-7A23C80C4E03}" dt="2021-09-29T08:38:47.073" v="814" actId="5793"/>
        <pc:sldMkLst>
          <pc:docMk/>
          <pc:sldMk cId="2689981119" sldId="321"/>
        </pc:sldMkLst>
        <pc:graphicFrameChg chg="modGraphic">
          <ac:chgData name=" ＦＡＮＧ Ｘｉｎｔａｏ" userId="f5a69607-3c73-4172-a63e-2f8eff800f7d" providerId="ADAL" clId="{CFAD1D11-4567-5841-ACA4-7A23C80C4E03}" dt="2021-09-29T08:38:47.073" v="814" actId="5793"/>
          <ac:graphicFrameMkLst>
            <pc:docMk/>
            <pc:sldMk cId="2689981119" sldId="321"/>
            <ac:graphicFrameMk id="7" creationId="{BC435127-E38C-2B49-AC42-BDACDBAD73AB}"/>
          </ac:graphicFrameMkLst>
        </pc:graphicFrameChg>
      </pc:sldChg>
      <pc:sldChg chg="addSp modSp mod ord">
        <pc:chgData name=" ＦＡＮＧ Ｘｉｎｔａｏ" userId="f5a69607-3c73-4172-a63e-2f8eff800f7d" providerId="ADAL" clId="{CFAD1D11-4567-5841-ACA4-7A23C80C4E03}" dt="2021-09-29T08:38:16.077" v="800" actId="20577"/>
        <pc:sldMkLst>
          <pc:docMk/>
          <pc:sldMk cId="3992963441" sldId="353"/>
        </pc:sldMkLst>
        <pc:spChg chg="add mod">
          <ac:chgData name=" ＦＡＮＧ Ｘｉｎｔａｏ" userId="f5a69607-3c73-4172-a63e-2f8eff800f7d" providerId="ADAL" clId="{CFAD1D11-4567-5841-ACA4-7A23C80C4E03}" dt="2021-09-28T09:37:06.693" v="506" actId="1038"/>
          <ac:spMkLst>
            <pc:docMk/>
            <pc:sldMk cId="3992963441" sldId="353"/>
            <ac:spMk id="3" creationId="{427759DA-27D5-9B41-AD71-766A6A9FACDC}"/>
          </ac:spMkLst>
        </pc:spChg>
        <pc:spChg chg="add mod">
          <ac:chgData name=" ＦＡＮＧ Ｘｉｎｔａｏ" userId="f5a69607-3c73-4172-a63e-2f8eff800f7d" providerId="ADAL" clId="{CFAD1D11-4567-5841-ACA4-7A23C80C4E03}" dt="2021-09-28T09:37:39.292" v="525" actId="1076"/>
          <ac:spMkLst>
            <pc:docMk/>
            <pc:sldMk cId="3992963441" sldId="353"/>
            <ac:spMk id="4" creationId="{5F912746-16FB-6245-ADF9-696FB9C26436}"/>
          </ac:spMkLst>
        </pc:spChg>
        <pc:spChg chg="add mod">
          <ac:chgData name=" ＦＡＮＧ Ｘｉｎｔａｏ" userId="f5a69607-3c73-4172-a63e-2f8eff800f7d" providerId="ADAL" clId="{CFAD1D11-4567-5841-ACA4-7A23C80C4E03}" dt="2021-09-28T09:37:52.196" v="528" actId="14100"/>
          <ac:spMkLst>
            <pc:docMk/>
            <pc:sldMk cId="3992963441" sldId="353"/>
            <ac:spMk id="7" creationId="{2A09C0FE-30AF-034E-86E9-0BD35830C013}"/>
          </ac:spMkLst>
        </pc:spChg>
        <pc:spChg chg="add mod">
          <ac:chgData name=" ＦＡＮＧ Ｘｉｎｔａｏ" userId="f5a69607-3c73-4172-a63e-2f8eff800f7d" providerId="ADAL" clId="{CFAD1D11-4567-5841-ACA4-7A23C80C4E03}" dt="2021-09-28T09:38:51.198" v="589" actId="1076"/>
          <ac:spMkLst>
            <pc:docMk/>
            <pc:sldMk cId="3992963441" sldId="353"/>
            <ac:spMk id="8" creationId="{175185EC-E823-0F4E-B623-BF954E67D50D}"/>
          </ac:spMkLst>
        </pc:spChg>
        <pc:graphicFrameChg chg="mod modGraphic">
          <ac:chgData name=" ＦＡＮＧ Ｘｉｎｔａｏ" userId="f5a69607-3c73-4172-a63e-2f8eff800f7d" providerId="ADAL" clId="{CFAD1D11-4567-5841-ACA4-7A23C80C4E03}" dt="2021-09-29T08:38:16.077" v="800" actId="20577"/>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CFAD1D11-4567-5841-ACA4-7A23C80C4E03}" dt="2021-09-30T03:03:14.185" v="878" actId="20577"/>
        <pc:sldMkLst>
          <pc:docMk/>
          <pc:sldMk cId="3834671899" sldId="358"/>
        </pc:sldMkLst>
        <pc:spChg chg="mod">
          <ac:chgData name=" ＦＡＮＧ Ｘｉｎｔａｏ" userId="f5a69607-3c73-4172-a63e-2f8eff800f7d" providerId="ADAL" clId="{CFAD1D11-4567-5841-ACA4-7A23C80C4E03}" dt="2021-09-30T03:03:14.185" v="878" actId="20577"/>
          <ac:spMkLst>
            <pc:docMk/>
            <pc:sldMk cId="3834671899" sldId="358"/>
            <ac:spMk id="2" creationId="{6CA51CBF-1CF7-2C4E-A052-82A87C20A5B8}"/>
          </ac:spMkLst>
        </pc:spChg>
      </pc:sldChg>
      <pc:sldChg chg="modSp mod">
        <pc:chgData name=" ＦＡＮＧ Ｘｉｎｔａｏ" userId="f5a69607-3c73-4172-a63e-2f8eff800f7d" providerId="ADAL" clId="{CFAD1D11-4567-5841-ACA4-7A23C80C4E03}" dt="2021-09-30T03:13:03.777" v="885" actId="20577"/>
        <pc:sldMkLst>
          <pc:docMk/>
          <pc:sldMk cId="455829792" sldId="361"/>
        </pc:sldMkLst>
        <pc:spChg chg="mod">
          <ac:chgData name=" ＦＡＮＧ Ｘｉｎｔａｏ" userId="f5a69607-3c73-4172-a63e-2f8eff800f7d" providerId="ADAL" clId="{CFAD1D11-4567-5841-ACA4-7A23C80C4E03}" dt="2021-09-27T07:03:42.941" v="41" actId="20577"/>
          <ac:spMkLst>
            <pc:docMk/>
            <pc:sldMk cId="455829792" sldId="361"/>
            <ac:spMk id="2" creationId="{6CA51CBF-1CF7-2C4E-A052-82A87C20A5B8}"/>
          </ac:spMkLst>
        </pc:spChg>
        <pc:spChg chg="mod">
          <ac:chgData name=" ＦＡＮＧ Ｘｉｎｔａｏ" userId="f5a69607-3c73-4172-a63e-2f8eff800f7d" providerId="ADAL" clId="{CFAD1D11-4567-5841-ACA4-7A23C80C4E03}" dt="2021-09-30T03:13:03.777" v="885" actId="20577"/>
          <ac:spMkLst>
            <pc:docMk/>
            <pc:sldMk cId="455829792" sldId="361"/>
            <ac:spMk id="4" creationId="{3C8F1BE0-FCA2-8C47-A9C4-BA3AA37FA064}"/>
          </ac:spMkLst>
        </pc:spChg>
      </pc:sldChg>
      <pc:sldChg chg="ord">
        <pc:chgData name=" ＦＡＮＧ Ｘｉｎｔａｏ" userId="f5a69607-3c73-4172-a63e-2f8eff800f7d" providerId="ADAL" clId="{CFAD1D11-4567-5841-ACA4-7A23C80C4E03}" dt="2021-09-28T09:49:14.416" v="691" actId="20578"/>
        <pc:sldMkLst>
          <pc:docMk/>
          <pc:sldMk cId="1831318354" sldId="362"/>
        </pc:sldMkLst>
      </pc:sldChg>
      <pc:sldChg chg="modSp add mod">
        <pc:chgData name=" ＦＡＮＧ Ｘｉｎｔａｏ" userId="f5a69607-3c73-4172-a63e-2f8eff800f7d" providerId="ADAL" clId="{CFAD1D11-4567-5841-ACA4-7A23C80C4E03}" dt="2021-09-28T09:50:05.455" v="701" actId="20577"/>
        <pc:sldMkLst>
          <pc:docMk/>
          <pc:sldMk cId="2546845153" sldId="366"/>
        </pc:sldMkLst>
        <pc:spChg chg="mod">
          <ac:chgData name=" ＦＡＮＧ Ｘｉｎｔａｏ" userId="f5a69607-3c73-4172-a63e-2f8eff800f7d" providerId="ADAL" clId="{CFAD1D11-4567-5841-ACA4-7A23C80C4E03}" dt="2021-09-28T09:50:05.455" v="701" actId="20577"/>
          <ac:spMkLst>
            <pc:docMk/>
            <pc:sldMk cId="2546845153" sldId="366"/>
            <ac:spMk id="4" creationId="{3C8F1BE0-FCA2-8C47-A9C4-BA3AA37FA064}"/>
          </ac:spMkLst>
        </pc:spChg>
      </pc:sldChg>
      <pc:sldChg chg="modSp add mod">
        <pc:chgData name=" ＦＡＮＧ Ｘｉｎｔａｏ" userId="f5a69607-3c73-4172-a63e-2f8eff800f7d" providerId="ADAL" clId="{CFAD1D11-4567-5841-ACA4-7A23C80C4E03}" dt="2021-09-30T03:50:00.841" v="1139" actId="20577"/>
        <pc:sldMkLst>
          <pc:docMk/>
          <pc:sldMk cId="1643628781" sldId="367"/>
        </pc:sldMkLst>
        <pc:spChg chg="mod">
          <ac:chgData name=" ＦＡＮＧ Ｘｉｎｔａｏ" userId="f5a69607-3c73-4172-a63e-2f8eff800f7d" providerId="ADAL" clId="{CFAD1D11-4567-5841-ACA4-7A23C80C4E03}" dt="2021-09-29T08:44:37.285" v="855" actId="20577"/>
          <ac:spMkLst>
            <pc:docMk/>
            <pc:sldMk cId="1643628781" sldId="367"/>
            <ac:spMk id="2" creationId="{6CA51CBF-1CF7-2C4E-A052-82A87C20A5B8}"/>
          </ac:spMkLst>
        </pc:spChg>
        <pc:spChg chg="mod">
          <ac:chgData name=" ＦＡＮＧ Ｘｉｎｔａｏ" userId="f5a69607-3c73-4172-a63e-2f8eff800f7d" providerId="ADAL" clId="{CFAD1D11-4567-5841-ACA4-7A23C80C4E03}" dt="2021-09-30T03:50:00.841" v="1139" actId="20577"/>
          <ac:spMkLst>
            <pc:docMk/>
            <pc:sldMk cId="1643628781" sldId="367"/>
            <ac:spMk id="4" creationId="{3C8F1BE0-FCA2-8C47-A9C4-BA3AA37FA064}"/>
          </ac:spMkLst>
        </pc:sp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 ＦＡＮＧ Ｘｉｎｔａｏ" userId="f5a69607-3c73-4172-a63e-2f8eff800f7d" providerId="ADAL" clId="{A6C787AC-208F-C24E-A96B-DA9F45CBC0FB}"/>
    <pc:docChg chg="undo custSel addSld delSld modSld sldOrd">
      <pc:chgData name=" ＦＡＮＧ Ｘｉｎｔａｏ" userId="f5a69607-3c73-4172-a63e-2f8eff800f7d" providerId="ADAL" clId="{A6C787AC-208F-C24E-A96B-DA9F45CBC0FB}" dt="2021-10-22T08:06:25.448" v="3370" actId="207"/>
      <pc:docMkLst>
        <pc:docMk/>
      </pc:docMkLst>
      <pc:sldChg chg="modSp mod">
        <pc:chgData name=" ＦＡＮＧ Ｘｉｎｔａｏ" userId="f5a69607-3c73-4172-a63e-2f8eff800f7d" providerId="ADAL" clId="{A6C787AC-208F-C24E-A96B-DA9F45CBC0FB}" dt="2021-10-14T04:31:14.888" v="3334" actId="20577"/>
        <pc:sldMkLst>
          <pc:docMk/>
          <pc:sldMk cId="3527916796" sldId="256"/>
        </pc:sldMkLst>
        <pc:spChg chg="mod">
          <ac:chgData name=" ＦＡＮＧ Ｘｉｎｔａｏ" userId="f5a69607-3c73-4172-a63e-2f8eff800f7d" providerId="ADAL" clId="{A6C787AC-208F-C24E-A96B-DA9F45CBC0FB}" dt="2021-10-14T04:31:14.888" v="3334" actId="20577"/>
          <ac:spMkLst>
            <pc:docMk/>
            <pc:sldMk cId="3527916796" sldId="256"/>
            <ac:spMk id="8" creationId="{B013F1E0-8EFF-3D49-B889-08681EED31DD}"/>
          </ac:spMkLst>
        </pc:spChg>
      </pc:sldChg>
      <pc:sldChg chg="del">
        <pc:chgData name=" ＦＡＮＧ Ｘｉｎｔａｏ" userId="f5a69607-3c73-4172-a63e-2f8eff800f7d" providerId="ADAL" clId="{A6C787AC-208F-C24E-A96B-DA9F45CBC0FB}" dt="2021-10-12T04:28:37.107" v="97" actId="2696"/>
        <pc:sldMkLst>
          <pc:docMk/>
          <pc:sldMk cId="455829792" sldId="361"/>
        </pc:sldMkLst>
      </pc:sldChg>
      <pc:sldChg chg="addSp delSp modSp mod">
        <pc:chgData name=" ＦＡＮＧ Ｘｉｎｔａｏ" userId="f5a69607-3c73-4172-a63e-2f8eff800f7d" providerId="ADAL" clId="{A6C787AC-208F-C24E-A96B-DA9F45CBC0FB}" dt="2021-10-19T07:30:13.677" v="3358" actId="20577"/>
        <pc:sldMkLst>
          <pc:docMk/>
          <pc:sldMk cId="2546845153" sldId="366"/>
        </pc:sldMkLst>
        <pc:spChg chg="mod">
          <ac:chgData name=" ＦＡＮＧ Ｘｉｎｔａｏ" userId="f5a69607-3c73-4172-a63e-2f8eff800f7d" providerId="ADAL" clId="{A6C787AC-208F-C24E-A96B-DA9F45CBC0FB}" dt="2021-10-19T07:30:13.677" v="3358" actId="20577"/>
          <ac:spMkLst>
            <pc:docMk/>
            <pc:sldMk cId="2546845153" sldId="366"/>
            <ac:spMk id="2" creationId="{6CA51CBF-1CF7-2C4E-A052-82A87C20A5B8}"/>
          </ac:spMkLst>
        </pc:spChg>
        <pc:spChg chg="mod">
          <ac:chgData name=" ＦＡＮＧ Ｘｉｎｔａｏ" userId="f5a69607-3c73-4172-a63e-2f8eff800f7d" providerId="ADAL" clId="{A6C787AC-208F-C24E-A96B-DA9F45CBC0FB}" dt="2021-10-13T02:55:16.993" v="2069" actId="20577"/>
          <ac:spMkLst>
            <pc:docMk/>
            <pc:sldMk cId="2546845153" sldId="366"/>
            <ac:spMk id="4" creationId="{3C8F1BE0-FCA2-8C47-A9C4-BA3AA37FA064}"/>
          </ac:spMkLst>
        </pc:spChg>
        <pc:spChg chg="add mod">
          <ac:chgData name=" ＦＡＮＧ Ｘｉｎｔａｏ" userId="f5a69607-3c73-4172-a63e-2f8eff800f7d" providerId="ADAL" clId="{A6C787AC-208F-C24E-A96B-DA9F45CBC0FB}" dt="2021-10-13T10:44:02.559" v="3226" actId="404"/>
          <ac:spMkLst>
            <pc:docMk/>
            <pc:sldMk cId="2546845153" sldId="366"/>
            <ac:spMk id="5" creationId="{94B23E61-34CC-E84F-BE2E-E8A334F1FD00}"/>
          </ac:spMkLst>
        </pc:spChg>
        <pc:spChg chg="add mod">
          <ac:chgData name=" ＦＡＮＧ Ｘｉｎｔａｏ" userId="f5a69607-3c73-4172-a63e-2f8eff800f7d" providerId="ADAL" clId="{A6C787AC-208F-C24E-A96B-DA9F45CBC0FB}" dt="2021-10-13T10:44:15.512" v="3236" actId="404"/>
          <ac:spMkLst>
            <pc:docMk/>
            <pc:sldMk cId="2546845153" sldId="366"/>
            <ac:spMk id="6" creationId="{1FD525D7-86F5-D14A-A410-4F680896C311}"/>
          </ac:spMkLst>
        </pc:spChg>
        <pc:spChg chg="add mod">
          <ac:chgData name=" ＦＡＮＧ Ｘｉｎｔａｏ" userId="f5a69607-3c73-4172-a63e-2f8eff800f7d" providerId="ADAL" clId="{A6C787AC-208F-C24E-A96B-DA9F45CBC0FB}" dt="2021-10-13T10:43:15.730" v="3212" actId="1076"/>
          <ac:spMkLst>
            <pc:docMk/>
            <pc:sldMk cId="2546845153" sldId="366"/>
            <ac:spMk id="7" creationId="{64ABC0AC-CDD6-034C-8979-CC04E12EB139}"/>
          </ac:spMkLst>
        </pc:spChg>
        <pc:spChg chg="add mod">
          <ac:chgData name=" ＦＡＮＧ Ｘｉｎｔａｏ" userId="f5a69607-3c73-4172-a63e-2f8eff800f7d" providerId="ADAL" clId="{A6C787AC-208F-C24E-A96B-DA9F45CBC0FB}" dt="2021-10-13T10:43:44.442" v="3224" actId="1038"/>
          <ac:spMkLst>
            <pc:docMk/>
            <pc:sldMk cId="2546845153" sldId="366"/>
            <ac:spMk id="8" creationId="{B3286E6C-253C-2B4F-BF1F-64C265489471}"/>
          </ac:spMkLst>
        </pc:spChg>
        <pc:spChg chg="add del mod">
          <ac:chgData name=" ＦＡＮＧ Ｘｉｎｔａｏ" userId="f5a69607-3c73-4172-a63e-2f8eff800f7d" providerId="ADAL" clId="{A6C787AC-208F-C24E-A96B-DA9F45CBC0FB}" dt="2021-10-13T02:59:03.994" v="2159" actId="478"/>
          <ac:spMkLst>
            <pc:docMk/>
            <pc:sldMk cId="2546845153" sldId="366"/>
            <ac:spMk id="8" creationId="{EE31B58D-3615-5949-A055-5C6C9115C313}"/>
          </ac:spMkLst>
        </pc:spChg>
        <pc:spChg chg="add del mod">
          <ac:chgData name=" ＦＡＮＧ Ｘｉｎｔａｏ" userId="f5a69607-3c73-4172-a63e-2f8eff800f7d" providerId="ADAL" clId="{A6C787AC-208F-C24E-A96B-DA9F45CBC0FB}" dt="2021-10-13T02:59:48.328" v="2168"/>
          <ac:spMkLst>
            <pc:docMk/>
            <pc:sldMk cId="2546845153" sldId="366"/>
            <ac:spMk id="9" creationId="{6CB0911C-44BF-0841-9B89-AEA6E1C2C13F}"/>
          </ac:spMkLst>
        </pc:spChg>
        <pc:spChg chg="add mod">
          <ac:chgData name=" ＦＡＮＧ Ｘｉｎｔａｏ" userId="f5a69607-3c73-4172-a63e-2f8eff800f7d" providerId="ADAL" clId="{A6C787AC-208F-C24E-A96B-DA9F45CBC0FB}" dt="2021-10-14T07:39:04.703" v="3342" actId="1076"/>
          <ac:spMkLst>
            <pc:docMk/>
            <pc:sldMk cId="2546845153" sldId="366"/>
            <ac:spMk id="10" creationId="{54407BB8-C67B-8646-8EF3-3ED29F01193C}"/>
          </ac:spMkLst>
        </pc:spChg>
        <pc:spChg chg="add mod">
          <ac:chgData name=" ＦＡＮＧ Ｘｉｎｔａｏ" userId="f5a69607-3c73-4172-a63e-2f8eff800f7d" providerId="ADAL" clId="{A6C787AC-208F-C24E-A96B-DA9F45CBC0FB}" dt="2021-10-13T03:04:23.555" v="2253" actId="1076"/>
          <ac:spMkLst>
            <pc:docMk/>
            <pc:sldMk cId="2546845153" sldId="366"/>
            <ac:spMk id="15" creationId="{5F1D9E2B-48BF-5543-8D0A-2ABF818FD816}"/>
          </ac:spMkLst>
        </pc:spChg>
        <pc:spChg chg="add del">
          <ac:chgData name=" ＦＡＮＧ Ｘｉｎｔａｏ" userId="f5a69607-3c73-4172-a63e-2f8eff800f7d" providerId="ADAL" clId="{A6C787AC-208F-C24E-A96B-DA9F45CBC0FB}" dt="2021-10-13T03:06:54.306" v="2287" actId="478"/>
          <ac:spMkLst>
            <pc:docMk/>
            <pc:sldMk cId="2546845153" sldId="366"/>
            <ac:spMk id="26" creationId="{02D158FA-2AD7-DA4D-BFA3-90BB3E01CA06}"/>
          </ac:spMkLst>
        </pc:spChg>
        <pc:spChg chg="add del">
          <ac:chgData name=" ＦＡＮＧ Ｘｉｎｔａｏ" userId="f5a69607-3c73-4172-a63e-2f8eff800f7d" providerId="ADAL" clId="{A6C787AC-208F-C24E-A96B-DA9F45CBC0FB}" dt="2021-10-13T03:07:33.272" v="2289" actId="478"/>
          <ac:spMkLst>
            <pc:docMk/>
            <pc:sldMk cId="2546845153" sldId="366"/>
            <ac:spMk id="27" creationId="{8C8D6FA0-B193-D546-9C46-32A4F33B52F2}"/>
          </ac:spMkLst>
        </pc:spChg>
        <pc:spChg chg="add mod">
          <ac:chgData name=" ＦＡＮＧ Ｘｉｎｔａｏ" userId="f5a69607-3c73-4172-a63e-2f8eff800f7d" providerId="ADAL" clId="{A6C787AC-208F-C24E-A96B-DA9F45CBC0FB}" dt="2021-10-13T10:43:52.446" v="3225" actId="688"/>
          <ac:spMkLst>
            <pc:docMk/>
            <pc:sldMk cId="2546845153" sldId="366"/>
            <ac:spMk id="28" creationId="{95A21592-7539-3244-AA53-C0B4FB5C1310}"/>
          </ac:spMkLst>
        </pc:spChg>
        <pc:spChg chg="add mod">
          <ac:chgData name=" ＦＡＮＧ Ｘｉｎｔａｏ" userId="f5a69607-3c73-4172-a63e-2f8eff800f7d" providerId="ADAL" clId="{A6C787AC-208F-C24E-A96B-DA9F45CBC0FB}" dt="2021-10-13T03:40:50.762" v="2312" actId="1076"/>
          <ac:spMkLst>
            <pc:docMk/>
            <pc:sldMk cId="2546845153" sldId="366"/>
            <ac:spMk id="29" creationId="{78ACE385-363F-244C-A37C-6F7634DFAC65}"/>
          </ac:spMkLst>
        </pc:spChg>
        <pc:cxnChg chg="add mod">
          <ac:chgData name=" ＦＡＮＧ Ｘｉｎｔａｏ" userId="f5a69607-3c73-4172-a63e-2f8eff800f7d" providerId="ADAL" clId="{A6C787AC-208F-C24E-A96B-DA9F45CBC0FB}" dt="2021-10-13T03:03:07.973" v="2215" actId="14100"/>
          <ac:cxnSpMkLst>
            <pc:docMk/>
            <pc:sldMk cId="2546845153" sldId="366"/>
            <ac:cxnSpMk id="12" creationId="{27698A35-C65E-5A41-A216-6DC5DA4687D2}"/>
          </ac:cxnSpMkLst>
        </pc:cxnChg>
        <pc:cxnChg chg="add mod">
          <ac:chgData name=" ＦＡＮＧ Ｘｉｎｔａｏ" userId="f5a69607-3c73-4172-a63e-2f8eff800f7d" providerId="ADAL" clId="{A6C787AC-208F-C24E-A96B-DA9F45CBC0FB}" dt="2021-10-13T03:03:04.804" v="2214" actId="14100"/>
          <ac:cxnSpMkLst>
            <pc:docMk/>
            <pc:sldMk cId="2546845153" sldId="366"/>
            <ac:cxnSpMk id="14" creationId="{21ADB8CA-45DA-D74C-A743-E2ABD3D81E65}"/>
          </ac:cxnSpMkLst>
        </pc:cxnChg>
        <pc:cxnChg chg="add mod">
          <ac:chgData name=" ＦＡＮＧ Ｘｉｎｔａｏ" userId="f5a69607-3c73-4172-a63e-2f8eff800f7d" providerId="ADAL" clId="{A6C787AC-208F-C24E-A96B-DA9F45CBC0FB}" dt="2021-10-13T03:03:17.209" v="2217" actId="14100"/>
          <ac:cxnSpMkLst>
            <pc:docMk/>
            <pc:sldMk cId="2546845153" sldId="366"/>
            <ac:cxnSpMk id="16" creationId="{A8F3C155-C436-F040-849C-5E04F428A93B}"/>
          </ac:cxnSpMkLst>
        </pc:cxnChg>
        <pc:cxnChg chg="add mod">
          <ac:chgData name=" ＦＡＮＧ Ｘｉｎｔａｏ" userId="f5a69607-3c73-4172-a63e-2f8eff800f7d" providerId="ADAL" clId="{A6C787AC-208F-C24E-A96B-DA9F45CBC0FB}" dt="2021-10-13T03:05:47.074" v="2284" actId="14100"/>
          <ac:cxnSpMkLst>
            <pc:docMk/>
            <pc:sldMk cId="2546845153" sldId="366"/>
            <ac:cxnSpMk id="17" creationId="{E0174F89-C683-0F49-B112-6298C63F754F}"/>
          </ac:cxnSpMkLst>
        </pc:cxnChg>
      </pc:sldChg>
      <pc:sldChg chg="del">
        <pc:chgData name=" ＦＡＮＧ Ｘｉｎｔａｏ" userId="f5a69607-3c73-4172-a63e-2f8eff800f7d" providerId="ADAL" clId="{A6C787AC-208F-C24E-A96B-DA9F45CBC0FB}" dt="2021-10-13T03:58:43.936" v="2684" actId="2696"/>
        <pc:sldMkLst>
          <pc:docMk/>
          <pc:sldMk cId="1643628781" sldId="367"/>
        </pc:sldMkLst>
      </pc:sldChg>
      <pc:sldChg chg="modSp mod">
        <pc:chgData name=" ＦＡＮＧ Ｘｉｎｔａｏ" userId="f5a69607-3c73-4172-a63e-2f8eff800f7d" providerId="ADAL" clId="{A6C787AC-208F-C24E-A96B-DA9F45CBC0FB}" dt="2021-10-13T02:29:14.283" v="1921" actId="20577"/>
        <pc:sldMkLst>
          <pc:docMk/>
          <pc:sldMk cId="3286293779" sldId="368"/>
        </pc:sldMkLst>
        <pc:spChg chg="mod">
          <ac:chgData name=" ＦＡＮＧ Ｘｉｎｔａｏ" userId="f5a69607-3c73-4172-a63e-2f8eff800f7d" providerId="ADAL" clId="{A6C787AC-208F-C24E-A96B-DA9F45CBC0FB}" dt="2021-10-13T02:29:14.283" v="1921" actId="20577"/>
          <ac:spMkLst>
            <pc:docMk/>
            <pc:sldMk cId="3286293779" sldId="368"/>
            <ac:spMk id="4" creationId="{3C8F1BE0-FCA2-8C47-A9C4-BA3AA37FA064}"/>
          </ac:spMkLst>
        </pc:spChg>
      </pc:sldChg>
      <pc:sldChg chg="modSp mod">
        <pc:chgData name=" ＦＡＮＧ Ｘｉｎｔａｏ" userId="f5a69607-3c73-4172-a63e-2f8eff800f7d" providerId="ADAL" clId="{A6C787AC-208F-C24E-A96B-DA9F45CBC0FB}" dt="2021-10-14T03:36:39.925" v="3323" actId="20577"/>
        <pc:sldMkLst>
          <pc:docMk/>
          <pc:sldMk cId="605828670" sldId="369"/>
        </pc:sldMkLst>
        <pc:spChg chg="mod">
          <ac:chgData name=" ＦＡＮＧ Ｘｉｎｔａｏ" userId="f5a69607-3c73-4172-a63e-2f8eff800f7d" providerId="ADAL" clId="{A6C787AC-208F-C24E-A96B-DA9F45CBC0FB}" dt="2021-10-14T03:36:39.925" v="3323" actId="20577"/>
          <ac:spMkLst>
            <pc:docMk/>
            <pc:sldMk cId="605828670" sldId="369"/>
            <ac:spMk id="4" creationId="{3C8F1BE0-FCA2-8C47-A9C4-BA3AA37FA064}"/>
          </ac:spMkLst>
        </pc:spChg>
      </pc:sldChg>
      <pc:sldChg chg="addSp delSp modSp mod">
        <pc:chgData name=" ＦＡＮＧ Ｘｉｎｔａｏ" userId="f5a69607-3c73-4172-a63e-2f8eff800f7d" providerId="ADAL" clId="{A6C787AC-208F-C24E-A96B-DA9F45CBC0FB}" dt="2021-10-12T06:24:18.368" v="1105" actId="207"/>
        <pc:sldMkLst>
          <pc:docMk/>
          <pc:sldMk cId="68716783" sldId="370"/>
        </pc:sldMkLst>
        <pc:spChg chg="del mod">
          <ac:chgData name=" ＦＡＮＧ Ｘｉｎｔａｏ" userId="f5a69607-3c73-4172-a63e-2f8eff800f7d" providerId="ADAL" clId="{A6C787AC-208F-C24E-A96B-DA9F45CBC0FB}" dt="2021-10-12T05:54:56.888" v="809" actId="478"/>
          <ac:spMkLst>
            <pc:docMk/>
            <pc:sldMk cId="68716783" sldId="370"/>
            <ac:spMk id="4" creationId="{3C8F1BE0-FCA2-8C47-A9C4-BA3AA37FA064}"/>
          </ac:spMkLst>
        </pc:spChg>
        <pc:graphicFrameChg chg="add mod modGraphic">
          <ac:chgData name=" ＦＡＮＧ Ｘｉｎｔａｏ" userId="f5a69607-3c73-4172-a63e-2f8eff800f7d" providerId="ADAL" clId="{A6C787AC-208F-C24E-A96B-DA9F45CBC0FB}" dt="2021-10-12T06:04:42.014" v="901" actId="14100"/>
          <ac:graphicFrameMkLst>
            <pc:docMk/>
            <pc:sldMk cId="68716783" sldId="370"/>
            <ac:graphicFrameMk id="5" creationId="{2FB71D61-2131-D943-A366-BA383624513C}"/>
          </ac:graphicFrameMkLst>
        </pc:graphicFrameChg>
        <pc:graphicFrameChg chg="add mod modGraphic">
          <ac:chgData name=" ＦＡＮＧ Ｘｉｎｔａｏ" userId="f5a69607-3c73-4172-a63e-2f8eff800f7d" providerId="ADAL" clId="{A6C787AC-208F-C24E-A96B-DA9F45CBC0FB}" dt="2021-10-12T06:24:18.368" v="1105" actId="207"/>
          <ac:graphicFrameMkLst>
            <pc:docMk/>
            <pc:sldMk cId="68716783" sldId="370"/>
            <ac:graphicFrameMk id="6" creationId="{3376911D-9972-E048-AD08-BA1C25B10644}"/>
          </ac:graphicFrameMkLst>
        </pc:graphicFrameChg>
      </pc:sldChg>
      <pc:sldChg chg="modSp mod">
        <pc:chgData name=" ＦＡＮＧ Ｘｉｎｔａｏ" userId="f5a69607-3c73-4172-a63e-2f8eff800f7d" providerId="ADAL" clId="{A6C787AC-208F-C24E-A96B-DA9F45CBC0FB}" dt="2021-10-13T06:48:03.085" v="2888"/>
        <pc:sldMkLst>
          <pc:docMk/>
          <pc:sldMk cId="4003370196" sldId="371"/>
        </pc:sldMkLst>
        <pc:spChg chg="mod">
          <ac:chgData name=" ＦＡＮＧ Ｘｉｎｔａｏ" userId="f5a69607-3c73-4172-a63e-2f8eff800f7d" providerId="ADAL" clId="{A6C787AC-208F-C24E-A96B-DA9F45CBC0FB}" dt="2021-10-13T06:48:03.085" v="2888"/>
          <ac:spMkLst>
            <pc:docMk/>
            <pc:sldMk cId="4003370196" sldId="371"/>
            <ac:spMk id="4" creationId="{3C8F1BE0-FCA2-8C47-A9C4-BA3AA37FA064}"/>
          </ac:spMkLst>
        </pc:spChg>
      </pc:sldChg>
      <pc:sldChg chg="addSp modSp mod">
        <pc:chgData name=" ＦＡＮＧ Ｘｉｎｔａｏ" userId="f5a69607-3c73-4172-a63e-2f8eff800f7d" providerId="ADAL" clId="{A6C787AC-208F-C24E-A96B-DA9F45CBC0FB}" dt="2021-10-14T07:36:16.699" v="3340" actId="14100"/>
        <pc:sldMkLst>
          <pc:docMk/>
          <pc:sldMk cId="71842123" sldId="372"/>
        </pc:sldMkLst>
        <pc:spChg chg="mod">
          <ac:chgData name=" ＦＡＮＧ Ｘｉｎｔａｏ" userId="f5a69607-3c73-4172-a63e-2f8eff800f7d" providerId="ADAL" clId="{A6C787AC-208F-C24E-A96B-DA9F45CBC0FB}" dt="2021-10-12T06:55:12.150" v="1759" actId="20577"/>
          <ac:spMkLst>
            <pc:docMk/>
            <pc:sldMk cId="71842123" sldId="372"/>
            <ac:spMk id="2" creationId="{6CA51CBF-1CF7-2C4E-A052-82A87C20A5B8}"/>
          </ac:spMkLst>
        </pc:spChg>
        <pc:spChg chg="mod">
          <ac:chgData name=" ＦＡＮＧ Ｘｉｎｔａｏ" userId="f5a69607-3c73-4172-a63e-2f8eff800f7d" providerId="ADAL" clId="{A6C787AC-208F-C24E-A96B-DA9F45CBC0FB}" dt="2021-10-13T02:42:42.849" v="2050" actId="20577"/>
          <ac:spMkLst>
            <pc:docMk/>
            <pc:sldMk cId="71842123" sldId="372"/>
            <ac:spMk id="4" creationId="{3C8F1BE0-FCA2-8C47-A9C4-BA3AA37FA064}"/>
          </ac:spMkLst>
        </pc:spChg>
        <pc:spChg chg="add mod">
          <ac:chgData name=" ＦＡＮＧ Ｘｉｎｔａｏ" userId="f5a69607-3c73-4172-a63e-2f8eff800f7d" providerId="ADAL" clId="{A6C787AC-208F-C24E-A96B-DA9F45CBC0FB}" dt="2021-10-13T06:52:37.780" v="2898" actId="1076"/>
          <ac:spMkLst>
            <pc:docMk/>
            <pc:sldMk cId="71842123" sldId="372"/>
            <ac:spMk id="5" creationId="{AD34CE04-72CC-8645-BA30-D99880F58A37}"/>
          </ac:spMkLst>
        </pc:spChg>
        <pc:spChg chg="add mod">
          <ac:chgData name=" ＦＡＮＧ Ｘｉｎｔａｏ" userId="f5a69607-3c73-4172-a63e-2f8eff800f7d" providerId="ADAL" clId="{A6C787AC-208F-C24E-A96B-DA9F45CBC0FB}" dt="2021-10-13T06:52:37.780" v="2898" actId="1076"/>
          <ac:spMkLst>
            <pc:docMk/>
            <pc:sldMk cId="71842123" sldId="372"/>
            <ac:spMk id="6" creationId="{B4E09B2B-B245-C148-A403-35DAA3F8B058}"/>
          </ac:spMkLst>
        </pc:spChg>
        <pc:spChg chg="add mod">
          <ac:chgData name=" ＦＡＮＧ Ｘｉｎｔａｏ" userId="f5a69607-3c73-4172-a63e-2f8eff800f7d" providerId="ADAL" clId="{A6C787AC-208F-C24E-A96B-DA9F45CBC0FB}" dt="2021-10-13T06:52:37.780" v="2898" actId="1076"/>
          <ac:spMkLst>
            <pc:docMk/>
            <pc:sldMk cId="71842123" sldId="372"/>
            <ac:spMk id="7" creationId="{B217F789-D09D-5A4E-98E6-974DBEC8C5DE}"/>
          </ac:spMkLst>
        </pc:spChg>
        <pc:spChg chg="add mod">
          <ac:chgData name=" ＦＡＮＧ Ｘｉｎｔａｏ" userId="f5a69607-3c73-4172-a63e-2f8eff800f7d" providerId="ADAL" clId="{A6C787AC-208F-C24E-A96B-DA9F45CBC0FB}" dt="2021-10-14T07:36:16.699" v="3340" actId="14100"/>
          <ac:spMkLst>
            <pc:docMk/>
            <pc:sldMk cId="71842123" sldId="372"/>
            <ac:spMk id="8" creationId="{5632385C-4600-944E-BFE1-54BD63C5265D}"/>
          </ac:spMkLst>
        </pc:spChg>
        <pc:spChg chg="add mod">
          <ac:chgData name=" ＦＡＮＧ Ｘｉｎｔａｏ" userId="f5a69607-3c73-4172-a63e-2f8eff800f7d" providerId="ADAL" clId="{A6C787AC-208F-C24E-A96B-DA9F45CBC0FB}" dt="2021-10-13T06:52:37.780" v="2898" actId="1076"/>
          <ac:spMkLst>
            <pc:docMk/>
            <pc:sldMk cId="71842123" sldId="372"/>
            <ac:spMk id="11" creationId="{392FC3DB-82A9-CD4D-90C6-0286AE08AC5B}"/>
          </ac:spMkLst>
        </pc:spChg>
        <pc:spChg chg="add mod">
          <ac:chgData name=" ＦＡＮＧ Ｘｉｎｔａｏ" userId="f5a69607-3c73-4172-a63e-2f8eff800f7d" providerId="ADAL" clId="{A6C787AC-208F-C24E-A96B-DA9F45CBC0FB}" dt="2021-10-13T06:52:37.780" v="2898" actId="1076"/>
          <ac:spMkLst>
            <pc:docMk/>
            <pc:sldMk cId="71842123" sldId="372"/>
            <ac:spMk id="14" creationId="{C7E83D2F-B9BB-2A4E-B0B4-58C53812AD9C}"/>
          </ac:spMkLst>
        </pc:spChg>
        <pc:spChg chg="add mod">
          <ac:chgData name=" ＦＡＮＧ Ｘｉｎｔａｏ" userId="f5a69607-3c73-4172-a63e-2f8eff800f7d" providerId="ADAL" clId="{A6C787AC-208F-C24E-A96B-DA9F45CBC0FB}" dt="2021-10-13T06:52:37.780" v="2898" actId="1076"/>
          <ac:spMkLst>
            <pc:docMk/>
            <pc:sldMk cId="71842123" sldId="372"/>
            <ac:spMk id="15" creationId="{CA63A792-70C3-2F4A-80B3-9DE3A8DDBB4E}"/>
          </ac:spMkLst>
        </pc:spChg>
        <pc:cxnChg chg="add mod">
          <ac:chgData name=" ＦＡＮＧ Ｘｉｎｔａｏ" userId="f5a69607-3c73-4172-a63e-2f8eff800f7d" providerId="ADAL" clId="{A6C787AC-208F-C24E-A96B-DA9F45CBC0FB}" dt="2021-10-13T06:52:37.780" v="2898" actId="1076"/>
          <ac:cxnSpMkLst>
            <pc:docMk/>
            <pc:sldMk cId="71842123" sldId="372"/>
            <ac:cxnSpMk id="9" creationId="{FF76D9C8-CCED-D14F-9920-F4A6DF0DBD50}"/>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0" creationId="{F2C0CAC6-7AFB-C94C-A88D-230C1F3EF016}"/>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2" creationId="{3467AEB3-5309-344F-ABEF-6F12B8A0BEB8}"/>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3" creationId="{4A7C531C-42FD-584D-B6B9-F76C803F4E18}"/>
          </ac:cxnSpMkLst>
        </pc:cxnChg>
      </pc:sldChg>
      <pc:sldChg chg="addSp delSp modSp mod">
        <pc:chgData name=" ＦＡＮＧ Ｘｉｎｔａｏ" userId="f5a69607-3c73-4172-a63e-2f8eff800f7d" providerId="ADAL" clId="{A6C787AC-208F-C24E-A96B-DA9F45CBC0FB}" dt="2021-10-19T07:30:20.153" v="3369" actId="20577"/>
        <pc:sldMkLst>
          <pc:docMk/>
          <pc:sldMk cId="2787703025" sldId="373"/>
        </pc:sldMkLst>
        <pc:spChg chg="mod">
          <ac:chgData name=" ＦＡＮＧ Ｘｉｎｔａｏ" userId="f5a69607-3c73-4172-a63e-2f8eff800f7d" providerId="ADAL" clId="{A6C787AC-208F-C24E-A96B-DA9F45CBC0FB}" dt="2021-10-19T07:30:20.153" v="3369" actId="20577"/>
          <ac:spMkLst>
            <pc:docMk/>
            <pc:sldMk cId="2787703025" sldId="373"/>
            <ac:spMk id="2" creationId="{6CA51CBF-1CF7-2C4E-A052-82A87C20A5B8}"/>
          </ac:spMkLst>
        </pc:spChg>
        <pc:spChg chg="mod">
          <ac:chgData name=" ＦＡＮＧ Ｘｉｎｔａｏ" userId="f5a69607-3c73-4172-a63e-2f8eff800f7d" providerId="ADAL" clId="{A6C787AC-208F-C24E-A96B-DA9F45CBC0FB}" dt="2021-10-13T03:41:22.399" v="2316" actId="20577"/>
          <ac:spMkLst>
            <pc:docMk/>
            <pc:sldMk cId="2787703025" sldId="373"/>
            <ac:spMk id="4" creationId="{3C8F1BE0-FCA2-8C47-A9C4-BA3AA37FA064}"/>
          </ac:spMkLst>
        </pc:spChg>
        <pc:spChg chg="add mod">
          <ac:chgData name=" ＦＡＮＧ Ｘｉｎｔａｏ" userId="f5a69607-3c73-4172-a63e-2f8eff800f7d" providerId="ADAL" clId="{A6C787AC-208F-C24E-A96B-DA9F45CBC0FB}" dt="2021-10-13T10:47:07.298" v="3308" actId="1035"/>
          <ac:spMkLst>
            <pc:docMk/>
            <pc:sldMk cId="2787703025" sldId="373"/>
            <ac:spMk id="5" creationId="{451EB091-2A6F-9D47-8C09-1ACFC9BD4BD7}"/>
          </ac:spMkLst>
        </pc:spChg>
        <pc:spChg chg="add mod">
          <ac:chgData name=" ＦＡＮＧ Ｘｉｎｔａｏ" userId="f5a69607-3c73-4172-a63e-2f8eff800f7d" providerId="ADAL" clId="{A6C787AC-208F-C24E-A96B-DA9F45CBC0FB}" dt="2021-10-14T07:30:05.430" v="3335" actId="1076"/>
          <ac:spMkLst>
            <pc:docMk/>
            <pc:sldMk cId="2787703025" sldId="373"/>
            <ac:spMk id="6" creationId="{91125EED-693B-7843-A83E-E9D2CA217E6F}"/>
          </ac:spMkLst>
        </pc:spChg>
        <pc:spChg chg="add del mod">
          <ac:chgData name=" ＦＡＮＧ Ｘｉｎｔａｏ" userId="f5a69607-3c73-4172-a63e-2f8eff800f7d" providerId="ADAL" clId="{A6C787AC-208F-C24E-A96B-DA9F45CBC0FB}" dt="2021-10-13T10:46:08.601" v="3271" actId="478"/>
          <ac:spMkLst>
            <pc:docMk/>
            <pc:sldMk cId="2787703025" sldId="373"/>
            <ac:spMk id="8" creationId="{0C0C542C-9B1B-F148-80F0-D5A4592F8D49}"/>
          </ac:spMkLst>
        </pc:spChg>
        <pc:spChg chg="add mod">
          <ac:chgData name=" ＦＡＮＧ Ｘｉｎｔａｏ" userId="f5a69607-3c73-4172-a63e-2f8eff800f7d" providerId="ADAL" clId="{A6C787AC-208F-C24E-A96B-DA9F45CBC0FB}" dt="2021-10-13T10:47:02.751" v="3302" actId="1035"/>
          <ac:spMkLst>
            <pc:docMk/>
            <pc:sldMk cId="2787703025" sldId="373"/>
            <ac:spMk id="16" creationId="{79ADF5B9-8B16-6946-A664-940DE6BA4ADB}"/>
          </ac:spMkLst>
        </pc:spChg>
        <pc:spChg chg="add del mod">
          <ac:chgData name=" ＦＡＮＧ Ｘｉｎｔａｏ" userId="f5a69607-3c73-4172-a63e-2f8eff800f7d" providerId="ADAL" clId="{A6C787AC-208F-C24E-A96B-DA9F45CBC0FB}" dt="2021-10-13T10:45:58.906" v="3267" actId="478"/>
          <ac:spMkLst>
            <pc:docMk/>
            <pc:sldMk cId="2787703025" sldId="373"/>
            <ac:spMk id="18" creationId="{B048E84D-E2ED-B541-B7FA-A4D88ADF069D}"/>
          </ac:spMkLst>
        </pc:spChg>
        <pc:cxnChg chg="add mod">
          <ac:chgData name=" ＦＡＮＧ Ｘｉｎｔａｏ" userId="f5a69607-3c73-4172-a63e-2f8eff800f7d" providerId="ADAL" clId="{A6C787AC-208F-C24E-A96B-DA9F45CBC0FB}" dt="2021-10-13T03:45:24.842" v="2425" actId="14100"/>
          <ac:cxnSpMkLst>
            <pc:docMk/>
            <pc:sldMk cId="2787703025" sldId="373"/>
            <ac:cxnSpMk id="7" creationId="{F4824B9E-A29F-4742-80BF-799434FD7F28}"/>
          </ac:cxnSpMkLst>
        </pc:cxnChg>
        <pc:cxnChg chg="add mod">
          <ac:chgData name=" ＦＡＮＧ Ｘｉｎｔａｏ" userId="f5a69607-3c73-4172-a63e-2f8eff800f7d" providerId="ADAL" clId="{A6C787AC-208F-C24E-A96B-DA9F45CBC0FB}" dt="2021-10-13T03:45:22.405" v="2424" actId="14100"/>
          <ac:cxnSpMkLst>
            <pc:docMk/>
            <pc:sldMk cId="2787703025" sldId="373"/>
            <ac:cxnSpMk id="9" creationId="{86C51CB4-7660-DB4F-9271-1114AEDDC75F}"/>
          </ac:cxnSpMkLst>
        </pc:cxnChg>
        <pc:cxnChg chg="add mod">
          <ac:chgData name=" ＦＡＮＧ Ｘｉｎｔａｏ" userId="f5a69607-3c73-4172-a63e-2f8eff800f7d" providerId="ADAL" clId="{A6C787AC-208F-C24E-A96B-DA9F45CBC0FB}" dt="2021-10-13T03:45:18.914" v="2423" actId="14100"/>
          <ac:cxnSpMkLst>
            <pc:docMk/>
            <pc:sldMk cId="2787703025" sldId="373"/>
            <ac:cxnSpMk id="12" creationId="{117F1128-A550-1549-A2FD-3AE01BD99B2E}"/>
          </ac:cxnSpMkLst>
        </pc:cxnChg>
        <pc:cxnChg chg="add mod">
          <ac:chgData name=" ＦＡＮＧ Ｘｉｎｔａｏ" userId="f5a69607-3c73-4172-a63e-2f8eff800f7d" providerId="ADAL" clId="{A6C787AC-208F-C24E-A96B-DA9F45CBC0FB}" dt="2021-10-13T03:45:30.203" v="2426" actId="14100"/>
          <ac:cxnSpMkLst>
            <pc:docMk/>
            <pc:sldMk cId="2787703025" sldId="373"/>
            <ac:cxnSpMk id="15" creationId="{AD72A271-4F98-EE44-A558-9306EAFB0B21}"/>
          </ac:cxnSpMkLst>
        </pc:cxnChg>
        <pc:cxnChg chg="add mod">
          <ac:chgData name=" ＦＡＮＧ Ｘｉｎｔａｏ" userId="f5a69607-3c73-4172-a63e-2f8eff800f7d" providerId="ADAL" clId="{A6C787AC-208F-C24E-A96B-DA9F45CBC0FB}" dt="2021-10-13T03:45:34.574" v="2427" actId="14100"/>
          <ac:cxnSpMkLst>
            <pc:docMk/>
            <pc:sldMk cId="2787703025" sldId="373"/>
            <ac:cxnSpMk id="17" creationId="{14279A83-BEC7-1A41-B423-AAB1F28B157B}"/>
          </ac:cxnSpMkLst>
        </pc:cxnChg>
        <pc:cxnChg chg="add mod">
          <ac:chgData name=" ＦＡＮＧ Ｘｉｎｔａｏ" userId="f5a69607-3c73-4172-a63e-2f8eff800f7d" providerId="ADAL" clId="{A6C787AC-208F-C24E-A96B-DA9F45CBC0FB}" dt="2021-10-13T03:45:49.277" v="2431" actId="14100"/>
          <ac:cxnSpMkLst>
            <pc:docMk/>
            <pc:sldMk cId="2787703025" sldId="373"/>
            <ac:cxnSpMk id="27" creationId="{F38E95BA-790A-5249-A0C1-9B6D45C07F04}"/>
          </ac:cxnSpMkLst>
        </pc:cxnChg>
        <pc:cxnChg chg="add mod">
          <ac:chgData name=" ＦＡＮＧ Ｘｉｎｔａｏ" userId="f5a69607-3c73-4172-a63e-2f8eff800f7d" providerId="ADAL" clId="{A6C787AC-208F-C24E-A96B-DA9F45CBC0FB}" dt="2021-10-13T03:45:57.348" v="2434" actId="14100"/>
          <ac:cxnSpMkLst>
            <pc:docMk/>
            <pc:sldMk cId="2787703025" sldId="373"/>
            <ac:cxnSpMk id="30" creationId="{C0892F09-AD7D-A54A-83D3-6BE5C93152CD}"/>
          </ac:cxnSpMkLst>
        </pc:cxnChg>
        <pc:cxnChg chg="add mod">
          <ac:chgData name=" ＦＡＮＧ Ｘｉｎｔａｏ" userId="f5a69607-3c73-4172-a63e-2f8eff800f7d" providerId="ADAL" clId="{A6C787AC-208F-C24E-A96B-DA9F45CBC0FB}" dt="2021-10-13T03:46:05.930" v="2437" actId="14100"/>
          <ac:cxnSpMkLst>
            <pc:docMk/>
            <pc:sldMk cId="2787703025" sldId="373"/>
            <ac:cxnSpMk id="32" creationId="{006D9972-4D25-0543-833F-F072FA071B93}"/>
          </ac:cxnSpMkLst>
        </pc:cxnChg>
      </pc:sldChg>
      <pc:sldChg chg="modSp mod">
        <pc:chgData name=" ＦＡＮＧ Ｘｉｎｔａｏ" userId="f5a69607-3c73-4172-a63e-2f8eff800f7d" providerId="ADAL" clId="{A6C787AC-208F-C24E-A96B-DA9F45CBC0FB}" dt="2021-10-14T04:30:10.620" v="3327" actId="20577"/>
        <pc:sldMkLst>
          <pc:docMk/>
          <pc:sldMk cId="1063539414" sldId="374"/>
        </pc:sldMkLst>
        <pc:spChg chg="mod">
          <ac:chgData name=" ＦＡＮＧ Ｘｉｎｔａｏ" userId="f5a69607-3c73-4172-a63e-2f8eff800f7d" providerId="ADAL" clId="{A6C787AC-208F-C24E-A96B-DA9F45CBC0FB}" dt="2021-10-14T04:30:10.620" v="3327" actId="20577"/>
          <ac:spMkLst>
            <pc:docMk/>
            <pc:sldMk cId="1063539414" sldId="374"/>
            <ac:spMk id="2" creationId="{6CA51CBF-1CF7-2C4E-A052-82A87C20A5B8}"/>
          </ac:spMkLst>
        </pc:spChg>
        <pc:spChg chg="mod">
          <ac:chgData name=" ＦＡＮＧ Ｘｉｎｔａｏ" userId="f5a69607-3c73-4172-a63e-2f8eff800f7d" providerId="ADAL" clId="{A6C787AC-208F-C24E-A96B-DA9F45CBC0FB}" dt="2021-10-13T03:57:46.473" v="2683" actId="20577"/>
          <ac:spMkLst>
            <pc:docMk/>
            <pc:sldMk cId="1063539414" sldId="374"/>
            <ac:spMk id="4" creationId="{3C8F1BE0-FCA2-8C47-A9C4-BA3AA37FA064}"/>
          </ac:spMkLst>
        </pc:spChg>
      </pc:sldChg>
      <pc:sldChg chg="addSp delSp modSp add mod">
        <pc:chgData name=" ＦＡＮＧ Ｘｉｎｔａｏ" userId="f5a69607-3c73-4172-a63e-2f8eff800f7d" providerId="ADAL" clId="{A6C787AC-208F-C24E-A96B-DA9F45CBC0FB}" dt="2021-10-22T08:06:25.448" v="3370" actId="207"/>
        <pc:sldMkLst>
          <pc:docMk/>
          <pc:sldMk cId="1349198562" sldId="375"/>
        </pc:sldMkLst>
        <pc:spChg chg="mod">
          <ac:chgData name=" ＦＡＮＧ Ｘｉｎｔａｏ" userId="f5a69607-3c73-4172-a63e-2f8eff800f7d" providerId="ADAL" clId="{A6C787AC-208F-C24E-A96B-DA9F45CBC0FB}" dt="2021-10-12T06:56:00.721" v="1789" actId="20577"/>
          <ac:spMkLst>
            <pc:docMk/>
            <pc:sldMk cId="1349198562" sldId="375"/>
            <ac:spMk id="2" creationId="{6CA51CBF-1CF7-2C4E-A052-82A87C20A5B8}"/>
          </ac:spMkLst>
        </pc:spChg>
        <pc:spChg chg="del mod">
          <ac:chgData name=" ＦＡＮＧ Ｘｉｎｔａｏ" userId="f5a69607-3c73-4172-a63e-2f8eff800f7d" providerId="ADAL" clId="{A6C787AC-208F-C24E-A96B-DA9F45CBC0FB}" dt="2021-10-12T06:54:59.611" v="1757"/>
          <ac:spMkLst>
            <pc:docMk/>
            <pc:sldMk cId="1349198562" sldId="375"/>
            <ac:spMk id="4" creationId="{3C8F1BE0-FCA2-8C47-A9C4-BA3AA37FA064}"/>
          </ac:spMkLst>
        </pc:spChg>
        <pc:spChg chg="add mod">
          <ac:chgData name=" ＦＡＮＧ Ｘｉｎｔａｏ" userId="f5a69607-3c73-4172-a63e-2f8eff800f7d" providerId="ADAL" clId="{A6C787AC-208F-C24E-A96B-DA9F45CBC0FB}" dt="2021-10-22T08:06:25.448" v="3370" actId="207"/>
          <ac:spMkLst>
            <pc:docMk/>
            <pc:sldMk cId="1349198562" sldId="375"/>
            <ac:spMk id="5" creationId="{F33130B8-44D8-5949-8B01-DBD9C647069B}"/>
          </ac:spMkLst>
        </pc:spChg>
        <pc:spChg chg="add mod">
          <ac:chgData name=" ＦＡＮＧ Ｘｉｎｔａｏ" userId="f5a69607-3c73-4172-a63e-2f8eff800f7d" providerId="ADAL" clId="{A6C787AC-208F-C24E-A96B-DA9F45CBC0FB}" dt="2021-10-13T09:08:14.760" v="3044" actId="20577"/>
          <ac:spMkLst>
            <pc:docMk/>
            <pc:sldMk cId="1349198562" sldId="375"/>
            <ac:spMk id="7" creationId="{27E1F840-5FCF-6D47-A664-4D6F214D6B29}"/>
          </ac:spMkLst>
        </pc:spChg>
        <pc:spChg chg="add mod">
          <ac:chgData name=" ＦＡＮＧ Ｘｉｎｔａｏ" userId="f5a69607-3c73-4172-a63e-2f8eff800f7d" providerId="ADAL" clId="{A6C787AC-208F-C24E-A96B-DA9F45CBC0FB}" dt="2021-10-13T09:08:24.146" v="3050" actId="1076"/>
          <ac:spMkLst>
            <pc:docMk/>
            <pc:sldMk cId="1349198562" sldId="375"/>
            <ac:spMk id="9" creationId="{B9B7006F-76A1-384C-98A2-D79BA13A23EF}"/>
          </ac:spMkLst>
        </pc:spChg>
        <pc:spChg chg="add mod">
          <ac:chgData name=" ＦＡＮＧ Ｘｉｎｔａｏ" userId="f5a69607-3c73-4172-a63e-2f8eff800f7d" providerId="ADAL" clId="{A6C787AC-208F-C24E-A96B-DA9F45CBC0FB}" dt="2021-10-14T07:41:26.591" v="3346" actId="20577"/>
          <ac:spMkLst>
            <pc:docMk/>
            <pc:sldMk cId="1349198562" sldId="375"/>
            <ac:spMk id="11" creationId="{B8521364-6552-F342-ABDE-759B3526D1CB}"/>
          </ac:spMkLst>
        </pc:spChg>
        <pc:spChg chg="add mod">
          <ac:chgData name=" ＦＡＮＧ Ｘｉｎｔａｏ" userId="f5a69607-3c73-4172-a63e-2f8eff800f7d" providerId="ADAL" clId="{A6C787AC-208F-C24E-A96B-DA9F45CBC0FB}" dt="2021-10-14T07:41:33.428" v="3347" actId="1076"/>
          <ac:spMkLst>
            <pc:docMk/>
            <pc:sldMk cId="1349198562" sldId="375"/>
            <ac:spMk id="13" creationId="{A8373A0F-6C81-EA41-B976-090DD2E62F38}"/>
          </ac:spMkLst>
        </pc:spChg>
      </pc:sldChg>
      <pc:sldChg chg="addSp delSp modSp add mod ord">
        <pc:chgData name=" ＦＡＮＧ Ｘｉｎｔａｏ" userId="f5a69607-3c73-4172-a63e-2f8eff800f7d" providerId="ADAL" clId="{A6C787AC-208F-C24E-A96B-DA9F45CBC0FB}" dt="2021-10-13T10:37:16.600" v="3186" actId="207"/>
        <pc:sldMkLst>
          <pc:docMk/>
          <pc:sldMk cId="2513663374" sldId="376"/>
        </pc:sldMkLst>
        <pc:spChg chg="del">
          <ac:chgData name=" ＦＡＮＧ Ｘｉｎｔａｏ" userId="f5a69607-3c73-4172-a63e-2f8eff800f7d" providerId="ADAL" clId="{A6C787AC-208F-C24E-A96B-DA9F45CBC0FB}" dt="2021-10-13T09:02:46.593" v="2907" actId="478"/>
          <ac:spMkLst>
            <pc:docMk/>
            <pc:sldMk cId="2513663374" sldId="376"/>
            <ac:spMk id="5" creationId="{F33130B8-44D8-5949-8B01-DBD9C647069B}"/>
          </ac:spMkLst>
        </pc:spChg>
        <pc:spChg chg="del">
          <ac:chgData name=" ＦＡＮＧ Ｘｉｎｔａｏ" userId="f5a69607-3c73-4172-a63e-2f8eff800f7d" providerId="ADAL" clId="{A6C787AC-208F-C24E-A96B-DA9F45CBC0FB}" dt="2021-10-13T09:02:48.201" v="2908" actId="478"/>
          <ac:spMkLst>
            <pc:docMk/>
            <pc:sldMk cId="2513663374" sldId="376"/>
            <ac:spMk id="7" creationId="{27E1F840-5FCF-6D47-A664-4D6F214D6B29}"/>
          </ac:spMkLst>
        </pc:spChg>
        <pc:spChg chg="del">
          <ac:chgData name=" ＦＡＮＧ Ｘｉｎｔａｏ" userId="f5a69607-3c73-4172-a63e-2f8eff800f7d" providerId="ADAL" clId="{A6C787AC-208F-C24E-A96B-DA9F45CBC0FB}" dt="2021-10-13T09:02:49.867" v="2909" actId="478"/>
          <ac:spMkLst>
            <pc:docMk/>
            <pc:sldMk cId="2513663374" sldId="376"/>
            <ac:spMk id="9" creationId="{B9B7006F-76A1-384C-98A2-D79BA13A23EF}"/>
          </ac:spMkLst>
        </pc:spChg>
        <pc:spChg chg="add mod">
          <ac:chgData name=" ＦＡＮＧ Ｘｉｎｔａｏ" userId="f5a69607-3c73-4172-a63e-2f8eff800f7d" providerId="ADAL" clId="{A6C787AC-208F-C24E-A96B-DA9F45CBC0FB}" dt="2021-10-13T10:37:16.600" v="3186" actId="207"/>
          <ac:spMkLst>
            <pc:docMk/>
            <pc:sldMk cId="2513663374" sldId="376"/>
            <ac:spMk id="10" creationId="{93E5DE8A-ADD0-E741-9F96-EC15349F6738}"/>
          </ac:spMkLst>
        </pc:spChg>
        <pc:spChg chg="del">
          <ac:chgData name=" ＦＡＮＧ Ｘｉｎｔａｏ" userId="f5a69607-3c73-4172-a63e-2f8eff800f7d" providerId="ADAL" clId="{A6C787AC-208F-C24E-A96B-DA9F45CBC0FB}" dt="2021-10-13T09:02:51.213" v="2910" actId="478"/>
          <ac:spMkLst>
            <pc:docMk/>
            <pc:sldMk cId="2513663374" sldId="376"/>
            <ac:spMk id="11" creationId="{B8521364-6552-F342-ABDE-759B3526D1CB}"/>
          </ac:spMkLst>
        </pc:spChg>
        <pc:spChg chg="del">
          <ac:chgData name=" ＦＡＮＧ Ｘｉｎｔａｏ" userId="f5a69607-3c73-4172-a63e-2f8eff800f7d" providerId="ADAL" clId="{A6C787AC-208F-C24E-A96B-DA9F45CBC0FB}" dt="2021-10-13T09:02:53.477" v="2911" actId="478"/>
          <ac:spMkLst>
            <pc:docMk/>
            <pc:sldMk cId="2513663374" sldId="376"/>
            <ac:spMk id="13" creationId="{A8373A0F-6C81-EA41-B976-090DD2E62F38}"/>
          </ac:spMkLst>
        </pc:spChg>
      </pc:sldChg>
    </pc:docChg>
  </pc:docChgLst>
  <pc:docChgLst>
    <pc:chgData name=" ＦＡＮＧ Ｘｉｎｔａｏ" userId="f5a69607-3c73-4172-a63e-2f8eff800f7d" providerId="ADAL" clId="{88E1C888-ABAC-E846-8A43-BD191F8DF39F}"/>
    <pc:docChg chg="undo custSel addSld delSld modSld sldOrd">
      <pc:chgData name=" ＦＡＮＧ Ｘｉｎｔａｏ" userId="f5a69607-3c73-4172-a63e-2f8eff800f7d" providerId="ADAL" clId="{88E1C888-ABAC-E846-8A43-BD191F8DF39F}" dt="2021-09-23T06:58:30.138" v="4017" actId="478"/>
      <pc:docMkLst>
        <pc:docMk/>
      </pc:docMkLst>
      <pc:sldChg chg="modSp mod">
        <pc:chgData name=" ＦＡＮＧ Ｘｉｎｔａｏ" userId="f5a69607-3c73-4172-a63e-2f8eff800f7d" providerId="ADAL" clId="{88E1C888-ABAC-E846-8A43-BD191F8DF39F}" dt="2021-09-21T01:41:06.312" v="3384" actId="20577"/>
        <pc:sldMkLst>
          <pc:docMk/>
          <pc:sldMk cId="3527916796" sldId="256"/>
        </pc:sldMkLst>
        <pc:spChg chg="mod">
          <ac:chgData name=" ＦＡＮＧ Ｘｉｎｔａｏ" userId="f5a69607-3c73-4172-a63e-2f8eff800f7d" providerId="ADAL" clId="{88E1C888-ABAC-E846-8A43-BD191F8DF39F}" dt="2021-09-21T01:41:06.312" v="3384" actId="20577"/>
          <ac:spMkLst>
            <pc:docMk/>
            <pc:sldMk cId="3527916796" sldId="256"/>
            <ac:spMk id="2" creationId="{C09F0BFF-3663-0E4B-A023-6B2E72947AE0}"/>
          </ac:spMkLst>
        </pc:spChg>
        <pc:spChg chg="mod">
          <ac:chgData name=" ＦＡＮＧ Ｘｉｎｔａｏ" userId="f5a69607-3c73-4172-a63e-2f8eff800f7d" providerId="ADAL" clId="{88E1C888-ABAC-E846-8A43-BD191F8DF39F}" dt="2021-09-16T02:39:13.807" v="1307" actId="20577"/>
          <ac:spMkLst>
            <pc:docMk/>
            <pc:sldMk cId="3527916796" sldId="256"/>
            <ac:spMk id="8" creationId="{B013F1E0-8EFF-3D49-B889-08681EED31DD}"/>
          </ac:spMkLst>
        </pc:spChg>
      </pc:sldChg>
      <pc:sldChg chg="modSp mod ord">
        <pc:chgData name=" ＦＡＮＧ Ｘｉｎｔａｏ" userId="f5a69607-3c73-4172-a63e-2f8eff800f7d" providerId="ADAL" clId="{88E1C888-ABAC-E846-8A43-BD191F8DF39F}" dt="2021-09-13T02:41:28.066" v="628" actId="20578"/>
        <pc:sldMkLst>
          <pc:docMk/>
          <pc:sldMk cId="1944543615" sldId="265"/>
        </pc:sldMkLst>
        <pc:spChg chg="mod">
          <ac:chgData name=" ＦＡＮＧ Ｘｉｎｔａｏ" userId="f5a69607-3c73-4172-a63e-2f8eff800f7d" providerId="ADAL" clId="{88E1C888-ABAC-E846-8A43-BD191F8DF39F}" dt="2021-09-13T02:04:33.493" v="58" actId="5793"/>
          <ac:spMkLst>
            <pc:docMk/>
            <pc:sldMk cId="1944543615" sldId="265"/>
            <ac:spMk id="3" creationId="{80DD6DD9-4DED-43D1-B8A0-AC78CFD0096E}"/>
          </ac:spMkLst>
        </pc:spChg>
      </pc:sldChg>
      <pc:sldChg chg="ord">
        <pc:chgData name=" ＦＡＮＧ Ｘｉｎｔａｏ" userId="f5a69607-3c73-4172-a63e-2f8eff800f7d" providerId="ADAL" clId="{88E1C888-ABAC-E846-8A43-BD191F8DF39F}" dt="2021-09-13T02:05:28.735" v="61" actId="20578"/>
        <pc:sldMkLst>
          <pc:docMk/>
          <pc:sldMk cId="4172746188" sldId="266"/>
        </pc:sldMkLst>
      </pc:sldChg>
      <pc:sldChg chg="modSp add mod ord">
        <pc:chgData name=" ＦＡＮＧ Ｘｉｎｔａｏ" userId="f5a69607-3c73-4172-a63e-2f8eff800f7d" providerId="ADAL" clId="{88E1C888-ABAC-E846-8A43-BD191F8DF39F}" dt="2021-09-22T07:47:28.278" v="3927" actId="20577"/>
        <pc:sldMkLst>
          <pc:docMk/>
          <pc:sldMk cId="1075561700" sldId="267"/>
        </pc:sldMkLst>
        <pc:spChg chg="mod">
          <ac:chgData name=" ＦＡＮＧ Ｘｉｎｔａｏ" userId="f5a69607-3c73-4172-a63e-2f8eff800f7d" providerId="ADAL" clId="{88E1C888-ABAC-E846-8A43-BD191F8DF39F}" dt="2021-09-20T08:12:39.802" v="3004" actId="20577"/>
          <ac:spMkLst>
            <pc:docMk/>
            <pc:sldMk cId="1075561700" sldId="267"/>
            <ac:spMk id="2" creationId="{A389842B-C2BB-43EA-B7F5-9C669D69D790}"/>
          </ac:spMkLst>
        </pc:spChg>
        <pc:spChg chg="mod">
          <ac:chgData name=" ＦＡＮＧ Ｘｉｎｔａｏ" userId="f5a69607-3c73-4172-a63e-2f8eff800f7d" providerId="ADAL" clId="{88E1C888-ABAC-E846-8A43-BD191F8DF39F}" dt="2021-09-22T07:47:28.278" v="3927" actId="20577"/>
          <ac:spMkLst>
            <pc:docMk/>
            <pc:sldMk cId="1075561700" sldId="267"/>
            <ac:spMk id="3" creationId="{80DD6DD9-4DED-43D1-B8A0-AC78CFD0096E}"/>
          </ac:spMkLst>
        </pc:spChg>
      </pc:sldChg>
      <pc:sldChg chg="modSp mod">
        <pc:chgData name=" ＦＡＮＧ Ｘｉｎｔａｏ" userId="f5a69607-3c73-4172-a63e-2f8eff800f7d" providerId="ADAL" clId="{88E1C888-ABAC-E846-8A43-BD191F8DF39F}" dt="2021-09-22T07:47:00.289" v="3915" actId="1076"/>
        <pc:sldMkLst>
          <pc:docMk/>
          <pc:sldMk cId="2827441140" sldId="277"/>
        </pc:sldMkLst>
        <pc:spChg chg="mod">
          <ac:chgData name=" ＦＡＮＧ Ｘｉｎｔａｏ" userId="f5a69607-3c73-4172-a63e-2f8eff800f7d" providerId="ADAL" clId="{88E1C888-ABAC-E846-8A43-BD191F8DF39F}" dt="2021-09-22T07:24:43.808" v="3852" actId="14100"/>
          <ac:spMkLst>
            <pc:docMk/>
            <pc:sldMk cId="2827441140" sldId="277"/>
            <ac:spMk id="3" creationId="{A8147F66-0148-C54B-9DE9-1A310E62E13F}"/>
          </ac:spMkLst>
        </pc:spChg>
        <pc:spChg chg="mod">
          <ac:chgData name=" ＦＡＮＧ Ｘｉｎｔａｏ" userId="f5a69607-3c73-4172-a63e-2f8eff800f7d" providerId="ADAL" clId="{88E1C888-ABAC-E846-8A43-BD191F8DF39F}" dt="2021-09-22T07:47:00.289" v="3915" actId="1076"/>
          <ac:spMkLst>
            <pc:docMk/>
            <pc:sldMk cId="2827441140" sldId="277"/>
            <ac:spMk id="8" creationId="{84F9345E-30AC-6B48-8296-BE28C212BD40}"/>
          </ac:spMkLst>
        </pc:spChg>
      </pc:sldChg>
      <pc:sldChg chg="addSp delSp modSp mod">
        <pc:chgData name=" ＦＡＮＧ Ｘｉｎｔａｏ" userId="f5a69607-3c73-4172-a63e-2f8eff800f7d" providerId="ADAL" clId="{88E1C888-ABAC-E846-8A43-BD191F8DF39F}" dt="2021-09-21T04:26:53.740" v="3425" actId="20577"/>
        <pc:sldMkLst>
          <pc:docMk/>
          <pc:sldMk cId="1854875444" sldId="292"/>
        </pc:sldMkLst>
        <pc:spChg chg="mod">
          <ac:chgData name=" ＦＡＮＧ Ｘｉｎｔａｏ" userId="f5a69607-3c73-4172-a63e-2f8eff800f7d" providerId="ADAL" clId="{88E1C888-ABAC-E846-8A43-BD191F8DF39F}" dt="2021-09-21T04:26:53.740" v="3425" actId="20577"/>
          <ac:spMkLst>
            <pc:docMk/>
            <pc:sldMk cId="1854875444" sldId="292"/>
            <ac:spMk id="3" creationId="{1EA9E5FF-7BBC-FF4A-B1E1-EA6150DFD3FC}"/>
          </ac:spMkLst>
        </pc:spChg>
        <pc:spChg chg="add del mod">
          <ac:chgData name=" ＦＡＮＧ Ｘｉｎｔａｏ" userId="f5a69607-3c73-4172-a63e-2f8eff800f7d" providerId="ADAL" clId="{88E1C888-ABAC-E846-8A43-BD191F8DF39F}" dt="2021-09-20T07:07:40.886" v="2551" actId="478"/>
          <ac:spMkLst>
            <pc:docMk/>
            <pc:sldMk cId="1854875444" sldId="292"/>
            <ac:spMk id="5" creationId="{897D7EED-BD28-D04A-A608-F5E03CAF836C}"/>
          </ac:spMkLst>
        </pc:spChg>
        <pc:spChg chg="mod">
          <ac:chgData name=" ＦＡＮＧ Ｘｉｎｔａｏ" userId="f5a69607-3c73-4172-a63e-2f8eff800f7d" providerId="ADAL" clId="{88E1C888-ABAC-E846-8A43-BD191F8DF39F}" dt="2021-09-20T07:02:39.344" v="2543" actId="108"/>
          <ac:spMkLst>
            <pc:docMk/>
            <pc:sldMk cId="1854875444" sldId="292"/>
            <ac:spMk id="8" creationId="{92FC31B9-34AB-164C-9280-3956E4E848E4}"/>
          </ac:spMkLst>
        </pc:spChg>
        <pc:picChg chg="del">
          <ac:chgData name=" ＦＡＮＧ Ｘｉｎｔａｏ" userId="f5a69607-3c73-4172-a63e-2f8eff800f7d" providerId="ADAL" clId="{88E1C888-ABAC-E846-8A43-BD191F8DF39F}" dt="2021-09-20T07:02:43.113" v="2544" actId="478"/>
          <ac:picMkLst>
            <pc:docMk/>
            <pc:sldMk cId="1854875444" sldId="292"/>
            <ac:picMk id="4" creationId="{3DA4A822-8933-C44D-B72D-0066BE9D1C46}"/>
          </ac:picMkLst>
        </pc:picChg>
        <pc:picChg chg="add mod">
          <ac:chgData name=" ＦＡＮＧ Ｘｉｎｔａｏ" userId="f5a69607-3c73-4172-a63e-2f8eff800f7d" providerId="ADAL" clId="{88E1C888-ABAC-E846-8A43-BD191F8DF39F}" dt="2021-09-20T07:07:54.877" v="2554" actId="167"/>
          <ac:picMkLst>
            <pc:docMk/>
            <pc:sldMk cId="1854875444" sldId="292"/>
            <ac:picMk id="9" creationId="{B6FCB7E2-814F-BD4B-8F39-F4D41A0A8321}"/>
          </ac:picMkLst>
        </pc:picChg>
      </pc:sldChg>
      <pc:sldChg chg="addSp delSp modSp mod">
        <pc:chgData name=" ＦＡＮＧ Ｘｉｎｔａｏ" userId="f5a69607-3c73-4172-a63e-2f8eff800f7d" providerId="ADAL" clId="{88E1C888-ABAC-E846-8A43-BD191F8DF39F}" dt="2021-09-22T07:46:13.930" v="3903" actId="20577"/>
        <pc:sldMkLst>
          <pc:docMk/>
          <pc:sldMk cId="4174256957" sldId="294"/>
        </pc:sldMkLst>
        <pc:spChg chg="mod">
          <ac:chgData name=" ＦＡＮＧ Ｘｉｎｔａｏ" userId="f5a69607-3c73-4172-a63e-2f8eff800f7d" providerId="ADAL" clId="{88E1C888-ABAC-E846-8A43-BD191F8DF39F}" dt="2021-09-20T04:07:54.066" v="1779" actId="20577"/>
          <ac:spMkLst>
            <pc:docMk/>
            <pc:sldMk cId="4174256957" sldId="294"/>
            <ac:spMk id="2" creationId="{7105C60E-B07C-584A-8B67-F96D786A43A7}"/>
          </ac:spMkLst>
        </pc:spChg>
        <pc:spChg chg="del mod">
          <ac:chgData name=" ＦＡＮＧ Ｘｉｎｔａｏ" userId="f5a69607-3c73-4172-a63e-2f8eff800f7d" providerId="ADAL" clId="{88E1C888-ABAC-E846-8A43-BD191F8DF39F}" dt="2021-09-13T02:06:56.699" v="137"/>
          <ac:spMkLst>
            <pc:docMk/>
            <pc:sldMk cId="4174256957" sldId="294"/>
            <ac:spMk id="4" creationId="{2997FBF3-6EF5-DC40-877E-84100D32EBD5}"/>
          </ac:spMkLst>
        </pc:spChg>
        <pc:spChg chg="add mod">
          <ac:chgData name=" ＦＡＮＧ Ｘｉｎｔａｏ" userId="f5a69607-3c73-4172-a63e-2f8eff800f7d" providerId="ADAL" clId="{88E1C888-ABAC-E846-8A43-BD191F8DF39F}" dt="2021-09-22T07:46:13.930" v="3903" actId="20577"/>
          <ac:spMkLst>
            <pc:docMk/>
            <pc:sldMk cId="4174256957" sldId="294"/>
            <ac:spMk id="5" creationId="{2C417C53-2B2D-CD4F-B081-FC3E746EE27E}"/>
          </ac:spMkLst>
        </pc:spChg>
        <pc:spChg chg="add del mod">
          <ac:chgData name=" ＦＡＮＧ Ｘｉｎｔａｏ" userId="f5a69607-3c73-4172-a63e-2f8eff800f7d" providerId="ADAL" clId="{88E1C888-ABAC-E846-8A43-BD191F8DF39F}" dt="2021-09-13T02:07:26.187" v="141" actId="767"/>
          <ac:spMkLst>
            <pc:docMk/>
            <pc:sldMk cId="4174256957" sldId="294"/>
            <ac:spMk id="5" creationId="{C90353D2-6404-CD4D-9616-A41833F561B3}"/>
          </ac:spMkLst>
        </pc:spChg>
        <pc:spChg chg="add del mod">
          <ac:chgData name=" ＦＡＮＧ Ｘｉｎｔａｏ" userId="f5a69607-3c73-4172-a63e-2f8eff800f7d" providerId="ADAL" clId="{88E1C888-ABAC-E846-8A43-BD191F8DF39F}" dt="2021-09-15T05:04:33.965" v="1275" actId="478"/>
          <ac:spMkLst>
            <pc:docMk/>
            <pc:sldMk cId="4174256957" sldId="294"/>
            <ac:spMk id="6" creationId="{C3525BE1-F252-204A-8337-643E1CB397AC}"/>
          </ac:spMkLst>
        </pc:spChg>
        <pc:graphicFrameChg chg="add mod modGraphic">
          <ac:chgData name=" ＦＡＮＧ Ｘｉｎｔａｏ" userId="f5a69607-3c73-4172-a63e-2f8eff800f7d" providerId="ADAL" clId="{88E1C888-ABAC-E846-8A43-BD191F8DF39F}" dt="2021-09-20T04:07:35.991" v="1776" actId="207"/>
          <ac:graphicFrameMkLst>
            <pc:docMk/>
            <pc:sldMk cId="4174256957" sldId="294"/>
            <ac:graphicFrameMk id="4" creationId="{E89C9CEE-C9F3-224C-A908-E09FAC1FBDB5}"/>
          </ac:graphicFrameMkLst>
        </pc:graphicFrameChg>
      </pc:sldChg>
      <pc:sldChg chg="modSp add del mod">
        <pc:chgData name=" ＦＡＮＧ Ｘｉｎｔａｏ" userId="f5a69607-3c73-4172-a63e-2f8eff800f7d" providerId="ADAL" clId="{88E1C888-ABAC-E846-8A43-BD191F8DF39F}" dt="2021-09-22T06:35:09.764" v="3816" actId="2696"/>
        <pc:sldMkLst>
          <pc:docMk/>
          <pc:sldMk cId="843165136" sldId="296"/>
        </pc:sldMkLst>
        <pc:spChg chg="mod">
          <ac:chgData name=" ＦＡＮＧ Ｘｉｎｔａｏ" userId="f5a69607-3c73-4172-a63e-2f8eff800f7d" providerId="ADAL" clId="{88E1C888-ABAC-E846-8A43-BD191F8DF39F}" dt="2021-09-22T06:34:00.916" v="3802" actId="12"/>
          <ac:spMkLst>
            <pc:docMk/>
            <pc:sldMk cId="843165136" sldId="296"/>
            <ac:spMk id="4" creationId="{E79A4B64-359A-2446-8677-4C29C8F213EB}"/>
          </ac:spMkLst>
        </pc:spChg>
      </pc:sldChg>
      <pc:sldChg chg="delSp modSp mod ord">
        <pc:chgData name=" ＦＡＮＧ Ｘｉｎｔａｏ" userId="f5a69607-3c73-4172-a63e-2f8eff800f7d" providerId="ADAL" clId="{88E1C888-ABAC-E846-8A43-BD191F8DF39F}" dt="2021-09-23T06:58:30.138" v="4017" actId="478"/>
        <pc:sldMkLst>
          <pc:docMk/>
          <pc:sldMk cId="3536378391" sldId="297"/>
        </pc:sldMkLst>
        <pc:spChg chg="mod">
          <ac:chgData name=" ＦＡＮＧ Ｘｉｎｔａｏ" userId="f5a69607-3c73-4172-a63e-2f8eff800f7d" providerId="ADAL" clId="{88E1C888-ABAC-E846-8A43-BD191F8DF39F}" dt="2021-09-22T07:42:58.539" v="3882" actId="20577"/>
          <ac:spMkLst>
            <pc:docMk/>
            <pc:sldMk cId="3536378391" sldId="297"/>
            <ac:spMk id="4" creationId="{641B038D-EC1B-2344-B588-23BA2A8386AB}"/>
          </ac:spMkLst>
        </pc:spChg>
        <pc:spChg chg="mod">
          <ac:chgData name=" ＦＡＮＧ Ｘｉｎｔａｏ" userId="f5a69607-3c73-4172-a63e-2f8eff800f7d" providerId="ADAL" clId="{88E1C888-ABAC-E846-8A43-BD191F8DF39F}" dt="2021-09-20T08:27:04.977" v="3268" actId="207"/>
          <ac:spMkLst>
            <pc:docMk/>
            <pc:sldMk cId="3536378391" sldId="297"/>
            <ac:spMk id="5" creationId="{4264A503-7D63-4547-BDCB-7DD0FF600FE1}"/>
          </ac:spMkLst>
        </pc:spChg>
        <pc:spChg chg="mod">
          <ac:chgData name=" ＦＡＮＧ Ｘｉｎｔａｏ" userId="f5a69607-3c73-4172-a63e-2f8eff800f7d" providerId="ADAL" clId="{88E1C888-ABAC-E846-8A43-BD191F8DF39F}" dt="2021-09-23T06:58:24.462" v="4016" actId="14100"/>
          <ac:spMkLst>
            <pc:docMk/>
            <pc:sldMk cId="3536378391" sldId="297"/>
            <ac:spMk id="6" creationId="{6AA830C0-F234-AF41-BAD3-29CA085043DC}"/>
          </ac:spMkLst>
        </pc:spChg>
        <pc:spChg chg="mod">
          <ac:chgData name=" ＦＡＮＧ Ｘｉｎｔａｏ" userId="f5a69607-3c73-4172-a63e-2f8eff800f7d" providerId="ADAL" clId="{88E1C888-ABAC-E846-8A43-BD191F8DF39F}" dt="2021-09-20T08:27:35.023" v="3273" actId="207"/>
          <ac:spMkLst>
            <pc:docMk/>
            <pc:sldMk cId="3536378391" sldId="297"/>
            <ac:spMk id="22" creationId="{1B590A2C-F58C-9B4F-A5D4-61209A05B146}"/>
          </ac:spMkLst>
        </pc:spChg>
        <pc:spChg chg="mod">
          <ac:chgData name=" ＦＡＮＧ Ｘｉｎｔａｏ" userId="f5a69607-3c73-4172-a63e-2f8eff800f7d" providerId="ADAL" clId="{88E1C888-ABAC-E846-8A43-BD191F8DF39F}" dt="2021-09-20T08:27:23.411" v="3272" actId="207"/>
          <ac:spMkLst>
            <pc:docMk/>
            <pc:sldMk cId="3536378391" sldId="297"/>
            <ac:spMk id="24" creationId="{27E2B359-3C4B-5749-A8EF-0B494E3A718A}"/>
          </ac:spMkLst>
        </pc:spChg>
        <pc:spChg chg="mod">
          <ac:chgData name=" ＦＡＮＧ Ｘｉｎｔａｏ" userId="f5a69607-3c73-4172-a63e-2f8eff800f7d" providerId="ADAL" clId="{88E1C888-ABAC-E846-8A43-BD191F8DF39F}" dt="2021-09-20T08:27:08.973" v="3269" actId="207"/>
          <ac:spMkLst>
            <pc:docMk/>
            <pc:sldMk cId="3536378391" sldId="297"/>
            <ac:spMk id="25" creationId="{C1C7B979-9066-224E-B511-70067487CE82}"/>
          </ac:spMkLst>
        </pc:spChg>
        <pc:spChg chg="del mod">
          <ac:chgData name=" ＦＡＮＧ Ｘｉｎｔａｏ" userId="f5a69607-3c73-4172-a63e-2f8eff800f7d" providerId="ADAL" clId="{88E1C888-ABAC-E846-8A43-BD191F8DF39F}" dt="2021-09-23T06:58:30.138" v="4017" actId="478"/>
          <ac:spMkLst>
            <pc:docMk/>
            <pc:sldMk cId="3536378391" sldId="297"/>
            <ac:spMk id="26" creationId="{26CB3C00-DDDD-2946-B381-E3366D1580B6}"/>
          </ac:spMkLst>
        </pc:spChg>
      </pc:sldChg>
      <pc:sldChg chg="modSp mod">
        <pc:chgData name=" ＦＡＮＧ Ｘｉｎｔａｏ" userId="f5a69607-3c73-4172-a63e-2f8eff800f7d" providerId="ADAL" clId="{88E1C888-ABAC-E846-8A43-BD191F8DF39F}" dt="2021-09-21T06:15:38.766" v="3458" actId="20577"/>
        <pc:sldMkLst>
          <pc:docMk/>
          <pc:sldMk cId="1134940727" sldId="298"/>
        </pc:sldMkLst>
        <pc:spChg chg="mod">
          <ac:chgData name=" ＦＡＮＧ Ｘｉｎｔａｏ" userId="f5a69607-3c73-4172-a63e-2f8eff800f7d" providerId="ADAL" clId="{88E1C888-ABAC-E846-8A43-BD191F8DF39F}" dt="2021-09-21T06:15:38.766" v="3458" actId="20577"/>
          <ac:spMkLst>
            <pc:docMk/>
            <pc:sldMk cId="1134940727" sldId="298"/>
            <ac:spMk id="2" creationId="{2AC1705E-C8DA-3149-B89F-04BEE44E2988}"/>
          </ac:spMkLst>
        </pc:spChg>
        <pc:spChg chg="mod">
          <ac:chgData name=" ＦＡＮＧ Ｘｉｎｔａｏ" userId="f5a69607-3c73-4172-a63e-2f8eff800f7d" providerId="ADAL" clId="{88E1C888-ABAC-E846-8A43-BD191F8DF39F}" dt="2021-09-13T02:30:44.948" v="391" actId="15"/>
          <ac:spMkLst>
            <pc:docMk/>
            <pc:sldMk cId="1134940727" sldId="298"/>
            <ac:spMk id="4" creationId="{FD3D7DB2-EAC8-0C40-ADD9-53382626B816}"/>
          </ac:spMkLst>
        </pc:spChg>
      </pc:sldChg>
      <pc:sldChg chg="del">
        <pc:chgData name=" ＦＡＮＧ Ｘｉｎｔａｏ" userId="f5a69607-3c73-4172-a63e-2f8eff800f7d" providerId="ADAL" clId="{88E1C888-ABAC-E846-8A43-BD191F8DF39F}" dt="2021-09-13T02:48:32.640" v="783" actId="2696"/>
        <pc:sldMkLst>
          <pc:docMk/>
          <pc:sldMk cId="2301113523" sldId="318"/>
        </pc:sldMkLst>
      </pc:sldChg>
      <pc:sldChg chg="del">
        <pc:chgData name=" ＦＡＮＧ Ｘｉｎｔａｏ" userId="f5a69607-3c73-4172-a63e-2f8eff800f7d" providerId="ADAL" clId="{88E1C888-ABAC-E846-8A43-BD191F8DF39F}" dt="2021-09-13T02:48:32.640" v="783" actId="2696"/>
        <pc:sldMkLst>
          <pc:docMk/>
          <pc:sldMk cId="1198251673" sldId="319"/>
        </pc:sldMkLst>
      </pc:sldChg>
      <pc:sldChg chg="delSp modSp mod">
        <pc:chgData name=" ＦＡＮＧ Ｘｉｎｔａｏ" userId="f5a69607-3c73-4172-a63e-2f8eff800f7d" providerId="ADAL" clId="{88E1C888-ABAC-E846-8A43-BD191F8DF39F}" dt="2021-09-21T06:18:06.662" v="3471" actId="1076"/>
        <pc:sldMkLst>
          <pc:docMk/>
          <pc:sldMk cId="2689981119" sldId="321"/>
        </pc:sldMkLst>
        <pc:spChg chg="del">
          <ac:chgData name=" ＦＡＮＧ Ｘｉｎｔａｏ" userId="f5a69607-3c73-4172-a63e-2f8eff800f7d" providerId="ADAL" clId="{88E1C888-ABAC-E846-8A43-BD191F8DF39F}" dt="2021-09-21T06:18:02.841" v="3470" actId="478"/>
          <ac:spMkLst>
            <pc:docMk/>
            <pc:sldMk cId="2689981119" sldId="321"/>
            <ac:spMk id="6" creationId="{BFCEB752-19C4-2741-9F03-F9990021C9AB}"/>
          </ac:spMkLst>
        </pc:spChg>
        <pc:graphicFrameChg chg="mod">
          <ac:chgData name=" ＦＡＮＧ Ｘｉｎｔａｏ" userId="f5a69607-3c73-4172-a63e-2f8eff800f7d" providerId="ADAL" clId="{88E1C888-ABAC-E846-8A43-BD191F8DF39F}" dt="2021-09-21T06:18:06.662" v="3471" actId="1076"/>
          <ac:graphicFrameMkLst>
            <pc:docMk/>
            <pc:sldMk cId="2689981119" sldId="321"/>
            <ac:graphicFrameMk id="7" creationId="{BC435127-E38C-2B49-AC42-BDACDBAD73AB}"/>
          </ac:graphicFrameMkLst>
        </pc:graphicFrameChg>
      </pc:sldChg>
      <pc:sldChg chg="delSp modSp del mod">
        <pc:chgData name=" ＦＡＮＧ Ｘｉｎｔａｏ" userId="f5a69607-3c73-4172-a63e-2f8eff800f7d" providerId="ADAL" clId="{88E1C888-ABAC-E846-8A43-BD191F8DF39F}" dt="2021-09-21T06:16:38.332" v="3464" actId="2696"/>
        <pc:sldMkLst>
          <pc:docMk/>
          <pc:sldMk cId="4088641167" sldId="338"/>
        </pc:sldMkLst>
        <pc:spChg chg="del">
          <ac:chgData name=" ＦＡＮＧ Ｘｉｎｔａｏ" userId="f5a69607-3c73-4172-a63e-2f8eff800f7d" providerId="ADAL" clId="{88E1C888-ABAC-E846-8A43-BD191F8DF39F}" dt="2021-09-21T06:16:20.598" v="3462" actId="478"/>
          <ac:spMkLst>
            <pc:docMk/>
            <pc:sldMk cId="4088641167" sldId="338"/>
            <ac:spMk id="6" creationId="{2CAC900B-3F7F-A048-9A6B-6CED9D8D3D79}"/>
          </ac:spMkLst>
        </pc:spChg>
        <pc:graphicFrameChg chg="mod">
          <ac:chgData name=" ＦＡＮＧ Ｘｉｎｔａｏ" userId="f5a69607-3c73-4172-a63e-2f8eff800f7d" providerId="ADAL" clId="{88E1C888-ABAC-E846-8A43-BD191F8DF39F}" dt="2021-09-21T06:16:30.733" v="3463" actId="1076"/>
          <ac:graphicFrameMkLst>
            <pc:docMk/>
            <pc:sldMk cId="4088641167" sldId="338"/>
            <ac:graphicFrameMk id="4" creationId="{D226A5CC-C41C-6740-8DEF-6B011F4B3669}"/>
          </ac:graphicFrameMkLst>
        </pc:graphicFrameChg>
      </pc:sldChg>
      <pc:sldChg chg="del">
        <pc:chgData name=" ＦＡＮＧ Ｘｉｎｔａｏ" userId="f5a69607-3c73-4172-a63e-2f8eff800f7d" providerId="ADAL" clId="{88E1C888-ABAC-E846-8A43-BD191F8DF39F}" dt="2021-09-13T02:48:59.473" v="785" actId="2696"/>
        <pc:sldMkLst>
          <pc:docMk/>
          <pc:sldMk cId="3765152966" sldId="346"/>
        </pc:sldMkLst>
      </pc:sldChg>
      <pc:sldChg chg="del">
        <pc:chgData name=" ＦＡＮＧ Ｘｉｎｔａｏ" userId="f5a69607-3c73-4172-a63e-2f8eff800f7d" providerId="ADAL" clId="{88E1C888-ABAC-E846-8A43-BD191F8DF39F}" dt="2021-09-13T02:48:41.924" v="784" actId="2696"/>
        <pc:sldMkLst>
          <pc:docMk/>
          <pc:sldMk cId="4237916444" sldId="348"/>
        </pc:sldMkLst>
      </pc:sldChg>
      <pc:sldChg chg="del">
        <pc:chgData name=" ＦＡＮＧ Ｘｉｎｔａｏ" userId="f5a69607-3c73-4172-a63e-2f8eff800f7d" providerId="ADAL" clId="{88E1C888-ABAC-E846-8A43-BD191F8DF39F}" dt="2021-09-13T02:48:32.640" v="783" actId="2696"/>
        <pc:sldMkLst>
          <pc:docMk/>
          <pc:sldMk cId="4270133082" sldId="349"/>
        </pc:sldMkLst>
      </pc:sldChg>
      <pc:sldChg chg="del">
        <pc:chgData name=" ＦＡＮＧ Ｘｉｎｔａｏ" userId="f5a69607-3c73-4172-a63e-2f8eff800f7d" providerId="ADAL" clId="{88E1C888-ABAC-E846-8A43-BD191F8DF39F}" dt="2021-09-13T02:50:32.296" v="786" actId="2696"/>
        <pc:sldMkLst>
          <pc:docMk/>
          <pc:sldMk cId="4195309637" sldId="350"/>
        </pc:sldMkLst>
      </pc:sldChg>
      <pc:sldChg chg="delSp mod">
        <pc:chgData name=" ＦＡＮＧ Ｘｉｎｔａｏ" userId="f5a69607-3c73-4172-a63e-2f8eff800f7d" providerId="ADAL" clId="{88E1C888-ABAC-E846-8A43-BD191F8DF39F}" dt="2021-09-21T06:19:26.358" v="3476" actId="478"/>
        <pc:sldMkLst>
          <pc:docMk/>
          <pc:sldMk cId="2784970241" sldId="351"/>
        </pc:sldMkLst>
        <pc:spChg chg="del">
          <ac:chgData name=" ＦＡＮＧ Ｘｉｎｔａｏ" userId="f5a69607-3c73-4172-a63e-2f8eff800f7d" providerId="ADAL" clId="{88E1C888-ABAC-E846-8A43-BD191F8DF39F}" dt="2021-09-21T06:19:26.358" v="3476" actId="478"/>
          <ac:spMkLst>
            <pc:docMk/>
            <pc:sldMk cId="2784970241" sldId="351"/>
            <ac:spMk id="8" creationId="{982C8486-D1DB-E446-85A1-F3FEE59A87A1}"/>
          </ac:spMkLst>
        </pc:spChg>
        <pc:spChg chg="del">
          <ac:chgData name=" ＦＡＮＧ Ｘｉｎｔａｏ" userId="f5a69607-3c73-4172-a63e-2f8eff800f7d" providerId="ADAL" clId="{88E1C888-ABAC-E846-8A43-BD191F8DF39F}" dt="2021-09-21T06:19:24.478" v="3475" actId="478"/>
          <ac:spMkLst>
            <pc:docMk/>
            <pc:sldMk cId="2784970241" sldId="351"/>
            <ac:spMk id="9" creationId="{BFD5C99C-5DEE-684D-A048-37A7817B705E}"/>
          </ac:spMkLst>
        </pc:spChg>
      </pc:sldChg>
      <pc:sldChg chg="delSp modSp mod">
        <pc:chgData name=" ＦＡＮＧ Ｘｉｎｔａｏ" userId="f5a69607-3c73-4172-a63e-2f8eff800f7d" providerId="ADAL" clId="{88E1C888-ABAC-E846-8A43-BD191F8DF39F}" dt="2021-09-21T06:19:50.436" v="3478" actId="1076"/>
        <pc:sldMkLst>
          <pc:docMk/>
          <pc:sldMk cId="3992963441" sldId="353"/>
        </pc:sldMkLst>
        <pc:spChg chg="del">
          <ac:chgData name=" ＦＡＮＧ Ｘｉｎｔａｏ" userId="f5a69607-3c73-4172-a63e-2f8eff800f7d" providerId="ADAL" clId="{88E1C888-ABAC-E846-8A43-BD191F8DF39F}" dt="2021-09-21T06:19:40.365" v="3477" actId="478"/>
          <ac:spMkLst>
            <pc:docMk/>
            <pc:sldMk cId="3992963441" sldId="353"/>
            <ac:spMk id="5" creationId="{1B302267-90C3-4749-BEA8-E42493AC0CB8}"/>
          </ac:spMkLst>
        </pc:spChg>
        <pc:graphicFrameChg chg="mod">
          <ac:chgData name=" ＦＡＮＧ Ｘｉｎｔａｏ" userId="f5a69607-3c73-4172-a63e-2f8eff800f7d" providerId="ADAL" clId="{88E1C888-ABAC-E846-8A43-BD191F8DF39F}" dt="2021-09-21T06:19:50.436" v="3478" actId="1076"/>
          <ac:graphicFrameMkLst>
            <pc:docMk/>
            <pc:sldMk cId="3992963441" sldId="353"/>
            <ac:graphicFrameMk id="6" creationId="{36A3B942-A982-3D43-B6E0-BD82A5F50883}"/>
          </ac:graphicFrameMkLst>
        </pc:graphicFrameChg>
      </pc:sldChg>
      <pc:sldChg chg="del">
        <pc:chgData name=" ＦＡＮＧ Ｘｉｎｔａｏ" userId="f5a69607-3c73-4172-a63e-2f8eff800f7d" providerId="ADAL" clId="{88E1C888-ABAC-E846-8A43-BD191F8DF39F}" dt="2021-09-13T02:50:32.296" v="786" actId="2696"/>
        <pc:sldMkLst>
          <pc:docMk/>
          <pc:sldMk cId="2019343375" sldId="354"/>
        </pc:sldMkLst>
      </pc:sldChg>
      <pc:sldChg chg="del">
        <pc:chgData name=" ＦＡＮＧ Ｘｉｎｔａｏ" userId="f5a69607-3c73-4172-a63e-2f8eff800f7d" providerId="ADAL" clId="{88E1C888-ABAC-E846-8A43-BD191F8DF39F}" dt="2021-09-13T02:50:32.296" v="786" actId="2696"/>
        <pc:sldMkLst>
          <pc:docMk/>
          <pc:sldMk cId="24888095" sldId="355"/>
        </pc:sldMkLst>
      </pc:sldChg>
      <pc:sldChg chg="del">
        <pc:chgData name=" ＦＡＮＧ Ｘｉｎｔａｏ" userId="f5a69607-3c73-4172-a63e-2f8eff800f7d" providerId="ADAL" clId="{88E1C888-ABAC-E846-8A43-BD191F8DF39F}" dt="2021-09-13T02:50:32.296" v="786" actId="2696"/>
        <pc:sldMkLst>
          <pc:docMk/>
          <pc:sldMk cId="1873579372" sldId="356"/>
        </pc:sldMkLst>
      </pc:sldChg>
      <pc:sldChg chg="addSp delSp modSp mod ord">
        <pc:chgData name=" ＦＡＮＧ Ｘｉｎｔａｏ" userId="f5a69607-3c73-4172-a63e-2f8eff800f7d" providerId="ADAL" clId="{88E1C888-ABAC-E846-8A43-BD191F8DF39F}" dt="2021-09-22T07:48:56.292" v="3973" actId="20577"/>
        <pc:sldMkLst>
          <pc:docMk/>
          <pc:sldMk cId="3834671899" sldId="358"/>
        </pc:sldMkLst>
        <pc:spChg chg="mod">
          <ac:chgData name=" ＦＡＮＧ Ｘｉｎｔａｏ" userId="f5a69607-3c73-4172-a63e-2f8eff800f7d" providerId="ADAL" clId="{88E1C888-ABAC-E846-8A43-BD191F8DF39F}" dt="2021-09-22T07:48:56.292" v="3973" actId="20577"/>
          <ac:spMkLst>
            <pc:docMk/>
            <pc:sldMk cId="3834671899" sldId="358"/>
            <ac:spMk id="2" creationId="{6CA51CBF-1CF7-2C4E-A052-82A87C20A5B8}"/>
          </ac:spMkLst>
        </pc:spChg>
        <pc:spChg chg="del mod">
          <ac:chgData name=" ＦＡＮＧ Ｘｉｎｔａｏ" userId="f5a69607-3c73-4172-a63e-2f8eff800f7d" providerId="ADAL" clId="{88E1C888-ABAC-E846-8A43-BD191F8DF39F}" dt="2021-09-20T07:29:56.775" v="2777" actId="478"/>
          <ac:spMkLst>
            <pc:docMk/>
            <pc:sldMk cId="3834671899" sldId="358"/>
            <ac:spMk id="4" creationId="{97966FBB-5165-C84B-9FC8-90AED0C944FD}"/>
          </ac:spMkLst>
        </pc:spChg>
        <pc:spChg chg="del">
          <ac:chgData name=" ＦＡＮＧ Ｘｉｎｔａｏ" userId="f5a69607-3c73-4172-a63e-2f8eff800f7d" providerId="ADAL" clId="{88E1C888-ABAC-E846-8A43-BD191F8DF39F}" dt="2021-09-13T03:01:04.807" v="1106" actId="478"/>
          <ac:spMkLst>
            <pc:docMk/>
            <pc:sldMk cId="3834671899" sldId="358"/>
            <ac:spMk id="5" creationId="{A01F4C86-2415-5A4D-95A2-B235D706340B}"/>
          </ac:spMkLst>
        </pc:spChg>
        <pc:spChg chg="del mod">
          <ac:chgData name=" ＦＡＮＧ Ｘｉｎｔａｏ" userId="f5a69607-3c73-4172-a63e-2f8eff800f7d" providerId="ADAL" clId="{88E1C888-ABAC-E846-8A43-BD191F8DF39F}" dt="2021-09-13T03:01:03.401" v="1105" actId="478"/>
          <ac:spMkLst>
            <pc:docMk/>
            <pc:sldMk cId="3834671899" sldId="358"/>
            <ac:spMk id="6" creationId="{61D934CC-5552-EA41-ABE3-DDEFA14D3247}"/>
          </ac:spMkLst>
        </pc:spChg>
        <pc:spChg chg="add mod">
          <ac:chgData name=" ＦＡＮＧ Ｘｉｎｔａｏ" userId="f5a69607-3c73-4172-a63e-2f8eff800f7d" providerId="ADAL" clId="{88E1C888-ABAC-E846-8A43-BD191F8DF39F}" dt="2021-09-20T07:41:25.734" v="2988" actId="1076"/>
          <ac:spMkLst>
            <pc:docMk/>
            <pc:sldMk cId="3834671899" sldId="358"/>
            <ac:spMk id="7" creationId="{33EC558A-B455-0B4F-821C-A6F11D4520ED}"/>
          </ac:spMkLst>
        </pc:spChg>
        <pc:graphicFrameChg chg="add mod modGraphic">
          <ac:chgData name=" ＦＡＮＧ Ｘｉｎｔａｏ" userId="f5a69607-3c73-4172-a63e-2f8eff800f7d" providerId="ADAL" clId="{88E1C888-ABAC-E846-8A43-BD191F8DF39F}" dt="2021-09-20T07:33:23.848" v="2867" actId="20577"/>
          <ac:graphicFrameMkLst>
            <pc:docMk/>
            <pc:sldMk cId="3834671899" sldId="358"/>
            <ac:graphicFrameMk id="5" creationId="{D7D488F2-1652-114A-89B8-1003660C10B4}"/>
          </ac:graphicFrameMkLst>
        </pc:graphicFrameChg>
        <pc:graphicFrameChg chg="add mod modGraphic">
          <ac:chgData name=" ＦＡＮＧ Ｘｉｎｔａｏ" userId="f5a69607-3c73-4172-a63e-2f8eff800f7d" providerId="ADAL" clId="{88E1C888-ABAC-E846-8A43-BD191F8DF39F}" dt="2021-09-20T07:42:18.988" v="2994" actId="20577"/>
          <ac:graphicFrameMkLst>
            <pc:docMk/>
            <pc:sldMk cId="3834671899" sldId="358"/>
            <ac:graphicFrameMk id="6" creationId="{3B7EDF5C-D8F3-DB40-970C-777559DFA37B}"/>
          </ac:graphicFrameMkLst>
        </pc:graphicFrameChg>
      </pc:sldChg>
      <pc:sldChg chg="addSp modSp add del mod">
        <pc:chgData name=" ＦＡＮＧ Ｘｉｎｔａｏ" userId="f5a69607-3c73-4172-a63e-2f8eff800f7d" providerId="ADAL" clId="{88E1C888-ABAC-E846-8A43-BD191F8DF39F}" dt="2021-09-15T05:10:07.702" v="1295" actId="2696"/>
        <pc:sldMkLst>
          <pc:docMk/>
          <pc:sldMk cId="1528863379" sldId="359"/>
        </pc:sldMkLst>
        <pc:spChg chg="add mod">
          <ac:chgData name=" ＦＡＮＧ Ｘｉｎｔａｏ" userId="f5a69607-3c73-4172-a63e-2f8eff800f7d" providerId="ADAL" clId="{88E1C888-ABAC-E846-8A43-BD191F8DF39F}" dt="2021-09-13T02:59:40.952" v="1077" actId="20577"/>
          <ac:spMkLst>
            <pc:docMk/>
            <pc:sldMk cId="1528863379" sldId="359"/>
            <ac:spMk id="4" creationId="{8459C0A1-41DB-144D-96B2-9B3C811024FD}"/>
          </ac:spMkLst>
        </pc:spChg>
      </pc:sldChg>
      <pc:sldChg chg="add del">
        <pc:chgData name=" ＦＡＮＧ Ｘｉｎｔａｏ" userId="f5a69607-3c73-4172-a63e-2f8eff800f7d" providerId="ADAL" clId="{88E1C888-ABAC-E846-8A43-BD191F8DF39F}" dt="2021-09-15T05:10:07.702" v="1295" actId="2696"/>
        <pc:sldMkLst>
          <pc:docMk/>
          <pc:sldMk cId="4166453159" sldId="360"/>
        </pc:sldMkLst>
      </pc:sldChg>
      <pc:sldChg chg="addSp delSp modSp mod">
        <pc:chgData name=" ＦＡＮＧ Ｘｉｎｔａｏ" userId="f5a69607-3c73-4172-a63e-2f8eff800f7d" providerId="ADAL" clId="{88E1C888-ABAC-E846-8A43-BD191F8DF39F}" dt="2021-09-22T07:51:07.982" v="3974" actId="404"/>
        <pc:sldMkLst>
          <pc:docMk/>
          <pc:sldMk cId="455829792" sldId="361"/>
        </pc:sldMkLst>
        <pc:spChg chg="mod">
          <ac:chgData name=" ＦＡＮＧ Ｘｉｎｔａｏ" userId="f5a69607-3c73-4172-a63e-2f8eff800f7d" providerId="ADAL" clId="{88E1C888-ABAC-E846-8A43-BD191F8DF39F}" dt="2021-09-22T06:34:25.262" v="3808" actId="20577"/>
          <ac:spMkLst>
            <pc:docMk/>
            <pc:sldMk cId="455829792" sldId="361"/>
            <ac:spMk id="2" creationId="{6CA51CBF-1CF7-2C4E-A052-82A87C20A5B8}"/>
          </ac:spMkLst>
        </pc:spChg>
        <pc:spChg chg="mod">
          <ac:chgData name=" ＦＡＮＧ Ｘｉｎｔａｏ" userId="f5a69607-3c73-4172-a63e-2f8eff800f7d" providerId="ADAL" clId="{88E1C888-ABAC-E846-8A43-BD191F8DF39F}" dt="2021-09-22T07:51:07.982" v="3974" actId="404"/>
          <ac:spMkLst>
            <pc:docMk/>
            <pc:sldMk cId="455829792" sldId="361"/>
            <ac:spMk id="4" creationId="{3C8F1BE0-FCA2-8C47-A9C4-BA3AA37FA064}"/>
          </ac:spMkLst>
        </pc:spChg>
        <pc:spChg chg="add del mod">
          <ac:chgData name=" ＦＡＮＧ Ｘｉｎｔａｏ" userId="f5a69607-3c73-4172-a63e-2f8eff800f7d" providerId="ADAL" clId="{88E1C888-ABAC-E846-8A43-BD191F8DF39F}" dt="2021-09-22T06:34:50.619" v="3814" actId="478"/>
          <ac:spMkLst>
            <pc:docMk/>
            <pc:sldMk cId="455829792" sldId="361"/>
            <ac:spMk id="5" creationId="{E584C05F-044A-1B41-A95C-E2C14DCC0C76}"/>
          </ac:spMkLst>
        </pc:spChg>
      </pc:sldChg>
      <pc:sldChg chg="delSp modSp mod">
        <pc:chgData name=" ＦＡＮＧ Ｘｉｎｔａｏ" userId="f5a69607-3c73-4172-a63e-2f8eff800f7d" providerId="ADAL" clId="{88E1C888-ABAC-E846-8A43-BD191F8DF39F}" dt="2021-09-21T06:19:18.702" v="3474" actId="478"/>
        <pc:sldMkLst>
          <pc:docMk/>
          <pc:sldMk cId="1831318354" sldId="362"/>
        </pc:sldMkLst>
        <pc:spChg chg="del mod">
          <ac:chgData name=" ＦＡＮＧ Ｘｉｎｔａｏ" userId="f5a69607-3c73-4172-a63e-2f8eff800f7d" providerId="ADAL" clId="{88E1C888-ABAC-E846-8A43-BD191F8DF39F}" dt="2021-09-21T06:19:18.702" v="3474" actId="478"/>
          <ac:spMkLst>
            <pc:docMk/>
            <pc:sldMk cId="1831318354" sldId="362"/>
            <ac:spMk id="8" creationId="{982C8486-D1DB-E446-85A1-F3FEE59A87A1}"/>
          </ac:spMkLst>
        </pc:spChg>
        <pc:spChg chg="del">
          <ac:chgData name=" ＦＡＮＧ Ｘｉｎｔａｏ" userId="f5a69607-3c73-4172-a63e-2f8eff800f7d" providerId="ADAL" clId="{88E1C888-ABAC-E846-8A43-BD191F8DF39F}" dt="2021-09-21T06:19:11.703" v="3472" actId="478"/>
          <ac:spMkLst>
            <pc:docMk/>
            <pc:sldMk cId="1831318354" sldId="362"/>
            <ac:spMk id="9" creationId="{BFD5C99C-5DEE-684D-A048-37A7817B705E}"/>
          </ac:spMkLst>
        </pc:spChg>
      </pc:sldChg>
      <pc:sldChg chg="del">
        <pc:chgData name=" ＦＡＮＧ Ｘｉｎｔａｏ" userId="f5a69607-3c73-4172-a63e-2f8eff800f7d" providerId="ADAL" clId="{88E1C888-ABAC-E846-8A43-BD191F8DF39F}" dt="2021-09-13T02:50:32.296" v="786" actId="2696"/>
        <pc:sldMkLst>
          <pc:docMk/>
          <pc:sldMk cId="139462902" sldId="363"/>
        </pc:sldMkLst>
      </pc:sldChg>
      <pc:sldChg chg="addSp delSp modSp add mod">
        <pc:chgData name=" ＦＡＮＧ Ｘｉｎｔａｏ" userId="f5a69607-3c73-4172-a63e-2f8eff800f7d" providerId="ADAL" clId="{88E1C888-ABAC-E846-8A43-BD191F8DF39F}" dt="2021-09-21T06:15:14.284" v="3451" actId="20577"/>
        <pc:sldMkLst>
          <pc:docMk/>
          <pc:sldMk cId="1548533103" sldId="364"/>
        </pc:sldMkLst>
        <pc:spChg chg="mod">
          <ac:chgData name=" ＦＡＮＧ Ｘｉｎｔａｏ" userId="f5a69607-3c73-4172-a63e-2f8eff800f7d" providerId="ADAL" clId="{88E1C888-ABAC-E846-8A43-BD191F8DF39F}" dt="2021-09-21T06:15:14.284" v="3451" actId="20577"/>
          <ac:spMkLst>
            <pc:docMk/>
            <pc:sldMk cId="1548533103" sldId="364"/>
            <ac:spMk id="4" creationId="{2997FBF3-6EF5-DC40-877E-84100D32EBD5}"/>
          </ac:spMkLst>
        </pc:spChg>
        <pc:spChg chg="add del mod">
          <ac:chgData name=" ＦＡＮＧ Ｘｉｎｔａｏ" userId="f5a69607-3c73-4172-a63e-2f8eff800f7d" providerId="ADAL" clId="{88E1C888-ABAC-E846-8A43-BD191F8DF39F}" dt="2021-09-13T02:07:33.447" v="143" actId="767"/>
          <ac:spMkLst>
            <pc:docMk/>
            <pc:sldMk cId="1548533103" sldId="364"/>
            <ac:spMk id="5" creationId="{99415151-C4BE-3E4D-B622-1CA0A365CA51}"/>
          </ac:spMkLst>
        </pc:spChg>
      </pc:sldChg>
      <pc:sldChg chg="addSp delSp modSp add mod">
        <pc:chgData name=" ＦＡＮＧ Ｘｉｎｔａｏ" userId="f5a69607-3c73-4172-a63e-2f8eff800f7d" providerId="ADAL" clId="{88E1C888-ABAC-E846-8A43-BD191F8DF39F}" dt="2021-09-21T06:15:48.962" v="3461" actId="20577"/>
        <pc:sldMkLst>
          <pc:docMk/>
          <pc:sldMk cId="2858168365" sldId="365"/>
        </pc:sldMkLst>
        <pc:spChg chg="mod">
          <ac:chgData name=" ＦＡＮＧ Ｘｉｎｔａｏ" userId="f5a69607-3c73-4172-a63e-2f8eff800f7d" providerId="ADAL" clId="{88E1C888-ABAC-E846-8A43-BD191F8DF39F}" dt="2021-09-21T06:15:48.962" v="3461" actId="20577"/>
          <ac:spMkLst>
            <pc:docMk/>
            <pc:sldMk cId="2858168365" sldId="365"/>
            <ac:spMk id="2" creationId="{2AC1705E-C8DA-3149-B89F-04BEE44E2988}"/>
          </ac:spMkLst>
        </pc:spChg>
        <pc:spChg chg="del mod">
          <ac:chgData name=" ＦＡＮＧ Ｘｉｎｔａｏ" userId="f5a69607-3c73-4172-a63e-2f8eff800f7d" providerId="ADAL" clId="{88E1C888-ABAC-E846-8A43-BD191F8DF39F}" dt="2021-09-15T05:06:39.839" v="1285" actId="478"/>
          <ac:spMkLst>
            <pc:docMk/>
            <pc:sldMk cId="2858168365" sldId="365"/>
            <ac:spMk id="4" creationId="{FD3D7DB2-EAC8-0C40-ADD9-53382626B816}"/>
          </ac:spMkLst>
        </pc:spChg>
        <pc:spChg chg="mod">
          <ac:chgData name=" ＦＡＮＧ Ｘｉｎｔａｏ" userId="f5a69607-3c73-4172-a63e-2f8eff800f7d" providerId="ADAL" clId="{88E1C888-ABAC-E846-8A43-BD191F8DF39F}" dt="2021-09-20T06:34:43.050" v="1805" actId="1076"/>
          <ac:spMkLst>
            <pc:docMk/>
            <pc:sldMk cId="2858168365" sldId="365"/>
            <ac:spMk id="5" creationId="{03785E71-BBE2-5A4D-9119-5CC04DC556F2}"/>
          </ac:spMkLst>
        </pc:spChg>
        <pc:spChg chg="add del mod">
          <ac:chgData name=" ＦＡＮＧ Ｘｉｎｔａｏ" userId="f5a69607-3c73-4172-a63e-2f8eff800f7d" providerId="ADAL" clId="{88E1C888-ABAC-E846-8A43-BD191F8DF39F}" dt="2021-09-20T06:45:47.862" v="2128" actId="478"/>
          <ac:spMkLst>
            <pc:docMk/>
            <pc:sldMk cId="2858168365" sldId="365"/>
            <ac:spMk id="6" creationId="{0676D7DC-5740-8A40-87EE-9BB4AE965F42}"/>
          </ac:spMkLst>
        </pc:spChg>
        <pc:spChg chg="add mod">
          <ac:chgData name=" ＦＡＮＧ Ｘｉｎｔａｏ" userId="f5a69607-3c73-4172-a63e-2f8eff800f7d" providerId="ADAL" clId="{88E1C888-ABAC-E846-8A43-BD191F8DF39F}" dt="2021-09-20T06:59:54.970" v="2537"/>
          <ac:spMkLst>
            <pc:docMk/>
            <pc:sldMk cId="2858168365" sldId="365"/>
            <ac:spMk id="7" creationId="{10F8300C-22C3-8D45-A6F1-3C828EC56649}"/>
          </ac:spMkLst>
        </pc:spChg>
      </pc:sldChg>
      <pc:sldChg chg="modSp add del mod">
        <pc:chgData name=" ＦＡＮＧ Ｘｉｎｔａｏ" userId="f5a69607-3c73-4172-a63e-2f8eff800f7d" providerId="ADAL" clId="{88E1C888-ABAC-E846-8A43-BD191F8DF39F}" dt="2021-09-20T04:09:14.207" v="1780" actId="2696"/>
        <pc:sldMkLst>
          <pc:docMk/>
          <pc:sldMk cId="2607059124" sldId="366"/>
        </pc:sldMkLst>
        <pc:spChg chg="mod">
          <ac:chgData name=" ＦＡＮＧ Ｘｉｎｔａｏ" userId="f5a69607-3c73-4172-a63e-2f8eff800f7d" providerId="ADAL" clId="{88E1C888-ABAC-E846-8A43-BD191F8DF39F}" dt="2021-09-13T02:53:41.864" v="793" actId="2711"/>
          <ac:spMkLst>
            <pc:docMk/>
            <pc:sldMk cId="2607059124" sldId="366"/>
            <ac:spMk id="2" creationId="{7105C60E-B07C-584A-8B67-F96D786A43A7}"/>
          </ac:spMkLst>
        </pc:spChg>
        <pc:spChg chg="mod">
          <ac:chgData name=" ＦＡＮＧ Ｘｉｎｔａｏ" userId="f5a69607-3c73-4172-a63e-2f8eff800f7d" providerId="ADAL" clId="{88E1C888-ABAC-E846-8A43-BD191F8DF39F}" dt="2021-09-13T03:35:14.418" v="1258" actId="20577"/>
          <ac:spMkLst>
            <pc:docMk/>
            <pc:sldMk cId="2607059124" sldId="366"/>
            <ac:spMk id="6" creationId="{C3525BE1-F252-204A-8337-643E1CB397AC}"/>
          </ac:spMkLst>
        </pc:spChg>
      </pc:sldChg>
      <pc:sldChg chg="add del">
        <pc:chgData name=" ＦＡＮＧ Ｘｉｎｔａｏ" userId="f5a69607-3c73-4172-a63e-2f8eff800f7d" providerId="ADAL" clId="{88E1C888-ABAC-E846-8A43-BD191F8DF39F}" dt="2021-09-21T04:51:25.296" v="3426" actId="2696"/>
        <pc:sldMkLst>
          <pc:docMk/>
          <pc:sldMk cId="594860291" sldId="367"/>
        </pc:sldMkLst>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 ＦＡＮＧ Ｘｉｎｔａｏ" userId="f5a69607-3c73-4172-a63e-2f8eff800f7d" providerId="ADAL" clId="{ADCC9CBD-1CDF-E048-ACC3-E6F97C5F634E}"/>
    <pc:docChg chg="custSel addSld modSld">
      <pc:chgData name=" ＦＡＮＧ Ｘｉｎｔａｏ" userId="f5a69607-3c73-4172-a63e-2f8eff800f7d" providerId="ADAL" clId="{ADCC9CBD-1CDF-E048-ACC3-E6F97C5F634E}" dt="2021-10-07T09:44:14.670" v="1363" actId="20577"/>
      <pc:docMkLst>
        <pc:docMk/>
      </pc:docMkLst>
      <pc:sldChg chg="modSp mod">
        <pc:chgData name=" ＦＡＮＧ Ｘｉｎｔａｏ" userId="f5a69607-3c73-4172-a63e-2f8eff800f7d" providerId="ADAL" clId="{ADCC9CBD-1CDF-E048-ACC3-E6F97C5F634E}" dt="2021-10-07T09:18:42.882" v="642" actId="20577"/>
        <pc:sldMkLst>
          <pc:docMk/>
          <pc:sldMk cId="2546845153" sldId="366"/>
        </pc:sldMkLst>
        <pc:spChg chg="mod">
          <ac:chgData name=" ＦＡＮＧ Ｘｉｎｔａｏ" userId="f5a69607-3c73-4172-a63e-2f8eff800f7d" providerId="ADAL" clId="{ADCC9CBD-1CDF-E048-ACC3-E6F97C5F634E}" dt="2021-10-07T09:13:01.903" v="359" actId="20577"/>
          <ac:spMkLst>
            <pc:docMk/>
            <pc:sldMk cId="2546845153" sldId="366"/>
            <ac:spMk id="2" creationId="{6CA51CBF-1CF7-2C4E-A052-82A87C20A5B8}"/>
          </ac:spMkLst>
        </pc:spChg>
        <pc:spChg chg="mod">
          <ac:chgData name=" ＦＡＮＧ Ｘｉｎｔａｏ" userId="f5a69607-3c73-4172-a63e-2f8eff800f7d" providerId="ADAL" clId="{ADCC9CBD-1CDF-E048-ACC3-E6F97C5F634E}" dt="2021-10-07T09:18:42.882" v="642" actId="20577"/>
          <ac:spMkLst>
            <pc:docMk/>
            <pc:sldMk cId="2546845153" sldId="366"/>
            <ac:spMk id="4" creationId="{3C8F1BE0-FCA2-8C47-A9C4-BA3AA37FA064}"/>
          </ac:spMkLst>
        </pc:spChg>
      </pc:sldChg>
      <pc:sldChg chg="modSp mod">
        <pc:chgData name=" ＦＡＮＧ Ｘｉｎｔａｏ" userId="f5a69607-3c73-4172-a63e-2f8eff800f7d" providerId="ADAL" clId="{ADCC9CBD-1CDF-E048-ACC3-E6F97C5F634E}" dt="2021-10-07T09:39:44.236" v="1129" actId="20577"/>
        <pc:sldMkLst>
          <pc:docMk/>
          <pc:sldMk cId="1643628781" sldId="367"/>
        </pc:sldMkLst>
        <pc:spChg chg="mod">
          <ac:chgData name=" ＦＡＮＧ Ｘｉｎｔａｏ" userId="f5a69607-3c73-4172-a63e-2f8eff800f7d" providerId="ADAL" clId="{ADCC9CBD-1CDF-E048-ACC3-E6F97C5F634E}" dt="2021-10-07T09:39:44.236" v="1129" actId="20577"/>
          <ac:spMkLst>
            <pc:docMk/>
            <pc:sldMk cId="1643628781" sldId="367"/>
            <ac:spMk id="4" creationId="{3C8F1BE0-FCA2-8C47-A9C4-BA3AA37FA064}"/>
          </ac:spMkLst>
        </pc:spChg>
      </pc:sldChg>
      <pc:sldChg chg="modSp add mod">
        <pc:chgData name=" ＦＡＮＧ Ｘｉｎｔａｏ" userId="f5a69607-3c73-4172-a63e-2f8eff800f7d" providerId="ADAL" clId="{ADCC9CBD-1CDF-E048-ACC3-E6F97C5F634E}" dt="2021-10-07T06:16:04.437" v="38" actId="20577"/>
        <pc:sldMkLst>
          <pc:docMk/>
          <pc:sldMk cId="3286293779" sldId="368"/>
        </pc:sldMkLst>
        <pc:spChg chg="mod">
          <ac:chgData name=" ＦＡＮＧ Ｘｉｎｔａｏ" userId="f5a69607-3c73-4172-a63e-2f8eff800f7d" providerId="ADAL" clId="{ADCC9CBD-1CDF-E048-ACC3-E6F97C5F634E}" dt="2021-10-07T06:15:54.434" v="37" actId="20577"/>
          <ac:spMkLst>
            <pc:docMk/>
            <pc:sldMk cId="3286293779" sldId="368"/>
            <ac:spMk id="2" creationId="{6CA51CBF-1CF7-2C4E-A052-82A87C20A5B8}"/>
          </ac:spMkLst>
        </pc:spChg>
        <pc:spChg chg="mod">
          <ac:chgData name=" ＦＡＮＧ Ｘｉｎｔａｏ" userId="f5a69607-3c73-4172-a63e-2f8eff800f7d" providerId="ADAL" clId="{ADCC9CBD-1CDF-E048-ACC3-E6F97C5F634E}" dt="2021-10-07T06:16:04.437" v="38" actId="20577"/>
          <ac:spMkLst>
            <pc:docMk/>
            <pc:sldMk cId="3286293779" sldId="368"/>
            <ac:spMk id="4" creationId="{3C8F1BE0-FCA2-8C47-A9C4-BA3AA37FA064}"/>
          </ac:spMkLst>
        </pc:spChg>
      </pc:sldChg>
      <pc:sldChg chg="modSp add mod">
        <pc:chgData name=" ＦＡＮＧ Ｘｉｎｔａｏ" userId="f5a69607-3c73-4172-a63e-2f8eff800f7d" providerId="ADAL" clId="{ADCC9CBD-1CDF-E048-ACC3-E6F97C5F634E}" dt="2021-10-07T09:44:14.670" v="1363" actId="20577"/>
        <pc:sldMkLst>
          <pc:docMk/>
          <pc:sldMk cId="605828670" sldId="369"/>
        </pc:sldMkLst>
        <pc:spChg chg="mod">
          <ac:chgData name=" ＦＡＮＧ Ｘｉｎｔａｏ" userId="f5a69607-3c73-4172-a63e-2f8eff800f7d" providerId="ADAL" clId="{ADCC9CBD-1CDF-E048-ACC3-E6F97C5F634E}" dt="2021-10-07T09:44:14.670" v="1363" actId="20577"/>
          <ac:spMkLst>
            <pc:docMk/>
            <pc:sldMk cId="605828670" sldId="369"/>
            <ac:spMk id="2" creationId="{6CA51CBF-1CF7-2C4E-A052-82A87C20A5B8}"/>
          </ac:spMkLst>
        </pc:spChg>
        <pc:spChg chg="mod">
          <ac:chgData name=" ＦＡＮＧ Ｘｉｎｔａｏ" userId="f5a69607-3c73-4172-a63e-2f8eff800f7d" providerId="ADAL" clId="{ADCC9CBD-1CDF-E048-ACC3-E6F97C5F634E}" dt="2021-10-07T09:44:05.411" v="1361" actId="20577"/>
          <ac:spMkLst>
            <pc:docMk/>
            <pc:sldMk cId="605828670" sldId="369"/>
            <ac:spMk id="4" creationId="{3C8F1BE0-FCA2-8C47-A9C4-BA3AA37FA064}"/>
          </ac:spMkLst>
        </pc:spChg>
      </pc:sldChg>
      <pc:sldChg chg="modSp add mod">
        <pc:chgData name=" ＦＡＮＧ Ｘｉｎｔａｏ" userId="f5a69607-3c73-4172-a63e-2f8eff800f7d" providerId="ADAL" clId="{ADCC9CBD-1CDF-E048-ACC3-E6F97C5F634E}" dt="2021-10-07T09:42:16.433" v="1218" actId="5793"/>
        <pc:sldMkLst>
          <pc:docMk/>
          <pc:sldMk cId="68716783" sldId="370"/>
        </pc:sldMkLst>
        <pc:spChg chg="mod">
          <ac:chgData name=" ＦＡＮＧ Ｘｉｎｔａｏ" userId="f5a69607-3c73-4172-a63e-2f8eff800f7d" providerId="ADAL" clId="{ADCC9CBD-1CDF-E048-ACC3-E6F97C5F634E}" dt="2021-10-07T09:06:25.042" v="111" actId="20577"/>
          <ac:spMkLst>
            <pc:docMk/>
            <pc:sldMk cId="68716783" sldId="370"/>
            <ac:spMk id="2" creationId="{6CA51CBF-1CF7-2C4E-A052-82A87C20A5B8}"/>
          </ac:spMkLst>
        </pc:spChg>
        <pc:spChg chg="mod">
          <ac:chgData name=" ＦＡＮＧ Ｘｉｎｔａｏ" userId="f5a69607-3c73-4172-a63e-2f8eff800f7d" providerId="ADAL" clId="{ADCC9CBD-1CDF-E048-ACC3-E6F97C5F634E}" dt="2021-10-07T09:42:16.433" v="1218" actId="5793"/>
          <ac:spMkLst>
            <pc:docMk/>
            <pc:sldMk cId="68716783" sldId="370"/>
            <ac:spMk id="4" creationId="{3C8F1BE0-FCA2-8C47-A9C4-BA3AA37FA064}"/>
          </ac:spMkLst>
        </pc:spChg>
      </pc:sldChg>
      <pc:sldChg chg="modSp add mod">
        <pc:chgData name=" ＦＡＮＧ Ｘｉｎｔａｏ" userId="f5a69607-3c73-4172-a63e-2f8eff800f7d" providerId="ADAL" clId="{ADCC9CBD-1CDF-E048-ACC3-E6F97C5F634E}" dt="2021-10-07T09:14:47.944" v="462" actId="20577"/>
        <pc:sldMkLst>
          <pc:docMk/>
          <pc:sldMk cId="4003370196" sldId="371"/>
        </pc:sldMkLst>
        <pc:spChg chg="mod">
          <ac:chgData name=" ＦＡＮＧ Ｘｉｎｔａｏ" userId="f5a69607-3c73-4172-a63e-2f8eff800f7d" providerId="ADAL" clId="{ADCC9CBD-1CDF-E048-ACC3-E6F97C5F634E}" dt="2021-10-07T09:08:38.013" v="234" actId="20577"/>
          <ac:spMkLst>
            <pc:docMk/>
            <pc:sldMk cId="4003370196" sldId="371"/>
            <ac:spMk id="2" creationId="{6CA51CBF-1CF7-2C4E-A052-82A87C20A5B8}"/>
          </ac:spMkLst>
        </pc:spChg>
        <pc:spChg chg="mod">
          <ac:chgData name=" ＦＡＮＧ Ｘｉｎｔａｏ" userId="f5a69607-3c73-4172-a63e-2f8eff800f7d" providerId="ADAL" clId="{ADCC9CBD-1CDF-E048-ACC3-E6F97C5F634E}" dt="2021-10-07T09:14:47.944" v="462" actId="20577"/>
          <ac:spMkLst>
            <pc:docMk/>
            <pc:sldMk cId="4003370196" sldId="371"/>
            <ac:spMk id="4" creationId="{3C8F1BE0-FCA2-8C47-A9C4-BA3AA37FA064}"/>
          </ac:spMkLst>
        </pc:spChg>
      </pc:sldChg>
      <pc:sldChg chg="modSp add mod">
        <pc:chgData name=" ＦＡＮＧ Ｘｉｎｔａｏ" userId="f5a69607-3c73-4172-a63e-2f8eff800f7d" providerId="ADAL" clId="{ADCC9CBD-1CDF-E048-ACC3-E6F97C5F634E}" dt="2021-10-07T09:16:28.791" v="565" actId="20577"/>
        <pc:sldMkLst>
          <pc:docMk/>
          <pc:sldMk cId="71842123" sldId="372"/>
        </pc:sldMkLst>
        <pc:spChg chg="mod">
          <ac:chgData name=" ＦＡＮＧ Ｘｉｎｔａｏ" userId="f5a69607-3c73-4172-a63e-2f8eff800f7d" providerId="ADAL" clId="{ADCC9CBD-1CDF-E048-ACC3-E6F97C5F634E}" dt="2021-10-07T09:08:45.991" v="237" actId="20577"/>
          <ac:spMkLst>
            <pc:docMk/>
            <pc:sldMk cId="71842123" sldId="372"/>
            <ac:spMk id="2" creationId="{6CA51CBF-1CF7-2C4E-A052-82A87C20A5B8}"/>
          </ac:spMkLst>
        </pc:spChg>
        <pc:spChg chg="mod">
          <ac:chgData name=" ＦＡＮＧ Ｘｉｎｔａｏ" userId="f5a69607-3c73-4172-a63e-2f8eff800f7d" providerId="ADAL" clId="{ADCC9CBD-1CDF-E048-ACC3-E6F97C5F634E}" dt="2021-10-07T09:16:28.791" v="565" actId="20577"/>
          <ac:spMkLst>
            <pc:docMk/>
            <pc:sldMk cId="71842123" sldId="372"/>
            <ac:spMk id="4" creationId="{3C8F1BE0-FCA2-8C47-A9C4-BA3AA37FA064}"/>
          </ac:spMkLst>
        </pc:spChg>
      </pc:sldChg>
      <pc:sldChg chg="modSp add mod">
        <pc:chgData name=" ＦＡＮＧ Ｘｉｎｔａｏ" userId="f5a69607-3c73-4172-a63e-2f8eff800f7d" providerId="ADAL" clId="{ADCC9CBD-1CDF-E048-ACC3-E6F97C5F634E}" dt="2021-10-07T09:13:38.271" v="381" actId="20577"/>
        <pc:sldMkLst>
          <pc:docMk/>
          <pc:sldMk cId="2787703025" sldId="373"/>
        </pc:sldMkLst>
        <pc:spChg chg="mod">
          <ac:chgData name=" ＦＡＮＧ Ｘｉｎｔａｏ" userId="f5a69607-3c73-4172-a63e-2f8eff800f7d" providerId="ADAL" clId="{ADCC9CBD-1CDF-E048-ACC3-E6F97C5F634E}" dt="2021-10-07T09:13:24.260" v="362" actId="20577"/>
          <ac:spMkLst>
            <pc:docMk/>
            <pc:sldMk cId="2787703025" sldId="373"/>
            <ac:spMk id="2" creationId="{6CA51CBF-1CF7-2C4E-A052-82A87C20A5B8}"/>
          </ac:spMkLst>
        </pc:spChg>
        <pc:spChg chg="mod">
          <ac:chgData name=" ＦＡＮＧ Ｘｉｎｔａｏ" userId="f5a69607-3c73-4172-a63e-2f8eff800f7d" providerId="ADAL" clId="{ADCC9CBD-1CDF-E048-ACC3-E6F97C5F634E}" dt="2021-10-07T09:13:38.271" v="381" actId="20577"/>
          <ac:spMkLst>
            <pc:docMk/>
            <pc:sldMk cId="2787703025" sldId="373"/>
            <ac:spMk id="4" creationId="{3C8F1BE0-FCA2-8C47-A9C4-BA3AA37FA064}"/>
          </ac:spMkLst>
        </pc:spChg>
      </pc:sldChg>
      <pc:sldChg chg="modSp add mod">
        <pc:chgData name=" ＦＡＮＧ Ｘｉｎｔａｏ" userId="f5a69607-3c73-4172-a63e-2f8eff800f7d" providerId="ADAL" clId="{ADCC9CBD-1CDF-E048-ACC3-E6F97C5F634E}" dt="2021-10-07T09:37:55.409" v="1099" actId="20577"/>
        <pc:sldMkLst>
          <pc:docMk/>
          <pc:sldMk cId="1063539414" sldId="374"/>
        </pc:sldMkLst>
        <pc:spChg chg="mod">
          <ac:chgData name=" ＦＡＮＧ Ｘｉｎｔａｏ" userId="f5a69607-3c73-4172-a63e-2f8eff800f7d" providerId="ADAL" clId="{ADCC9CBD-1CDF-E048-ACC3-E6F97C5F634E}" dt="2021-10-07T09:25:42.666" v="675" actId="20577"/>
          <ac:spMkLst>
            <pc:docMk/>
            <pc:sldMk cId="1063539414" sldId="374"/>
            <ac:spMk id="2" creationId="{6CA51CBF-1CF7-2C4E-A052-82A87C20A5B8}"/>
          </ac:spMkLst>
        </pc:spChg>
        <pc:spChg chg="mod">
          <ac:chgData name=" ＦＡＮＧ Ｘｉｎｔａｏ" userId="f5a69607-3c73-4172-a63e-2f8eff800f7d" providerId="ADAL" clId="{ADCC9CBD-1CDF-E048-ACC3-E6F97C5F634E}" dt="2021-10-07T09:37:55.409" v="1099" actId="20577"/>
          <ac:spMkLst>
            <pc:docMk/>
            <pc:sldMk cId="1063539414" sldId="374"/>
            <ac:spMk id="4" creationId="{3C8F1BE0-FCA2-8C47-A9C4-BA3AA37FA064}"/>
          </ac:spMkLst>
        </pc:sp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10/22/21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21</a:t>
            </a:fld>
            <a:endParaRPr lang="en-US"/>
          </a:p>
        </p:txBody>
      </p:sp>
    </p:spTree>
    <p:extLst>
      <p:ext uri="{BB962C8B-B14F-4D97-AF65-F5344CB8AC3E}">
        <p14:creationId xmlns:p14="http://schemas.microsoft.com/office/powerpoint/2010/main" val="182172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213351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23</a:t>
            </a:fld>
            <a:endParaRPr lang="en-US"/>
          </a:p>
        </p:txBody>
      </p:sp>
    </p:spTree>
    <p:extLst>
      <p:ext uri="{BB962C8B-B14F-4D97-AF65-F5344CB8AC3E}">
        <p14:creationId xmlns:p14="http://schemas.microsoft.com/office/powerpoint/2010/main" val="3139844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24</a:t>
            </a:fld>
            <a:endParaRPr lang="en-US"/>
          </a:p>
        </p:txBody>
      </p:sp>
    </p:spTree>
    <p:extLst>
      <p:ext uri="{BB962C8B-B14F-4D97-AF65-F5344CB8AC3E}">
        <p14:creationId xmlns:p14="http://schemas.microsoft.com/office/powerpoint/2010/main" val="334195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25</a:t>
            </a:fld>
            <a:endParaRPr lang="en-US"/>
          </a:p>
        </p:txBody>
      </p:sp>
    </p:spTree>
    <p:extLst>
      <p:ext uri="{BB962C8B-B14F-4D97-AF65-F5344CB8AC3E}">
        <p14:creationId xmlns:p14="http://schemas.microsoft.com/office/powerpoint/2010/main" val="401448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26</a:t>
            </a:fld>
            <a:endParaRPr lang="en-US"/>
          </a:p>
        </p:txBody>
      </p:sp>
    </p:spTree>
    <p:extLst>
      <p:ext uri="{BB962C8B-B14F-4D97-AF65-F5344CB8AC3E}">
        <p14:creationId xmlns:p14="http://schemas.microsoft.com/office/powerpoint/2010/main" val="331225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6</a:t>
            </a:fld>
            <a:endParaRPr lang="en-US"/>
          </a:p>
        </p:txBody>
      </p:sp>
    </p:spTree>
    <p:extLst>
      <p:ext uri="{BB962C8B-B14F-4D97-AF65-F5344CB8AC3E}">
        <p14:creationId xmlns:p14="http://schemas.microsoft.com/office/powerpoint/2010/main" val="11510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16</a:t>
            </a:fld>
            <a:endParaRPr lang="en-US"/>
          </a:p>
        </p:txBody>
      </p:sp>
    </p:spTree>
    <p:extLst>
      <p:ext uri="{BB962C8B-B14F-4D97-AF65-F5344CB8AC3E}">
        <p14:creationId xmlns:p14="http://schemas.microsoft.com/office/powerpoint/2010/main" val="155790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17</a:t>
            </a:fld>
            <a:endParaRPr lang="en-US"/>
          </a:p>
        </p:txBody>
      </p:sp>
    </p:spTree>
    <p:extLst>
      <p:ext uri="{BB962C8B-B14F-4D97-AF65-F5344CB8AC3E}">
        <p14:creationId xmlns:p14="http://schemas.microsoft.com/office/powerpoint/2010/main" val="54374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48502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19</a:t>
            </a:fld>
            <a:endParaRPr lang="en-US"/>
          </a:p>
        </p:txBody>
      </p:sp>
    </p:spTree>
    <p:extLst>
      <p:ext uri="{BB962C8B-B14F-4D97-AF65-F5344CB8AC3E}">
        <p14:creationId xmlns:p14="http://schemas.microsoft.com/office/powerpoint/2010/main" val="1701496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20</a:t>
            </a:fld>
            <a:endParaRPr lang="en-US"/>
          </a:p>
        </p:txBody>
      </p:sp>
    </p:spTree>
    <p:extLst>
      <p:ext uri="{BB962C8B-B14F-4D97-AF65-F5344CB8AC3E}">
        <p14:creationId xmlns:p14="http://schemas.microsoft.com/office/powerpoint/2010/main" val="137275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10/22/21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10/22/21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10/22/21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10/22/21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10/22/21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en-US" altLang="ja-CN" sz="4400" b="1" dirty="0">
                <a:latin typeface="+mn-lt"/>
                <a:ea typeface="MS PGothic" panose="020B0600070205080204" pitchFamily="34" charset="-128"/>
              </a:rPr>
              <a:t>Joint Extraction of Clinical Entities and Relations Using Multi-head Selection Method</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647016"/>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dirty="0">
                <a:latin typeface="MS PGothic"/>
                <a:ea typeface="MS PGothic"/>
              </a:rPr>
              <a:t>第二回ゼミ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2021-10-14</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1030535" y="1829069"/>
            <a:ext cx="1018194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challenge(2018</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Nation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NLP</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Clinical</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303</a:t>
            </a:r>
            <a:r>
              <a:rPr lang="zh-CN" altLang="en-US" sz="2400" dirty="0">
                <a:ea typeface="MS Gothic"/>
                <a:cs typeface="Calibri"/>
              </a:rPr>
              <a:t>件訓練のレポートと</a:t>
            </a:r>
            <a:r>
              <a:rPr lang="en-US" altLang="zh-CN" sz="2400" dirty="0">
                <a:ea typeface="MS Gothic"/>
                <a:cs typeface="Calibri"/>
              </a:rPr>
              <a:t>202</a:t>
            </a:r>
            <a:r>
              <a:rPr lang="zh-CN" altLang="en-US" sz="2400" dirty="0">
                <a:ea typeface="MS Gothic"/>
                <a:cs typeface="Calibri"/>
              </a:rPr>
              <a:t>件のテストレポート</a:t>
            </a:r>
            <a:r>
              <a:rPr lang="ja-JP" altLang="en-US" sz="2400">
                <a:latin typeface="MS Gothic"/>
                <a:ea typeface="MS Gothic"/>
                <a:cs typeface="Calibri"/>
              </a:rPr>
              <a:t>（詳細は付録）</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９つのカテゴリの固有表現と８つのカテゴリ関係が定義される</a:t>
            </a:r>
            <a:endParaRPr lang="en-US" altLang="ja-JP" sz="2800" dirty="0">
              <a:ea typeface="MS Gothic"/>
              <a:cs typeface="Calibri"/>
            </a:endParaRPr>
          </a:p>
          <a:p>
            <a:pPr marL="285750" indent="-285750">
              <a:buFont typeface="Arial"/>
              <a:buChar char="•"/>
            </a:pPr>
            <a:endParaRPr lang="en-US" altLang="ja-JP" sz="2400" dirty="0">
              <a:ea typeface="MS Gothic"/>
              <a:cs typeface="Calibri"/>
            </a:endParaRPr>
          </a:p>
          <a:p>
            <a:pPr marL="285750" indent="-285750">
              <a:buFont typeface="Arial"/>
              <a:buChar char="•"/>
            </a:pPr>
            <a:r>
              <a:rPr lang="en-US" altLang="ja-JP" sz="2400" dirty="0">
                <a:ea typeface="MS Gothic"/>
                <a:cs typeface="Calibri"/>
              </a:rPr>
              <a:t>2010 i2b2/VA challenge </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170</a:t>
            </a:r>
            <a:r>
              <a:rPr lang="zh-CN" altLang="en-US" sz="2400" dirty="0">
                <a:ea typeface="MS Gothic"/>
                <a:cs typeface="Calibri"/>
              </a:rPr>
              <a:t>件の訓練レポートと</a:t>
            </a:r>
            <a:r>
              <a:rPr lang="en-US" altLang="zh-CN" sz="2400" dirty="0">
                <a:ea typeface="MS Gothic"/>
                <a:cs typeface="Calibri"/>
              </a:rPr>
              <a:t>256</a:t>
            </a:r>
            <a:r>
              <a:rPr lang="zh-CN" altLang="en-US" sz="2400" dirty="0">
                <a:ea typeface="MS Gothic"/>
                <a:cs typeface="Calibri"/>
              </a:rPr>
              <a:t>件のテストレポート</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３つのカテゴリの固有表現と８つのカテゴリ関係が定義される（詳細は付録）</a:t>
            </a:r>
            <a:endParaRPr lang="en-US" altLang="ja-JP" sz="2400" dirty="0">
              <a:latin typeface="MS Gothic"/>
              <a:ea typeface="MS Gothic"/>
              <a:cs typeface="Calibri"/>
            </a:endParaRPr>
          </a:p>
          <a:p>
            <a:pPr marL="285750" indent="-285750">
              <a:buFont typeface="Arial"/>
              <a:buChar char="•"/>
            </a:pPr>
            <a:endParaRPr kumimoji="1" lang="en-US" altLang="zh-CN" sz="2800" dirty="0">
              <a:ea typeface="MS Gothic" panose="020B0609070205080204" pitchFamily="49" charset="-128"/>
            </a:endParaRPr>
          </a:p>
          <a:p>
            <a:pPr marL="285750" indent="-285750">
              <a:buFont typeface="Arial"/>
              <a:buChar char="•"/>
            </a:pP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1961613739"/>
              </p:ext>
            </p:extLst>
          </p:nvPr>
        </p:nvGraphicFramePr>
        <p:xfrm>
          <a:off x="1478544" y="2077508"/>
          <a:ext cx="9461986" cy="33375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UTH</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89.03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81.97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UFL</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88.10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77.73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err="1">
                          <a:solidFill>
                            <a:schemeClr val="dk1"/>
                          </a:solidFill>
                          <a:effectLst/>
                          <a:latin typeface="+mn-lt"/>
                          <a:ea typeface="+mn-ea"/>
                          <a:cs typeface="+mn-cs"/>
                        </a:rPr>
                        <a:t>NaCT</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88.05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92.27</a:t>
                      </a:r>
                    </a:p>
                  </a:txBody>
                  <a:tcPr anchor="ctr"/>
                </a:tc>
                <a:tc>
                  <a:txBody>
                    <a:bodyPr/>
                    <a:lstStyle/>
                    <a:p>
                      <a:pPr algn="ctr"/>
                      <a:r>
                        <a:rPr lang="en-US" dirty="0"/>
                        <a:t>93.37</a:t>
                      </a:r>
                    </a:p>
                  </a:txBody>
                  <a:tcPr anchor="ctr"/>
                </a:tc>
                <a:tc>
                  <a:txBody>
                    <a:bodyPr/>
                    <a:lstStyle/>
                    <a:p>
                      <a:pPr algn="ctr"/>
                      <a:r>
                        <a:rPr lang="en-US" dirty="0"/>
                        <a:t>92.82</a:t>
                      </a:r>
                    </a:p>
                  </a:txBody>
                  <a:tcPr anchor="ctr"/>
                </a:tc>
                <a:tc>
                  <a:txBody>
                    <a:bodyPr/>
                    <a:lstStyle/>
                    <a:p>
                      <a:pPr algn="ctr"/>
                      <a:r>
                        <a:rPr lang="en-US" dirty="0"/>
                        <a:t>81.77</a:t>
                      </a:r>
                    </a:p>
                  </a:txBody>
                  <a:tcPr anchor="ctr"/>
                </a:tc>
                <a:tc>
                  <a:txBody>
                    <a:bodyPr/>
                    <a:lstStyle/>
                    <a:p>
                      <a:pPr algn="ctr"/>
                      <a:r>
                        <a:rPr lang="en-US" dirty="0"/>
                        <a:t>85.59</a:t>
                      </a:r>
                    </a:p>
                  </a:txBody>
                  <a:tcPr anchor="ctr"/>
                </a:tc>
                <a:tc>
                  <a:txBody>
                    <a:bodyPr/>
                    <a:lstStyle/>
                    <a:p>
                      <a:pPr algn="ctr"/>
                      <a:r>
                        <a:rPr lang="en-US" dirty="0"/>
                        <a:t>83.64</a:t>
                      </a:r>
                    </a:p>
                  </a:txBody>
                  <a:tcPr anchor="ctr"/>
                </a:tc>
                <a:extLst>
                  <a:ext uri="{0D108BD9-81ED-4DB2-BD59-A6C34878D82A}">
                    <a16:rowId xmlns:a16="http://schemas.microsoft.com/office/drawing/2014/main" val="2692257548"/>
                  </a:ext>
                </a:extLst>
              </a:tr>
            </a:tbl>
          </a:graphicData>
        </a:graphic>
      </p:graphicFrame>
      <p:sp>
        <p:nvSpPr>
          <p:cNvPr id="3" name="左中かっこ 2">
            <a:extLst>
              <a:ext uri="{FF2B5EF4-FFF2-40B4-BE49-F238E27FC236}">
                <a16:creationId xmlns:a16="http://schemas.microsoft.com/office/drawing/2014/main" id="{427759DA-27D5-9B41-AD71-766A6A9FACDC}"/>
              </a:ext>
            </a:extLst>
          </p:cNvPr>
          <p:cNvSpPr/>
          <p:nvPr/>
        </p:nvSpPr>
        <p:spPr>
          <a:xfrm>
            <a:off x="1135114" y="4004441"/>
            <a:ext cx="277686" cy="1410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5F912746-16FB-6245-ADF9-696FB9C26436}"/>
              </a:ext>
            </a:extLst>
          </p:cNvPr>
          <p:cNvSpPr txBox="1"/>
          <p:nvPr/>
        </p:nvSpPr>
        <p:spPr>
          <a:xfrm>
            <a:off x="147145" y="4529959"/>
            <a:ext cx="1063765" cy="338554"/>
          </a:xfrm>
          <a:prstGeom prst="rect">
            <a:avLst/>
          </a:prstGeom>
          <a:noFill/>
        </p:spPr>
        <p:txBody>
          <a:bodyPr wrap="square" rtlCol="0">
            <a:spAutoFit/>
          </a:bodyPr>
          <a:lstStyle/>
          <a:p>
            <a:r>
              <a:rPr kumimoji="1" lang="ja-CN" altLang="en-US" sz="1600" dirty="0">
                <a:latin typeface="MS Gothic" panose="020B0609070205080204" pitchFamily="49" charset="-128"/>
                <a:ea typeface="MS Gothic" panose="020B0609070205080204" pitchFamily="49" charset="-128"/>
              </a:rPr>
              <a:t>提案手法</a:t>
            </a:r>
          </a:p>
        </p:txBody>
      </p:sp>
      <p:sp>
        <p:nvSpPr>
          <p:cNvPr id="7" name="左中かっこ 6">
            <a:extLst>
              <a:ext uri="{FF2B5EF4-FFF2-40B4-BE49-F238E27FC236}">
                <a16:creationId xmlns:a16="http://schemas.microsoft.com/office/drawing/2014/main" id="{2A09C0FE-30AF-034E-86E9-0BD35830C013}"/>
              </a:ext>
            </a:extLst>
          </p:cNvPr>
          <p:cNvSpPr/>
          <p:nvPr/>
        </p:nvSpPr>
        <p:spPr>
          <a:xfrm>
            <a:off x="1135114" y="2853559"/>
            <a:ext cx="277686" cy="1129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175185EC-E823-0F4E-B623-BF954E67D50D}"/>
              </a:ext>
            </a:extLst>
          </p:cNvPr>
          <p:cNvSpPr txBox="1"/>
          <p:nvPr/>
        </p:nvSpPr>
        <p:spPr>
          <a:xfrm>
            <a:off x="147145" y="2879872"/>
            <a:ext cx="1063765" cy="1077218"/>
          </a:xfrm>
          <a:prstGeom prst="rect">
            <a:avLst/>
          </a:prstGeom>
          <a:noFill/>
        </p:spPr>
        <p:txBody>
          <a:bodyPr wrap="square" rtlCol="0">
            <a:spAutoFit/>
          </a:bodyPr>
          <a:lstStyle/>
          <a:p>
            <a:r>
              <a:rPr kumimoji="1" lang="en-US" altLang="ja-CN" sz="1600" dirty="0">
                <a:ea typeface="MS Gothic" panose="020B0609070205080204" pitchFamily="49" charset="-128"/>
              </a:rPr>
              <a:t>n2c2 challenge</a:t>
            </a:r>
            <a:r>
              <a:rPr kumimoji="1" lang="ja-CN" altLang="en-US" sz="1600" dirty="0">
                <a:latin typeface="MS Gothic" panose="020B0609070205080204" pitchFamily="49" charset="-128"/>
                <a:ea typeface="MS Gothic" panose="020B0609070205080204" pitchFamily="49" charset="-128"/>
              </a:rPr>
              <a:t>上位参加者の手法</a:t>
            </a:r>
          </a:p>
        </p:txBody>
      </p:sp>
    </p:spTree>
    <p:extLst>
      <p:ext uri="{BB962C8B-B14F-4D97-AF65-F5344CB8AC3E}">
        <p14:creationId xmlns:p14="http://schemas.microsoft.com/office/powerpoint/2010/main" val="399296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278497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1081917115"/>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zh-CN" dirty="0"/>
                        <a:t>88.36</a:t>
                      </a:r>
                      <a:endParaRPr lang="en-US" dirty="0"/>
                    </a:p>
                  </a:txBody>
                  <a:tcPr anchor="ctr"/>
                </a:tc>
                <a:tc>
                  <a:txBody>
                    <a:bodyPr/>
                    <a:lstStyle/>
                    <a:p>
                      <a:pPr algn="ctr"/>
                      <a:r>
                        <a:rPr lang="en-US" altLang="zh-CN" dirty="0"/>
                        <a:t>87.38</a:t>
                      </a:r>
                      <a:endParaRPr lang="en-US" dirty="0"/>
                    </a:p>
                  </a:txBody>
                  <a:tcPr anchor="ctr"/>
                </a:tc>
                <a:tc>
                  <a:txBody>
                    <a:bodyPr/>
                    <a:lstStyle/>
                    <a:p>
                      <a:pPr algn="ctr"/>
                      <a:r>
                        <a:rPr lang="en-US" altLang="zh-CN" dirty="0"/>
                        <a:t>87.87</a:t>
                      </a:r>
                      <a:endParaRPr lang="en-US" dirty="0"/>
                    </a:p>
                  </a:txBody>
                  <a:tcPr anchor="ctr"/>
                </a:tc>
                <a:tc>
                  <a:txBody>
                    <a:bodyPr/>
                    <a:lstStyle/>
                    <a:p>
                      <a:pPr algn="ctr"/>
                      <a:r>
                        <a:rPr lang="en-US" altLang="zh-CN" dirty="0"/>
                        <a:t>54.22</a:t>
                      </a:r>
                      <a:endParaRPr lang="en-US" dirty="0"/>
                    </a:p>
                  </a:txBody>
                  <a:tcPr anchor="ctr"/>
                </a:tc>
                <a:tc>
                  <a:txBody>
                    <a:bodyPr/>
                    <a:lstStyle/>
                    <a:p>
                      <a:pPr algn="ctr"/>
                      <a:r>
                        <a:rPr lang="en-US" altLang="zh-CN" dirty="0"/>
                        <a:t>53.80</a:t>
                      </a:r>
                      <a:endParaRPr lang="en-US" dirty="0"/>
                    </a:p>
                  </a:txBody>
                  <a:tcPr anchor="ctr"/>
                </a:tc>
                <a:tc>
                  <a:txBody>
                    <a:bodyPr/>
                    <a:lstStyle/>
                    <a:p>
                      <a:pPr algn="ctr"/>
                      <a:r>
                        <a:rPr lang="en-US" altLang="zh-CN" dirty="0"/>
                        <a:t>54.01</a:t>
                      </a:r>
                      <a:endParaRPr lang="en-US" dirty="0"/>
                    </a:p>
                  </a:txBody>
                  <a:tcPr anchor="ct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複数の関係抽出の結果</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5" name="表 5">
            <a:extLst>
              <a:ext uri="{FF2B5EF4-FFF2-40B4-BE49-F238E27FC236}">
                <a16:creationId xmlns:a16="http://schemas.microsoft.com/office/drawing/2014/main" id="{D7D488F2-1652-114A-89B8-1003660C10B4}"/>
              </a:ext>
            </a:extLst>
          </p:cNvPr>
          <p:cNvGraphicFramePr>
            <a:graphicFrameLocks noGrp="1"/>
          </p:cNvGraphicFramePr>
          <p:nvPr>
            <p:extLst>
              <p:ext uri="{D42A27DB-BD31-4B8C-83A1-F6EECF244321}">
                <p14:modId xmlns:p14="http://schemas.microsoft.com/office/powerpoint/2010/main" val="3200174382"/>
              </p:ext>
            </p:extLst>
          </p:nvPr>
        </p:nvGraphicFramePr>
        <p:xfrm>
          <a:off x="1772458" y="2107032"/>
          <a:ext cx="8128000" cy="741680"/>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684257958"/>
                    </a:ext>
                  </a:extLst>
                </a:gridCol>
                <a:gridCol w="2032000">
                  <a:extLst>
                    <a:ext uri="{9D8B030D-6E8A-4147-A177-3AD203B41FA5}">
                      <a16:colId xmlns:a16="http://schemas.microsoft.com/office/drawing/2014/main" val="1007927808"/>
                    </a:ext>
                  </a:extLst>
                </a:gridCol>
                <a:gridCol w="2032000">
                  <a:extLst>
                    <a:ext uri="{9D8B030D-6E8A-4147-A177-3AD203B41FA5}">
                      <a16:colId xmlns:a16="http://schemas.microsoft.com/office/drawing/2014/main" val="3289718471"/>
                    </a:ext>
                  </a:extLst>
                </a:gridCol>
                <a:gridCol w="2032000">
                  <a:extLst>
                    <a:ext uri="{9D8B030D-6E8A-4147-A177-3AD203B41FA5}">
                      <a16:colId xmlns:a16="http://schemas.microsoft.com/office/drawing/2014/main" val="3078659441"/>
                    </a:ext>
                  </a:extLst>
                </a:gridCol>
              </a:tblGrid>
              <a:tr h="370840">
                <a:tc>
                  <a:txBody>
                    <a:bodyPr/>
                    <a:lstStyle/>
                    <a:p>
                      <a:r>
                        <a:rPr lang="en-US" altLang="ja-CN" dirty="0"/>
                        <a:t>Dataset </a:t>
                      </a:r>
                      <a:endParaRPr lang="ja-CN" altLang="en-US" dirty="0"/>
                    </a:p>
                  </a:txBody>
                  <a:tcPr/>
                </a:tc>
                <a:tc>
                  <a:txBody>
                    <a:bodyPr/>
                    <a:lstStyle/>
                    <a:p>
                      <a:r>
                        <a:rPr lang="en-US" altLang="ja-CN" dirty="0"/>
                        <a:t>Test</a:t>
                      </a:r>
                      <a:endParaRPr lang="ja-CN" altLang="en-US" dirty="0"/>
                    </a:p>
                  </a:txBody>
                  <a:tcPr/>
                </a:tc>
                <a:tc>
                  <a:txBody>
                    <a:bodyPr/>
                    <a:lstStyle/>
                    <a:p>
                      <a:r>
                        <a:rPr lang="en-US" altLang="ja-CN" dirty="0"/>
                        <a:t>Multi-relation</a:t>
                      </a:r>
                      <a:endParaRPr lang="ja-CN" altLang="en-US" dirty="0"/>
                    </a:p>
                  </a:txBody>
                  <a:tcPr/>
                </a:tc>
                <a:tc>
                  <a:txBody>
                    <a:bodyPr/>
                    <a:lstStyle/>
                    <a:p>
                      <a:r>
                        <a:rPr lang="en-US" altLang="ja-CN" dirty="0"/>
                        <a:t>correct</a:t>
                      </a:r>
                      <a:endParaRPr lang="ja-CN" altLang="en-US" dirty="0"/>
                    </a:p>
                  </a:txBody>
                  <a:tcPr/>
                </a:tc>
                <a:extLst>
                  <a:ext uri="{0D108BD9-81ED-4DB2-BD59-A6C34878D82A}">
                    <a16:rowId xmlns:a16="http://schemas.microsoft.com/office/drawing/2014/main" val="4252281626"/>
                  </a:ext>
                </a:extLst>
              </a:tr>
              <a:tr h="370840">
                <a:tc>
                  <a:txBody>
                    <a:bodyPr/>
                    <a:lstStyle/>
                    <a:p>
                      <a:r>
                        <a:rPr lang="en-US" altLang="ja-CN" dirty="0"/>
                        <a:t>n2c2</a:t>
                      </a:r>
                      <a:endParaRPr lang="ja-CN" altLang="en-US" dirty="0"/>
                    </a:p>
                  </a:txBody>
                  <a:tcPr/>
                </a:tc>
                <a:tc>
                  <a:txBody>
                    <a:bodyPr/>
                    <a:lstStyle/>
                    <a:p>
                      <a:r>
                        <a:rPr lang="en-US" altLang="ja-CN" dirty="0"/>
                        <a:t>3112</a:t>
                      </a:r>
                      <a:r>
                        <a:rPr lang="ja-CN" altLang="en-US" dirty="0"/>
                        <a:t>文</a:t>
                      </a:r>
                    </a:p>
                  </a:txBody>
                  <a:tcPr/>
                </a:tc>
                <a:tc>
                  <a:txBody>
                    <a:bodyPr/>
                    <a:lstStyle/>
                    <a:p>
                      <a:r>
                        <a:rPr lang="en-US" altLang="ja-CN" dirty="0"/>
                        <a:t>2387</a:t>
                      </a:r>
                      <a:r>
                        <a:rPr lang="ja-CN" altLang="en-US" dirty="0"/>
                        <a:t>文</a:t>
                      </a:r>
                    </a:p>
                  </a:txBody>
                  <a:tcPr/>
                </a:tc>
                <a:tc>
                  <a:txBody>
                    <a:bodyPr/>
                    <a:lstStyle/>
                    <a:p>
                      <a:r>
                        <a:rPr lang="en-US" altLang="ja-CN" dirty="0"/>
                        <a:t>1709</a:t>
                      </a:r>
                      <a:r>
                        <a:rPr lang="ja-CN" altLang="en-US" dirty="0"/>
                        <a:t>文</a:t>
                      </a:r>
                    </a:p>
                  </a:txBody>
                  <a:tcPr/>
                </a:tc>
                <a:extLst>
                  <a:ext uri="{0D108BD9-81ED-4DB2-BD59-A6C34878D82A}">
                    <a16:rowId xmlns:a16="http://schemas.microsoft.com/office/drawing/2014/main" val="3001148103"/>
                  </a:ext>
                </a:extLst>
              </a:tr>
            </a:tbl>
          </a:graphicData>
        </a:graphic>
      </p:graphicFrame>
      <p:graphicFrame>
        <p:nvGraphicFramePr>
          <p:cNvPr id="6" name="表 6">
            <a:extLst>
              <a:ext uri="{FF2B5EF4-FFF2-40B4-BE49-F238E27FC236}">
                <a16:creationId xmlns:a16="http://schemas.microsoft.com/office/drawing/2014/main" id="{3B7EDF5C-D8F3-DB40-970C-777559DFA37B}"/>
              </a:ext>
            </a:extLst>
          </p:cNvPr>
          <p:cNvGraphicFramePr>
            <a:graphicFrameLocks noGrp="1"/>
          </p:cNvGraphicFramePr>
          <p:nvPr>
            <p:extLst>
              <p:ext uri="{D42A27DB-BD31-4B8C-83A1-F6EECF244321}">
                <p14:modId xmlns:p14="http://schemas.microsoft.com/office/powerpoint/2010/main" val="283454408"/>
              </p:ext>
            </p:extLst>
          </p:nvPr>
        </p:nvGraphicFramePr>
        <p:xfrm>
          <a:off x="828278" y="3429000"/>
          <a:ext cx="10249625" cy="2743200"/>
        </p:xfrm>
        <a:graphic>
          <a:graphicData uri="http://schemas.openxmlformats.org/drawingml/2006/table">
            <a:tbl>
              <a:tblPr firstRow="1" bandRow="1">
                <a:tableStyleId>{B301B821-A1FF-4177-AEE7-76D212191A09}</a:tableStyleId>
              </a:tblPr>
              <a:tblGrid>
                <a:gridCol w="1302357">
                  <a:extLst>
                    <a:ext uri="{9D8B030D-6E8A-4147-A177-3AD203B41FA5}">
                      <a16:colId xmlns:a16="http://schemas.microsoft.com/office/drawing/2014/main" val="1752853921"/>
                    </a:ext>
                  </a:extLst>
                </a:gridCol>
                <a:gridCol w="2276931">
                  <a:extLst>
                    <a:ext uri="{9D8B030D-6E8A-4147-A177-3AD203B41FA5}">
                      <a16:colId xmlns:a16="http://schemas.microsoft.com/office/drawing/2014/main" val="1075529803"/>
                    </a:ext>
                  </a:extLst>
                </a:gridCol>
                <a:gridCol w="3338558">
                  <a:extLst>
                    <a:ext uri="{9D8B030D-6E8A-4147-A177-3AD203B41FA5}">
                      <a16:colId xmlns:a16="http://schemas.microsoft.com/office/drawing/2014/main" val="1476655627"/>
                    </a:ext>
                  </a:extLst>
                </a:gridCol>
                <a:gridCol w="3331779">
                  <a:extLst>
                    <a:ext uri="{9D8B030D-6E8A-4147-A177-3AD203B41FA5}">
                      <a16:colId xmlns:a16="http://schemas.microsoft.com/office/drawing/2014/main" val="2084438746"/>
                    </a:ext>
                  </a:extLst>
                </a:gridCol>
              </a:tblGrid>
              <a:tr h="339484">
                <a:tc>
                  <a:txBody>
                    <a:bodyPr/>
                    <a:lstStyle/>
                    <a:p>
                      <a:r>
                        <a:rPr lang="en-US" altLang="ja-CN" dirty="0"/>
                        <a:t>Dataset </a:t>
                      </a:r>
                      <a:endParaRPr lang="ja-CN" altLang="en-US" dirty="0"/>
                    </a:p>
                  </a:txBody>
                  <a:tcPr/>
                </a:tc>
                <a:tc>
                  <a:txBody>
                    <a:bodyPr/>
                    <a:lstStyle/>
                    <a:p>
                      <a:r>
                        <a:rPr lang="en-US" altLang="ja-CN" dirty="0"/>
                        <a:t>Text</a:t>
                      </a:r>
                      <a:endParaRPr lang="ja-CN" altLang="en-US" dirty="0"/>
                    </a:p>
                  </a:txBody>
                  <a:tcPr/>
                </a:tc>
                <a:tc>
                  <a:txBody>
                    <a:bodyPr/>
                    <a:lstStyle/>
                    <a:p>
                      <a:r>
                        <a:rPr lang="en-US" altLang="ja-CN" dirty="0"/>
                        <a:t>Gold</a:t>
                      </a:r>
                      <a:endParaRPr lang="ja-CN" altLang="en-US" dirty="0"/>
                    </a:p>
                  </a:txBody>
                  <a:tcPr/>
                </a:tc>
                <a:tc>
                  <a:txBody>
                    <a:bodyPr/>
                    <a:lstStyle/>
                    <a:p>
                      <a:r>
                        <a:rPr lang="en-US" altLang="ja-CN" dirty="0"/>
                        <a:t>Prediction</a:t>
                      </a:r>
                      <a:endParaRPr lang="ja-CN" altLang="en-US" dirty="0"/>
                    </a:p>
                  </a:txBody>
                  <a:tcPr/>
                </a:tc>
                <a:extLst>
                  <a:ext uri="{0D108BD9-81ED-4DB2-BD59-A6C34878D82A}">
                    <a16:rowId xmlns:a16="http://schemas.microsoft.com/office/drawing/2014/main" val="485893705"/>
                  </a:ext>
                </a:extLst>
              </a:tr>
              <a:tr h="848710">
                <a:tc>
                  <a:txBody>
                    <a:bodyPr/>
                    <a:lstStyle/>
                    <a:p>
                      <a:r>
                        <a:rPr lang="en-US" altLang="ja-CN" dirty="0"/>
                        <a:t>n2c2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 </a:t>
                      </a:r>
                      <a:r>
                        <a:rPr lang="en" altLang="ja-CN" sz="1800" kern="1200" dirty="0">
                          <a:solidFill>
                            <a:srgbClr val="0070C0"/>
                          </a:solidFill>
                          <a:effectLst/>
                          <a:latin typeface="+mn-lt"/>
                          <a:ea typeface="+mn-ea"/>
                          <a:cs typeface="+mn-cs"/>
                        </a:rPr>
                        <a:t>50mg daily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endParaRPr lang="ja-CN" altLang="en-US" dirty="0"/>
                    </a:p>
                  </a:txBody>
                  <a:tcPr/>
                </a:tc>
                <a:extLst>
                  <a:ext uri="{0D108BD9-81ED-4DB2-BD59-A6C34878D82A}">
                    <a16:rowId xmlns:a16="http://schemas.microsoft.com/office/drawing/2014/main" val="1425974872"/>
                  </a:ext>
                </a:extLst>
              </a:tr>
              <a:tr h="1357937">
                <a:tc>
                  <a:txBody>
                    <a:bodyPr/>
                    <a:lstStyle/>
                    <a:p>
                      <a:r>
                        <a:rPr lang="en-US" altLang="ja-CN" dirty="0"/>
                        <a:t>i2b2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that time showed </a:t>
                      </a:r>
                      <a:r>
                        <a:rPr lang="en" altLang="ja-CN" sz="1800" kern="1200" dirty="0" err="1">
                          <a:solidFill>
                            <a:schemeClr val="dk1"/>
                          </a:solidFill>
                          <a:effectLst/>
                          <a:latin typeface="+mn-lt"/>
                          <a:ea typeface="+mn-ea"/>
                          <a:cs typeface="+mn-cs"/>
                        </a:rPr>
                        <a:t>st</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elevations</a:t>
                      </a:r>
                      <a:r>
                        <a:rPr lang="en" altLang="ja-CN" sz="1800" kern="1200" dirty="0">
                          <a:solidFill>
                            <a:schemeClr val="dk1"/>
                          </a:solidFill>
                          <a:effectLst/>
                          <a:latin typeface="+mn-lt"/>
                          <a:ea typeface="+mn-ea"/>
                          <a:cs typeface="+mn-cs"/>
                        </a:rPr>
                        <a:t> and </a:t>
                      </a:r>
                      <a:r>
                        <a:rPr lang="en" altLang="ja-CN" sz="1800" kern="1200" dirty="0">
                          <a:solidFill>
                            <a:srgbClr val="0070C0"/>
                          </a:solidFill>
                          <a:effectLst/>
                          <a:latin typeface="+mn-lt"/>
                          <a:ea typeface="+mn-ea"/>
                          <a:cs typeface="+mn-cs"/>
                        </a:rPr>
                        <a:t>j point elevations in v2 through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extLst>
                  <a:ext uri="{0D108BD9-81ED-4DB2-BD59-A6C34878D82A}">
                    <a16:rowId xmlns:a16="http://schemas.microsoft.com/office/drawing/2014/main" val="283218251"/>
                  </a:ext>
                </a:extLst>
              </a:tr>
            </a:tbl>
          </a:graphicData>
        </a:graphic>
      </p:graphicFrame>
      <p:sp>
        <p:nvSpPr>
          <p:cNvPr id="7" name="テキスト ボックス 6">
            <a:extLst>
              <a:ext uri="{FF2B5EF4-FFF2-40B4-BE49-F238E27FC236}">
                <a16:creationId xmlns:a16="http://schemas.microsoft.com/office/drawing/2014/main" id="{33EC558A-B455-0B4F-821C-A6F11D4520ED}"/>
              </a:ext>
            </a:extLst>
          </p:cNvPr>
          <p:cNvSpPr txBox="1"/>
          <p:nvPr/>
        </p:nvSpPr>
        <p:spPr>
          <a:xfrm>
            <a:off x="828278" y="2956749"/>
            <a:ext cx="235431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正解例</a:t>
            </a:r>
          </a:p>
        </p:txBody>
      </p:sp>
    </p:spTree>
    <p:extLst>
      <p:ext uri="{BB962C8B-B14F-4D97-AF65-F5344CB8AC3E}">
        <p14:creationId xmlns:p14="http://schemas.microsoft.com/office/powerpoint/2010/main" val="383467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前回の振り返り</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99477"/>
            <a:ext cx="9771135" cy="156966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3200" dirty="0">
                <a:latin typeface="MS Gothic" panose="020B0609070205080204" pitchFamily="49" charset="-128"/>
                <a:ea typeface="MS Gothic" panose="020B0609070205080204" pitchFamily="49" charset="-128"/>
              </a:rPr>
              <a:t>今までの実験結果を紹介した</a:t>
            </a:r>
            <a:endParaRPr kumimoji="1" lang="en-US" altLang="zh-CN" sz="32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32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3200" dirty="0">
                <a:latin typeface="MS Gothic" panose="020B0609070205080204" pitchFamily="49" charset="-128"/>
                <a:ea typeface="MS Gothic" panose="020B0609070205080204" pitchFamily="49" charset="-128"/>
              </a:rPr>
              <a:t>中間発表のコメント</a:t>
            </a:r>
            <a:endParaRPr kumimoji="1" lang="en-US" altLang="zh-CN" sz="32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28629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進捗</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2677656"/>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latin typeface="MS Gothic" panose="020B0609070205080204" pitchFamily="49" charset="-128"/>
                <a:ea typeface="MS Gothic" panose="020B0609070205080204" pitchFamily="49" charset="-128"/>
              </a:rPr>
              <a:t>各関係の精度を統計した</a:t>
            </a: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en-US" altLang="zh-CN" sz="2400" dirty="0">
                <a:ea typeface="MS Gothic" panose="020B0609070205080204" pitchFamily="49" charset="-128"/>
              </a:rPr>
              <a:t>i2b2</a:t>
            </a:r>
            <a:r>
              <a:rPr kumimoji="1" lang="zh-CN" altLang="en-US" sz="2400" dirty="0">
                <a:latin typeface="MS Gothic" panose="020B0609070205080204" pitchFamily="49" charset="-128"/>
                <a:ea typeface="MS Gothic" panose="020B0609070205080204" pitchFamily="49" charset="-128"/>
              </a:rPr>
              <a:t>関係抽出低精度の原因を分析した</a:t>
            </a: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2400" dirty="0">
                <a:latin typeface="MS Gothic" panose="020B0609070205080204" pitchFamily="49" charset="-128"/>
                <a:ea typeface="MS Gothic" panose="020B0609070205080204" pitchFamily="49" charset="-128"/>
              </a:rPr>
              <a:t>医療データの特徴</a:t>
            </a: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2400" dirty="0">
                <a:latin typeface="MS Gothic" panose="020B0609070205080204" pitchFamily="49" charset="-128"/>
                <a:ea typeface="MS Gothic" panose="020B0609070205080204" pitchFamily="49" charset="-128"/>
              </a:rPr>
              <a:t>今後の研究方向</a:t>
            </a:r>
            <a:endParaRPr kumimoji="1" lang="en-US" altLang="zh-CN"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60582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ja-JP" sz="4000" b="1" dirty="0">
                <a:solidFill>
                  <a:schemeClr val="tx1"/>
                </a:solidFill>
                <a:latin typeface="+mn-lt"/>
                <a:ea typeface="MS PGothic" panose="020B0600070205080204" pitchFamily="34" charset="-128"/>
              </a:rPr>
              <a:t>n</a:t>
            </a:r>
            <a:r>
              <a:rPr kumimoji="1" lang="en-US" altLang="zh-CN" sz="4000" b="1" dirty="0">
                <a:solidFill>
                  <a:schemeClr val="tx1"/>
                </a:solidFill>
                <a:latin typeface="+mn-lt"/>
                <a:ea typeface="MS PGothic" panose="020B0600070205080204" pitchFamily="34" charset="-128"/>
              </a:rPr>
              <a:t>2c2</a:t>
            </a:r>
            <a:r>
              <a:rPr kumimoji="1" lang="zh-CN" altLang="en-US" sz="4000" b="1" dirty="0">
                <a:solidFill>
                  <a:schemeClr val="tx1"/>
                </a:solidFill>
                <a:latin typeface="MS PGothic" panose="020B0600070205080204" pitchFamily="34" charset="-128"/>
                <a:ea typeface="MS PGothic" panose="020B0600070205080204" pitchFamily="34" charset="-128"/>
              </a:rPr>
              <a:t>関係抽出</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graphicFrame>
        <p:nvGraphicFramePr>
          <p:cNvPr id="5" name="Table 4">
            <a:extLst>
              <a:ext uri="{FF2B5EF4-FFF2-40B4-BE49-F238E27FC236}">
                <a16:creationId xmlns:a16="http://schemas.microsoft.com/office/drawing/2014/main" id="{2FB71D61-2131-D943-A366-BA383624513C}"/>
              </a:ext>
            </a:extLst>
          </p:cNvPr>
          <p:cNvGraphicFramePr>
            <a:graphicFrameLocks noGrp="1"/>
          </p:cNvGraphicFramePr>
          <p:nvPr>
            <p:extLst>
              <p:ext uri="{D42A27DB-BD31-4B8C-83A1-F6EECF244321}">
                <p14:modId xmlns:p14="http://schemas.microsoft.com/office/powerpoint/2010/main" val="1159452136"/>
              </p:ext>
            </p:extLst>
          </p:nvPr>
        </p:nvGraphicFramePr>
        <p:xfrm>
          <a:off x="84228" y="2114707"/>
          <a:ext cx="5981294" cy="3708400"/>
        </p:xfrm>
        <a:graphic>
          <a:graphicData uri="http://schemas.openxmlformats.org/drawingml/2006/table">
            <a:tbl>
              <a:tblPr firstRow="1" bandRow="1">
                <a:tableStyleId>{B301B821-A1FF-4177-AEE7-76D212191A09}</a:tableStyleId>
              </a:tblPr>
              <a:tblGrid>
                <a:gridCol w="2475209">
                  <a:extLst>
                    <a:ext uri="{9D8B030D-6E8A-4147-A177-3AD203B41FA5}">
                      <a16:colId xmlns:a16="http://schemas.microsoft.com/office/drawing/2014/main" val="209520628"/>
                    </a:ext>
                  </a:extLst>
                </a:gridCol>
                <a:gridCol w="1168695">
                  <a:extLst>
                    <a:ext uri="{9D8B030D-6E8A-4147-A177-3AD203B41FA5}">
                      <a16:colId xmlns:a16="http://schemas.microsoft.com/office/drawing/2014/main" val="3496468762"/>
                    </a:ext>
                  </a:extLst>
                </a:gridCol>
                <a:gridCol w="1168695">
                  <a:extLst>
                    <a:ext uri="{9D8B030D-6E8A-4147-A177-3AD203B41FA5}">
                      <a16:colId xmlns:a16="http://schemas.microsoft.com/office/drawing/2014/main" val="2991014460"/>
                    </a:ext>
                  </a:extLst>
                </a:gridCol>
                <a:gridCol w="1168695">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err="1"/>
                        <a:t>関係カテゴリ</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Strength-Drug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89.92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89.75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1" dirty="0"/>
                        <a:t>8</a:t>
                      </a:r>
                      <a:r>
                        <a:rPr lang="en-US" altLang="zh-CN" b="1" dirty="0"/>
                        <a:t>9.84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Duration-Drug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66.07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62.36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64.16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Route-Drug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87.57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a:t>
                      </a:r>
                      <a:r>
                        <a:rPr lang="en-US" altLang="zh-CN" dirty="0"/>
                        <a:t>9.48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Form-Drug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87.35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ADE-Drug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65.22</a:t>
                      </a:r>
                      <a:endParaRPr lang="en-US" altLang="ja-CN"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49.67</a:t>
                      </a:r>
                      <a:endParaRPr lang="en-US" altLang="ja-CN"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solidFill>
                            <a:srgbClr val="FF0000"/>
                          </a:solidFill>
                        </a:rPr>
                        <a:t>56.39</a:t>
                      </a:r>
                      <a:endParaRPr lang="en-US" dirty="0">
                        <a:solidFill>
                          <a:srgbClr val="FF0000"/>
                        </a:solidFill>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622216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aseline="0" dirty="0"/>
                        <a:t>Dosage-Drug</a:t>
                      </a:r>
                      <a:endParaRPr lang="en-US" altLang="ja-CN" baseline="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86.76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86.88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1180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aseline="0" dirty="0"/>
                        <a:t>Reason-Drug</a:t>
                      </a:r>
                      <a:endParaRPr lang="en-US" altLang="ja-CN" baseline="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65.71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65.36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65.54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altLang="zh-CN" baseline="0" dirty="0"/>
                        <a:t>Frequency-Drug</a:t>
                      </a:r>
                      <a:endParaRPr lang="en-US" baseline="0" dirty="0"/>
                    </a:p>
                  </a:txBody>
                  <a:tcPr>
                    <a:lnT w="28575" cap="flat" cmpd="sng" algn="ctr">
                      <a:solidFill>
                        <a:schemeClr val="bg1"/>
                      </a:solidFill>
                      <a:prstDash val="solid"/>
                      <a:round/>
                      <a:headEnd type="none" w="med" len="med"/>
                      <a:tailEnd type="none" w="med" len="med"/>
                    </a:lnT>
                  </a:tcPr>
                </a:tc>
                <a:tc>
                  <a:txBody>
                    <a:bodyPr/>
                    <a:lstStyle/>
                    <a:p>
                      <a:pPr algn="ctr"/>
                      <a:r>
                        <a:rPr lang="en-US" dirty="0"/>
                        <a:t>85.24</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79.95</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82.51</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692257548"/>
                  </a:ext>
                </a:extLst>
              </a:tr>
            </a:tbl>
          </a:graphicData>
        </a:graphic>
      </p:graphicFrame>
      <p:graphicFrame>
        <p:nvGraphicFramePr>
          <p:cNvPr id="6" name="Table 4">
            <a:extLst>
              <a:ext uri="{FF2B5EF4-FFF2-40B4-BE49-F238E27FC236}">
                <a16:creationId xmlns:a16="http://schemas.microsoft.com/office/drawing/2014/main" id="{3376911D-9972-E048-AD08-BA1C25B10644}"/>
              </a:ext>
            </a:extLst>
          </p:cNvPr>
          <p:cNvGraphicFramePr>
            <a:graphicFrameLocks noGrp="1"/>
          </p:cNvGraphicFramePr>
          <p:nvPr>
            <p:extLst>
              <p:ext uri="{D42A27DB-BD31-4B8C-83A1-F6EECF244321}">
                <p14:modId xmlns:p14="http://schemas.microsoft.com/office/powerpoint/2010/main" val="1583916644"/>
              </p:ext>
            </p:extLst>
          </p:nvPr>
        </p:nvGraphicFramePr>
        <p:xfrm>
          <a:off x="6126480" y="2114707"/>
          <a:ext cx="6042253" cy="370840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err="1"/>
                        <a:t>関係カテゴリ</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altLang="zh-CN" sz="1600" dirty="0"/>
                        <a:t>n2c2</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altLang="zh-CN" sz="1600" b="1" kern="1200" dirty="0">
                          <a:solidFill>
                            <a:schemeClr val="lt1"/>
                          </a:solidFill>
                          <a:latin typeface="MS PGothic" panose="020B0600070205080204" pitchFamily="34" charset="-128"/>
                          <a:ea typeface="MS PGothic" panose="020B0600070205080204" pitchFamily="34" charset="-128"/>
                          <a:cs typeface="+mn-cs"/>
                        </a:rPr>
                        <a:t>Train</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lt1"/>
                          </a:solidFill>
                          <a:latin typeface="MS PGothic" panose="020B0600070205080204" pitchFamily="34" charset="-128"/>
                          <a:ea typeface="MS PGothic" panose="020B0600070205080204" pitchFamily="34" charset="-128"/>
                          <a:cs typeface="+mn-cs"/>
                        </a:rPr>
                        <a:t>Dev</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lt1"/>
                          </a:solidFill>
                          <a:latin typeface="MS PGothic" panose="020B0600070205080204" pitchFamily="34" charset="-128"/>
                          <a:ea typeface="MS PGothic" panose="020B0600070205080204" pitchFamily="34" charset="-128"/>
                          <a:cs typeface="+mn-cs"/>
                        </a:rPr>
                        <a:t>Test</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Strength-Drug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6537</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1966</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2164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Duration-Drug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solidFill>
                            <a:srgbClr val="FF0000"/>
                          </a:solidFill>
                        </a:rPr>
                        <a:t>614</a:t>
                      </a:r>
                      <a:endParaRPr lang="en-US" dirty="0">
                        <a:solidFill>
                          <a:srgbClr val="FF0000"/>
                        </a:solidFill>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solidFill>
                            <a:srgbClr val="FF0000"/>
                          </a:solidFill>
                        </a:rPr>
                        <a:t>195</a:t>
                      </a:r>
                      <a:endParaRPr lang="en-US" dirty="0">
                        <a:solidFill>
                          <a:srgbClr val="FF0000"/>
                        </a:solidFill>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solidFill>
                            <a:srgbClr val="FF0000"/>
                          </a:solidFill>
                        </a:rPr>
                        <a:t>184</a:t>
                      </a:r>
                      <a:endParaRPr lang="en-US" dirty="0">
                        <a:solidFill>
                          <a:srgbClr val="FF0000"/>
                        </a:solidFill>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Route-Drug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1632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1763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Form-Drug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6384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1966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2228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ADE-Drug</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834</a:t>
                      </a:r>
                      <a:endParaRPr lang="en-US" altLang="ja-CN"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292</a:t>
                      </a:r>
                      <a:endParaRPr lang="en-US" altLang="ja-CN"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solidFill>
                            <a:schemeClr val="tx1"/>
                          </a:solidFill>
                        </a:rPr>
                        <a:t>305</a:t>
                      </a:r>
                      <a:endParaRPr lang="en-US" dirty="0">
                        <a:solidFill>
                          <a:schemeClr val="tx1"/>
                        </a:solidFill>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622216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aseline="0" dirty="0"/>
                        <a:t>Dosage-Drug</a:t>
                      </a:r>
                      <a:endParaRPr lang="en-US" altLang="ja-CN" baseline="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4087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1224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1381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1180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aseline="0" dirty="0"/>
                        <a:t>Reason-Drug</a:t>
                      </a:r>
                      <a:endParaRPr lang="en-US" altLang="ja-CN" baseline="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3500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1132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1162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altLang="zh-CN" baseline="0" dirty="0"/>
                        <a:t>Frequency-Drug</a:t>
                      </a:r>
                      <a:endParaRPr lang="en-US" baseline="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5944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1808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1972</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6871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PGothic" panose="020B0600070205080204" pitchFamily="34" charset="-128"/>
              </a:rPr>
              <a:t>I2b2</a:t>
            </a:r>
            <a:r>
              <a:rPr kumimoji="1" lang="zh-CN" altLang="en-US" sz="4000" b="1" dirty="0">
                <a:solidFill>
                  <a:schemeClr val="tx1"/>
                </a:solidFill>
                <a:latin typeface="+mn-lt"/>
                <a:ea typeface="MS PGothic" panose="020B0600070205080204" pitchFamily="34" charset="-128"/>
              </a:rPr>
              <a:t>低精度原因分析</a:t>
            </a:r>
            <a:r>
              <a:rPr kumimoji="1" lang="en-US" altLang="zh-CN"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68053" y="1848941"/>
            <a:ext cx="9771135" cy="193899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latin typeface="MS Gothic" panose="020B0609070205080204" pitchFamily="49" charset="-128"/>
                <a:ea typeface="MS Gothic" panose="020B0609070205080204" pitchFamily="49" charset="-128"/>
              </a:rPr>
              <a:t>固有表現抽出が正しくでも、三つ組中の固有表現は絶対正しく抽出された訳ではない</a:t>
            </a:r>
            <a:endParaRPr kumimoji="1" lang="en-US" altLang="zh-CN" sz="2400" dirty="0">
              <a:latin typeface="MS Gothic" panose="020B0609070205080204" pitchFamily="49" charset="-128"/>
              <a:ea typeface="MS Gothic" panose="020B0609070205080204" pitchFamily="49" charset="-128"/>
            </a:endParaRPr>
          </a:p>
          <a:p>
            <a:pPr marL="800100" lvl="1" indent="-342900">
              <a:buFont typeface="Arial" panose="020B0604020202020204" pitchFamily="34" charset="0"/>
              <a:buChar char="•"/>
            </a:pPr>
            <a:r>
              <a:rPr kumimoji="1" lang="zh-CN" altLang="en-US" sz="2400" dirty="0">
                <a:latin typeface="MS Gothic" panose="020B0609070205080204" pitchFamily="49" charset="-128"/>
                <a:ea typeface="MS Gothic" panose="020B0609070205080204" pitchFamily="49" charset="-128"/>
              </a:rPr>
              <a:t>三つ組中の固有表現の境は時々間違っている</a:t>
            </a:r>
            <a:endParaRPr kumimoji="1" lang="en-US" altLang="zh-CN" sz="2400" dirty="0">
              <a:latin typeface="MS Gothic" panose="020B0609070205080204" pitchFamily="49" charset="-128"/>
              <a:ea typeface="MS Gothic" panose="020B0609070205080204" pitchFamily="49" charset="-128"/>
            </a:endParaRPr>
          </a:p>
          <a:p>
            <a:endParaRPr kumimoji="1" lang="en-US" altLang="zh-CN" sz="2400" dirty="0">
              <a:latin typeface="MS Gothic" panose="020B0609070205080204" pitchFamily="49" charset="-128"/>
              <a:ea typeface="MS Gothic" panose="020B0609070205080204" pitchFamily="49" charset="-128"/>
            </a:endParaRPr>
          </a:p>
          <a:p>
            <a:pPr marL="800100" lvl="1" indent="-342900">
              <a:buFont typeface="Arial" panose="020B0604020202020204" pitchFamily="34" charset="0"/>
              <a:buChar char="•"/>
            </a:pPr>
            <a:endParaRPr kumimoji="1" lang="en-US" altLang="zh-CN"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00337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dirty="0">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sz="2800" dirty="0"/>
          </a:p>
          <a:p>
            <a:pPr algn="l"/>
            <a:endParaRPr lang="en-US" altLang="ja-JP" sz="2800" dirty="0">
              <a:latin typeface="MS Gothic"/>
              <a:ea typeface="MS Gothic"/>
              <a:cs typeface="Calibri"/>
            </a:endParaRPr>
          </a:p>
          <a:p>
            <a:pPr marL="457200" indent="-457200" algn="l">
              <a:buFont typeface="Arial" panose="020B0604020202020204" pitchFamily="34" charset="0"/>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PGothic" panose="020B0600070205080204" pitchFamily="34" charset="-128"/>
              </a:rPr>
              <a:t>I2b2</a:t>
            </a:r>
            <a:r>
              <a:rPr kumimoji="1" lang="zh-CN" altLang="en-US" sz="4000" b="1" dirty="0">
                <a:solidFill>
                  <a:schemeClr val="tx1"/>
                </a:solidFill>
                <a:latin typeface="+mn-lt"/>
                <a:ea typeface="MS PGothic" panose="020B0600070205080204" pitchFamily="34" charset="-128"/>
              </a:rPr>
              <a:t>例文</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5" name="テキスト ボックス 4">
            <a:extLst>
              <a:ext uri="{FF2B5EF4-FFF2-40B4-BE49-F238E27FC236}">
                <a16:creationId xmlns:a16="http://schemas.microsoft.com/office/drawing/2014/main" id="{F33130B8-44D8-5949-8B01-DBD9C647069B}"/>
              </a:ext>
            </a:extLst>
          </p:cNvPr>
          <p:cNvSpPr txBox="1"/>
          <p:nvPr/>
        </p:nvSpPr>
        <p:spPr>
          <a:xfrm>
            <a:off x="1097280" y="1865668"/>
            <a:ext cx="10373710" cy="923330"/>
          </a:xfrm>
          <a:prstGeom prst="rect">
            <a:avLst/>
          </a:prstGeom>
          <a:noFill/>
        </p:spPr>
        <p:txBody>
          <a:bodyPr wrap="square">
            <a:spAutoFit/>
          </a:bodyPr>
          <a:lstStyle/>
          <a:p>
            <a:r>
              <a:rPr lang="en" altLang="ja-CN" dirty="0">
                <a:solidFill>
                  <a:srgbClr val="FF0000"/>
                </a:solidFill>
              </a:rPr>
              <a:t>Text: </a:t>
            </a:r>
            <a:r>
              <a:rPr lang="en" altLang="ja-CN" dirty="0"/>
              <a:t>"4", ".", </a:t>
            </a:r>
            <a:r>
              <a:rPr lang="en" altLang="ja-CN" dirty="0">
                <a:solidFill>
                  <a:srgbClr val="00B050"/>
                </a:solidFill>
              </a:rPr>
              <a:t>"ox", "##y", "##co", "##don", "##e", "-", "ace", "##tam", "##</a:t>
            </a:r>
            <a:r>
              <a:rPr lang="en" altLang="ja-CN" dirty="0" err="1">
                <a:solidFill>
                  <a:srgbClr val="00B050"/>
                </a:solidFill>
              </a:rPr>
              <a:t>ino</a:t>
            </a:r>
            <a:r>
              <a:rPr lang="en" altLang="ja-CN" dirty="0">
                <a:solidFill>
                  <a:srgbClr val="00B050"/>
                </a:solidFill>
              </a:rPr>
              <a:t>", "##</a:t>
            </a:r>
            <a:r>
              <a:rPr lang="en" altLang="ja-CN" dirty="0" err="1">
                <a:solidFill>
                  <a:srgbClr val="00B050"/>
                </a:solidFill>
              </a:rPr>
              <a:t>ph</a:t>
            </a:r>
            <a:r>
              <a:rPr lang="en" altLang="ja-CN" dirty="0">
                <a:solidFill>
                  <a:srgbClr val="00B050"/>
                </a:solidFill>
              </a:rPr>
              <a:t>", "##</a:t>
            </a:r>
            <a:r>
              <a:rPr lang="en" altLang="ja-CN" dirty="0" err="1">
                <a:solidFill>
                  <a:srgbClr val="00B050"/>
                </a:solidFill>
              </a:rPr>
              <a:t>en</a:t>
            </a:r>
            <a:r>
              <a:rPr lang="en" altLang="ja-CN" dirty="0">
                <a:solidFill>
                  <a:srgbClr val="00B050"/>
                </a:solidFill>
              </a:rPr>
              <a:t>", </a:t>
            </a:r>
            <a:r>
              <a:rPr lang="en" altLang="ja-CN" dirty="0"/>
              <a:t>"5", "-", "325", "mg", "tablet", "</a:t>
            </a:r>
            <a:r>
              <a:rPr lang="en" altLang="ja-CN" dirty="0" err="1"/>
              <a:t>si</a:t>
            </a:r>
            <a:r>
              <a:rPr lang="en" altLang="ja-CN" dirty="0"/>
              <a:t>", "##g", ":", "1", "-", "2", "tablets", "po", "q", "##4", "##h", "(", "every", "4", "hours", ")", "as", "needed", "for", </a:t>
            </a:r>
            <a:r>
              <a:rPr lang="en" altLang="ja-CN" dirty="0">
                <a:solidFill>
                  <a:srgbClr val="00B050"/>
                </a:solidFill>
              </a:rPr>
              <a:t>"pain", </a:t>
            </a:r>
            <a:r>
              <a:rPr lang="en" altLang="ja-CN" dirty="0"/>
              <a:t>"."</a:t>
            </a:r>
            <a:endParaRPr lang="ja-CN" altLang="en-US" dirty="0"/>
          </a:p>
        </p:txBody>
      </p:sp>
      <p:sp>
        <p:nvSpPr>
          <p:cNvPr id="7" name="テキスト ボックス 6">
            <a:extLst>
              <a:ext uri="{FF2B5EF4-FFF2-40B4-BE49-F238E27FC236}">
                <a16:creationId xmlns:a16="http://schemas.microsoft.com/office/drawing/2014/main" id="{27E1F840-5FCF-6D47-A664-4D6F214D6B29}"/>
              </a:ext>
            </a:extLst>
          </p:cNvPr>
          <p:cNvSpPr txBox="1"/>
          <p:nvPr/>
        </p:nvSpPr>
        <p:spPr>
          <a:xfrm>
            <a:off x="1097279" y="2731761"/>
            <a:ext cx="10058400" cy="1200329"/>
          </a:xfrm>
          <a:prstGeom prst="rect">
            <a:avLst/>
          </a:prstGeom>
          <a:noFill/>
        </p:spPr>
        <p:txBody>
          <a:bodyPr wrap="square">
            <a:spAutoFit/>
          </a:bodyPr>
          <a:lstStyle/>
          <a:p>
            <a:r>
              <a:rPr lang="en" altLang="ja-CN" dirty="0" err="1">
                <a:solidFill>
                  <a:srgbClr val="FF0000"/>
                </a:solidFill>
              </a:rPr>
              <a:t>Entity_gold</a:t>
            </a:r>
            <a:r>
              <a:rPr lang="en" altLang="ja-CN" dirty="0"/>
              <a:t>: ["O", "O", </a:t>
            </a:r>
            <a:r>
              <a:rPr lang="en" altLang="ja-CN" dirty="0">
                <a:solidFill>
                  <a:srgbClr val="00B050"/>
                </a:solidFill>
              </a:rPr>
              <a:t>"B-treatment", "I-treatment", "I-treatment", "I-treatment", "I-treatment", "I-treatment", "I-treatment", "I-treatment", "I-treatment", "I-treatment", "I-treatment", </a:t>
            </a:r>
            <a:r>
              <a:rPr lang="en" altLang="ja-CN" dirty="0"/>
              <a:t>"O", "O", "O", "O", "O", "O", "O", "O", "O", "O", "O", "O", "O", "O", "O", "O", "O", "O", "O", "O", "O", "O", "O", "O", </a:t>
            </a:r>
            <a:r>
              <a:rPr lang="en" altLang="ja-CN" dirty="0">
                <a:solidFill>
                  <a:srgbClr val="00B050"/>
                </a:solidFill>
              </a:rPr>
              <a:t>"B-problem"</a:t>
            </a:r>
            <a:r>
              <a:rPr lang="en" altLang="ja-CN" dirty="0"/>
              <a:t>, "O", "O"]</a:t>
            </a:r>
            <a:endParaRPr lang="ja-CN" altLang="en-US" dirty="0"/>
          </a:p>
        </p:txBody>
      </p:sp>
      <p:sp>
        <p:nvSpPr>
          <p:cNvPr id="9" name="テキスト ボックス 8">
            <a:extLst>
              <a:ext uri="{FF2B5EF4-FFF2-40B4-BE49-F238E27FC236}">
                <a16:creationId xmlns:a16="http://schemas.microsoft.com/office/drawing/2014/main" id="{B9B7006F-76A1-384C-98A2-D79BA13A23EF}"/>
              </a:ext>
            </a:extLst>
          </p:cNvPr>
          <p:cNvSpPr txBox="1"/>
          <p:nvPr/>
        </p:nvSpPr>
        <p:spPr>
          <a:xfrm>
            <a:off x="1097280" y="3876627"/>
            <a:ext cx="10058399" cy="1200329"/>
          </a:xfrm>
          <a:prstGeom prst="rect">
            <a:avLst/>
          </a:prstGeom>
          <a:noFill/>
        </p:spPr>
        <p:txBody>
          <a:bodyPr wrap="square">
            <a:spAutoFit/>
          </a:bodyPr>
          <a:lstStyle/>
          <a:p>
            <a:r>
              <a:rPr lang="en" altLang="ja-CN" dirty="0" err="1">
                <a:solidFill>
                  <a:srgbClr val="FF0000"/>
                </a:solidFill>
              </a:rPr>
              <a:t>Entity_prediction</a:t>
            </a:r>
            <a:r>
              <a:rPr lang="en" altLang="ja-CN" dirty="0"/>
              <a:t>: ["O", "O", </a:t>
            </a:r>
            <a:r>
              <a:rPr lang="en" altLang="ja-CN" dirty="0">
                <a:solidFill>
                  <a:srgbClr val="00B050"/>
                </a:solidFill>
              </a:rPr>
              <a:t>"B-treatment", "I-treatment", "I-treatment", "I-treatment", "I-treatment", "I-treatment", "I-treatment", "I-treatment", "I-treatment", "I-treatment", "I-treatment",</a:t>
            </a:r>
            <a:r>
              <a:rPr lang="en" altLang="ja-CN" dirty="0"/>
              <a:t> "O", "O", "O", "O", "O", "O", "O", "O", "O", "O", "O", "O", "O", "O", "O", "O", "O", "O", "O", "O", "O", "O", "O", "O", </a:t>
            </a:r>
            <a:r>
              <a:rPr lang="en" altLang="ja-CN" dirty="0">
                <a:solidFill>
                  <a:srgbClr val="00B050"/>
                </a:solidFill>
              </a:rPr>
              <a:t>"B-problem"</a:t>
            </a:r>
            <a:r>
              <a:rPr lang="en" altLang="ja-CN" dirty="0"/>
              <a:t>, "O", "O"]</a:t>
            </a:r>
            <a:endParaRPr lang="ja-CN" altLang="en-US" dirty="0"/>
          </a:p>
        </p:txBody>
      </p:sp>
      <p:sp>
        <p:nvSpPr>
          <p:cNvPr id="11" name="テキスト ボックス 10">
            <a:extLst>
              <a:ext uri="{FF2B5EF4-FFF2-40B4-BE49-F238E27FC236}">
                <a16:creationId xmlns:a16="http://schemas.microsoft.com/office/drawing/2014/main" id="{B8521364-6552-F342-ABDE-759B3526D1CB}"/>
              </a:ext>
            </a:extLst>
          </p:cNvPr>
          <p:cNvSpPr txBox="1"/>
          <p:nvPr/>
        </p:nvSpPr>
        <p:spPr>
          <a:xfrm>
            <a:off x="1097279" y="5019719"/>
            <a:ext cx="10373708" cy="646331"/>
          </a:xfrm>
          <a:prstGeom prst="rect">
            <a:avLst/>
          </a:prstGeom>
          <a:noFill/>
        </p:spPr>
        <p:txBody>
          <a:bodyPr wrap="square">
            <a:spAutoFit/>
          </a:bodyPr>
          <a:lstStyle/>
          <a:p>
            <a:r>
              <a:rPr lang="en" altLang="ja-CN" dirty="0" err="1">
                <a:solidFill>
                  <a:srgbClr val="FF0000"/>
                </a:solidFill>
              </a:rPr>
              <a:t>Triplets_gold</a:t>
            </a:r>
            <a:r>
              <a:rPr lang="en" altLang="ja-CN" dirty="0"/>
              <a:t>: [{"subject": </a:t>
            </a:r>
            <a:r>
              <a:rPr lang="en" altLang="ja-CN" dirty="0">
                <a:solidFill>
                  <a:srgbClr val="00B050"/>
                </a:solidFill>
              </a:rPr>
              <a:t>["ox", "##y", "##co", "##don", "##e", "-", "ace", "##tam", "##</a:t>
            </a:r>
            <a:r>
              <a:rPr lang="en" altLang="ja-CN" dirty="0" err="1">
                <a:solidFill>
                  <a:srgbClr val="00B050"/>
                </a:solidFill>
              </a:rPr>
              <a:t>ino</a:t>
            </a:r>
            <a:r>
              <a:rPr lang="en" altLang="ja-CN" dirty="0">
                <a:solidFill>
                  <a:srgbClr val="00B050"/>
                </a:solidFill>
              </a:rPr>
              <a:t>", "##</a:t>
            </a:r>
            <a:r>
              <a:rPr lang="en" altLang="ja-CN" dirty="0" err="1">
                <a:solidFill>
                  <a:srgbClr val="00B050"/>
                </a:solidFill>
              </a:rPr>
              <a:t>ph</a:t>
            </a:r>
            <a:r>
              <a:rPr lang="en" altLang="ja-CN" dirty="0">
                <a:solidFill>
                  <a:srgbClr val="00B050"/>
                </a:solidFill>
              </a:rPr>
              <a:t>", "##</a:t>
            </a:r>
            <a:r>
              <a:rPr lang="en" altLang="ja-CN" dirty="0" err="1">
                <a:solidFill>
                  <a:srgbClr val="00B050"/>
                </a:solidFill>
              </a:rPr>
              <a:t>en</a:t>
            </a:r>
            <a:r>
              <a:rPr lang="en" altLang="ja-CN" dirty="0">
                <a:solidFill>
                  <a:srgbClr val="00B050"/>
                </a:solidFill>
              </a:rPr>
              <a:t>"], </a:t>
            </a:r>
            <a:r>
              <a:rPr lang="en" altLang="ja-CN" dirty="0"/>
              <a:t>"predicate": "</a:t>
            </a:r>
            <a:r>
              <a:rPr lang="en" altLang="ja-CN" dirty="0" err="1">
                <a:solidFill>
                  <a:srgbClr val="FF0000"/>
                </a:solidFill>
              </a:rPr>
              <a:t>TrAP</a:t>
            </a:r>
            <a:r>
              <a:rPr lang="en" altLang="ja-CN" dirty="0"/>
              <a:t>", "object": </a:t>
            </a:r>
            <a:r>
              <a:rPr lang="en" altLang="ja-CN" dirty="0">
                <a:solidFill>
                  <a:srgbClr val="00B050"/>
                </a:solidFill>
              </a:rPr>
              <a:t>["pain"]</a:t>
            </a:r>
            <a:r>
              <a:rPr lang="en" altLang="ja-CN" dirty="0"/>
              <a:t>}]</a:t>
            </a:r>
            <a:endParaRPr lang="ja-CN" altLang="en-US" dirty="0"/>
          </a:p>
        </p:txBody>
      </p:sp>
      <p:sp>
        <p:nvSpPr>
          <p:cNvPr id="13" name="テキスト ボックス 12">
            <a:extLst>
              <a:ext uri="{FF2B5EF4-FFF2-40B4-BE49-F238E27FC236}">
                <a16:creationId xmlns:a16="http://schemas.microsoft.com/office/drawing/2014/main" id="{A8373A0F-6C81-EA41-B976-090DD2E62F38}"/>
              </a:ext>
            </a:extLst>
          </p:cNvPr>
          <p:cNvSpPr txBox="1"/>
          <p:nvPr/>
        </p:nvSpPr>
        <p:spPr>
          <a:xfrm>
            <a:off x="1097278" y="5722875"/>
            <a:ext cx="10373709" cy="369332"/>
          </a:xfrm>
          <a:prstGeom prst="rect">
            <a:avLst/>
          </a:prstGeom>
          <a:noFill/>
        </p:spPr>
        <p:txBody>
          <a:bodyPr wrap="square">
            <a:spAutoFit/>
          </a:bodyPr>
          <a:lstStyle/>
          <a:p>
            <a:r>
              <a:rPr lang="en" altLang="ja-CN" dirty="0" err="1">
                <a:solidFill>
                  <a:srgbClr val="FF0000"/>
                </a:solidFill>
              </a:rPr>
              <a:t>Triplets_prediction</a:t>
            </a:r>
            <a:r>
              <a:rPr lang="en" altLang="ja-CN" dirty="0"/>
              <a:t>: [{"subject": </a:t>
            </a:r>
            <a:r>
              <a:rPr lang="en" altLang="ja-CN" dirty="0">
                <a:solidFill>
                  <a:srgbClr val="00B050"/>
                </a:solidFill>
              </a:rPr>
              <a:t>["ox”, ”##y”, ”##co”, “##don”, “##e”], </a:t>
            </a:r>
            <a:r>
              <a:rPr lang="en" altLang="ja-CN" dirty="0"/>
              <a:t>"predicate": "</a:t>
            </a:r>
            <a:r>
              <a:rPr lang="en" altLang="ja-CN" dirty="0" err="1">
                <a:solidFill>
                  <a:srgbClr val="FF0000"/>
                </a:solidFill>
              </a:rPr>
              <a:t>TrAP</a:t>
            </a:r>
            <a:r>
              <a:rPr lang="en" altLang="ja-CN" dirty="0"/>
              <a:t>", "object": </a:t>
            </a:r>
            <a:r>
              <a:rPr lang="en" altLang="ja-CN" dirty="0">
                <a:solidFill>
                  <a:srgbClr val="00B050"/>
                </a:solidFill>
              </a:rPr>
              <a:t>["pain”]</a:t>
            </a:r>
            <a:r>
              <a:rPr lang="en" altLang="ja-CN" dirty="0"/>
              <a:t>}</a:t>
            </a:r>
            <a:endParaRPr lang="ja-CN" altLang="en-US" dirty="0"/>
          </a:p>
        </p:txBody>
      </p:sp>
    </p:spTree>
    <p:extLst>
      <p:ext uri="{BB962C8B-B14F-4D97-AF65-F5344CB8AC3E}">
        <p14:creationId xmlns:p14="http://schemas.microsoft.com/office/powerpoint/2010/main" val="134919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PGothic" panose="020B0600070205080204" pitchFamily="34" charset="-128"/>
              </a:rPr>
              <a:t>I2b2</a:t>
            </a:r>
            <a:r>
              <a:rPr kumimoji="1" lang="zh-CN" altLang="en-US" sz="4000" b="1" dirty="0">
                <a:solidFill>
                  <a:schemeClr val="tx1"/>
                </a:solidFill>
                <a:latin typeface="+mn-lt"/>
                <a:ea typeface="MS PGothic" panose="020B0600070205080204" pitchFamily="34" charset="-128"/>
              </a:rPr>
              <a:t>低精度原因分析</a:t>
            </a:r>
            <a:r>
              <a:rPr kumimoji="1" lang="en-US" altLang="zh-CN" sz="4000" b="1" dirty="0">
                <a:solidFill>
                  <a:schemeClr val="tx1"/>
                </a:solidFill>
                <a:latin typeface="+mn-lt"/>
                <a:ea typeface="MS PGothic" panose="020B0600070205080204" pitchFamily="34" charset="-128"/>
              </a:rPr>
              <a:t>(2)</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120032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latin typeface="MS Gothic" panose="020B0609070205080204" pitchFamily="49" charset="-128"/>
                <a:ea typeface="MS Gothic" panose="020B0609070205080204" pitchFamily="49" charset="-128"/>
              </a:rPr>
              <a:t>２つの固有表現間に複数の関係カテゴリが存在することで、固有表現が正しく抽出されでも、所属関係カテゴリを判断するのは間違い易い</a:t>
            </a:r>
            <a:endParaRPr kumimoji="1" lang="en-US" altLang="zh-CN" sz="2400" dirty="0">
              <a:latin typeface="MS Gothic" panose="020B0609070205080204" pitchFamily="49" charset="-128"/>
              <a:ea typeface="MS Gothic" panose="020B0609070205080204" pitchFamily="49" charset="-128"/>
            </a:endParaRPr>
          </a:p>
        </p:txBody>
      </p:sp>
      <p:sp>
        <p:nvSpPr>
          <p:cNvPr id="5" name="テキスト ボックス 4">
            <a:extLst>
              <a:ext uri="{FF2B5EF4-FFF2-40B4-BE49-F238E27FC236}">
                <a16:creationId xmlns:a16="http://schemas.microsoft.com/office/drawing/2014/main" id="{AD34CE04-72CC-8645-BA30-D99880F58A37}"/>
              </a:ext>
            </a:extLst>
          </p:cNvPr>
          <p:cNvSpPr txBox="1"/>
          <p:nvPr/>
        </p:nvSpPr>
        <p:spPr>
          <a:xfrm>
            <a:off x="4452442" y="4396152"/>
            <a:ext cx="2749507" cy="523220"/>
          </a:xfrm>
          <a:prstGeom prst="rect">
            <a:avLst/>
          </a:prstGeom>
          <a:noFill/>
        </p:spPr>
        <p:txBody>
          <a:bodyPr wrap="square" rtlCol="0">
            <a:spAutoFit/>
          </a:bodyPr>
          <a:lstStyle/>
          <a:p>
            <a:r>
              <a:rPr kumimoji="1" lang="en-US" altLang="zh-CN" sz="2800" dirty="0">
                <a:ea typeface="MS Gothic" panose="020B0609070205080204" pitchFamily="49" charset="-128"/>
              </a:rPr>
              <a:t>Medical problem</a:t>
            </a:r>
          </a:p>
        </p:txBody>
      </p:sp>
      <p:sp>
        <p:nvSpPr>
          <p:cNvPr id="6" name="テキスト ボックス 5">
            <a:extLst>
              <a:ext uri="{FF2B5EF4-FFF2-40B4-BE49-F238E27FC236}">
                <a16:creationId xmlns:a16="http://schemas.microsoft.com/office/drawing/2014/main" id="{B4E09B2B-B245-C148-A403-35DAA3F8B058}"/>
              </a:ext>
            </a:extLst>
          </p:cNvPr>
          <p:cNvSpPr txBox="1"/>
          <p:nvPr/>
        </p:nvSpPr>
        <p:spPr>
          <a:xfrm>
            <a:off x="9348723" y="4437103"/>
            <a:ext cx="1721595" cy="523220"/>
          </a:xfrm>
          <a:prstGeom prst="rect">
            <a:avLst/>
          </a:prstGeom>
          <a:noFill/>
        </p:spPr>
        <p:txBody>
          <a:bodyPr wrap="square" rtlCol="0">
            <a:spAutoFit/>
          </a:bodyPr>
          <a:lstStyle/>
          <a:p>
            <a:r>
              <a:rPr kumimoji="1" lang="en-US" altLang="zh-CN" sz="2800" dirty="0">
                <a:ea typeface="MS Gothic" panose="020B0609070205080204" pitchFamily="49" charset="-128"/>
              </a:rPr>
              <a:t>Treatment</a:t>
            </a:r>
          </a:p>
        </p:txBody>
      </p:sp>
      <p:sp>
        <p:nvSpPr>
          <p:cNvPr id="7" name="テキスト ボックス 6">
            <a:extLst>
              <a:ext uri="{FF2B5EF4-FFF2-40B4-BE49-F238E27FC236}">
                <a16:creationId xmlns:a16="http://schemas.microsoft.com/office/drawing/2014/main" id="{B217F789-D09D-5A4E-98E6-974DBEC8C5DE}"/>
              </a:ext>
            </a:extLst>
          </p:cNvPr>
          <p:cNvSpPr txBox="1"/>
          <p:nvPr/>
        </p:nvSpPr>
        <p:spPr>
          <a:xfrm>
            <a:off x="1097280" y="4453976"/>
            <a:ext cx="2749507" cy="523220"/>
          </a:xfrm>
          <a:prstGeom prst="rect">
            <a:avLst/>
          </a:prstGeom>
          <a:noFill/>
        </p:spPr>
        <p:txBody>
          <a:bodyPr wrap="square" rtlCol="0">
            <a:spAutoFit/>
          </a:bodyPr>
          <a:lstStyle/>
          <a:p>
            <a:r>
              <a:rPr kumimoji="1" lang="en-US" altLang="zh-CN" sz="2800" dirty="0">
                <a:ea typeface="MS Gothic" panose="020B0609070205080204" pitchFamily="49" charset="-128"/>
              </a:rPr>
              <a:t>Test</a:t>
            </a:r>
          </a:p>
        </p:txBody>
      </p:sp>
      <p:sp>
        <p:nvSpPr>
          <p:cNvPr id="8" name="テキスト ボックス 7">
            <a:extLst>
              <a:ext uri="{FF2B5EF4-FFF2-40B4-BE49-F238E27FC236}">
                <a16:creationId xmlns:a16="http://schemas.microsoft.com/office/drawing/2014/main" id="{5632385C-4600-944E-BFE1-54BD63C5265D}"/>
              </a:ext>
            </a:extLst>
          </p:cNvPr>
          <p:cNvSpPr txBox="1"/>
          <p:nvPr/>
        </p:nvSpPr>
        <p:spPr>
          <a:xfrm>
            <a:off x="2715515" y="4238533"/>
            <a:ext cx="1044298" cy="954107"/>
          </a:xfrm>
          <a:prstGeom prst="rect">
            <a:avLst/>
          </a:prstGeom>
          <a:noFill/>
        </p:spPr>
        <p:txBody>
          <a:bodyPr wrap="square" rtlCol="0">
            <a:spAutoFit/>
          </a:bodyPr>
          <a:lstStyle/>
          <a:p>
            <a:r>
              <a:rPr kumimoji="1" lang="en-US" altLang="zh-CN" sz="2800" dirty="0" err="1">
                <a:solidFill>
                  <a:srgbClr val="FF0000"/>
                </a:solidFill>
                <a:ea typeface="MS Gothic" panose="020B0609070205080204" pitchFamily="49" charset="-128"/>
              </a:rPr>
              <a:t>TeRP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TeCP</a:t>
            </a:r>
            <a:endParaRPr kumimoji="1" lang="en-US" altLang="zh-CN" sz="2800" dirty="0">
              <a:solidFill>
                <a:srgbClr val="FF0000"/>
              </a:solidFill>
              <a:ea typeface="MS Gothic" panose="020B0609070205080204" pitchFamily="49" charset="-128"/>
            </a:endParaRPr>
          </a:p>
        </p:txBody>
      </p:sp>
      <p:cxnSp>
        <p:nvCxnSpPr>
          <p:cNvPr id="9" name="直線コネクタ 8">
            <a:extLst>
              <a:ext uri="{FF2B5EF4-FFF2-40B4-BE49-F238E27FC236}">
                <a16:creationId xmlns:a16="http://schemas.microsoft.com/office/drawing/2014/main" id="{FF76D9C8-CCED-D14F-9920-F4A6DF0DBD50}"/>
              </a:ext>
            </a:extLst>
          </p:cNvPr>
          <p:cNvCxnSpPr>
            <a:cxnSpLocks/>
          </p:cNvCxnSpPr>
          <p:nvPr/>
        </p:nvCxnSpPr>
        <p:spPr>
          <a:xfrm>
            <a:off x="1973126" y="4715586"/>
            <a:ext cx="6651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2C0CAC6-7AFB-C94C-A88D-230C1F3EF016}"/>
              </a:ext>
            </a:extLst>
          </p:cNvPr>
          <p:cNvCxnSpPr>
            <a:cxnSpLocks/>
          </p:cNvCxnSpPr>
          <p:nvPr/>
        </p:nvCxnSpPr>
        <p:spPr>
          <a:xfrm>
            <a:off x="3689261" y="4715586"/>
            <a:ext cx="763181"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92FC3DB-82A9-CD4D-90C6-0286AE08AC5B}"/>
              </a:ext>
            </a:extLst>
          </p:cNvPr>
          <p:cNvSpPr txBox="1"/>
          <p:nvPr/>
        </p:nvSpPr>
        <p:spPr>
          <a:xfrm>
            <a:off x="7894579" y="3534377"/>
            <a:ext cx="1454068" cy="2246769"/>
          </a:xfrm>
          <a:prstGeom prst="rect">
            <a:avLst/>
          </a:prstGeom>
          <a:noFill/>
        </p:spPr>
        <p:txBody>
          <a:bodyPr wrap="square" rtlCol="0">
            <a:spAutoFit/>
          </a:bodyPr>
          <a:lstStyle/>
          <a:p>
            <a:r>
              <a:rPr kumimoji="1" lang="en-US" altLang="zh-CN" sz="2800" dirty="0" err="1">
                <a:solidFill>
                  <a:srgbClr val="FF0000"/>
                </a:solidFill>
                <a:ea typeface="MS Gothic" panose="020B0609070205080204" pitchFamily="49" charset="-128"/>
              </a:rPr>
              <a:t>TrIP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TrWP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TeCP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TrAP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TrNAP</a:t>
            </a:r>
            <a:endParaRPr kumimoji="1" lang="en-US" altLang="zh-CN" sz="2800" dirty="0">
              <a:solidFill>
                <a:srgbClr val="FF0000"/>
              </a:solidFill>
              <a:ea typeface="MS Gothic" panose="020B0609070205080204" pitchFamily="49" charset="-128"/>
            </a:endParaRPr>
          </a:p>
        </p:txBody>
      </p:sp>
      <p:cxnSp>
        <p:nvCxnSpPr>
          <p:cNvPr id="12" name="直線コネクタ 11">
            <a:extLst>
              <a:ext uri="{FF2B5EF4-FFF2-40B4-BE49-F238E27FC236}">
                <a16:creationId xmlns:a16="http://schemas.microsoft.com/office/drawing/2014/main" id="{3467AEB3-5309-344F-ABEF-6F12B8A0BEB8}"/>
              </a:ext>
            </a:extLst>
          </p:cNvPr>
          <p:cNvCxnSpPr>
            <a:cxnSpLocks/>
          </p:cNvCxnSpPr>
          <p:nvPr/>
        </p:nvCxnSpPr>
        <p:spPr>
          <a:xfrm>
            <a:off x="7083255" y="4675125"/>
            <a:ext cx="700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A7C531C-42FD-584D-B6B9-F76C803F4E18}"/>
              </a:ext>
            </a:extLst>
          </p:cNvPr>
          <p:cNvCxnSpPr>
            <a:cxnSpLocks/>
          </p:cNvCxnSpPr>
          <p:nvPr/>
        </p:nvCxnSpPr>
        <p:spPr>
          <a:xfrm>
            <a:off x="8755453" y="4715586"/>
            <a:ext cx="62717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円弧 13">
            <a:extLst>
              <a:ext uri="{FF2B5EF4-FFF2-40B4-BE49-F238E27FC236}">
                <a16:creationId xmlns:a16="http://schemas.microsoft.com/office/drawing/2014/main" id="{C7E83D2F-B9BB-2A4E-B0B4-58C53812AD9C}"/>
              </a:ext>
            </a:extLst>
          </p:cNvPr>
          <p:cNvSpPr/>
          <p:nvPr/>
        </p:nvSpPr>
        <p:spPr>
          <a:xfrm rot="18999778">
            <a:off x="4962803" y="4163283"/>
            <a:ext cx="1443238" cy="1509416"/>
          </a:xfrm>
          <a:prstGeom prst="arc">
            <a:avLst>
              <a:gd name="adj1" fmla="val 16200000"/>
              <a:gd name="adj2" fmla="val 498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15" name="テキスト ボックス 14">
            <a:extLst>
              <a:ext uri="{FF2B5EF4-FFF2-40B4-BE49-F238E27FC236}">
                <a16:creationId xmlns:a16="http://schemas.microsoft.com/office/drawing/2014/main" id="{CA63A792-70C3-2F4A-80B3-9DE3A8DDBB4E}"/>
              </a:ext>
            </a:extLst>
          </p:cNvPr>
          <p:cNvSpPr txBox="1"/>
          <p:nvPr/>
        </p:nvSpPr>
        <p:spPr>
          <a:xfrm>
            <a:off x="5362725" y="3636504"/>
            <a:ext cx="1182401" cy="523220"/>
          </a:xfrm>
          <a:prstGeom prst="rect">
            <a:avLst/>
          </a:prstGeom>
          <a:noFill/>
        </p:spPr>
        <p:txBody>
          <a:bodyPr wrap="square" rtlCol="0">
            <a:spAutoFit/>
          </a:bodyPr>
          <a:lstStyle/>
          <a:p>
            <a:r>
              <a:rPr kumimoji="1" lang="en-US" altLang="zh-CN" sz="2800" dirty="0">
                <a:solidFill>
                  <a:srgbClr val="FF0000"/>
                </a:solidFill>
                <a:ea typeface="MS Gothic" panose="020B0609070205080204" pitchFamily="49" charset="-128"/>
              </a:rPr>
              <a:t>PIP</a:t>
            </a:r>
          </a:p>
        </p:txBody>
      </p:sp>
    </p:spTree>
    <p:extLst>
      <p:ext uri="{BB962C8B-B14F-4D97-AF65-F5344CB8AC3E}">
        <p14:creationId xmlns:p14="http://schemas.microsoft.com/office/powerpoint/2010/main" val="71842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PGothic" panose="020B0600070205080204" pitchFamily="34" charset="-128"/>
              </a:rPr>
              <a:t>I2b2</a:t>
            </a:r>
            <a:r>
              <a:rPr kumimoji="1" lang="zh-CN" altLang="en-US" sz="4000" b="1" dirty="0">
                <a:solidFill>
                  <a:schemeClr val="tx1"/>
                </a:solidFill>
                <a:latin typeface="+mn-lt"/>
                <a:ea typeface="MS PGothic" panose="020B0600070205080204" pitchFamily="34" charset="-128"/>
              </a:rPr>
              <a:t>例文</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10" name="テキスト ボックス 9">
            <a:extLst>
              <a:ext uri="{FF2B5EF4-FFF2-40B4-BE49-F238E27FC236}">
                <a16:creationId xmlns:a16="http://schemas.microsoft.com/office/drawing/2014/main" id="{93E5DE8A-ADD0-E741-9F96-EC15349F6738}"/>
              </a:ext>
            </a:extLst>
          </p:cNvPr>
          <p:cNvSpPr txBox="1"/>
          <p:nvPr/>
        </p:nvSpPr>
        <p:spPr>
          <a:xfrm>
            <a:off x="1097279" y="1981320"/>
            <a:ext cx="10115203" cy="3693319"/>
          </a:xfrm>
          <a:prstGeom prst="rect">
            <a:avLst/>
          </a:prstGeom>
          <a:noFill/>
        </p:spPr>
        <p:txBody>
          <a:bodyPr wrap="square">
            <a:spAutoFit/>
          </a:bodyPr>
          <a:lstStyle/>
          <a:p>
            <a:r>
              <a:rPr lang="en" altLang="ja-CN" dirty="0">
                <a:solidFill>
                  <a:srgbClr val="FF0000"/>
                </a:solidFill>
              </a:rPr>
              <a:t>Text </a:t>
            </a:r>
            <a:r>
              <a:rPr lang="en" altLang="ja-CN" dirty="0"/>
              <a:t>: [</a:t>
            </a:r>
            <a:r>
              <a:rPr lang="en" altLang="ja-CN" dirty="0">
                <a:solidFill>
                  <a:srgbClr val="00B050"/>
                </a:solidFill>
              </a:rPr>
              <a:t>"left", "lower", "lobe", "pneumonia"</a:t>
            </a:r>
            <a:r>
              <a:rPr lang="en" altLang="ja-CN" dirty="0"/>
              <a:t>, ",", "resolving", "now", "on", </a:t>
            </a:r>
            <a:r>
              <a:rPr lang="en" altLang="ja-CN" dirty="0">
                <a:solidFill>
                  <a:srgbClr val="00B050"/>
                </a:solidFill>
              </a:rPr>
              <a:t>"oral", "antibiotics"</a:t>
            </a:r>
            <a:r>
              <a:rPr lang="en" altLang="ja-CN" dirty="0"/>
              <a:t>, ".", ]</a:t>
            </a:r>
          </a:p>
          <a:p>
            <a:endParaRPr lang="en" altLang="ja-CN" dirty="0"/>
          </a:p>
          <a:p>
            <a:r>
              <a:rPr lang="en" altLang="ja-CN" dirty="0" err="1">
                <a:solidFill>
                  <a:srgbClr val="FF0000"/>
                </a:solidFill>
              </a:rPr>
              <a:t>Entity_gold</a:t>
            </a:r>
            <a:r>
              <a:rPr lang="en" altLang="ja-CN" dirty="0"/>
              <a:t>: </a:t>
            </a:r>
            <a:r>
              <a:rPr lang="en" altLang="ja-CN" dirty="0">
                <a:solidFill>
                  <a:srgbClr val="00B050"/>
                </a:solidFill>
              </a:rPr>
              <a:t>["B-problem", "I-problem", "I-problem", "I-problem", </a:t>
            </a:r>
            <a:r>
              <a:rPr lang="en" altLang="ja-CN" dirty="0"/>
              <a:t>"O", "O", "O", "O", </a:t>
            </a:r>
            <a:r>
              <a:rPr lang="en" altLang="ja-CN" dirty="0">
                <a:solidFill>
                  <a:srgbClr val="00B050"/>
                </a:solidFill>
              </a:rPr>
              <a:t>"B-treatment", "I-treatment"</a:t>
            </a:r>
            <a:r>
              <a:rPr lang="en" altLang="ja-CN" dirty="0"/>
              <a:t>, "O"]</a:t>
            </a:r>
          </a:p>
          <a:p>
            <a:endParaRPr lang="en" altLang="ja-CN" dirty="0"/>
          </a:p>
          <a:p>
            <a:r>
              <a:rPr lang="en" altLang="ja-CN" dirty="0" err="1">
                <a:solidFill>
                  <a:srgbClr val="FF0000"/>
                </a:solidFill>
              </a:rPr>
              <a:t>Entity_prediction</a:t>
            </a:r>
            <a:r>
              <a:rPr lang="en" altLang="ja-CN" dirty="0"/>
              <a:t>: </a:t>
            </a:r>
            <a:r>
              <a:rPr lang="en" altLang="ja-CN" dirty="0">
                <a:solidFill>
                  <a:srgbClr val="00B050"/>
                </a:solidFill>
              </a:rPr>
              <a:t>["B-problem", "I-problem", "I-problem", "I-problem", </a:t>
            </a:r>
            <a:r>
              <a:rPr lang="en" altLang="ja-CN" dirty="0"/>
              <a:t>"O", "O", "O", "O", </a:t>
            </a:r>
            <a:r>
              <a:rPr lang="en" altLang="ja-CN" dirty="0">
                <a:solidFill>
                  <a:srgbClr val="00B050"/>
                </a:solidFill>
              </a:rPr>
              <a:t>"B-treatment", "I-treatment"</a:t>
            </a:r>
            <a:r>
              <a:rPr lang="en" altLang="ja-CN" dirty="0"/>
              <a:t>, "O"]</a:t>
            </a:r>
          </a:p>
          <a:p>
            <a:endParaRPr lang="en" altLang="ja-CN" dirty="0"/>
          </a:p>
          <a:p>
            <a:r>
              <a:rPr lang="en" altLang="ja-CN" dirty="0" err="1">
                <a:solidFill>
                  <a:srgbClr val="FF0000"/>
                </a:solidFill>
              </a:rPr>
              <a:t>Triplets_gold</a:t>
            </a:r>
            <a:r>
              <a:rPr lang="en" altLang="ja-CN" dirty="0"/>
              <a:t>: [{"subject": </a:t>
            </a:r>
            <a:r>
              <a:rPr lang="en" altLang="ja-CN" dirty="0">
                <a:solidFill>
                  <a:srgbClr val="00B050"/>
                </a:solidFill>
              </a:rPr>
              <a:t>["oral", "antibiotics"], </a:t>
            </a:r>
            <a:r>
              <a:rPr lang="en" altLang="ja-CN" dirty="0"/>
              <a:t>"predicate": "</a:t>
            </a:r>
            <a:r>
              <a:rPr lang="en" altLang="ja-CN" dirty="0" err="1">
                <a:solidFill>
                  <a:srgbClr val="FF0000"/>
                </a:solidFill>
              </a:rPr>
              <a:t>TrIP</a:t>
            </a:r>
            <a:r>
              <a:rPr lang="en" altLang="ja-CN" dirty="0"/>
              <a:t>", "object": </a:t>
            </a:r>
            <a:r>
              <a:rPr lang="en" altLang="ja-CN" dirty="0">
                <a:solidFill>
                  <a:srgbClr val="00B050"/>
                </a:solidFill>
              </a:rPr>
              <a:t>["left", "lower", "lobe", "pneumonia"]</a:t>
            </a:r>
            <a:r>
              <a:rPr lang="en" altLang="ja-CN" dirty="0"/>
              <a:t>}]</a:t>
            </a:r>
          </a:p>
          <a:p>
            <a:endParaRPr lang="en" altLang="ja-CN" dirty="0"/>
          </a:p>
          <a:p>
            <a:r>
              <a:rPr lang="en" altLang="ja-CN" dirty="0" err="1">
                <a:solidFill>
                  <a:srgbClr val="FF0000"/>
                </a:solidFill>
              </a:rPr>
              <a:t>Triplets_prediction</a:t>
            </a:r>
            <a:r>
              <a:rPr lang="en" altLang="ja-CN" dirty="0"/>
              <a:t>: [{"subject": </a:t>
            </a:r>
            <a:r>
              <a:rPr lang="en" altLang="ja-CN" dirty="0">
                <a:solidFill>
                  <a:srgbClr val="00B050"/>
                </a:solidFill>
              </a:rPr>
              <a:t>["oral", "antibiotics"]</a:t>
            </a:r>
            <a:r>
              <a:rPr lang="en" altLang="ja-CN" dirty="0"/>
              <a:t>, "predicate": "</a:t>
            </a:r>
            <a:r>
              <a:rPr lang="en" altLang="ja-CN" dirty="0" err="1">
                <a:solidFill>
                  <a:srgbClr val="FF0000"/>
                </a:solidFill>
              </a:rPr>
              <a:t>TrAP</a:t>
            </a:r>
            <a:r>
              <a:rPr lang="en" altLang="ja-CN" dirty="0"/>
              <a:t>", "object": [</a:t>
            </a:r>
            <a:r>
              <a:rPr lang="en" altLang="ja-CN" dirty="0">
                <a:solidFill>
                  <a:srgbClr val="00B050"/>
                </a:solidFill>
              </a:rPr>
              <a:t>"left", "lower", "lobe", "pneumonia”</a:t>
            </a:r>
            <a:r>
              <a:rPr lang="en" altLang="ja-CN" dirty="0"/>
              <a:t>]}]</a:t>
            </a:r>
            <a:endParaRPr lang="ja-CN" altLang="en-US" dirty="0"/>
          </a:p>
        </p:txBody>
      </p:sp>
    </p:spTree>
    <p:extLst>
      <p:ext uri="{BB962C8B-B14F-4D97-AF65-F5344CB8AC3E}">
        <p14:creationId xmlns:p14="http://schemas.microsoft.com/office/powerpoint/2010/main" val="251366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医療データ特徴</a:t>
            </a:r>
            <a:r>
              <a:rPr kumimoji="1" lang="en-US" altLang="zh-CN"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181588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ea typeface="MS Gothic" panose="020B0609070205080204" pitchFamily="49" charset="-128"/>
              </a:rPr>
              <a:t> 関係抽出タスクにおいて、医療データにはただ一つの固有表現は複数関係を持つ</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en-US" altLang="zh-CN" sz="2800" dirty="0">
                <a:ea typeface="MS Gothic" panose="020B0609070205080204" pitchFamily="49" charset="-128"/>
              </a:rPr>
              <a:t>i2b2</a:t>
            </a:r>
          </a:p>
        </p:txBody>
      </p:sp>
      <p:sp>
        <p:nvSpPr>
          <p:cNvPr id="5" name="テキスト ボックス 4">
            <a:extLst>
              <a:ext uri="{FF2B5EF4-FFF2-40B4-BE49-F238E27FC236}">
                <a16:creationId xmlns:a16="http://schemas.microsoft.com/office/drawing/2014/main" id="{94B23E61-34CC-E84F-BE2E-E8A334F1FD00}"/>
              </a:ext>
            </a:extLst>
          </p:cNvPr>
          <p:cNvSpPr txBox="1"/>
          <p:nvPr/>
        </p:nvSpPr>
        <p:spPr>
          <a:xfrm>
            <a:off x="4980595" y="4432169"/>
            <a:ext cx="2739180"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Medical problem</a:t>
            </a:r>
          </a:p>
          <a:p>
            <a:pPr algn="ctr"/>
            <a:r>
              <a:rPr kumimoji="1" lang="zh-CN" altLang="en-US" sz="2000" dirty="0">
                <a:ea typeface="MS Gothic" panose="020B0609070205080204" pitchFamily="49" charset="-128"/>
              </a:rPr>
              <a:t>固有表現</a:t>
            </a:r>
            <a:endParaRPr kumimoji="1" lang="en-US" altLang="zh-CN" sz="2400" dirty="0">
              <a:ea typeface="MS Gothic" panose="020B0609070205080204" pitchFamily="49" charset="-128"/>
            </a:endParaRPr>
          </a:p>
        </p:txBody>
      </p:sp>
      <p:sp>
        <p:nvSpPr>
          <p:cNvPr id="6" name="テキスト ボックス 5">
            <a:extLst>
              <a:ext uri="{FF2B5EF4-FFF2-40B4-BE49-F238E27FC236}">
                <a16:creationId xmlns:a16="http://schemas.microsoft.com/office/drawing/2014/main" id="{1FD525D7-86F5-D14A-A410-4F680896C311}"/>
              </a:ext>
            </a:extLst>
          </p:cNvPr>
          <p:cNvSpPr txBox="1"/>
          <p:nvPr/>
        </p:nvSpPr>
        <p:spPr>
          <a:xfrm>
            <a:off x="9866549" y="4473120"/>
            <a:ext cx="1721595"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Treatment</a:t>
            </a:r>
          </a:p>
          <a:p>
            <a:pPr algn="ctr"/>
            <a:r>
              <a:rPr kumimoji="1" lang="zh-CN" altLang="en-US" sz="2000" dirty="0">
                <a:ea typeface="MS Gothic" panose="020B0609070205080204" pitchFamily="49" charset="-128"/>
              </a:rPr>
              <a:t>固有表現</a:t>
            </a:r>
            <a:endParaRPr kumimoji="1" lang="en-US" altLang="zh-CN" sz="2800" dirty="0">
              <a:ea typeface="MS Gothic" panose="020B0609070205080204" pitchFamily="49" charset="-128"/>
            </a:endParaRPr>
          </a:p>
        </p:txBody>
      </p:sp>
      <p:sp>
        <p:nvSpPr>
          <p:cNvPr id="7" name="テキスト ボックス 6">
            <a:extLst>
              <a:ext uri="{FF2B5EF4-FFF2-40B4-BE49-F238E27FC236}">
                <a16:creationId xmlns:a16="http://schemas.microsoft.com/office/drawing/2014/main" id="{64ABC0AC-CDD6-034C-8979-CC04E12EB139}"/>
              </a:ext>
            </a:extLst>
          </p:cNvPr>
          <p:cNvSpPr txBox="1"/>
          <p:nvPr/>
        </p:nvSpPr>
        <p:spPr>
          <a:xfrm>
            <a:off x="733861" y="4476469"/>
            <a:ext cx="2749507"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Test</a:t>
            </a:r>
          </a:p>
          <a:p>
            <a:pPr algn="ctr"/>
            <a:r>
              <a:rPr kumimoji="1" lang="zh-CN" altLang="en-US" sz="2000" dirty="0">
                <a:ea typeface="MS Gothic" panose="020B0609070205080204" pitchFamily="49" charset="-128"/>
              </a:rPr>
              <a:t>固有表現</a:t>
            </a:r>
            <a:endParaRPr kumimoji="1" lang="en-US" altLang="zh-CN" sz="2800" dirty="0">
              <a:ea typeface="MS Gothic" panose="020B0609070205080204" pitchFamily="49" charset="-128"/>
            </a:endParaRPr>
          </a:p>
        </p:txBody>
      </p:sp>
      <p:sp>
        <p:nvSpPr>
          <p:cNvPr id="10" name="テキスト ボックス 9">
            <a:extLst>
              <a:ext uri="{FF2B5EF4-FFF2-40B4-BE49-F238E27FC236}">
                <a16:creationId xmlns:a16="http://schemas.microsoft.com/office/drawing/2014/main" id="{54407BB8-C67B-8646-8EF3-3ED29F01193C}"/>
              </a:ext>
            </a:extLst>
          </p:cNvPr>
          <p:cNvSpPr txBox="1"/>
          <p:nvPr/>
        </p:nvSpPr>
        <p:spPr>
          <a:xfrm>
            <a:off x="3245900" y="4310336"/>
            <a:ext cx="1198656" cy="952830"/>
          </a:xfrm>
          <a:prstGeom prst="rect">
            <a:avLst/>
          </a:prstGeom>
          <a:noFill/>
        </p:spPr>
        <p:txBody>
          <a:bodyPr wrap="square" rtlCol="0">
            <a:spAutoFit/>
          </a:bodyPr>
          <a:lstStyle/>
          <a:p>
            <a:r>
              <a:rPr kumimoji="1" lang="en-US" altLang="zh-CN" sz="2800" dirty="0" err="1">
                <a:solidFill>
                  <a:srgbClr val="FF0000"/>
                </a:solidFill>
                <a:ea typeface="MS Gothic" panose="020B0609070205080204" pitchFamily="49" charset="-128"/>
              </a:rPr>
              <a:t>TeRP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TeCP</a:t>
            </a:r>
            <a:endParaRPr kumimoji="1" lang="en-US" altLang="zh-CN" sz="2800" dirty="0">
              <a:solidFill>
                <a:srgbClr val="FF0000"/>
              </a:solidFill>
              <a:ea typeface="MS Gothic" panose="020B0609070205080204" pitchFamily="49" charset="-128"/>
            </a:endParaRPr>
          </a:p>
        </p:txBody>
      </p:sp>
      <p:cxnSp>
        <p:nvCxnSpPr>
          <p:cNvPr id="12" name="直線コネクタ 11">
            <a:extLst>
              <a:ext uri="{FF2B5EF4-FFF2-40B4-BE49-F238E27FC236}">
                <a16:creationId xmlns:a16="http://schemas.microsoft.com/office/drawing/2014/main" id="{27698A35-C65E-5A41-A216-6DC5DA4687D2}"/>
              </a:ext>
            </a:extLst>
          </p:cNvPr>
          <p:cNvCxnSpPr>
            <a:cxnSpLocks/>
          </p:cNvCxnSpPr>
          <p:nvPr/>
        </p:nvCxnSpPr>
        <p:spPr>
          <a:xfrm>
            <a:off x="2490952" y="4751603"/>
            <a:ext cx="6651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1ADB8CA-45DA-D74C-A743-E2ABD3D81E65}"/>
              </a:ext>
            </a:extLst>
          </p:cNvPr>
          <p:cNvCxnSpPr>
            <a:cxnSpLocks/>
          </p:cNvCxnSpPr>
          <p:nvPr/>
        </p:nvCxnSpPr>
        <p:spPr>
          <a:xfrm>
            <a:off x="4207087" y="4751603"/>
            <a:ext cx="76318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F1D9E2B-48BF-5543-8D0A-2ABF818FD816}"/>
              </a:ext>
            </a:extLst>
          </p:cNvPr>
          <p:cNvSpPr txBox="1"/>
          <p:nvPr/>
        </p:nvSpPr>
        <p:spPr>
          <a:xfrm>
            <a:off x="8412405" y="3570394"/>
            <a:ext cx="1454068" cy="2246769"/>
          </a:xfrm>
          <a:prstGeom prst="rect">
            <a:avLst/>
          </a:prstGeom>
          <a:noFill/>
        </p:spPr>
        <p:txBody>
          <a:bodyPr wrap="square" rtlCol="0">
            <a:spAutoFit/>
          </a:bodyPr>
          <a:lstStyle/>
          <a:p>
            <a:r>
              <a:rPr kumimoji="1" lang="en-US" altLang="zh-CN" sz="2800" dirty="0" err="1">
                <a:solidFill>
                  <a:srgbClr val="FF0000"/>
                </a:solidFill>
                <a:ea typeface="MS Gothic" panose="020B0609070205080204" pitchFamily="49" charset="-128"/>
              </a:rPr>
              <a:t>TrIP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TrWP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TeCP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TrAP</a:t>
            </a:r>
            <a:endParaRPr kumimoji="1" lang="en-US" altLang="zh-CN" sz="2800" dirty="0">
              <a:solidFill>
                <a:srgbClr val="FF0000"/>
              </a:solidFill>
              <a:ea typeface="MS Gothic" panose="020B0609070205080204" pitchFamily="49" charset="-128"/>
            </a:endParaRPr>
          </a:p>
          <a:p>
            <a:r>
              <a:rPr kumimoji="1" lang="en-US" altLang="zh-CN" sz="2800" dirty="0" err="1">
                <a:solidFill>
                  <a:srgbClr val="FF0000"/>
                </a:solidFill>
                <a:ea typeface="MS Gothic" panose="020B0609070205080204" pitchFamily="49" charset="-128"/>
              </a:rPr>
              <a:t>TrNAP</a:t>
            </a:r>
            <a:endParaRPr kumimoji="1" lang="en-US" altLang="zh-CN" sz="2800" dirty="0">
              <a:solidFill>
                <a:srgbClr val="FF0000"/>
              </a:solidFill>
              <a:ea typeface="MS Gothic" panose="020B0609070205080204" pitchFamily="49" charset="-128"/>
            </a:endParaRPr>
          </a:p>
        </p:txBody>
      </p:sp>
      <p:cxnSp>
        <p:nvCxnSpPr>
          <p:cNvPr id="16" name="直線コネクタ 15">
            <a:extLst>
              <a:ext uri="{FF2B5EF4-FFF2-40B4-BE49-F238E27FC236}">
                <a16:creationId xmlns:a16="http://schemas.microsoft.com/office/drawing/2014/main" id="{A8F3C155-C436-F040-849C-5E04F428A93B}"/>
              </a:ext>
            </a:extLst>
          </p:cNvPr>
          <p:cNvCxnSpPr>
            <a:cxnSpLocks/>
          </p:cNvCxnSpPr>
          <p:nvPr/>
        </p:nvCxnSpPr>
        <p:spPr>
          <a:xfrm>
            <a:off x="7601081" y="4711142"/>
            <a:ext cx="700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0174F89-C683-0F49-B112-6298C63F754F}"/>
              </a:ext>
            </a:extLst>
          </p:cNvPr>
          <p:cNvCxnSpPr>
            <a:cxnSpLocks/>
          </p:cNvCxnSpPr>
          <p:nvPr/>
        </p:nvCxnSpPr>
        <p:spPr>
          <a:xfrm>
            <a:off x="9273279" y="4751603"/>
            <a:ext cx="627179"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95A21592-7539-3244-AA53-C0B4FB5C1310}"/>
              </a:ext>
            </a:extLst>
          </p:cNvPr>
          <p:cNvSpPr/>
          <p:nvPr/>
        </p:nvSpPr>
        <p:spPr>
          <a:xfrm rot="18758953">
            <a:off x="5480629" y="4199300"/>
            <a:ext cx="1443238" cy="1509416"/>
          </a:xfrm>
          <a:prstGeom prst="arc">
            <a:avLst>
              <a:gd name="adj1" fmla="val 16200000"/>
              <a:gd name="adj2" fmla="val 498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29" name="テキスト ボックス 28">
            <a:extLst>
              <a:ext uri="{FF2B5EF4-FFF2-40B4-BE49-F238E27FC236}">
                <a16:creationId xmlns:a16="http://schemas.microsoft.com/office/drawing/2014/main" id="{78ACE385-363F-244C-A37C-6F7634DFAC65}"/>
              </a:ext>
            </a:extLst>
          </p:cNvPr>
          <p:cNvSpPr txBox="1"/>
          <p:nvPr/>
        </p:nvSpPr>
        <p:spPr>
          <a:xfrm>
            <a:off x="5880551" y="3672521"/>
            <a:ext cx="1182401" cy="523220"/>
          </a:xfrm>
          <a:prstGeom prst="rect">
            <a:avLst/>
          </a:prstGeom>
          <a:noFill/>
        </p:spPr>
        <p:txBody>
          <a:bodyPr wrap="square" rtlCol="0">
            <a:spAutoFit/>
          </a:bodyPr>
          <a:lstStyle/>
          <a:p>
            <a:r>
              <a:rPr kumimoji="1" lang="en-US" altLang="zh-CN" sz="2800" dirty="0">
                <a:solidFill>
                  <a:srgbClr val="FF0000"/>
                </a:solidFill>
                <a:ea typeface="MS Gothic" panose="020B0609070205080204" pitchFamily="49" charset="-128"/>
              </a:rPr>
              <a:t>PIP</a:t>
            </a:r>
          </a:p>
        </p:txBody>
      </p:sp>
      <p:sp>
        <p:nvSpPr>
          <p:cNvPr id="8" name="角丸四角形 7">
            <a:extLst>
              <a:ext uri="{FF2B5EF4-FFF2-40B4-BE49-F238E27FC236}">
                <a16:creationId xmlns:a16="http://schemas.microsoft.com/office/drawing/2014/main" id="{B3286E6C-253C-2B4F-BF1F-64C265489471}"/>
              </a:ext>
            </a:extLst>
          </p:cNvPr>
          <p:cNvSpPr/>
          <p:nvPr/>
        </p:nvSpPr>
        <p:spPr>
          <a:xfrm>
            <a:off x="5001539" y="4473120"/>
            <a:ext cx="2605074" cy="7555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Tree>
    <p:extLst>
      <p:ext uri="{BB962C8B-B14F-4D97-AF65-F5344CB8AC3E}">
        <p14:creationId xmlns:p14="http://schemas.microsoft.com/office/powerpoint/2010/main" val="254684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医療データ特徴</a:t>
            </a:r>
            <a:r>
              <a:rPr kumimoji="1" lang="en-US" altLang="zh-CN" sz="4000" b="1">
                <a:solidFill>
                  <a:schemeClr val="tx1"/>
                </a:solidFill>
                <a:latin typeface="+mn-lt"/>
                <a:ea typeface="MS PGothic" panose="020B0600070205080204" pitchFamily="34" charset="-128"/>
              </a:rPr>
              <a:t>(</a:t>
            </a:r>
            <a:r>
              <a:rPr kumimoji="1" lang="en-US" altLang="zh-CN" sz="4000" b="1" dirty="0">
                <a:solidFill>
                  <a:schemeClr val="tx1"/>
                </a:solidFill>
                <a:latin typeface="+mn-lt"/>
                <a:ea typeface="MS PGothic" panose="020B0600070205080204" pitchFamily="34" charset="-128"/>
              </a:rPr>
              <a:t>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46166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n2c2</a:t>
            </a:r>
            <a:endParaRPr kumimoji="1" lang="en-US" altLang="zh-CN" sz="2800" dirty="0">
              <a:ea typeface="MS Gothic" panose="020B0609070205080204" pitchFamily="49" charset="-128"/>
            </a:endParaRPr>
          </a:p>
        </p:txBody>
      </p:sp>
      <p:sp>
        <p:nvSpPr>
          <p:cNvPr id="5" name="テキスト ボックス 4">
            <a:extLst>
              <a:ext uri="{FF2B5EF4-FFF2-40B4-BE49-F238E27FC236}">
                <a16:creationId xmlns:a16="http://schemas.microsoft.com/office/drawing/2014/main" id="{451EB091-2A6F-9D47-8C09-1ACFC9BD4BD7}"/>
              </a:ext>
            </a:extLst>
          </p:cNvPr>
          <p:cNvSpPr txBox="1"/>
          <p:nvPr/>
        </p:nvSpPr>
        <p:spPr>
          <a:xfrm>
            <a:off x="2622331" y="3621145"/>
            <a:ext cx="1334814"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Drug</a:t>
            </a:r>
          </a:p>
          <a:p>
            <a:pPr algn="ctr"/>
            <a:r>
              <a:rPr kumimoji="1" lang="zh-CN" altLang="en-US" sz="2000" dirty="0">
                <a:ea typeface="MS Gothic" panose="020B0609070205080204" pitchFamily="49" charset="-128"/>
              </a:rPr>
              <a:t>固有表現</a:t>
            </a:r>
            <a:endParaRPr kumimoji="1" lang="en-US" altLang="zh-CN" sz="2000" dirty="0">
              <a:ea typeface="MS Gothic" panose="020B0609070205080204" pitchFamily="49" charset="-128"/>
            </a:endParaRPr>
          </a:p>
        </p:txBody>
      </p:sp>
      <p:sp>
        <p:nvSpPr>
          <p:cNvPr id="6" name="テキスト ボックス 5">
            <a:extLst>
              <a:ext uri="{FF2B5EF4-FFF2-40B4-BE49-F238E27FC236}">
                <a16:creationId xmlns:a16="http://schemas.microsoft.com/office/drawing/2014/main" id="{91125EED-693B-7843-A83E-E9D2CA217E6F}"/>
              </a:ext>
            </a:extLst>
          </p:cNvPr>
          <p:cNvSpPr txBox="1"/>
          <p:nvPr/>
        </p:nvSpPr>
        <p:spPr>
          <a:xfrm>
            <a:off x="5913404" y="2389037"/>
            <a:ext cx="1835181" cy="3539430"/>
          </a:xfrm>
          <a:prstGeom prst="rect">
            <a:avLst/>
          </a:prstGeom>
          <a:noFill/>
        </p:spPr>
        <p:txBody>
          <a:bodyPr wrap="square" rtlCol="0">
            <a:spAutoFit/>
          </a:bodyPr>
          <a:lstStyle/>
          <a:p>
            <a:r>
              <a:rPr kumimoji="1" lang="en-US" altLang="zh-CN" sz="2800" dirty="0">
                <a:ea typeface="MS Gothic" panose="020B0609070205080204" pitchFamily="49" charset="-128"/>
              </a:rPr>
              <a:t>Strength</a:t>
            </a:r>
          </a:p>
          <a:p>
            <a:r>
              <a:rPr kumimoji="1" lang="en-US" altLang="zh-CN" sz="2800" dirty="0">
                <a:ea typeface="MS Gothic" panose="020B0609070205080204" pitchFamily="49" charset="-128"/>
              </a:rPr>
              <a:t>Dosage</a:t>
            </a:r>
          </a:p>
          <a:p>
            <a:r>
              <a:rPr kumimoji="1" lang="en-US" altLang="zh-CN" sz="2800" dirty="0">
                <a:ea typeface="MS Gothic" panose="020B0609070205080204" pitchFamily="49" charset="-128"/>
              </a:rPr>
              <a:t>Duration</a:t>
            </a:r>
          </a:p>
          <a:p>
            <a:r>
              <a:rPr kumimoji="1" lang="en-US" altLang="zh-CN" sz="2800" dirty="0">
                <a:ea typeface="MS Gothic" panose="020B0609070205080204" pitchFamily="49" charset="-128"/>
              </a:rPr>
              <a:t>Frequency</a:t>
            </a:r>
          </a:p>
          <a:p>
            <a:r>
              <a:rPr kumimoji="1" lang="en-US" altLang="zh-CN" sz="2800" dirty="0">
                <a:ea typeface="MS Gothic" panose="020B0609070205080204" pitchFamily="49" charset="-128"/>
              </a:rPr>
              <a:t>Form</a:t>
            </a:r>
          </a:p>
          <a:p>
            <a:r>
              <a:rPr kumimoji="1" lang="en-US" altLang="zh-CN" sz="2800" dirty="0">
                <a:ea typeface="MS Gothic" panose="020B0609070205080204" pitchFamily="49" charset="-128"/>
              </a:rPr>
              <a:t>Route</a:t>
            </a:r>
          </a:p>
          <a:p>
            <a:r>
              <a:rPr kumimoji="1" lang="en-US" altLang="zh-CN" sz="2800" dirty="0">
                <a:ea typeface="MS Gothic" panose="020B0609070205080204" pitchFamily="49" charset="-128"/>
              </a:rPr>
              <a:t>Reason</a:t>
            </a:r>
          </a:p>
          <a:p>
            <a:r>
              <a:rPr kumimoji="1" lang="en-US" altLang="zh-CN" sz="2800" dirty="0">
                <a:ea typeface="MS Gothic" panose="020B0609070205080204" pitchFamily="49" charset="-128"/>
              </a:rPr>
              <a:t>ADEs</a:t>
            </a:r>
          </a:p>
        </p:txBody>
      </p:sp>
      <p:cxnSp>
        <p:nvCxnSpPr>
          <p:cNvPr id="7" name="直線コネクタ 6">
            <a:extLst>
              <a:ext uri="{FF2B5EF4-FFF2-40B4-BE49-F238E27FC236}">
                <a16:creationId xmlns:a16="http://schemas.microsoft.com/office/drawing/2014/main" id="{F4824B9E-A29F-4742-80BF-799434FD7F28}"/>
              </a:ext>
            </a:extLst>
          </p:cNvPr>
          <p:cNvCxnSpPr>
            <a:cxnSpLocks/>
          </p:cNvCxnSpPr>
          <p:nvPr/>
        </p:nvCxnSpPr>
        <p:spPr>
          <a:xfrm>
            <a:off x="3804745" y="3952220"/>
            <a:ext cx="2074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6C51CB4-7660-DB4F-9271-1114AEDDC75F}"/>
              </a:ext>
            </a:extLst>
          </p:cNvPr>
          <p:cNvCxnSpPr>
            <a:cxnSpLocks/>
          </p:cNvCxnSpPr>
          <p:nvPr/>
        </p:nvCxnSpPr>
        <p:spPr>
          <a:xfrm>
            <a:off x="3804745" y="3967301"/>
            <a:ext cx="2074667" cy="415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17F1128-A550-1549-A2FD-3AE01BD99B2E}"/>
              </a:ext>
            </a:extLst>
          </p:cNvPr>
          <p:cNvCxnSpPr>
            <a:cxnSpLocks/>
          </p:cNvCxnSpPr>
          <p:nvPr/>
        </p:nvCxnSpPr>
        <p:spPr>
          <a:xfrm>
            <a:off x="3878317" y="4035606"/>
            <a:ext cx="2001095" cy="723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D72A271-4F98-EE44-A558-9306EAFB0B21}"/>
              </a:ext>
            </a:extLst>
          </p:cNvPr>
          <p:cNvCxnSpPr>
            <a:cxnSpLocks/>
          </p:cNvCxnSpPr>
          <p:nvPr/>
        </p:nvCxnSpPr>
        <p:spPr>
          <a:xfrm>
            <a:off x="3804745" y="3980155"/>
            <a:ext cx="2074667" cy="126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4279A83-BEC7-1A41-B423-AAB1F28B157B}"/>
              </a:ext>
            </a:extLst>
          </p:cNvPr>
          <p:cNvCxnSpPr>
            <a:cxnSpLocks/>
          </p:cNvCxnSpPr>
          <p:nvPr/>
        </p:nvCxnSpPr>
        <p:spPr>
          <a:xfrm>
            <a:off x="3804745" y="4007672"/>
            <a:ext cx="2074667" cy="1598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38E95BA-790A-5249-A0C1-9B6D45C07F04}"/>
              </a:ext>
            </a:extLst>
          </p:cNvPr>
          <p:cNvCxnSpPr>
            <a:cxnSpLocks/>
          </p:cNvCxnSpPr>
          <p:nvPr/>
        </p:nvCxnSpPr>
        <p:spPr>
          <a:xfrm flipV="1">
            <a:off x="3878317" y="3550487"/>
            <a:ext cx="2001095" cy="401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0892F09-AD7D-A54A-83D3-6BE5C93152CD}"/>
              </a:ext>
            </a:extLst>
          </p:cNvPr>
          <p:cNvCxnSpPr>
            <a:cxnSpLocks/>
          </p:cNvCxnSpPr>
          <p:nvPr/>
        </p:nvCxnSpPr>
        <p:spPr>
          <a:xfrm flipV="1">
            <a:off x="3878317" y="3093304"/>
            <a:ext cx="2001095" cy="838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06D9972-4D25-0543-833F-F072FA071B93}"/>
              </a:ext>
            </a:extLst>
          </p:cNvPr>
          <p:cNvCxnSpPr>
            <a:cxnSpLocks/>
          </p:cNvCxnSpPr>
          <p:nvPr/>
        </p:nvCxnSpPr>
        <p:spPr>
          <a:xfrm flipV="1">
            <a:off x="3878317" y="2629999"/>
            <a:ext cx="2001095" cy="12825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角丸四角形 15">
            <a:extLst>
              <a:ext uri="{FF2B5EF4-FFF2-40B4-BE49-F238E27FC236}">
                <a16:creationId xmlns:a16="http://schemas.microsoft.com/office/drawing/2014/main" id="{79ADF5B9-8B16-6946-A664-940DE6BA4ADB}"/>
              </a:ext>
            </a:extLst>
          </p:cNvPr>
          <p:cNvSpPr/>
          <p:nvPr/>
        </p:nvSpPr>
        <p:spPr>
          <a:xfrm>
            <a:off x="2774731" y="3558698"/>
            <a:ext cx="1030014" cy="9149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Tree>
    <p:extLst>
      <p:ext uri="{BB962C8B-B14F-4D97-AF65-F5344CB8AC3E}">
        <p14:creationId xmlns:p14="http://schemas.microsoft.com/office/powerpoint/2010/main" val="2787703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224676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ea typeface="MS Gothic" panose="020B0609070205080204" pitchFamily="49" charset="-128"/>
              </a:rPr>
              <a:t>関係が抽出されていないこと、固有表現の境は間違っていること、関係分類が間違っていることを統計する</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zh-CN" altLang="en-US" sz="2800" dirty="0">
                <a:ea typeface="MS Gothic" panose="020B0609070205080204" pitchFamily="49" charset="-128"/>
              </a:rPr>
              <a:t>モデリング方式を改善する</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1063539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26</a:t>
            </a:fld>
            <a:endParaRPr lang="en-US"/>
          </a:p>
        </p:txBody>
      </p:sp>
    </p:spTree>
    <p:extLst>
      <p:ext uri="{BB962C8B-B14F-4D97-AF65-F5344CB8AC3E}">
        <p14:creationId xmlns:p14="http://schemas.microsoft.com/office/powerpoint/2010/main" val="7426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dirty="0">
                <a:latin typeface="Calibri"/>
                <a:ea typeface="MS Gothic"/>
                <a:cs typeface="Calibri"/>
              </a:rPr>
              <a:t>Medical problem and treatment</a:t>
            </a:r>
            <a:r>
              <a:rPr lang="en-US" sz="2800" dirty="0">
                <a:latin typeface="MS Gothic"/>
                <a:ea typeface="MS Gothic"/>
                <a:cs typeface="Calibri"/>
              </a:rPr>
              <a:t>(</a:t>
            </a:r>
            <a:r>
              <a:rPr lang="ja-CN" altLang="en-US" sz="2800" dirty="0">
                <a:latin typeface="MS Gothic"/>
                <a:ea typeface="MS Gothic"/>
                <a:cs typeface="Calibri"/>
              </a:rPr>
              <a:t>医療問題と治療法</a:t>
            </a:r>
            <a:r>
              <a:rPr lang="en-US" sz="2800" dirty="0">
                <a:latin typeface="MS Gothic"/>
                <a:ea typeface="MS Gothic"/>
                <a:cs typeface="Calibri"/>
              </a:rPr>
              <a:t>)</a:t>
            </a:r>
            <a:endParaRPr kumimoji="1" lang="en-US" altLang="ja-JP" sz="2400" dirty="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dirty="0">
                <a:ea typeface="ＭＳ Ｐゴシック"/>
              </a:rPr>
              <a:t> improves medical problem(</a:t>
            </a:r>
            <a:r>
              <a:rPr kumimoji="1" lang="en-US" sz="2400" dirty="0" err="1">
                <a:ea typeface="ＭＳ Ｐゴシック"/>
              </a:rPr>
              <a:t>TrIP</a:t>
            </a:r>
            <a:r>
              <a:rPr kumimoji="1" lang="en-US" sz="2400" dirty="0">
                <a:ea typeface="ＭＳ Ｐゴシック"/>
              </a:rPr>
              <a:t>)   </a:t>
            </a: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dirty="0">
                <a:solidFill>
                  <a:schemeClr val="bg2">
                    <a:lumMod val="50000"/>
                  </a:schemeClr>
                </a:solidFill>
                <a:ea typeface="ＭＳ Ｐゴシック"/>
              </a:rPr>
              <a:t>Infection</a:t>
            </a:r>
            <a:r>
              <a:rPr kumimoji="1" lang="en-US" sz="2000" dirty="0">
                <a:ea typeface="ＭＳ Ｐゴシック"/>
              </a:rPr>
              <a:t> resolved with </a:t>
            </a:r>
            <a:r>
              <a:rPr kumimoji="1" lang="en-US" sz="2000" dirty="0">
                <a:solidFill>
                  <a:schemeClr val="bg2">
                    <a:lumMod val="50000"/>
                  </a:schemeClr>
                </a:solidFill>
                <a:ea typeface="ＭＳ Ｐゴシック"/>
              </a:rPr>
              <a:t>antibiotic </a:t>
            </a:r>
            <a:r>
              <a:rPr kumimoji="1" lang="en-US" sz="2000" dirty="0" err="1">
                <a:solidFill>
                  <a:schemeClr val="bg2">
                    <a:lumMod val="50000"/>
                  </a:schemeClr>
                </a:solidFill>
                <a:ea typeface="ＭＳ Ｐゴシック"/>
              </a:rPr>
              <a:t>course</a:t>
            </a:r>
            <a:r>
              <a:rPr kumimoji="1" lang="en-US" altLang="ja-CN" sz="2000" dirty="0" err="1">
                <a:solidFill>
                  <a:schemeClr val="bg2">
                    <a:lumMod val="50000"/>
                  </a:schemeClr>
                </a:solidFill>
                <a:ea typeface="ＭＳ Ｐゴシック"/>
              </a:rPr>
              <a:t>Hypertension</a:t>
            </a:r>
            <a:r>
              <a:rPr kumimoji="1" lang="en-US" altLang="ja-CN" sz="2000" dirty="0">
                <a:ea typeface="ＭＳ Ｐゴシック"/>
              </a:rPr>
              <a:t> was controlled on </a:t>
            </a:r>
            <a:r>
              <a:rPr kumimoji="1" lang="en-US" altLang="ja-CN" sz="2000" dirty="0">
                <a:solidFill>
                  <a:schemeClr val="bg2">
                    <a:lumMod val="50000"/>
                  </a:schemeClr>
                </a:solidFill>
                <a:ea typeface="ＭＳ Ｐゴシック"/>
              </a:rPr>
              <a:t>hydrochlorothiazide</a:t>
            </a:r>
            <a:endParaRPr lang="en-US" altLang="ja-CN" sz="2000" dirty="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dirty="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dirty="0"/>
              <a:t>Culture taken from the lumbar drain showed </a:t>
            </a:r>
            <a:r>
              <a:rPr kumimoji="1" lang="en-US" altLang="ja-CN" sz="2000" dirty="0">
                <a:solidFill>
                  <a:schemeClr val="bg2">
                    <a:lumMod val="50000"/>
                  </a:schemeClr>
                </a:solidFill>
              </a:rPr>
              <a:t>Staphylococcus aureus </a:t>
            </a:r>
            <a:r>
              <a:rPr kumimoji="1" lang="en-US" altLang="ja-CN" sz="2000" dirty="0"/>
              <a:t>resistant to </a:t>
            </a:r>
            <a:r>
              <a:rPr kumimoji="1" lang="en-US" altLang="ja-CN" sz="2000" dirty="0">
                <a:solidFill>
                  <a:schemeClr val="bg2">
                    <a:lumMod val="50000"/>
                  </a:schemeClr>
                </a:solidFill>
              </a:rPr>
              <a:t>Nafcillin</a:t>
            </a:r>
            <a:endParaRPr kumimoji="1" lang="ja-CN" altLang="en-US" sz="2000" dirty="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構造化されていないテキストから「固有表現ー関係ー固有表現」の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27152" y="3128460"/>
            <a:ext cx="9760958"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30</a:t>
            </a:fld>
            <a:endParaRPr lang="en-US"/>
          </a:p>
        </p:txBody>
      </p:sp>
    </p:spTree>
    <p:extLst>
      <p:ext uri="{BB962C8B-B14F-4D97-AF65-F5344CB8AC3E}">
        <p14:creationId xmlns:p14="http://schemas.microsoft.com/office/powerpoint/2010/main" val="207681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extLst>
              <p:ext uri="{D42A27DB-BD31-4B8C-83A1-F6EECF244321}">
                <p14:modId xmlns:p14="http://schemas.microsoft.com/office/powerpoint/2010/main" val="1152842854"/>
              </p:ext>
            </p:extLst>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66800" y="2017474"/>
            <a:ext cx="10058400" cy="3416320"/>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医学エンティティ関係タスクに一対多のエンティティ関係</a:t>
            </a:r>
            <a:r>
              <a:rPr kumimoji="1" lang="en-US" altLang="ja-CN" sz="2800" dirty="0">
                <a:ea typeface="MS Gothic" panose="020B0609070205080204" pitchFamily="49" charset="-128"/>
              </a:rPr>
              <a:t>(multi-relation)</a:t>
            </a:r>
            <a:r>
              <a:rPr kumimoji="1" lang="ja-CN" altLang="en-US" sz="2800" dirty="0">
                <a:latin typeface="MS Gothic" panose="020B0609070205080204" pitchFamily="49" charset="-128"/>
                <a:ea typeface="MS Gothic" panose="020B0609070205080204" pitchFamily="49" charset="-128"/>
              </a:rPr>
              <a:t>を抽出する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共同学習モデル</a:t>
            </a:r>
            <a:r>
              <a:rPr kumimoji="1" lang="ja-CN" altLang="en-US" sz="2800" dirty="0">
                <a:ea typeface="MS Gothic" panose="020B0609070205080204" pitchFamily="49" charset="-128"/>
              </a:rPr>
              <a:t>（</a:t>
            </a:r>
            <a:r>
              <a:rPr kumimoji="1" lang="en-US" altLang="ja-CN" sz="2800" dirty="0">
                <a:ea typeface="MS Gothic" panose="020B0609070205080204" pitchFamily="49" charset="-128"/>
              </a:rPr>
              <a:t>Joint model</a:t>
            </a:r>
            <a:r>
              <a:rPr kumimoji="1" lang="ja-CN" altLang="en-US"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en-US" altLang="ja-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485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131222" y="782460"/>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371569"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づく共同学習モデル</a:t>
            </a:r>
            <a:endParaRPr kumimoji="1" lang="en-US" altLang="ja-JP" sz="2400" b="1" dirty="0">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
        <p:nvSpPr>
          <p:cNvPr id="7" name="Rounded Rectangle 3">
            <a:extLst>
              <a:ext uri="{FF2B5EF4-FFF2-40B4-BE49-F238E27FC236}">
                <a16:creationId xmlns:a16="http://schemas.microsoft.com/office/drawing/2014/main" id="{3629C7CD-C32D-C849-B4B8-C03521F34A89}"/>
              </a:ext>
            </a:extLst>
          </p:cNvPr>
          <p:cNvSpPr/>
          <p:nvPr/>
        </p:nvSpPr>
        <p:spPr>
          <a:xfrm>
            <a:off x="5023555" y="782460"/>
            <a:ext cx="7273159" cy="1450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21DA51EC-7301-0541-B686-B3806207D666}"/>
              </a:ext>
            </a:extLst>
          </p:cNvPr>
          <p:cNvSpPr txBox="1"/>
          <p:nvPr/>
        </p:nvSpPr>
        <p:spPr>
          <a:xfrm>
            <a:off x="7041931" y="316664"/>
            <a:ext cx="3741683" cy="369332"/>
          </a:xfrm>
          <a:prstGeom prst="rect">
            <a:avLst/>
          </a:prstGeom>
          <a:noFill/>
        </p:spPr>
        <p:txBody>
          <a:bodyPr wrap="square" rtlCol="0">
            <a:spAutoFit/>
          </a:bodyPr>
          <a:lstStyle/>
          <a:p>
            <a:r>
              <a:rPr kumimoji="1" lang="en-US" altLang="ja-CN" dirty="0"/>
              <a:t>Multi-head selection method</a:t>
            </a:r>
            <a:endParaRPr kumimoji="1" lang="ja-CN" altLang="en-US" dirty="0"/>
          </a:p>
        </p:txBody>
      </p:sp>
    </p:spTree>
    <p:extLst>
      <p:ext uri="{BB962C8B-B14F-4D97-AF65-F5344CB8AC3E}">
        <p14:creationId xmlns:p14="http://schemas.microsoft.com/office/powerpoint/2010/main" val="18548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95465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a:ea typeface="MS Gothic"/>
                <a:cs typeface="Calibri"/>
              </a:rPr>
              <a:t>BERT</a:t>
            </a: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[2]</a:t>
            </a:r>
          </a:p>
          <a:p>
            <a:endParaRPr kumimoji="1" lang="en-US" altLang="ja-CN" dirty="0"/>
          </a:p>
          <a:p>
            <a:pPr marL="742950" lvl="1"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1200150" lvl="2"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606048" y="5693767"/>
            <a:ext cx="9111202" cy="646331"/>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US" altLang="ja-CN" sz="1200" dirty="0"/>
              <a:t>Hicham El </a:t>
            </a:r>
            <a:r>
              <a:rPr lang="en-US" altLang="ja-CN" sz="1200" dirty="0" err="1"/>
              <a:t>Boukkouri</a:t>
            </a:r>
            <a:r>
              <a:rPr lang="en-US" altLang="ja-CN" sz="1200" dirty="0"/>
              <a:t>, Olivier Ferret, Thomas Lavergne, Hiroshi </a:t>
            </a:r>
            <a:r>
              <a:rPr lang="en-US" altLang="ja-CN" sz="1200" dirty="0" err="1"/>
              <a:t>Noji</a:t>
            </a:r>
            <a:r>
              <a:rPr lang="en-US" altLang="ja-CN" sz="1200" dirty="0"/>
              <a:t>, Pierre </a:t>
            </a:r>
            <a:r>
              <a:rPr lang="en-US" altLang="ja-CN" sz="1200" dirty="0" err="1"/>
              <a:t>Zweigenbaum</a:t>
            </a:r>
            <a:r>
              <a:rPr lang="en-US" altLang="ja-CN" sz="1200" dirty="0"/>
              <a:t>, and </a:t>
            </a:r>
            <a:r>
              <a:rPr lang="en-US" altLang="ja-CN" sz="1200" dirty="0" err="1"/>
              <a:t>Jun’ichi</a:t>
            </a:r>
            <a:r>
              <a:rPr lang="en-US" altLang="ja-CN" sz="1200" dirty="0"/>
              <a:t> </a:t>
            </a:r>
            <a:r>
              <a:rPr lang="en-US" altLang="ja-CN" sz="1200" dirty="0" err="1"/>
              <a:t>Tsujii</a:t>
            </a:r>
            <a:r>
              <a:rPr lang="en-US" altLang="ja-CN" sz="1200" dirty="0"/>
              <a:t>. </a:t>
            </a:r>
            <a:r>
              <a:rPr lang="en-US" altLang="ja-CN" sz="1200" dirty="0" err="1"/>
              <a:t>CharacterBERT</a:t>
            </a:r>
            <a:r>
              <a:rPr lang="en-US" altLang="ja-CN" sz="1200" dirty="0"/>
              <a:t>: Reconciling </a:t>
            </a:r>
            <a:r>
              <a:rPr lang="en-US" altLang="ja-CN" sz="1200" dirty="0" err="1"/>
              <a:t>elmo</a:t>
            </a:r>
            <a:r>
              <a:rPr lang="en-US" altLang="ja-CN" sz="1200" dirty="0"/>
              <a:t> and </a:t>
            </a:r>
            <a:r>
              <a:rPr lang="en-US" altLang="ja-CN" sz="1200" dirty="0" err="1"/>
              <a:t>bert</a:t>
            </a:r>
            <a:r>
              <a:rPr lang="en-US" altLang="ja-CN" sz="1200" dirty="0"/>
              <a:t> for word-level open-vocabulary representations from characters. In International Conference on Computational Linguistics, pages 6903–6915, 2020. </a:t>
            </a:r>
            <a:endParaRPr lang="ja-CN" altLang="en-US" sz="1200" dirty="0"/>
          </a:p>
        </p:txBody>
      </p:sp>
      <p:sp>
        <p:nvSpPr>
          <p:cNvPr id="7" name="テキスト ボックス 6">
            <a:extLst>
              <a:ext uri="{FF2B5EF4-FFF2-40B4-BE49-F238E27FC236}">
                <a16:creationId xmlns:a16="http://schemas.microsoft.com/office/drawing/2014/main" id="{10F8300C-22C3-8D45-A6F1-3C828EC56649}"/>
              </a:ext>
            </a:extLst>
          </p:cNvPr>
          <p:cNvSpPr txBox="1"/>
          <p:nvPr/>
        </p:nvSpPr>
        <p:spPr>
          <a:xfrm>
            <a:off x="1097280" y="1886758"/>
            <a:ext cx="10128738" cy="304698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err="1">
                <a:ea typeface="MS Gothic"/>
                <a:cs typeface="Calibri"/>
              </a:rPr>
              <a:t>CharacterBERT</a:t>
            </a:r>
            <a:endParaRPr kumimoji="1" lang="en-US" altLang="ja-CN" sz="2400" b="1" dirty="0">
              <a:ea typeface="MS Gothic"/>
              <a:cs typeface="Calibri"/>
            </a:endParaRP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の</a:t>
            </a:r>
            <a:r>
              <a:rPr kumimoji="1" lang="en-US" altLang="ja-CN" sz="2400" dirty="0" err="1">
                <a:ea typeface="MS Gothic"/>
                <a:cs typeface="Calibri"/>
              </a:rPr>
              <a:t>w</a:t>
            </a:r>
            <a:r>
              <a:rPr kumimoji="1" lang="en-US" altLang="zh-CN" sz="2400" dirty="0" err="1">
                <a:ea typeface="MS Gothic"/>
                <a:cs typeface="Calibri"/>
              </a:rPr>
              <a:t>ordpiece</a:t>
            </a:r>
            <a:r>
              <a:rPr kumimoji="1" lang="zh-CN" altLang="en-US" sz="2400" dirty="0">
                <a:ea typeface="MS Gothic"/>
                <a:cs typeface="Calibri"/>
              </a:rPr>
              <a:t> </a:t>
            </a:r>
            <a:r>
              <a:rPr kumimoji="1" lang="en-US" altLang="zh-CN" sz="2400" dirty="0">
                <a:ea typeface="MS Gothic"/>
                <a:cs typeface="Calibri"/>
              </a:rPr>
              <a:t>system</a:t>
            </a:r>
            <a:r>
              <a:rPr kumimoji="1" lang="zh-CN" altLang="en-US" sz="2400" dirty="0">
                <a:ea typeface="MS Gothic"/>
                <a:cs typeface="Calibri"/>
              </a:rPr>
              <a:t>を</a:t>
            </a:r>
            <a:r>
              <a:rPr kumimoji="1" lang="en-US" altLang="zh-CN" sz="2400" dirty="0">
                <a:ea typeface="MS Gothic"/>
                <a:cs typeface="Calibri"/>
              </a:rPr>
              <a:t>Character-CNN</a:t>
            </a:r>
            <a:r>
              <a:rPr kumimoji="1" lang="zh-CN" altLang="en-US" sz="2400" dirty="0">
                <a:ea typeface="MS Gothic"/>
                <a:cs typeface="Calibri"/>
              </a:rPr>
              <a:t> </a:t>
            </a:r>
            <a:r>
              <a:rPr kumimoji="1" lang="en-US" altLang="zh-CN" sz="2400" dirty="0">
                <a:ea typeface="MS Gothic"/>
                <a:cs typeface="Calibri"/>
              </a:rPr>
              <a:t>module</a:t>
            </a:r>
            <a:r>
              <a:rPr kumimoji="1" lang="zh-CN" altLang="en-US" sz="2400" dirty="0">
                <a:ea typeface="MS Gothic"/>
                <a:cs typeface="Calibri"/>
              </a:rPr>
              <a:t>に変更する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a:ea typeface="MS Gothic"/>
                <a:cs typeface="Calibri"/>
              </a:rPr>
              <a:t>BERT</a:t>
            </a:r>
            <a:r>
              <a:rPr kumimoji="1" lang="zh-CN" altLang="en-US" sz="2400" dirty="0">
                <a:ea typeface="MS Gothic"/>
                <a:cs typeface="Calibri"/>
              </a:rPr>
              <a:t>は</a:t>
            </a:r>
            <a:r>
              <a:rPr kumimoji="1" lang="en-US" altLang="zh-CN" sz="2400" dirty="0" err="1">
                <a:ea typeface="MS Gothic"/>
                <a:cs typeface="Calibri"/>
              </a:rPr>
              <a:t>subword</a:t>
            </a:r>
            <a:r>
              <a:rPr kumimoji="1" lang="zh-CN" altLang="en-US" sz="2400" dirty="0">
                <a:ea typeface="MS Gothic"/>
                <a:cs typeface="Calibri"/>
              </a:rPr>
              <a:t>に基づいて単語の分散表現を獲得する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err="1">
                <a:ea typeface="MS Gothic"/>
                <a:cs typeface="Calibri"/>
              </a:rPr>
              <a:t>CharacterBERT</a:t>
            </a:r>
            <a:r>
              <a:rPr kumimoji="1" lang="zh-CN" altLang="en-US" sz="2400" dirty="0">
                <a:ea typeface="MS Gothic"/>
                <a:cs typeface="Calibri"/>
              </a:rPr>
              <a:t>は</a:t>
            </a:r>
            <a:r>
              <a:rPr kumimoji="1" lang="en-US" altLang="zh-CN" sz="2400" dirty="0">
                <a:ea typeface="MS Gothic"/>
                <a:cs typeface="Calibri"/>
              </a:rPr>
              <a:t>character</a:t>
            </a:r>
            <a:r>
              <a:rPr kumimoji="1" lang="zh-CN" altLang="en-US" sz="2400" dirty="0">
                <a:ea typeface="MS Gothic"/>
                <a:cs typeface="Calibri"/>
              </a:rPr>
              <a:t>に基づいて単語の分散表現を獲得する</a:t>
            </a:r>
            <a:endParaRPr kumimoji="1" lang="en-US" altLang="ja-CN" sz="2400" dirty="0">
              <a:ea typeface="MS Gothic"/>
              <a:cs typeface="Calibri"/>
            </a:endParaRPr>
          </a:p>
          <a:p>
            <a:pPr lvl="1"/>
            <a:endParaRPr kumimoji="1" lang="en-US" altLang="ja-CN" sz="2400" dirty="0">
              <a:ea typeface="MS Gothic"/>
              <a:cs typeface="Calibri"/>
            </a:endParaRPr>
          </a:p>
          <a:p>
            <a:pPr marL="285750" indent="-285750">
              <a:buFont typeface="Arial" panose="020B0604020202020204" pitchFamily="34" charset="0"/>
              <a:buChar char="•"/>
            </a:pPr>
            <a:r>
              <a:rPr kumimoji="1" lang="en-US" altLang="ja-CN" sz="2400" b="1" dirty="0">
                <a:ea typeface="MS Gothic"/>
                <a:cs typeface="Calibri"/>
              </a:rPr>
              <a:t>BERT</a:t>
            </a:r>
            <a:r>
              <a:rPr kumimoji="1" lang="en-US" altLang="ja-CN" sz="2400" b="1" baseline="-25000" dirty="0">
                <a:ea typeface="MS Gothic"/>
                <a:cs typeface="Calibri"/>
              </a:rPr>
              <a:t>(medical)</a:t>
            </a:r>
            <a:r>
              <a:rPr kumimoji="1" lang="en-US" altLang="ja-CN" sz="2400" b="1" dirty="0">
                <a:ea typeface="MS Gothic"/>
                <a:cs typeface="Calibri"/>
              </a:rPr>
              <a:t>, </a:t>
            </a:r>
            <a:r>
              <a:rPr kumimoji="1" lang="en-US" altLang="ja-CN" sz="2400" b="1" dirty="0" err="1">
                <a:ea typeface="MS Gothic"/>
                <a:cs typeface="Calibri"/>
              </a:rPr>
              <a:t>CharacterBERT</a:t>
            </a:r>
            <a:r>
              <a:rPr kumimoji="1" lang="en-US" altLang="zh-CN" sz="2400" b="1" baseline="-25000" dirty="0">
                <a:ea typeface="MS Gothic"/>
                <a:cs typeface="Calibri"/>
              </a:rPr>
              <a:t>(medical)</a:t>
            </a: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cs typeface="Calibri"/>
              </a:rPr>
              <a:t>医学分野のデータを使用して</a:t>
            </a:r>
            <a:r>
              <a:rPr kumimoji="1" lang="en-US" altLang="ja-CN" sz="2400" b="1" dirty="0">
                <a:ea typeface="MS Gothic"/>
                <a:cs typeface="Calibri"/>
              </a:rPr>
              <a:t> BERT, </a:t>
            </a:r>
            <a:r>
              <a:rPr kumimoji="1" lang="en-US" altLang="ja-CN" sz="2400" b="1" dirty="0" err="1">
                <a:ea typeface="MS Gothic"/>
                <a:cs typeface="Calibri"/>
              </a:rPr>
              <a:t>CharacterBERT</a:t>
            </a:r>
            <a:r>
              <a:rPr kumimoji="1" lang="en-US" altLang="ja-CN" sz="2400" b="1" dirty="0">
                <a:ea typeface="MS Gothic"/>
                <a:cs typeface="Calibri"/>
              </a:rPr>
              <a:t> </a:t>
            </a:r>
            <a:r>
              <a:rPr kumimoji="1" lang="ja-CN" altLang="en-US" sz="2400" b="1" dirty="0">
                <a:ea typeface="MS Gothic"/>
                <a:cs typeface="Calibri"/>
              </a:rPr>
              <a:t>を</a:t>
            </a:r>
            <a:r>
              <a:rPr kumimoji="1" lang="ja-CN" altLang="en-US" sz="2400" dirty="0">
                <a:latin typeface="MS Gothic" panose="020B0609070205080204" pitchFamily="49" charset="-128"/>
                <a:ea typeface="MS Gothic" panose="020B0609070205080204" pitchFamily="49" charset="-128"/>
                <a:cs typeface="Calibri"/>
              </a:rPr>
              <a:t>再訓練する</a:t>
            </a:r>
            <a:endParaRPr kumimoji="1" lang="en-US" altLang="ja-CN" sz="2400" b="1" dirty="0">
              <a:ea typeface="MS Gothic"/>
              <a:cs typeface="Calibri"/>
            </a:endParaRPr>
          </a:p>
          <a:p>
            <a:pPr marL="285750" indent="-285750">
              <a:buFont typeface="Arial" panose="020B0604020202020204" pitchFamily="34" charset="0"/>
              <a:buChar char="•"/>
            </a:pPr>
            <a:endParaRPr kumimoji="1" lang="ja-CN" altLang="en-US" sz="2400" dirty="0">
              <a:ea typeface="MS Gothic"/>
              <a:cs typeface="Calibri"/>
            </a:endParaRPr>
          </a:p>
        </p:txBody>
      </p:sp>
    </p:spTree>
    <p:extLst>
      <p:ext uri="{BB962C8B-B14F-4D97-AF65-F5344CB8AC3E}">
        <p14:creationId xmlns:p14="http://schemas.microsoft.com/office/powerpoint/2010/main" val="2858168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11089</TotalTime>
  <Words>2592</Words>
  <Application>Microsoft Macintosh PowerPoint</Application>
  <PresentationFormat>ワイド画面</PresentationFormat>
  <Paragraphs>515</Paragraphs>
  <Slides>34</Slides>
  <Notes>15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MS Gothic</vt:lpstr>
      <vt:lpstr>MS PGothic</vt:lpstr>
      <vt:lpstr>MS PGothic</vt:lpstr>
      <vt:lpstr>Arial</vt:lpstr>
      <vt:lpstr>Calibri</vt:lpstr>
      <vt:lpstr>Calibri Light</vt:lpstr>
      <vt:lpstr>Wingdings</vt:lpstr>
      <vt:lpstr>Retrospect</vt:lpstr>
      <vt:lpstr> Joint Extraction of Clinical Entities and Relations Using Multi-head Selection Method</vt:lpstr>
      <vt:lpstr>研究背景</vt:lpstr>
      <vt:lpstr>エンティティ関係抽出</vt:lpstr>
      <vt:lpstr>エンティティ関係抽出方法</vt:lpstr>
      <vt:lpstr>医学エンティティ関係抽出</vt:lpstr>
      <vt:lpstr>研究目的</vt:lpstr>
      <vt:lpstr>提案手法</vt:lpstr>
      <vt:lpstr>Pretrained language model (1)</vt:lpstr>
      <vt:lpstr>Pretrained language model (2)</vt:lpstr>
      <vt:lpstr>実験データ</vt:lpstr>
      <vt:lpstr>n2c2実験</vt:lpstr>
      <vt:lpstr>n2c2実験結果</vt:lpstr>
      <vt:lpstr>i2b2実験</vt:lpstr>
      <vt:lpstr>i2b2実験結果</vt:lpstr>
      <vt:lpstr>複数の関係抽出の結果</vt:lpstr>
      <vt:lpstr>前回の振り返り</vt:lpstr>
      <vt:lpstr>進捗</vt:lpstr>
      <vt:lpstr>n2c2関係抽出</vt:lpstr>
      <vt:lpstr>I2b2低精度原因分析(1)</vt:lpstr>
      <vt:lpstr>I2b2例文</vt:lpstr>
      <vt:lpstr>I2b2低精度原因分析(2)</vt:lpstr>
      <vt:lpstr>I2b2例文</vt:lpstr>
      <vt:lpstr>医療データ特徴(1)</vt:lpstr>
      <vt:lpstr>医療データ特徴(2)</vt:lpstr>
      <vt:lpstr>今後の</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2021-10-22T08:06:55Z</dcterms:modified>
</cp:coreProperties>
</file>