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3"/>
  </p:notesMasterIdLst>
  <p:sldIdLst>
    <p:sldId id="256" r:id="rId2"/>
    <p:sldId id="265" r:id="rId3"/>
    <p:sldId id="297" r:id="rId4"/>
    <p:sldId id="266" r:id="rId5"/>
    <p:sldId id="294" r:id="rId6"/>
    <p:sldId id="364" r:id="rId7"/>
    <p:sldId id="292" r:id="rId8"/>
    <p:sldId id="298" r:id="rId9"/>
    <p:sldId id="365" r:id="rId10"/>
    <p:sldId id="267" r:id="rId11"/>
    <p:sldId id="362" r:id="rId12"/>
    <p:sldId id="353" r:id="rId13"/>
    <p:sldId id="351" r:id="rId14"/>
    <p:sldId id="321" r:id="rId15"/>
    <p:sldId id="358" r:id="rId16"/>
    <p:sldId id="368" r:id="rId17"/>
    <p:sldId id="369" r:id="rId18"/>
    <p:sldId id="381" r:id="rId19"/>
    <p:sldId id="387" r:id="rId20"/>
    <p:sldId id="389" r:id="rId21"/>
    <p:sldId id="385" r:id="rId22"/>
    <p:sldId id="391" r:id="rId23"/>
    <p:sldId id="280" r:id="rId24"/>
    <p:sldId id="270" r:id="rId25"/>
    <p:sldId id="278" r:id="rId26"/>
    <p:sldId id="279" r:id="rId27"/>
    <p:sldId id="312" r:id="rId28"/>
    <p:sldId id="313" r:id="rId29"/>
    <p:sldId id="315" r:id="rId30"/>
    <p:sldId id="314" r:id="rId31"/>
    <p:sldId id="31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89370-C231-B548-B60A-D6B62A74E06B}" v="15" dt="2021-12-06T03:20:12.46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64"/>
    <p:restoredTop sz="94762"/>
  </p:normalViewPr>
  <p:slideViewPr>
    <p:cSldViewPr snapToGrid="0" snapToObjects="1">
      <p:cViewPr varScale="1">
        <p:scale>
          <a:sx n="121" d="100"/>
          <a:sy n="121"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ＦＡＮＧ Ｘｉｎｔａｏ(gr0475vx)" userId="f5a69607-3c73-4172-a63e-2f8eff800f7d" providerId="ADAL" clId="{529559B3-56E1-6740-984B-37030236FA47}"/>
    <pc:docChg chg="undo custSel addSld delSld modSld sldOrd">
      <pc:chgData name="ＦＡＮＧ Ｘｉｎｔａｏ(gr0475vx)" userId="f5a69607-3c73-4172-a63e-2f8eff800f7d" providerId="ADAL" clId="{529559B3-56E1-6740-984B-37030236FA47}" dt="2021-06-25T03:17:39.177" v="6109" actId="1076"/>
      <pc:docMkLst>
        <pc:docMk/>
      </pc:docMkLst>
      <pc:sldChg chg="modSp mod">
        <pc:chgData name="ＦＡＮＧ Ｘｉｎｔａｏ(gr0475vx)" userId="f5a69607-3c73-4172-a63e-2f8eff800f7d" providerId="ADAL" clId="{529559B3-56E1-6740-984B-37030236FA47}" dt="2021-06-23T01:43:38.123" v="1874" actId="20577"/>
        <pc:sldMkLst>
          <pc:docMk/>
          <pc:sldMk cId="2301113523" sldId="318"/>
        </pc:sldMkLst>
        <pc:spChg chg="mod">
          <ac:chgData name="ＦＡＮＧ Ｘｉｎｔａｏ(gr0475vx)" userId="f5a69607-3c73-4172-a63e-2f8eff800f7d" providerId="ADAL" clId="{529559B3-56E1-6740-984B-37030236FA47}" dt="2021-06-23T01:43:38.123" v="1874" actId="20577"/>
          <ac:spMkLst>
            <pc:docMk/>
            <pc:sldMk cId="2301113523" sldId="318"/>
            <ac:spMk id="5" creationId="{19DFA765-B0E5-B548-B00F-52A085FBE5F2}"/>
          </ac:spMkLst>
        </pc:spChg>
      </pc:sldChg>
      <pc:sldChg chg="delSp modSp mod">
        <pc:chgData name="ＦＡＮＧ Ｘｉｎｔａｏ(gr0475vx)" userId="f5a69607-3c73-4172-a63e-2f8eff800f7d" providerId="ADAL" clId="{529559B3-56E1-6740-984B-37030236FA47}" dt="2021-06-23T02:10:21.068" v="2561" actId="20577"/>
        <pc:sldMkLst>
          <pc:docMk/>
          <pc:sldMk cId="1198251673" sldId="319"/>
        </pc:sldMkLst>
        <pc:spChg chg="mod">
          <ac:chgData name="ＦＡＮＧ Ｘｉｎｔａｏ(gr0475vx)" userId="f5a69607-3c73-4172-a63e-2f8eff800f7d" providerId="ADAL" clId="{529559B3-56E1-6740-984B-37030236FA47}" dt="2021-06-23T02:10:21.068" v="2561" actId="20577"/>
          <ac:spMkLst>
            <pc:docMk/>
            <pc:sldMk cId="1198251673" sldId="319"/>
            <ac:spMk id="4" creationId="{D8FC8467-D496-224C-ACD4-8A35923A2352}"/>
          </ac:spMkLst>
        </pc:spChg>
        <pc:spChg chg="del">
          <ac:chgData name="ＦＡＮＧ Ｘｉｎｔａｏ(gr0475vx)" userId="f5a69607-3c73-4172-a63e-2f8eff800f7d" providerId="ADAL" clId="{529559B3-56E1-6740-984B-37030236FA47}" dt="2021-06-23T01:43:46.352" v="1875" actId="478"/>
          <ac:spMkLst>
            <pc:docMk/>
            <pc:sldMk cId="1198251673" sldId="319"/>
            <ac:spMk id="7" creationId="{E6B35FBB-B860-D948-98D0-D792D3F234B0}"/>
          </ac:spMkLst>
        </pc:spChg>
      </pc:sldChg>
      <pc:sldChg chg="addSp delSp modSp mod ord">
        <pc:chgData name="ＦＡＮＧ Ｘｉｎｔａｏ(gr0475vx)" userId="f5a69607-3c73-4172-a63e-2f8eff800f7d" providerId="ADAL" clId="{529559B3-56E1-6740-984B-37030236FA47}" dt="2021-06-25T01:49:58.873" v="5816" actId="20577"/>
        <pc:sldMkLst>
          <pc:docMk/>
          <pc:sldMk cId="1236385652" sldId="330"/>
        </pc:sldMkLst>
        <pc:spChg chg="mod">
          <ac:chgData name="ＦＡＮＧ Ｘｉｎｔａｏ(gr0475vx)" userId="f5a69607-3c73-4172-a63e-2f8eff800f7d" providerId="ADAL" clId="{529559B3-56E1-6740-984B-37030236FA47}" dt="2021-06-23T04:31:40.690" v="4072" actId="1076"/>
          <ac:spMkLst>
            <pc:docMk/>
            <pc:sldMk cId="1236385652" sldId="330"/>
            <ac:spMk id="6" creationId="{5EE4525E-1D80-EA47-BC38-F66014C211C4}"/>
          </ac:spMkLst>
        </pc:spChg>
        <pc:graphicFrameChg chg="add del mod modGraphic">
          <ac:chgData name="ＦＡＮＧ Ｘｉｎｔａｏ(gr0475vx)" userId="f5a69607-3c73-4172-a63e-2f8eff800f7d" providerId="ADAL" clId="{529559B3-56E1-6740-984B-37030236FA47}" dt="2021-06-23T04:31:36.342" v="4071" actId="478"/>
          <ac:graphicFrameMkLst>
            <pc:docMk/>
            <pc:sldMk cId="1236385652" sldId="330"/>
            <ac:graphicFrameMk id="3" creationId="{6D280E38-0380-3B46-8899-B1BFA205265A}"/>
          </ac:graphicFrameMkLst>
        </pc:graphicFrameChg>
        <pc:graphicFrameChg chg="mod modGraphic">
          <ac:chgData name="ＦＡＮＧ Ｘｉｎｔａｏ(gr0475vx)" userId="f5a69607-3c73-4172-a63e-2f8eff800f7d" providerId="ADAL" clId="{529559B3-56E1-6740-984B-37030236FA47}" dt="2021-06-25T01:49:58.873" v="5816" actId="20577"/>
          <ac:graphicFrameMkLst>
            <pc:docMk/>
            <pc:sldMk cId="1236385652" sldId="330"/>
            <ac:graphicFrameMk id="4" creationId="{D226A5CC-C41C-6740-8DEF-6B011F4B3669}"/>
          </ac:graphicFrameMkLst>
        </pc:graphicFrameChg>
      </pc:sldChg>
      <pc:sldChg chg="modSp mod">
        <pc:chgData name="ＦＡＮＧ Ｘｉｎｔａｏ(gr0475vx)" userId="f5a69607-3c73-4172-a63e-2f8eff800f7d" providerId="ADAL" clId="{529559B3-56E1-6740-984B-37030236FA47}" dt="2021-06-24T07:31:53.140" v="5586" actId="20577"/>
        <pc:sldMkLst>
          <pc:docMk/>
          <pc:sldMk cId="4122391955" sldId="331"/>
        </pc:sldMkLst>
        <pc:spChg chg="mod">
          <ac:chgData name="ＦＡＮＧ Ｘｉｎｔａｏ(gr0475vx)" userId="f5a69607-3c73-4172-a63e-2f8eff800f7d" providerId="ADAL" clId="{529559B3-56E1-6740-984B-37030236FA47}" dt="2021-06-24T07:31:53.140" v="5586" actId="20577"/>
          <ac:spMkLst>
            <pc:docMk/>
            <pc:sldMk cId="4122391955" sldId="331"/>
            <ac:spMk id="4" creationId="{3C8F1BE0-FCA2-8C47-A9C4-BA3AA37FA064}"/>
          </ac:spMkLst>
        </pc:spChg>
      </pc:sldChg>
      <pc:sldChg chg="modSp mod">
        <pc:chgData name="ＦＡＮＧ Ｘｉｎｔａｏ(gr0475vx)" userId="f5a69607-3c73-4172-a63e-2f8eff800f7d" providerId="ADAL" clId="{529559B3-56E1-6740-984B-37030236FA47}" dt="2021-06-24T05:10:00.779" v="4645" actId="5793"/>
        <pc:sldMkLst>
          <pc:docMk/>
          <pc:sldMk cId="2705950880" sldId="335"/>
        </pc:sldMkLst>
        <pc:spChg chg="mod">
          <ac:chgData name="ＦＡＮＧ Ｘｉｎｔａｏ(gr0475vx)" userId="f5a69607-3c73-4172-a63e-2f8eff800f7d" providerId="ADAL" clId="{529559B3-56E1-6740-984B-37030236FA47}" dt="2021-06-24T05:10:00.779" v="4645" actId="5793"/>
          <ac:spMkLst>
            <pc:docMk/>
            <pc:sldMk cId="2705950880" sldId="335"/>
            <ac:spMk id="4" creationId="{3C8F1BE0-FCA2-8C47-A9C4-BA3AA37FA064}"/>
          </ac:spMkLst>
        </pc:spChg>
      </pc:sldChg>
      <pc:sldChg chg="modSp add del mod ord">
        <pc:chgData name="ＦＡＮＧ Ｘｉｎｔａｏ(gr0475vx)" userId="f5a69607-3c73-4172-a63e-2f8eff800f7d" providerId="ADAL" clId="{529559B3-56E1-6740-984B-37030236FA47}" dt="2021-06-22T06:15:40.238" v="1401" actId="2696"/>
        <pc:sldMkLst>
          <pc:docMk/>
          <pc:sldMk cId="1965182987" sldId="339"/>
        </pc:sldMkLst>
        <pc:spChg chg="mod">
          <ac:chgData name="ＦＡＮＧ Ｘｉｎｔａｏ(gr0475vx)" userId="f5a69607-3c73-4172-a63e-2f8eff800f7d" providerId="ADAL" clId="{529559B3-56E1-6740-984B-37030236FA47}" dt="2021-06-22T06:15:36.354" v="1400" actId="21"/>
          <ac:spMkLst>
            <pc:docMk/>
            <pc:sldMk cId="1965182987" sldId="339"/>
            <ac:spMk id="2" creationId="{B98017F1-A404-4248-8654-8B41360FEE5C}"/>
          </ac:spMkLst>
        </pc:spChg>
        <pc:spChg chg="mod">
          <ac:chgData name="ＦＡＮＧ Ｘｉｎｔａｏ(gr0475vx)" userId="f5a69607-3c73-4172-a63e-2f8eff800f7d" providerId="ADAL" clId="{529559B3-56E1-6740-984B-37030236FA47}" dt="2021-06-22T06:14:21.063" v="1398" actId="20577"/>
          <ac:spMkLst>
            <pc:docMk/>
            <pc:sldMk cId="1965182987" sldId="339"/>
            <ac:spMk id="3" creationId="{A351A24A-04F4-1143-A692-8A7106A7659B}"/>
          </ac:spMkLst>
        </pc:spChg>
      </pc:sldChg>
      <pc:sldChg chg="addSp delSp modSp add mod ord">
        <pc:chgData name="ＦＡＮＧ Ｘｉｎｔａｏ(gr0475vx)" userId="f5a69607-3c73-4172-a63e-2f8eff800f7d" providerId="ADAL" clId="{529559B3-56E1-6740-984B-37030236FA47}" dt="2021-06-23T04:30:07.397" v="4064" actId="20578"/>
        <pc:sldMkLst>
          <pc:docMk/>
          <pc:sldMk cId="3975117461" sldId="340"/>
        </pc:sldMkLst>
        <pc:spChg chg="mod">
          <ac:chgData name="ＦＡＮＧ Ｘｉｎｔａｏ(gr0475vx)" userId="f5a69607-3c73-4172-a63e-2f8eff800f7d" providerId="ADAL" clId="{529559B3-56E1-6740-984B-37030236FA47}" dt="2021-06-19T01:30:25.037" v="75" actId="20577"/>
          <ac:spMkLst>
            <pc:docMk/>
            <pc:sldMk cId="3975117461" sldId="340"/>
            <ac:spMk id="2" creationId="{B98017F1-A404-4248-8654-8B41360FEE5C}"/>
          </ac:spMkLst>
        </pc:spChg>
        <pc:spChg chg="del mod">
          <ac:chgData name="ＦＡＮＧ Ｘｉｎｔａｏ(gr0475vx)" userId="f5a69607-3c73-4172-a63e-2f8eff800f7d" providerId="ADAL" clId="{529559B3-56E1-6740-984B-37030236FA47}" dt="2021-06-23T04:26:54.124" v="4048" actId="478"/>
          <ac:spMkLst>
            <pc:docMk/>
            <pc:sldMk cId="3975117461" sldId="340"/>
            <ac:spMk id="3" creationId="{A351A24A-04F4-1143-A692-8A7106A7659B}"/>
          </ac:spMkLst>
        </pc:spChg>
        <pc:picChg chg="add mod">
          <ac:chgData name="ＦＡＮＧ Ｘｉｎｔａｏ(gr0475vx)" userId="f5a69607-3c73-4172-a63e-2f8eff800f7d" providerId="ADAL" clId="{529559B3-56E1-6740-984B-37030236FA47}" dt="2021-06-23T04:29:21.024" v="4063" actId="1036"/>
          <ac:picMkLst>
            <pc:docMk/>
            <pc:sldMk cId="3975117461" sldId="340"/>
            <ac:picMk id="5" creationId="{EC39AA42-26D3-7147-892E-6C5FCB0E5CE7}"/>
          </ac:picMkLst>
        </pc:picChg>
      </pc:sldChg>
      <pc:sldChg chg="modSp add del mod">
        <pc:chgData name="ＦＡＮＧ Ｘｉｎｔａｏ(gr0475vx)" userId="f5a69607-3c73-4172-a63e-2f8eff800f7d" providerId="ADAL" clId="{529559B3-56E1-6740-984B-37030236FA47}" dt="2021-06-23T04:33:23.512" v="4074" actId="2696"/>
        <pc:sldMkLst>
          <pc:docMk/>
          <pc:sldMk cId="2661570908" sldId="341"/>
        </pc:sldMkLst>
        <pc:spChg chg="mod">
          <ac:chgData name="ＦＡＮＧ Ｘｉｎｔａｏ(gr0475vx)" userId="f5a69607-3c73-4172-a63e-2f8eff800f7d" providerId="ADAL" clId="{529559B3-56E1-6740-984B-37030236FA47}" dt="2021-06-19T01:30:34.160" v="78" actId="20577"/>
          <ac:spMkLst>
            <pc:docMk/>
            <pc:sldMk cId="2661570908" sldId="341"/>
            <ac:spMk id="2" creationId="{B98017F1-A404-4248-8654-8B41360FEE5C}"/>
          </ac:spMkLst>
        </pc:spChg>
      </pc:sldChg>
      <pc:sldChg chg="addSp modSp add mod">
        <pc:chgData name="ＦＡＮＧ Ｘｉｎｔａｏ(gr0475vx)" userId="f5a69607-3c73-4172-a63e-2f8eff800f7d" providerId="ADAL" clId="{529559B3-56E1-6740-984B-37030236FA47}" dt="2021-06-23T04:36:15.595" v="4162" actId="1038"/>
        <pc:sldMkLst>
          <pc:docMk/>
          <pc:sldMk cId="2205597177" sldId="342"/>
        </pc:sldMkLst>
        <pc:spChg chg="mod">
          <ac:chgData name="ＦＡＮＧ Ｘｉｎｔａｏ(gr0475vx)" userId="f5a69607-3c73-4172-a63e-2f8eff800f7d" providerId="ADAL" clId="{529559B3-56E1-6740-984B-37030236FA47}" dt="2021-06-23T04:36:10.422" v="4159" actId="20577"/>
          <ac:spMkLst>
            <pc:docMk/>
            <pc:sldMk cId="2205597177" sldId="342"/>
            <ac:spMk id="3" creationId="{A351A24A-04F4-1143-A692-8A7106A7659B}"/>
          </ac:spMkLst>
        </pc:spChg>
        <pc:spChg chg="add mod">
          <ac:chgData name="ＦＡＮＧ Ｘｉｎｔａｏ(gr0475vx)" userId="f5a69607-3c73-4172-a63e-2f8eff800f7d" providerId="ADAL" clId="{529559B3-56E1-6740-984B-37030236FA47}" dt="2021-06-23T04:36:15.595" v="4162" actId="1038"/>
          <ac:spMkLst>
            <pc:docMk/>
            <pc:sldMk cId="2205597177" sldId="342"/>
            <ac:spMk id="4" creationId="{5D17F5D2-D134-934B-94C9-D8276933890B}"/>
          </ac:spMkLst>
        </pc:spChg>
      </pc:sldChg>
      <pc:sldChg chg="addSp delSp modSp add mod">
        <pc:chgData name="ＦＡＮＧ Ｘｉｎｔａｏ(gr0475vx)" userId="f5a69607-3c73-4172-a63e-2f8eff800f7d" providerId="ADAL" clId="{529559B3-56E1-6740-984B-37030236FA47}" dt="2021-06-24T07:03:21.532" v="5261" actId="20577"/>
        <pc:sldMkLst>
          <pc:docMk/>
          <pc:sldMk cId="2185803548" sldId="343"/>
        </pc:sldMkLst>
        <pc:spChg chg="mod">
          <ac:chgData name="ＦＡＮＧ Ｘｉｎｔａｏ(gr0475vx)" userId="f5a69607-3c73-4172-a63e-2f8eff800f7d" providerId="ADAL" clId="{529559B3-56E1-6740-984B-37030236FA47}" dt="2021-06-24T06:26:05.841" v="4809" actId="20577"/>
          <ac:spMkLst>
            <pc:docMk/>
            <pc:sldMk cId="2185803548" sldId="343"/>
            <ac:spMk id="2" creationId="{B98017F1-A404-4248-8654-8B41360FEE5C}"/>
          </ac:spMkLst>
        </pc:spChg>
        <pc:spChg chg="del mod">
          <ac:chgData name="ＦＡＮＧ Ｘｉｎｔａｏ(gr0475vx)" userId="f5a69607-3c73-4172-a63e-2f8eff800f7d" providerId="ADAL" clId="{529559B3-56E1-6740-984B-37030236FA47}" dt="2021-06-24T06:26:10.222" v="4810" actId="478"/>
          <ac:spMkLst>
            <pc:docMk/>
            <pc:sldMk cId="2185803548" sldId="343"/>
            <ac:spMk id="3" creationId="{A351A24A-04F4-1143-A692-8A7106A7659B}"/>
          </ac:spMkLst>
        </pc:spChg>
        <pc:spChg chg="add mod">
          <ac:chgData name="ＦＡＮＧ Ｘｉｎｔａｏ(gr0475vx)" userId="f5a69607-3c73-4172-a63e-2f8eff800f7d" providerId="ADAL" clId="{529559B3-56E1-6740-984B-37030236FA47}" dt="2021-06-24T07:03:21.532" v="5261" actId="20577"/>
          <ac:spMkLst>
            <pc:docMk/>
            <pc:sldMk cId="2185803548" sldId="343"/>
            <ac:spMk id="8" creationId="{F350E95B-ABF5-C646-ACB8-C7D0180AA239}"/>
          </ac:spMkLst>
        </pc:spChg>
        <pc:graphicFrameChg chg="add mod modGraphic">
          <ac:chgData name="ＦＡＮＧ Ｘｉｎｔａｏ(gr0475vx)" userId="f5a69607-3c73-4172-a63e-2f8eff800f7d" providerId="ADAL" clId="{529559B3-56E1-6740-984B-37030236FA47}" dt="2021-06-24T06:59:26.790" v="5131" actId="20577"/>
          <ac:graphicFrameMkLst>
            <pc:docMk/>
            <pc:sldMk cId="2185803548" sldId="343"/>
            <ac:graphicFrameMk id="5" creationId="{3C162B07-F38D-AA4D-A3EC-FE02E6995466}"/>
          </ac:graphicFrameMkLst>
        </pc:graphicFrameChg>
        <pc:picChg chg="add mod">
          <ac:chgData name="ＦＡＮＧ Ｘｉｎｔａｏ(gr0475vx)" userId="f5a69607-3c73-4172-a63e-2f8eff800f7d" providerId="ADAL" clId="{529559B3-56E1-6740-984B-37030236FA47}" dt="2021-06-24T06:59:52.804" v="5134" actId="1076"/>
          <ac:picMkLst>
            <pc:docMk/>
            <pc:sldMk cId="2185803548" sldId="343"/>
            <ac:picMk id="7" creationId="{1150DCCD-A484-CF43-AFBC-990A3CB19149}"/>
          </ac:picMkLst>
        </pc:picChg>
      </pc:sldChg>
      <pc:sldChg chg="modSp add del mod">
        <pc:chgData name="ＦＡＮＧ Ｘｉｎｔａｏ(gr0475vx)" userId="f5a69607-3c73-4172-a63e-2f8eff800f7d" providerId="ADAL" clId="{529559B3-56E1-6740-984B-37030236FA47}" dt="2021-06-23T03:06:15.585" v="3688" actId="2696"/>
        <pc:sldMkLst>
          <pc:docMk/>
          <pc:sldMk cId="3909398257" sldId="344"/>
        </pc:sldMkLst>
        <pc:spChg chg="mod">
          <ac:chgData name="ＦＡＮＧ Ｘｉｎｔａｏ(gr0475vx)" userId="f5a69607-3c73-4172-a63e-2f8eff800f7d" providerId="ADAL" clId="{529559B3-56E1-6740-984B-37030236FA47}" dt="2021-06-19T01:33:04.290" v="185" actId="20577"/>
          <ac:spMkLst>
            <pc:docMk/>
            <pc:sldMk cId="3909398257" sldId="344"/>
            <ac:spMk id="2" creationId="{B98017F1-A404-4248-8654-8B41360FEE5C}"/>
          </ac:spMkLst>
        </pc:spChg>
      </pc:sldChg>
      <pc:sldChg chg="modSp add del mod">
        <pc:chgData name="ＦＡＮＧ Ｘｉｎｔａｏ(gr0475vx)" userId="f5a69607-3c73-4172-a63e-2f8eff800f7d" providerId="ADAL" clId="{529559B3-56E1-6740-984B-37030236FA47}" dt="2021-06-24T07:31:40.326" v="5585" actId="2696"/>
        <pc:sldMkLst>
          <pc:docMk/>
          <pc:sldMk cId="2762921894" sldId="345"/>
        </pc:sldMkLst>
        <pc:spChg chg="mod">
          <ac:chgData name="ＦＡＮＧ Ｘｉｎｔａｏ(gr0475vx)" userId="f5a69607-3c73-4172-a63e-2f8eff800f7d" providerId="ADAL" clId="{529559B3-56E1-6740-984B-37030236FA47}" dt="2021-06-19T01:41:48.413" v="191" actId="20577"/>
          <ac:spMkLst>
            <pc:docMk/>
            <pc:sldMk cId="2762921894" sldId="345"/>
            <ac:spMk id="2" creationId="{B98017F1-A404-4248-8654-8B41360FEE5C}"/>
          </ac:spMkLst>
        </pc:spChg>
      </pc:sldChg>
      <pc:sldChg chg="delSp modSp add mod">
        <pc:chgData name="ＦＡＮＧ Ｘｉｎｔａｏ(gr0475vx)" userId="f5a69607-3c73-4172-a63e-2f8eff800f7d" providerId="ADAL" clId="{529559B3-56E1-6740-984B-37030236FA47}" dt="2021-06-25T02:35:04.312" v="5849" actId="20577"/>
        <pc:sldMkLst>
          <pc:docMk/>
          <pc:sldMk cId="3765152966" sldId="346"/>
        </pc:sldMkLst>
        <pc:spChg chg="mod">
          <ac:chgData name="ＦＡＮＧ Ｘｉｎｔａｏ(gr0475vx)" userId="f5a69607-3c73-4172-a63e-2f8eff800f7d" providerId="ADAL" clId="{529559B3-56E1-6740-984B-37030236FA47}" dt="2021-06-22T04:45:55.964" v="239" actId="20577"/>
          <ac:spMkLst>
            <pc:docMk/>
            <pc:sldMk cId="3765152966" sldId="346"/>
            <ac:spMk id="2" creationId="{0A8EF776-B10C-7643-A77C-B44AEC1D6DBA}"/>
          </ac:spMkLst>
        </pc:spChg>
        <pc:spChg chg="mod">
          <ac:chgData name="ＦＡＮＧ Ｘｉｎｔａｏ(gr0475vx)" userId="f5a69607-3c73-4172-a63e-2f8eff800f7d" providerId="ADAL" clId="{529559B3-56E1-6740-984B-37030236FA47}" dt="2021-06-25T02:35:04.312" v="5849" actId="20577"/>
          <ac:spMkLst>
            <pc:docMk/>
            <pc:sldMk cId="3765152966" sldId="346"/>
            <ac:spMk id="4" creationId="{D8FC8467-D496-224C-ACD4-8A35923A2352}"/>
          </ac:spMkLst>
        </pc:spChg>
        <pc:spChg chg="del">
          <ac:chgData name="ＦＡＮＧ Ｘｉｎｔａｏ(gr0475vx)" userId="f5a69607-3c73-4172-a63e-2f8eff800f7d" providerId="ADAL" clId="{529559B3-56E1-6740-984B-37030236FA47}" dt="2021-06-22T04:44:56.315" v="193" actId="478"/>
          <ac:spMkLst>
            <pc:docMk/>
            <pc:sldMk cId="3765152966" sldId="346"/>
            <ac:spMk id="7" creationId="{E6B35FBB-B860-D948-98D0-D792D3F234B0}"/>
          </ac:spMkLst>
        </pc:spChg>
      </pc:sldChg>
      <pc:sldChg chg="addSp delSp modSp add mod ord">
        <pc:chgData name="ＦＡＮＧ Ｘｉｎｔａｏ(gr0475vx)" userId="f5a69607-3c73-4172-a63e-2f8eff800f7d" providerId="ADAL" clId="{529559B3-56E1-6740-984B-37030236FA47}" dt="2021-06-24T07:17:57.686" v="5406" actId="20577"/>
        <pc:sldMkLst>
          <pc:docMk/>
          <pc:sldMk cId="2981343938" sldId="347"/>
        </pc:sldMkLst>
        <pc:spChg chg="mod">
          <ac:chgData name="ＦＡＮＧ Ｘｉｎｔａｏ(gr0475vx)" userId="f5a69607-3c73-4172-a63e-2f8eff800f7d" providerId="ADAL" clId="{529559B3-56E1-6740-984B-37030236FA47}" dt="2021-06-24T07:06:27.923" v="5284" actId="20577"/>
          <ac:spMkLst>
            <pc:docMk/>
            <pc:sldMk cId="2981343938" sldId="347"/>
            <ac:spMk id="2" creationId="{B98017F1-A404-4248-8654-8B41360FEE5C}"/>
          </ac:spMkLst>
        </pc:spChg>
        <pc:spChg chg="del">
          <ac:chgData name="ＦＡＮＧ Ｘｉｎｔａｏ(gr0475vx)" userId="f5a69607-3c73-4172-a63e-2f8eff800f7d" providerId="ADAL" clId="{529559B3-56E1-6740-984B-37030236FA47}" dt="2021-06-22T05:05:24.542" v="859" actId="478"/>
          <ac:spMkLst>
            <pc:docMk/>
            <pc:sldMk cId="2981343938" sldId="347"/>
            <ac:spMk id="3" creationId="{1EA9E5FF-7BBC-FF4A-B1E1-EA6150DFD3FC}"/>
          </ac:spMkLst>
        </pc:spChg>
        <pc:spChg chg="add del mod">
          <ac:chgData name="ＦＡＮＧ Ｘｉｎｔａｏ(gr0475vx)" userId="f5a69607-3c73-4172-a63e-2f8eff800f7d" providerId="ADAL" clId="{529559B3-56E1-6740-984B-37030236FA47}" dt="2021-06-23T02:19:31.330" v="2894"/>
          <ac:spMkLst>
            <pc:docMk/>
            <pc:sldMk cId="2981343938" sldId="347"/>
            <ac:spMk id="3" creationId="{739F492C-F952-8443-B12F-771107AF7E5E}"/>
          </ac:spMkLst>
        </pc:spChg>
        <pc:spChg chg="add del mod">
          <ac:chgData name="ＦＡＮＧ Ｘｉｎｔａｏ(gr0475vx)" userId="f5a69607-3c73-4172-a63e-2f8eff800f7d" providerId="ADAL" clId="{529559B3-56E1-6740-984B-37030236FA47}" dt="2021-06-23T01:52:05.414" v="2344" actId="478"/>
          <ac:spMkLst>
            <pc:docMk/>
            <pc:sldMk cId="2981343938" sldId="347"/>
            <ac:spMk id="5" creationId="{CD653BD9-595D-4D42-B845-FA7DF52334C7}"/>
          </ac:spMkLst>
        </pc:spChg>
        <pc:spChg chg="add del mod">
          <ac:chgData name="ＦＡＮＧ Ｘｉｎｔａｏ(gr0475vx)" userId="f5a69607-3c73-4172-a63e-2f8eff800f7d" providerId="ADAL" clId="{529559B3-56E1-6740-984B-37030236FA47}" dt="2021-06-24T07:06:51.018" v="5289" actId="478"/>
          <ac:spMkLst>
            <pc:docMk/>
            <pc:sldMk cId="2981343938" sldId="347"/>
            <ac:spMk id="7" creationId="{23D03CB3-9E07-F147-806B-06B7C61933AD}"/>
          </ac:spMkLst>
        </pc:spChg>
        <pc:spChg chg="del">
          <ac:chgData name="ＦＡＮＧ Ｘｉｎｔａｏ(gr0475vx)" userId="f5a69607-3c73-4172-a63e-2f8eff800f7d" providerId="ADAL" clId="{529559B3-56E1-6740-984B-37030236FA47}" dt="2021-06-22T05:05:27.293" v="861" actId="478"/>
          <ac:spMkLst>
            <pc:docMk/>
            <pc:sldMk cId="2981343938" sldId="347"/>
            <ac:spMk id="8" creationId="{92FC31B9-34AB-164C-9280-3956E4E848E4}"/>
          </ac:spMkLst>
        </pc:spChg>
        <pc:spChg chg="add del mod">
          <ac:chgData name="ＦＡＮＧ Ｘｉｎｔａｏ(gr0475vx)" userId="f5a69607-3c73-4172-a63e-2f8eff800f7d" providerId="ADAL" clId="{529559B3-56E1-6740-984B-37030236FA47}" dt="2021-06-24T07:06:54.210" v="5292" actId="478"/>
          <ac:spMkLst>
            <pc:docMk/>
            <pc:sldMk cId="2981343938" sldId="347"/>
            <ac:spMk id="8" creationId="{9ADD7D35-C648-004F-85D7-ED8FAE379B52}"/>
          </ac:spMkLst>
        </pc:spChg>
        <pc:spChg chg="add del mod">
          <ac:chgData name="ＦＡＮＧ Ｘｉｎｔａｏ(gr0475vx)" userId="f5a69607-3c73-4172-a63e-2f8eff800f7d" providerId="ADAL" clId="{529559B3-56E1-6740-984B-37030236FA47}" dt="2021-06-24T07:06:34.167" v="5285" actId="478"/>
          <ac:spMkLst>
            <pc:docMk/>
            <pc:sldMk cId="2981343938" sldId="347"/>
            <ac:spMk id="10" creationId="{3B8D56F5-4E99-AC45-ACCA-A6B964E03573}"/>
          </ac:spMkLst>
        </pc:spChg>
        <pc:spChg chg="add del mod">
          <ac:chgData name="ＦＡＮＧ Ｘｉｎｔａｏ(gr0475vx)" userId="f5a69607-3c73-4172-a63e-2f8eff800f7d" providerId="ADAL" clId="{529559B3-56E1-6740-984B-37030236FA47}" dt="2021-06-24T07:06:56.107" v="5294" actId="478"/>
          <ac:spMkLst>
            <pc:docMk/>
            <pc:sldMk cId="2981343938" sldId="347"/>
            <ac:spMk id="11" creationId="{20202FEA-3070-E447-9764-2F3E05A1AE70}"/>
          </ac:spMkLst>
        </pc:spChg>
        <pc:spChg chg="add del mod">
          <ac:chgData name="ＦＡＮＧ Ｘｉｎｔａｏ(gr0475vx)" userId="f5a69607-3c73-4172-a63e-2f8eff800f7d" providerId="ADAL" clId="{529559B3-56E1-6740-984B-37030236FA47}" dt="2021-06-23T02:25:26.918" v="2993"/>
          <ac:spMkLst>
            <pc:docMk/>
            <pc:sldMk cId="2981343938" sldId="347"/>
            <ac:spMk id="12" creationId="{B33AA41B-22FE-B14C-82A8-3CA1B4390F3A}"/>
          </ac:spMkLst>
        </pc:spChg>
        <pc:spChg chg="add del mod">
          <ac:chgData name="ＦＡＮＧ Ｘｉｎｔａｏ(gr0475vx)" userId="f5a69607-3c73-4172-a63e-2f8eff800f7d" providerId="ADAL" clId="{529559B3-56E1-6740-984B-37030236FA47}" dt="2021-06-22T05:17:39.099" v="997" actId="478"/>
          <ac:spMkLst>
            <pc:docMk/>
            <pc:sldMk cId="2981343938" sldId="347"/>
            <ac:spMk id="12" creationId="{F8A435C6-348D-5248-87A1-7827532B1731}"/>
          </ac:spMkLst>
        </pc:spChg>
        <pc:spChg chg="add del mod">
          <ac:chgData name="ＦＡＮＧ Ｘｉｎｔａｏ(gr0475vx)" userId="f5a69607-3c73-4172-a63e-2f8eff800f7d" providerId="ADAL" clId="{529559B3-56E1-6740-984B-37030236FA47}" dt="2021-06-23T01:52:07.105" v="2345" actId="478"/>
          <ac:spMkLst>
            <pc:docMk/>
            <pc:sldMk cId="2981343938" sldId="347"/>
            <ac:spMk id="13" creationId="{5E14AC96-99FD-DC4B-A7C0-C0BF83C20D5B}"/>
          </ac:spMkLst>
        </pc:spChg>
        <pc:spChg chg="add mod">
          <ac:chgData name="ＦＡＮＧ Ｘｉｎｔａｏ(gr0475vx)" userId="f5a69607-3c73-4172-a63e-2f8eff800f7d" providerId="ADAL" clId="{529559B3-56E1-6740-984B-37030236FA47}" dt="2021-06-24T07:17:57.686" v="5406" actId="20577"/>
          <ac:spMkLst>
            <pc:docMk/>
            <pc:sldMk cId="2981343938" sldId="347"/>
            <ac:spMk id="14" creationId="{773A9270-D701-4442-A2F3-A5751AAF6F4A}"/>
          </ac:spMkLst>
        </pc:spChg>
        <pc:spChg chg="add del mod">
          <ac:chgData name="ＦＡＮＧ Ｘｉｎｔａｏ(gr0475vx)" userId="f5a69607-3c73-4172-a63e-2f8eff800f7d" providerId="ADAL" clId="{529559B3-56E1-6740-984B-37030236FA47}" dt="2021-06-23T01:52:09.508" v="2347" actId="478"/>
          <ac:spMkLst>
            <pc:docMk/>
            <pc:sldMk cId="2981343938" sldId="347"/>
            <ac:spMk id="14" creationId="{F6D2F204-170E-5542-8F91-C3AA434BC175}"/>
          </ac:spMkLst>
        </pc:spChg>
        <pc:spChg chg="add del mod">
          <ac:chgData name="ＦＡＮＧ Ｘｉｎｔａｏ(gr0475vx)" userId="f5a69607-3c73-4172-a63e-2f8eff800f7d" providerId="ADAL" clId="{529559B3-56E1-6740-984B-37030236FA47}" dt="2021-06-23T02:24:56.522" v="2984"/>
          <ac:spMkLst>
            <pc:docMk/>
            <pc:sldMk cId="2981343938" sldId="347"/>
            <ac:spMk id="15" creationId="{26061F16-FCE6-274F-9969-A35F63A02065}"/>
          </ac:spMkLst>
        </pc:spChg>
        <pc:spChg chg="add del mod">
          <ac:chgData name="ＦＡＮＧ Ｘｉｎｔａｏ(gr0475vx)" userId="f5a69607-3c73-4172-a63e-2f8eff800f7d" providerId="ADAL" clId="{529559B3-56E1-6740-984B-37030236FA47}" dt="2021-06-22T05:20:57.924" v="1069" actId="478"/>
          <ac:spMkLst>
            <pc:docMk/>
            <pc:sldMk cId="2981343938" sldId="347"/>
            <ac:spMk id="15" creationId="{481E3CE5-7C39-6344-A5D1-AF0A497BB55E}"/>
          </ac:spMkLst>
        </pc:spChg>
        <pc:spChg chg="add del mod">
          <ac:chgData name="ＦＡＮＧ Ｘｉｎｔａｏ(gr0475vx)" userId="f5a69607-3c73-4172-a63e-2f8eff800f7d" providerId="ADAL" clId="{529559B3-56E1-6740-984B-37030236FA47}" dt="2021-06-24T07:07:00.480" v="5297" actId="478"/>
          <ac:spMkLst>
            <pc:docMk/>
            <pc:sldMk cId="2981343938" sldId="347"/>
            <ac:spMk id="16" creationId="{18455038-BE13-D84D-A30A-5EE2E6F92AFA}"/>
          </ac:spMkLst>
        </pc:spChg>
        <pc:spChg chg="add del">
          <ac:chgData name="ＦＡＮＧ Ｘｉｎｔａｏ(gr0475vx)" userId="f5a69607-3c73-4172-a63e-2f8eff800f7d" providerId="ADAL" clId="{529559B3-56E1-6740-984B-37030236FA47}" dt="2021-06-22T05:21:17.379" v="1071" actId="11529"/>
          <ac:spMkLst>
            <pc:docMk/>
            <pc:sldMk cId="2981343938" sldId="347"/>
            <ac:spMk id="16" creationId="{7A7B46CC-403C-854B-A044-EF9E7F8CCDF8}"/>
          </ac:spMkLst>
        </pc:spChg>
        <pc:spChg chg="add del mod">
          <ac:chgData name="ＦＡＮＧ Ｘｉｎｔａｏ(gr0475vx)" userId="f5a69607-3c73-4172-a63e-2f8eff800f7d" providerId="ADAL" clId="{529559B3-56E1-6740-984B-37030236FA47}" dt="2021-06-23T01:52:11.341" v="2349" actId="478"/>
          <ac:spMkLst>
            <pc:docMk/>
            <pc:sldMk cId="2981343938" sldId="347"/>
            <ac:spMk id="17" creationId="{B352C9E0-E97C-9140-81E6-3FB831730ED8}"/>
          </ac:spMkLst>
        </pc:spChg>
        <pc:spChg chg="add del mod">
          <ac:chgData name="ＦＡＮＧ Ｘｉｎｔａｏ(gr0475vx)" userId="f5a69607-3c73-4172-a63e-2f8eff800f7d" providerId="ADAL" clId="{529559B3-56E1-6740-984B-37030236FA47}" dt="2021-06-24T07:06:59.522" v="5296" actId="478"/>
          <ac:spMkLst>
            <pc:docMk/>
            <pc:sldMk cId="2981343938" sldId="347"/>
            <ac:spMk id="18" creationId="{25BFF11B-84DD-6D4B-B746-94E8499B14BA}"/>
          </ac:spMkLst>
        </pc:spChg>
        <pc:spChg chg="add del mod">
          <ac:chgData name="ＦＡＮＧ Ｘｉｎｔａｏ(gr0475vx)" userId="f5a69607-3c73-4172-a63e-2f8eff800f7d" providerId="ADAL" clId="{529559B3-56E1-6740-984B-37030236FA47}" dt="2021-06-24T07:06:58.110" v="5295" actId="478"/>
          <ac:spMkLst>
            <pc:docMk/>
            <pc:sldMk cId="2981343938" sldId="347"/>
            <ac:spMk id="19" creationId="{7254ABD4-3C28-C64E-A698-DE398A29D788}"/>
          </ac:spMkLst>
        </pc:spChg>
        <pc:spChg chg="add del mod">
          <ac:chgData name="ＦＡＮＧ Ｘｉｎｔａｏ(gr0475vx)" userId="f5a69607-3c73-4172-a63e-2f8eff800f7d" providerId="ADAL" clId="{529559B3-56E1-6740-984B-37030236FA47}" dt="2021-06-24T07:06:53.217" v="5291" actId="478"/>
          <ac:spMkLst>
            <pc:docMk/>
            <pc:sldMk cId="2981343938" sldId="347"/>
            <ac:spMk id="20" creationId="{5F2E7BFB-F25E-A947-8969-AD9BA2462D67}"/>
          </ac:spMkLst>
        </pc:spChg>
        <pc:spChg chg="add del mod">
          <ac:chgData name="ＦＡＮＧ Ｘｉｎｔａｏ(gr0475vx)" userId="f5a69607-3c73-4172-a63e-2f8eff800f7d" providerId="ADAL" clId="{529559B3-56E1-6740-984B-37030236FA47}" dt="2021-06-24T07:06:46.613" v="5287" actId="478"/>
          <ac:spMkLst>
            <pc:docMk/>
            <pc:sldMk cId="2981343938" sldId="347"/>
            <ac:spMk id="21" creationId="{7E3505D4-B0E6-2B4D-913B-E352A67919E1}"/>
          </ac:spMkLst>
        </pc:spChg>
        <pc:spChg chg="add del mod">
          <ac:chgData name="ＦＡＮＧ Ｘｉｎｔａｏ(gr0475vx)" userId="f5a69607-3c73-4172-a63e-2f8eff800f7d" providerId="ADAL" clId="{529559B3-56E1-6740-984B-37030236FA47}" dt="2021-06-24T07:06:44.427" v="5286" actId="478"/>
          <ac:spMkLst>
            <pc:docMk/>
            <pc:sldMk cId="2981343938" sldId="347"/>
            <ac:spMk id="22" creationId="{9A9A5722-B933-6349-A1EE-2556E56382E1}"/>
          </ac:spMkLst>
        </pc:spChg>
        <pc:picChg chg="del mod">
          <ac:chgData name="ＦＡＮＧ Ｘｉｎｔａｏ(gr0475vx)" userId="f5a69607-3c73-4172-a63e-2f8eff800f7d" providerId="ADAL" clId="{529559B3-56E1-6740-984B-37030236FA47}" dt="2021-06-23T01:52:08.670" v="2346" actId="478"/>
          <ac:picMkLst>
            <pc:docMk/>
            <pc:sldMk cId="2981343938" sldId="347"/>
            <ac:picMk id="4" creationId="{3DA4A822-8933-C44D-B72D-0066BE9D1C46}"/>
          </ac:picMkLst>
        </pc:picChg>
        <pc:cxnChg chg="add del mod">
          <ac:chgData name="ＦＡＮＧ Ｘｉｎｔａｏ(gr0475vx)" userId="f5a69607-3c73-4172-a63e-2f8eff800f7d" providerId="ADAL" clId="{529559B3-56E1-6740-984B-37030236FA47}" dt="2021-06-23T01:52:10.560" v="2348" actId="478"/>
          <ac:cxnSpMkLst>
            <pc:docMk/>
            <pc:sldMk cId="2981343938" sldId="347"/>
            <ac:cxnSpMk id="9" creationId="{F86F6134-A42C-B243-91E6-1E79FC462AF6}"/>
          </ac:cxnSpMkLst>
        </pc:cxnChg>
        <pc:cxnChg chg="add del mod">
          <ac:chgData name="ＦＡＮＧ Ｘｉｎｔａｏ(gr0475vx)" userId="f5a69607-3c73-4172-a63e-2f8eff800f7d" providerId="ADAL" clId="{529559B3-56E1-6740-984B-37030236FA47}" dt="2021-06-22T05:17:40.677" v="998" actId="478"/>
          <ac:cxnSpMkLst>
            <pc:docMk/>
            <pc:sldMk cId="2981343938" sldId="347"/>
            <ac:cxnSpMk id="11" creationId="{2344FD4E-E28E-504C-9360-151B22BC4D4F}"/>
          </ac:cxnSpMkLst>
        </pc:cxnChg>
      </pc:sldChg>
      <pc:sldChg chg="addSp delSp modSp add mod">
        <pc:chgData name="ＦＡＮＧ Ｘｉｎｔａｏ(gr0475vx)" userId="f5a69607-3c73-4172-a63e-2f8eff800f7d" providerId="ADAL" clId="{529559B3-56E1-6740-984B-37030236FA47}" dt="2021-06-24T07:08:44.333" v="5308" actId="1076"/>
        <pc:sldMkLst>
          <pc:docMk/>
          <pc:sldMk cId="3339696787" sldId="348"/>
        </pc:sldMkLst>
        <pc:spChg chg="mod">
          <ac:chgData name="ＦＡＮＧ Ｘｉｎｔａｏ(gr0475vx)" userId="f5a69607-3c73-4172-a63e-2f8eff800f7d" providerId="ADAL" clId="{529559B3-56E1-6740-984B-37030236FA47}" dt="2021-06-22T06:16:02.346" v="1406" actId="2711"/>
          <ac:spMkLst>
            <pc:docMk/>
            <pc:sldMk cId="3339696787" sldId="348"/>
            <ac:spMk id="2" creationId="{6CA51CBF-1CF7-2C4E-A052-82A87C20A5B8}"/>
          </ac:spMkLst>
        </pc:spChg>
        <pc:spChg chg="mod">
          <ac:chgData name="ＦＡＮＧ Ｘｉｎｔａｏ(gr0475vx)" userId="f5a69607-3c73-4172-a63e-2f8eff800f7d" providerId="ADAL" clId="{529559B3-56E1-6740-984B-37030236FA47}" dt="2021-06-24T07:08:33.596" v="5304" actId="1076"/>
          <ac:spMkLst>
            <pc:docMk/>
            <pc:sldMk cId="3339696787" sldId="348"/>
            <ac:spMk id="4" creationId="{88150419-74B7-754C-B94E-B5A69CDA063B}"/>
          </ac:spMkLst>
        </pc:spChg>
        <pc:spChg chg="del">
          <ac:chgData name="ＦＡＮＧ Ｘｉｎｔａｏ(gr0475vx)" userId="f5a69607-3c73-4172-a63e-2f8eff800f7d" providerId="ADAL" clId="{529559B3-56E1-6740-984B-37030236FA47}" dt="2021-06-24T07:08:15.551" v="5298" actId="478"/>
          <ac:spMkLst>
            <pc:docMk/>
            <pc:sldMk cId="3339696787" sldId="348"/>
            <ac:spMk id="6" creationId="{6112E09A-689B-7348-B590-56B72D681156}"/>
          </ac:spMkLst>
        </pc:spChg>
        <pc:spChg chg="del">
          <ac:chgData name="ＦＡＮＧ Ｘｉｎｔａｏ(gr0475vx)" userId="f5a69607-3c73-4172-a63e-2f8eff800f7d" providerId="ADAL" clId="{529559B3-56E1-6740-984B-37030236FA47}" dt="2021-06-24T07:08:20.758" v="5300" actId="478"/>
          <ac:spMkLst>
            <pc:docMk/>
            <pc:sldMk cId="3339696787" sldId="348"/>
            <ac:spMk id="9" creationId="{11305457-F194-5E45-B9F2-F748780651EC}"/>
          </ac:spMkLst>
        </pc:spChg>
        <pc:spChg chg="mod">
          <ac:chgData name="ＦＡＮＧ Ｘｉｎｔａｏ(gr0475vx)" userId="f5a69607-3c73-4172-a63e-2f8eff800f7d" providerId="ADAL" clId="{529559B3-56E1-6740-984B-37030236FA47}" dt="2021-06-24T07:08:37.646" v="5306" actId="1076"/>
          <ac:spMkLst>
            <pc:docMk/>
            <pc:sldMk cId="3339696787" sldId="348"/>
            <ac:spMk id="10" creationId="{EA44155F-CA33-8D4E-A6E7-F574A1128A99}"/>
          </ac:spMkLst>
        </pc:spChg>
        <pc:spChg chg="add mod">
          <ac:chgData name="ＦＡＮＧ Ｘｉｎｔａｏ(gr0475vx)" userId="f5a69607-3c73-4172-a63e-2f8eff800f7d" providerId="ADAL" clId="{529559B3-56E1-6740-984B-37030236FA47}" dt="2021-06-24T07:08:44.333" v="5308" actId="1076"/>
          <ac:spMkLst>
            <pc:docMk/>
            <pc:sldMk cId="3339696787" sldId="348"/>
            <ac:spMk id="12" creationId="{0622CF06-D801-044E-B2C5-F28F807C9FAC}"/>
          </ac:spMkLst>
        </pc:spChg>
        <pc:picChg chg="mod">
          <ac:chgData name="ＦＡＮＧ Ｘｉｎｔａｏ(gr0475vx)" userId="f5a69607-3c73-4172-a63e-2f8eff800f7d" providerId="ADAL" clId="{529559B3-56E1-6740-984B-37030236FA47}" dt="2021-06-24T07:08:34.635" v="5305" actId="1076"/>
          <ac:picMkLst>
            <pc:docMk/>
            <pc:sldMk cId="3339696787" sldId="348"/>
            <ac:picMk id="7" creationId="{28A577F1-BD6C-404D-B80D-5FBF136FEFAB}"/>
          </ac:picMkLst>
        </pc:picChg>
        <pc:picChg chg="mod">
          <ac:chgData name="ＦＡＮＧ Ｘｉｎｔａｏ(gr0475vx)" userId="f5a69607-3c73-4172-a63e-2f8eff800f7d" providerId="ADAL" clId="{529559B3-56E1-6740-984B-37030236FA47}" dt="2021-06-24T07:08:40.350" v="5307" actId="1076"/>
          <ac:picMkLst>
            <pc:docMk/>
            <pc:sldMk cId="3339696787" sldId="348"/>
            <ac:picMk id="11" creationId="{3C103DC2-964B-5D43-86CA-4B296BF59877}"/>
          </ac:picMkLst>
        </pc:picChg>
        <pc:picChg chg="del">
          <ac:chgData name="ＦＡＮＧ Ｘｉｎｔａｏ(gr0475vx)" userId="f5a69607-3c73-4172-a63e-2f8eff800f7d" providerId="ADAL" clId="{529559B3-56E1-6740-984B-37030236FA47}" dt="2021-06-24T07:08:19.211" v="5299" actId="478"/>
          <ac:picMkLst>
            <pc:docMk/>
            <pc:sldMk cId="3339696787" sldId="348"/>
            <ac:picMk id="15" creationId="{D57D54DC-7152-304C-9771-B26C374D36E5}"/>
          </ac:picMkLst>
        </pc:picChg>
      </pc:sldChg>
      <pc:sldChg chg="delSp modSp add mod">
        <pc:chgData name="ＦＡＮＧ Ｘｉｎｔａｏ(gr0475vx)" userId="f5a69607-3c73-4172-a63e-2f8eff800f7d" providerId="ADAL" clId="{529559B3-56E1-6740-984B-37030236FA47}" dt="2021-06-24T03:56:12.785" v="4563" actId="478"/>
        <pc:sldMkLst>
          <pc:docMk/>
          <pc:sldMk cId="4166453159" sldId="349"/>
        </pc:sldMkLst>
        <pc:spChg chg="del mod">
          <ac:chgData name="ＦＡＮＧ Ｘｉｎｔａｏ(gr0475vx)" userId="f5a69607-3c73-4172-a63e-2f8eff800f7d" providerId="ADAL" clId="{529559B3-56E1-6740-984B-37030236FA47}" dt="2021-06-24T03:56:12.785" v="4563" actId="478"/>
          <ac:spMkLst>
            <pc:docMk/>
            <pc:sldMk cId="4166453159" sldId="349"/>
            <ac:spMk id="5" creationId="{CD653BD9-595D-4D42-B845-FA7DF52334C7}"/>
          </ac:spMkLst>
        </pc:spChg>
        <pc:spChg chg="mod">
          <ac:chgData name="ＦＡＮＧ Ｘｉｎｔａｏ(gr0475vx)" userId="f5a69607-3c73-4172-a63e-2f8eff800f7d" providerId="ADAL" clId="{529559B3-56E1-6740-984B-37030236FA47}" dt="2021-06-23T02:43:18.865" v="3331" actId="1076"/>
          <ac:spMkLst>
            <pc:docMk/>
            <pc:sldMk cId="4166453159" sldId="349"/>
            <ac:spMk id="13" creationId="{5E14AC96-99FD-DC4B-A7C0-C0BF83C20D5B}"/>
          </ac:spMkLst>
        </pc:spChg>
        <pc:spChg chg="mod">
          <ac:chgData name="ＦＡＮＧ Ｘｉｎｔａｏ(gr0475vx)" userId="f5a69607-3c73-4172-a63e-2f8eff800f7d" providerId="ADAL" clId="{529559B3-56E1-6740-984B-37030236FA47}" dt="2021-06-23T02:43:12.518" v="3330" actId="1076"/>
          <ac:spMkLst>
            <pc:docMk/>
            <pc:sldMk cId="4166453159" sldId="349"/>
            <ac:spMk id="14" creationId="{F6D2F204-170E-5542-8F91-C3AA434BC175}"/>
          </ac:spMkLst>
        </pc:spChg>
        <pc:cxnChg chg="mod">
          <ac:chgData name="ＦＡＮＧ Ｘｉｎｔａｏ(gr0475vx)" userId="f5a69607-3c73-4172-a63e-2f8eff800f7d" providerId="ADAL" clId="{529559B3-56E1-6740-984B-37030236FA47}" dt="2021-06-23T02:42:58.830" v="3319" actId="14100"/>
          <ac:cxnSpMkLst>
            <pc:docMk/>
            <pc:sldMk cId="4166453159" sldId="349"/>
            <ac:cxnSpMk id="9" creationId="{F86F6134-A42C-B243-91E6-1E79FC462AF6}"/>
          </ac:cxnSpMkLst>
        </pc:cxnChg>
      </pc:sldChg>
      <pc:sldChg chg="addSp delSp modSp add mod ord">
        <pc:chgData name="ＦＡＮＧ Ｘｉｎｔａｏ(gr0475vx)" userId="f5a69607-3c73-4172-a63e-2f8eff800f7d" providerId="ADAL" clId="{529559B3-56E1-6740-984B-37030236FA47}" dt="2021-06-24T07:01:52.745" v="5213" actId="1076"/>
        <pc:sldMkLst>
          <pc:docMk/>
          <pc:sldMk cId="120710745" sldId="350"/>
        </pc:sldMkLst>
        <pc:spChg chg="mod">
          <ac:chgData name="ＦＡＮＧ Ｘｉｎｔａｏ(gr0475vx)" userId="f5a69607-3c73-4172-a63e-2f8eff800f7d" providerId="ADAL" clId="{529559B3-56E1-6740-984B-37030236FA47}" dt="2021-06-24T06:26:01.278" v="4807" actId="20577"/>
          <ac:spMkLst>
            <pc:docMk/>
            <pc:sldMk cId="120710745" sldId="350"/>
            <ac:spMk id="2" creationId="{B98017F1-A404-4248-8654-8B41360FEE5C}"/>
          </ac:spMkLst>
        </pc:spChg>
        <pc:spChg chg="del mod">
          <ac:chgData name="ＦＡＮＧ Ｘｉｎｔａｏ(gr0475vx)" userId="f5a69607-3c73-4172-a63e-2f8eff800f7d" providerId="ADAL" clId="{529559B3-56E1-6740-984B-37030236FA47}" dt="2021-06-24T06:23:01.079" v="4765" actId="478"/>
          <ac:spMkLst>
            <pc:docMk/>
            <pc:sldMk cId="120710745" sldId="350"/>
            <ac:spMk id="3" creationId="{A351A24A-04F4-1143-A692-8A7106A7659B}"/>
          </ac:spMkLst>
        </pc:spChg>
        <pc:spChg chg="add mod">
          <ac:chgData name="ＦＡＮＧ Ｘｉｎｔａｏ(gr0475vx)" userId="f5a69607-3c73-4172-a63e-2f8eff800f7d" providerId="ADAL" clId="{529559B3-56E1-6740-984B-37030236FA47}" dt="2021-06-24T06:25:38.095" v="4800" actId="1076"/>
          <ac:spMkLst>
            <pc:docMk/>
            <pc:sldMk cId="120710745" sldId="350"/>
            <ac:spMk id="4" creationId="{6E7A9053-EB25-3D43-BAC0-F457AD9C6B70}"/>
          </ac:spMkLst>
        </pc:spChg>
        <pc:spChg chg="add mod">
          <ac:chgData name="ＦＡＮＧ Ｘｉｎｔａｏ(gr0475vx)" userId="f5a69607-3c73-4172-a63e-2f8eff800f7d" providerId="ADAL" clId="{529559B3-56E1-6740-984B-37030236FA47}" dt="2021-06-24T07:01:52.745" v="5213" actId="1076"/>
          <ac:spMkLst>
            <pc:docMk/>
            <pc:sldMk cId="120710745" sldId="350"/>
            <ac:spMk id="10" creationId="{152B4EA0-FA99-F74E-869C-D2DD9046E587}"/>
          </ac:spMkLst>
        </pc:spChg>
        <pc:graphicFrameChg chg="del">
          <ac:chgData name="ＦＡＮＧ Ｘｉｎｔａｏ(gr0475vx)" userId="f5a69607-3c73-4172-a63e-2f8eff800f7d" providerId="ADAL" clId="{529559B3-56E1-6740-984B-37030236FA47}" dt="2021-06-24T06:22:29.692" v="4760" actId="478"/>
          <ac:graphicFrameMkLst>
            <pc:docMk/>
            <pc:sldMk cId="120710745" sldId="350"/>
            <ac:graphicFrameMk id="5" creationId="{3C162B07-F38D-AA4D-A3EC-FE02E6995466}"/>
          </ac:graphicFrameMkLst>
        </pc:graphicFrameChg>
        <pc:picChg chg="del">
          <ac:chgData name="ＦＡＮＧ Ｘｉｎｔａｏ(gr0475vx)" userId="f5a69607-3c73-4172-a63e-2f8eff800f7d" providerId="ADAL" clId="{529559B3-56E1-6740-984B-37030236FA47}" dt="2021-06-24T06:22:23.828" v="4759" actId="478"/>
          <ac:picMkLst>
            <pc:docMk/>
            <pc:sldMk cId="120710745" sldId="350"/>
            <ac:picMk id="7" creationId="{1150DCCD-A484-CF43-AFBC-990A3CB19149}"/>
          </ac:picMkLst>
        </pc:picChg>
        <pc:picChg chg="add mod">
          <ac:chgData name="ＦＡＮＧ Ｘｉｎｔａｏ(gr0475vx)" userId="f5a69607-3c73-4172-a63e-2f8eff800f7d" providerId="ADAL" clId="{529559B3-56E1-6740-984B-37030236FA47}" dt="2021-06-24T06:23:04.358" v="4766" actId="1076"/>
          <ac:picMkLst>
            <pc:docMk/>
            <pc:sldMk cId="120710745" sldId="350"/>
            <ac:picMk id="8" creationId="{A11D3E82-B329-0340-9BEB-8D84001E461B}"/>
          </ac:picMkLst>
        </pc:picChg>
        <pc:cxnChg chg="add mod">
          <ac:chgData name="ＦＡＮＧ Ｘｉｎｔａｏ(gr0475vx)" userId="f5a69607-3c73-4172-a63e-2f8eff800f7d" providerId="ADAL" clId="{529559B3-56E1-6740-984B-37030236FA47}" dt="2021-06-24T06:24:51.929" v="4769" actId="1076"/>
          <ac:cxnSpMkLst>
            <pc:docMk/>
            <pc:sldMk cId="120710745" sldId="350"/>
            <ac:cxnSpMk id="9" creationId="{AE2C42B3-9C08-5949-BA6F-B555E3E6422D}"/>
          </ac:cxnSpMkLst>
        </pc:cxnChg>
      </pc:sldChg>
      <pc:sldChg chg="addSp delSp modSp add mod">
        <pc:chgData name="ＦＡＮＧ Ｘｉｎｔａｏ(gr0475vx)" userId="f5a69607-3c73-4172-a63e-2f8eff800f7d" providerId="ADAL" clId="{529559B3-56E1-6740-984B-37030236FA47}" dt="2021-06-25T03:05:09.696" v="6087" actId="1076"/>
        <pc:sldMkLst>
          <pc:docMk/>
          <pc:sldMk cId="1177015362" sldId="351"/>
        </pc:sldMkLst>
        <pc:spChg chg="mod">
          <ac:chgData name="ＦＡＮＧ Ｘｉｎｔａｏ(gr0475vx)" userId="f5a69607-3c73-4172-a63e-2f8eff800f7d" providerId="ADAL" clId="{529559B3-56E1-6740-984B-37030236FA47}" dt="2021-06-24T07:19:59.483" v="5415" actId="20577"/>
          <ac:spMkLst>
            <pc:docMk/>
            <pc:sldMk cId="1177015362" sldId="351"/>
            <ac:spMk id="2" creationId="{B98017F1-A404-4248-8654-8B41360FEE5C}"/>
          </ac:spMkLst>
        </pc:spChg>
        <pc:spChg chg="add del mod">
          <ac:chgData name="ＦＡＮＧ Ｘｉｎｔａｏ(gr0475vx)" userId="f5a69607-3c73-4172-a63e-2f8eff800f7d" providerId="ADAL" clId="{529559B3-56E1-6740-984B-37030236FA47}" dt="2021-06-24T07:43:41.552" v="5726" actId="478"/>
          <ac:spMkLst>
            <pc:docMk/>
            <pc:sldMk cId="1177015362" sldId="351"/>
            <ac:spMk id="3" creationId="{120493CA-14FF-4142-9853-75157E1D0946}"/>
          </ac:spMkLst>
        </pc:spChg>
        <pc:spChg chg="add mod">
          <ac:chgData name="ＦＡＮＧ Ｘｉｎｔａｏ(gr0475vx)" userId="f5a69607-3c73-4172-a63e-2f8eff800f7d" providerId="ADAL" clId="{529559B3-56E1-6740-984B-37030236FA47}" dt="2021-06-25T03:05:00.290" v="6085" actId="1076"/>
          <ac:spMkLst>
            <pc:docMk/>
            <pc:sldMk cId="1177015362" sldId="351"/>
            <ac:spMk id="3" creationId="{D78214FA-50BB-C142-86F2-D1300910DEAD}"/>
          </ac:spMkLst>
        </pc:spChg>
        <pc:spChg chg="mod">
          <ac:chgData name="ＦＡＮＧ Ｘｉｎｔａｏ(gr0475vx)" userId="f5a69607-3c73-4172-a63e-2f8eff800f7d" providerId="ADAL" clId="{529559B3-56E1-6740-984B-37030236FA47}" dt="2021-06-25T03:04:39.697" v="6080" actId="1076"/>
          <ac:spMkLst>
            <pc:docMk/>
            <pc:sldMk cId="1177015362" sldId="351"/>
            <ac:spMk id="7" creationId="{23D03CB3-9E07-F147-806B-06B7C61933AD}"/>
          </ac:spMkLst>
        </pc:spChg>
        <pc:spChg chg="mod">
          <ac:chgData name="ＦＡＮＧ Ｘｉｎｔａｏ(gr0475vx)" userId="f5a69607-3c73-4172-a63e-2f8eff800f7d" providerId="ADAL" clId="{529559B3-56E1-6740-984B-37030236FA47}" dt="2021-06-25T03:04:39.697" v="6080" actId="1076"/>
          <ac:spMkLst>
            <pc:docMk/>
            <pc:sldMk cId="1177015362" sldId="351"/>
            <ac:spMk id="8" creationId="{9ADD7D35-C648-004F-85D7-ED8FAE379B52}"/>
          </ac:spMkLst>
        </pc:spChg>
        <pc:spChg chg="mod">
          <ac:chgData name="ＦＡＮＧ Ｘｉｎｔａｏ(gr0475vx)" userId="f5a69607-3c73-4172-a63e-2f8eff800f7d" providerId="ADAL" clId="{529559B3-56E1-6740-984B-37030236FA47}" dt="2021-06-24T07:42:06.017" v="5646" actId="5793"/>
          <ac:spMkLst>
            <pc:docMk/>
            <pc:sldMk cId="1177015362" sldId="351"/>
            <ac:spMk id="10" creationId="{3B8D56F5-4E99-AC45-ACCA-A6B964E03573}"/>
          </ac:spMkLst>
        </pc:spChg>
        <pc:spChg chg="mod">
          <ac:chgData name="ＦＡＮＧ Ｘｉｎｔａｏ(gr0475vx)" userId="f5a69607-3c73-4172-a63e-2f8eff800f7d" providerId="ADAL" clId="{529559B3-56E1-6740-984B-37030236FA47}" dt="2021-06-25T03:04:52.724" v="6083" actId="1076"/>
          <ac:spMkLst>
            <pc:docMk/>
            <pc:sldMk cId="1177015362" sldId="351"/>
            <ac:spMk id="11" creationId="{20202FEA-3070-E447-9764-2F3E05A1AE70}"/>
          </ac:spMkLst>
        </pc:spChg>
        <pc:spChg chg="mod">
          <ac:chgData name="ＦＡＮＧ Ｘｉｎｔａｏ(gr0475vx)" userId="f5a69607-3c73-4172-a63e-2f8eff800f7d" providerId="ADAL" clId="{529559B3-56E1-6740-984B-37030236FA47}" dt="2021-06-25T03:04:39.697" v="6080" actId="1076"/>
          <ac:spMkLst>
            <pc:docMk/>
            <pc:sldMk cId="1177015362" sldId="351"/>
            <ac:spMk id="16" creationId="{18455038-BE13-D84D-A30A-5EE2E6F92AFA}"/>
          </ac:spMkLst>
        </pc:spChg>
        <pc:spChg chg="mod">
          <ac:chgData name="ＦＡＮＧ Ｘｉｎｔａｏ(gr0475vx)" userId="f5a69607-3c73-4172-a63e-2f8eff800f7d" providerId="ADAL" clId="{529559B3-56E1-6740-984B-37030236FA47}" dt="2021-06-25T03:04:44.822" v="6081" actId="1076"/>
          <ac:spMkLst>
            <pc:docMk/>
            <pc:sldMk cId="1177015362" sldId="351"/>
            <ac:spMk id="18" creationId="{25BFF11B-84DD-6D4B-B746-94E8499B14BA}"/>
          </ac:spMkLst>
        </pc:spChg>
        <pc:spChg chg="mod">
          <ac:chgData name="ＦＡＮＧ Ｘｉｎｔａｏ(gr0475vx)" userId="f5a69607-3c73-4172-a63e-2f8eff800f7d" providerId="ADAL" clId="{529559B3-56E1-6740-984B-37030236FA47}" dt="2021-06-25T03:04:39.697" v="6080" actId="1076"/>
          <ac:spMkLst>
            <pc:docMk/>
            <pc:sldMk cId="1177015362" sldId="351"/>
            <ac:spMk id="19" creationId="{7254ABD4-3C28-C64E-A698-DE398A29D788}"/>
          </ac:spMkLst>
        </pc:spChg>
        <pc:spChg chg="mod">
          <ac:chgData name="ＦＡＮＧ Ｘｉｎｔａｏ(gr0475vx)" userId="f5a69607-3c73-4172-a63e-2f8eff800f7d" providerId="ADAL" clId="{529559B3-56E1-6740-984B-37030236FA47}" dt="2021-06-25T03:04:39.697" v="6080" actId="1076"/>
          <ac:spMkLst>
            <pc:docMk/>
            <pc:sldMk cId="1177015362" sldId="351"/>
            <ac:spMk id="20" creationId="{5F2E7BFB-F25E-A947-8969-AD9BA2462D67}"/>
          </ac:spMkLst>
        </pc:spChg>
        <pc:spChg chg="mod">
          <ac:chgData name="ＦＡＮＧ Ｘｉｎｔａｏ(gr0475vx)" userId="f5a69607-3c73-4172-a63e-2f8eff800f7d" providerId="ADAL" clId="{529559B3-56E1-6740-984B-37030236FA47}" dt="2021-06-25T03:04:39.697" v="6080" actId="1076"/>
          <ac:spMkLst>
            <pc:docMk/>
            <pc:sldMk cId="1177015362" sldId="351"/>
            <ac:spMk id="21" creationId="{7E3505D4-B0E6-2B4D-913B-E352A67919E1}"/>
          </ac:spMkLst>
        </pc:spChg>
        <pc:spChg chg="del mod">
          <ac:chgData name="ＦＡＮＧ Ｘｉｎｔａｏ(gr0475vx)" userId="f5a69607-3c73-4172-a63e-2f8eff800f7d" providerId="ADAL" clId="{529559B3-56E1-6740-984B-37030236FA47}" dt="2021-06-24T07:38:30.058" v="5588" actId="478"/>
          <ac:spMkLst>
            <pc:docMk/>
            <pc:sldMk cId="1177015362" sldId="351"/>
            <ac:spMk id="22" creationId="{9A9A5722-B933-6349-A1EE-2556E56382E1}"/>
          </ac:spMkLst>
        </pc:spChg>
        <pc:cxnChg chg="add mod">
          <ac:chgData name="ＦＡＮＧ Ｘｉｎｔａｏ(gr0475vx)" userId="f5a69607-3c73-4172-a63e-2f8eff800f7d" providerId="ADAL" clId="{529559B3-56E1-6740-984B-37030236FA47}" dt="2021-06-25T03:05:09.696" v="6087" actId="1076"/>
          <ac:cxnSpMkLst>
            <pc:docMk/>
            <pc:sldMk cId="1177015362" sldId="351"/>
            <ac:cxnSpMk id="5" creationId="{C17B4221-6ABF-C54A-B517-E9CCC7021156}"/>
          </ac:cxnSpMkLst>
        </pc:cxnChg>
        <pc:cxnChg chg="add mod">
          <ac:chgData name="ＦＡＮＧ Ｘｉｎｔａｏ(gr0475vx)" userId="f5a69607-3c73-4172-a63e-2f8eff800f7d" providerId="ADAL" clId="{529559B3-56E1-6740-984B-37030236FA47}" dt="2021-06-25T03:05:09.696" v="6087" actId="1076"/>
          <ac:cxnSpMkLst>
            <pc:docMk/>
            <pc:sldMk cId="1177015362" sldId="351"/>
            <ac:cxnSpMk id="17" creationId="{63615502-FFDD-B546-9FF0-DA1159CDCC5E}"/>
          </ac:cxnSpMkLst>
        </pc:cxnChg>
        <pc:cxnChg chg="add mod">
          <ac:chgData name="ＦＡＮＧ Ｘｉｎｔａｏ(gr0475vx)" userId="f5a69607-3c73-4172-a63e-2f8eff800f7d" providerId="ADAL" clId="{529559B3-56E1-6740-984B-37030236FA47}" dt="2021-06-25T03:05:04.537" v="6086" actId="1076"/>
          <ac:cxnSpMkLst>
            <pc:docMk/>
            <pc:sldMk cId="1177015362" sldId="351"/>
            <ac:cxnSpMk id="22" creationId="{26B763A9-485E-5B47-B2D4-BBE73324C487}"/>
          </ac:cxnSpMkLst>
        </pc:cxnChg>
      </pc:sldChg>
      <pc:sldChg chg="addSp delSp modSp add mod">
        <pc:chgData name="ＦＡＮＧ Ｘｉｎｔａｏ(gr0475vx)" userId="f5a69607-3c73-4172-a63e-2f8eff800f7d" providerId="ADAL" clId="{529559B3-56E1-6740-984B-37030236FA47}" dt="2021-06-25T03:17:39.177" v="6109" actId="1076"/>
        <pc:sldMkLst>
          <pc:docMk/>
          <pc:sldMk cId="1528863379" sldId="352"/>
        </pc:sldMkLst>
        <pc:spChg chg="add mod">
          <ac:chgData name="ＦＡＮＧ Ｘｉｎｔａｏ(gr0475vx)" userId="f5a69607-3c73-4172-a63e-2f8eff800f7d" providerId="ADAL" clId="{529559B3-56E1-6740-984B-37030236FA47}" dt="2021-06-24T07:22:22.718" v="5445" actId="1076"/>
          <ac:spMkLst>
            <pc:docMk/>
            <pc:sldMk cId="1528863379" sldId="352"/>
            <ac:spMk id="3" creationId="{FF064B3E-9F8D-CC4E-A58C-8F9DDD6310C3}"/>
          </ac:spMkLst>
        </pc:spChg>
        <pc:spChg chg="add del mod">
          <ac:chgData name="ＦＡＮＧ Ｘｉｎｔａｏ(gr0475vx)" userId="f5a69607-3c73-4172-a63e-2f8eff800f7d" providerId="ADAL" clId="{529559B3-56E1-6740-984B-37030236FA47}" dt="2021-06-25T03:15:16.552" v="6097" actId="478"/>
          <ac:spMkLst>
            <pc:docMk/>
            <pc:sldMk cId="1528863379" sldId="352"/>
            <ac:spMk id="4" creationId="{15B1C31E-AFC3-6045-B35F-211F60795603}"/>
          </ac:spMkLst>
        </pc:spChg>
        <pc:spChg chg="add del mod">
          <ac:chgData name="ＦＡＮＧ Ｘｉｎｔａｏ(gr0475vx)" userId="f5a69607-3c73-4172-a63e-2f8eff800f7d" providerId="ADAL" clId="{529559B3-56E1-6740-984B-37030236FA47}" dt="2021-06-24T07:24:16.018" v="5470" actId="478"/>
          <ac:spMkLst>
            <pc:docMk/>
            <pc:sldMk cId="1528863379" sldId="352"/>
            <ac:spMk id="4" creationId="{72D5CD8E-DE77-7743-B6BC-A8D9270302E9}"/>
          </ac:spMkLst>
        </pc:spChg>
        <pc:spChg chg="add mod">
          <ac:chgData name="ＦＡＮＧ Ｘｉｎｔａｏ(gr0475vx)" userId="f5a69607-3c73-4172-a63e-2f8eff800f7d" providerId="ADAL" clId="{529559B3-56E1-6740-984B-37030236FA47}" dt="2021-06-24T07:29:30.571" v="5570" actId="20577"/>
          <ac:spMkLst>
            <pc:docMk/>
            <pc:sldMk cId="1528863379" sldId="352"/>
            <ac:spMk id="5" creationId="{7FD4F175-2495-7849-8225-7E2213ED799A}"/>
          </ac:spMkLst>
        </pc:spChg>
        <pc:spChg chg="del">
          <ac:chgData name="ＦＡＮＧ Ｘｉｎｔａｏ(gr0475vx)" userId="f5a69607-3c73-4172-a63e-2f8eff800f7d" providerId="ADAL" clId="{529559B3-56E1-6740-984B-37030236FA47}" dt="2021-06-24T07:20:47.783" v="5418" actId="478"/>
          <ac:spMkLst>
            <pc:docMk/>
            <pc:sldMk cId="1528863379" sldId="352"/>
            <ac:spMk id="7" creationId="{23D03CB3-9E07-F147-806B-06B7C61933AD}"/>
          </ac:spMkLst>
        </pc:spChg>
        <pc:spChg chg="del">
          <ac:chgData name="ＦＡＮＧ Ｘｉｎｔａｏ(gr0475vx)" userId="f5a69607-3c73-4172-a63e-2f8eff800f7d" providerId="ADAL" clId="{529559B3-56E1-6740-984B-37030236FA47}" dt="2021-06-24T07:20:47.783" v="5418" actId="478"/>
          <ac:spMkLst>
            <pc:docMk/>
            <pc:sldMk cId="1528863379" sldId="352"/>
            <ac:spMk id="8" creationId="{9ADD7D35-C648-004F-85D7-ED8FAE379B52}"/>
          </ac:spMkLst>
        </pc:spChg>
        <pc:spChg chg="del">
          <ac:chgData name="ＦＡＮＧ Ｘｉｎｔａｏ(gr0475vx)" userId="f5a69607-3c73-4172-a63e-2f8eff800f7d" providerId="ADAL" clId="{529559B3-56E1-6740-984B-37030236FA47}" dt="2021-06-24T07:20:47.783" v="5418" actId="478"/>
          <ac:spMkLst>
            <pc:docMk/>
            <pc:sldMk cId="1528863379" sldId="352"/>
            <ac:spMk id="10" creationId="{3B8D56F5-4E99-AC45-ACCA-A6B964E03573}"/>
          </ac:spMkLst>
        </pc:spChg>
        <pc:spChg chg="del">
          <ac:chgData name="ＦＡＮＧ Ｘｉｎｔａｏ(gr0475vx)" userId="f5a69607-3c73-4172-a63e-2f8eff800f7d" providerId="ADAL" clId="{529559B3-56E1-6740-984B-37030236FA47}" dt="2021-06-24T07:20:47.783" v="5418" actId="478"/>
          <ac:spMkLst>
            <pc:docMk/>
            <pc:sldMk cId="1528863379" sldId="352"/>
            <ac:spMk id="11" creationId="{20202FEA-3070-E447-9764-2F3E05A1AE70}"/>
          </ac:spMkLst>
        </pc:spChg>
        <pc:spChg chg="add mod">
          <ac:chgData name="ＦＡＮＧ Ｘｉｎｔａｏ(gr0475vx)" userId="f5a69607-3c73-4172-a63e-2f8eff800f7d" providerId="ADAL" clId="{529559B3-56E1-6740-984B-37030236FA47}" dt="2021-06-24T07:22:16.873" v="5444" actId="1076"/>
          <ac:spMkLst>
            <pc:docMk/>
            <pc:sldMk cId="1528863379" sldId="352"/>
            <ac:spMk id="15" creationId="{B5FF6AB2-8CC4-9A4D-AC85-9140F3CD2D2F}"/>
          </ac:spMkLst>
        </pc:spChg>
        <pc:spChg chg="del">
          <ac:chgData name="ＦＡＮＧ Ｘｉｎｔａｏ(gr0475vx)" userId="f5a69607-3c73-4172-a63e-2f8eff800f7d" providerId="ADAL" clId="{529559B3-56E1-6740-984B-37030236FA47}" dt="2021-06-24T07:20:47.783" v="5418" actId="478"/>
          <ac:spMkLst>
            <pc:docMk/>
            <pc:sldMk cId="1528863379" sldId="352"/>
            <ac:spMk id="16" creationId="{18455038-BE13-D84D-A30A-5EE2E6F92AFA}"/>
          </ac:spMkLst>
        </pc:spChg>
        <pc:spChg chg="add del mod">
          <ac:chgData name="ＦＡＮＧ Ｘｉｎｔａｏ(gr0475vx)" userId="f5a69607-3c73-4172-a63e-2f8eff800f7d" providerId="ADAL" clId="{529559B3-56E1-6740-984B-37030236FA47}" dt="2021-06-24T07:23:05.263" v="5457" actId="478"/>
          <ac:spMkLst>
            <pc:docMk/>
            <pc:sldMk cId="1528863379" sldId="352"/>
            <ac:spMk id="17" creationId="{00C772D8-D89D-D441-B2F0-94EA636372D7}"/>
          </ac:spMkLst>
        </pc:spChg>
        <pc:spChg chg="del mod">
          <ac:chgData name="ＦＡＮＧ Ｘｉｎｔａｏ(gr0475vx)" userId="f5a69607-3c73-4172-a63e-2f8eff800f7d" providerId="ADAL" clId="{529559B3-56E1-6740-984B-37030236FA47}" dt="2021-06-24T07:20:52.696" v="5420" actId="478"/>
          <ac:spMkLst>
            <pc:docMk/>
            <pc:sldMk cId="1528863379" sldId="352"/>
            <ac:spMk id="18" creationId="{25BFF11B-84DD-6D4B-B746-94E8499B14BA}"/>
          </ac:spMkLst>
        </pc:spChg>
        <pc:spChg chg="del">
          <ac:chgData name="ＦＡＮＧ Ｘｉｎｔａｏ(gr0475vx)" userId="f5a69607-3c73-4172-a63e-2f8eff800f7d" providerId="ADAL" clId="{529559B3-56E1-6740-984B-37030236FA47}" dt="2021-06-24T07:20:47.783" v="5418" actId="478"/>
          <ac:spMkLst>
            <pc:docMk/>
            <pc:sldMk cId="1528863379" sldId="352"/>
            <ac:spMk id="19" creationId="{7254ABD4-3C28-C64E-A698-DE398A29D788}"/>
          </ac:spMkLst>
        </pc:spChg>
        <pc:spChg chg="del">
          <ac:chgData name="ＦＡＮＧ Ｘｉｎｔａｏ(gr0475vx)" userId="f5a69607-3c73-4172-a63e-2f8eff800f7d" providerId="ADAL" clId="{529559B3-56E1-6740-984B-37030236FA47}" dt="2021-06-24T07:20:47.783" v="5418" actId="478"/>
          <ac:spMkLst>
            <pc:docMk/>
            <pc:sldMk cId="1528863379" sldId="352"/>
            <ac:spMk id="20" creationId="{5F2E7BFB-F25E-A947-8969-AD9BA2462D67}"/>
          </ac:spMkLst>
        </pc:spChg>
        <pc:spChg chg="del">
          <ac:chgData name="ＦＡＮＧ Ｘｉｎｔａｏ(gr0475vx)" userId="f5a69607-3c73-4172-a63e-2f8eff800f7d" providerId="ADAL" clId="{529559B3-56E1-6740-984B-37030236FA47}" dt="2021-06-24T07:20:47.783" v="5418" actId="478"/>
          <ac:spMkLst>
            <pc:docMk/>
            <pc:sldMk cId="1528863379" sldId="352"/>
            <ac:spMk id="21" creationId="{7E3505D4-B0E6-2B4D-913B-E352A67919E1}"/>
          </ac:spMkLst>
        </pc:spChg>
        <pc:spChg chg="del">
          <ac:chgData name="ＦＡＮＧ Ｘｉｎｔａｏ(gr0475vx)" userId="f5a69607-3c73-4172-a63e-2f8eff800f7d" providerId="ADAL" clId="{529559B3-56E1-6740-984B-37030236FA47}" dt="2021-06-24T07:20:47.783" v="5418" actId="478"/>
          <ac:spMkLst>
            <pc:docMk/>
            <pc:sldMk cId="1528863379" sldId="352"/>
            <ac:spMk id="22" creationId="{9A9A5722-B933-6349-A1EE-2556E56382E1}"/>
          </ac:spMkLst>
        </pc:spChg>
        <pc:spChg chg="add mod">
          <ac:chgData name="ＦＡＮＧ Ｘｉｎｔａｏ(gr0475vx)" userId="f5a69607-3c73-4172-a63e-2f8eff800f7d" providerId="ADAL" clId="{529559B3-56E1-6740-984B-37030236FA47}" dt="2021-06-24T07:25:49.319" v="5499" actId="20577"/>
          <ac:spMkLst>
            <pc:docMk/>
            <pc:sldMk cId="1528863379" sldId="352"/>
            <ac:spMk id="23" creationId="{FCA4663E-703D-D74E-8C89-F03B8B0ACD02}"/>
          </ac:spMkLst>
        </pc:spChg>
        <pc:spChg chg="add mod">
          <ac:chgData name="ＦＡＮＧ Ｘｉｎｔａｏ(gr0475vx)" userId="f5a69607-3c73-4172-a63e-2f8eff800f7d" providerId="ADAL" clId="{529559B3-56E1-6740-984B-37030236FA47}" dt="2021-06-24T07:27:07.357" v="5513" actId="1076"/>
          <ac:spMkLst>
            <pc:docMk/>
            <pc:sldMk cId="1528863379" sldId="352"/>
            <ac:spMk id="26" creationId="{7DA27860-2A5A-584B-A817-0861AA8A55AE}"/>
          </ac:spMkLst>
        </pc:spChg>
        <pc:spChg chg="add mod">
          <ac:chgData name="ＦＡＮＧ Ｘｉｎｔａｏ(gr0475vx)" userId="f5a69607-3c73-4172-a63e-2f8eff800f7d" providerId="ADAL" clId="{529559B3-56E1-6740-984B-37030236FA47}" dt="2021-06-24T07:30:00.668" v="5584" actId="20577"/>
          <ac:spMkLst>
            <pc:docMk/>
            <pc:sldMk cId="1528863379" sldId="352"/>
            <ac:spMk id="27" creationId="{47795670-337E-C34E-BE51-5764E9C950C4}"/>
          </ac:spMkLst>
        </pc:spChg>
        <pc:spChg chg="add mod">
          <ac:chgData name="ＦＡＮＧ Ｘｉｎｔａｏ(gr0475vx)" userId="f5a69607-3c73-4172-a63e-2f8eff800f7d" providerId="ADAL" clId="{529559B3-56E1-6740-984B-37030236FA47}" dt="2021-06-24T07:29:05.139" v="5555" actId="1076"/>
          <ac:spMkLst>
            <pc:docMk/>
            <pc:sldMk cId="1528863379" sldId="352"/>
            <ac:spMk id="28" creationId="{277BE7F7-CABA-8345-8FBE-7455E55EF78C}"/>
          </ac:spMkLst>
        </pc:spChg>
        <pc:spChg chg="add mod">
          <ac:chgData name="ＦＡＮＧ Ｘｉｎｔａｏ(gr0475vx)" userId="f5a69607-3c73-4172-a63e-2f8eff800f7d" providerId="ADAL" clId="{529559B3-56E1-6740-984B-37030236FA47}" dt="2021-06-24T07:29:12.409" v="5557" actId="1076"/>
          <ac:spMkLst>
            <pc:docMk/>
            <pc:sldMk cId="1528863379" sldId="352"/>
            <ac:spMk id="29" creationId="{5DBD987B-D5F7-F047-977B-0885EFB44604}"/>
          </ac:spMkLst>
        </pc:spChg>
        <pc:cxnChg chg="add mod">
          <ac:chgData name="ＦＡＮＧ Ｘｉｎｔａｏ(gr0475vx)" userId="f5a69607-3c73-4172-a63e-2f8eff800f7d" providerId="ADAL" clId="{529559B3-56E1-6740-984B-37030236FA47}" dt="2021-06-24T07:26:54.085" v="5509" actId="14100"/>
          <ac:cxnSpMkLst>
            <pc:docMk/>
            <pc:sldMk cId="1528863379" sldId="352"/>
            <ac:cxnSpMk id="12" creationId="{27EA082B-C67A-D44F-9AF5-C449DC2F9DB9}"/>
          </ac:cxnSpMkLst>
        </pc:cxnChg>
        <pc:cxnChg chg="add mod">
          <ac:chgData name="ＦＡＮＧ Ｘｉｎｔａｏ(gr0475vx)" userId="f5a69607-3c73-4172-a63e-2f8eff800f7d" providerId="ADAL" clId="{529559B3-56E1-6740-984B-37030236FA47}" dt="2021-06-25T03:17:07.224" v="6105" actId="14100"/>
          <ac:cxnSpMkLst>
            <pc:docMk/>
            <pc:sldMk cId="1528863379" sldId="352"/>
            <ac:cxnSpMk id="16" creationId="{A12A85C0-0039-6B47-B3BE-46DEB128125D}"/>
          </ac:cxnSpMkLst>
        </pc:cxnChg>
        <pc:cxnChg chg="add mod">
          <ac:chgData name="ＦＡＮＧ Ｘｉｎｔａｏ(gr0475vx)" userId="f5a69607-3c73-4172-a63e-2f8eff800f7d" providerId="ADAL" clId="{529559B3-56E1-6740-984B-37030236FA47}" dt="2021-06-25T03:17:05.177" v="6104" actId="14100"/>
          <ac:cxnSpMkLst>
            <pc:docMk/>
            <pc:sldMk cId="1528863379" sldId="352"/>
            <ac:cxnSpMk id="17" creationId="{3D97E3FA-A3ED-614F-9943-B9FCAF200015}"/>
          </ac:cxnSpMkLst>
        </pc:cxnChg>
        <pc:cxnChg chg="add mod">
          <ac:chgData name="ＦＡＮＧ Ｘｉｎｔａｏ(gr0475vx)" userId="f5a69607-3c73-4172-a63e-2f8eff800f7d" providerId="ADAL" clId="{529559B3-56E1-6740-984B-37030236FA47}" dt="2021-06-25T03:17:26.485" v="6107" actId="1076"/>
          <ac:cxnSpMkLst>
            <pc:docMk/>
            <pc:sldMk cId="1528863379" sldId="352"/>
            <ac:cxnSpMk id="21" creationId="{6B07C15A-7D6E-D740-B908-C179D48C9F43}"/>
          </ac:cxnSpMkLst>
        </pc:cxnChg>
        <pc:cxnChg chg="add mod">
          <ac:chgData name="ＦＡＮＧ Ｘｉｎｔａｏ(gr0475vx)" userId="f5a69607-3c73-4172-a63e-2f8eff800f7d" providerId="ADAL" clId="{529559B3-56E1-6740-984B-37030236FA47}" dt="2021-06-25T03:17:39.177" v="6109" actId="1076"/>
          <ac:cxnSpMkLst>
            <pc:docMk/>
            <pc:sldMk cId="1528863379" sldId="352"/>
            <ac:cxnSpMk id="22" creationId="{B5E017C5-D205-0F42-B7A9-F34E418AE07C}"/>
          </ac:cxnSpMkLst>
        </pc:cxnChg>
        <pc:cxnChg chg="add mod">
          <ac:chgData name="ＦＡＮＧ Ｘｉｎｔａｏ(gr0475vx)" userId="f5a69607-3c73-4172-a63e-2f8eff800f7d" providerId="ADAL" clId="{529559B3-56E1-6740-984B-37030236FA47}" dt="2021-06-24T07:26:55.736" v="5510" actId="1076"/>
          <ac:cxnSpMkLst>
            <pc:docMk/>
            <pc:sldMk cId="1528863379" sldId="352"/>
            <ac:cxnSpMk id="24" creationId="{0E1F9675-E46D-8B49-B632-220DD33E11B4}"/>
          </ac:cxnSpMkLst>
        </pc:cxnChg>
      </pc:sldChg>
    </pc:docChg>
  </pc:docChgLst>
  <pc:docChgLst>
    <pc:chgData name=" ＦＡＮＧ Ｘｉｎｔａｏ" userId="f5a69607-3c73-4172-a63e-2f8eff800f7d" providerId="ADAL" clId="{F0BC5EA0-897F-2141-B69B-80D5A9B14F32}"/>
    <pc:docChg chg="custSel addSld modSld">
      <pc:chgData name=" ＦＡＮＧ Ｘｉｎｔａｏ" userId="f5a69607-3c73-4172-a63e-2f8eff800f7d" providerId="ADAL" clId="{F0BC5EA0-897F-2141-B69B-80D5A9B14F32}" dt="2021-11-30T01:54:48.495" v="133" actId="478"/>
      <pc:docMkLst>
        <pc:docMk/>
      </pc:docMkLst>
      <pc:sldChg chg="modSp mod">
        <pc:chgData name=" ＦＡＮＧ Ｘｉｎｔａｏ" userId="f5a69607-3c73-4172-a63e-2f8eff800f7d" providerId="ADAL" clId="{F0BC5EA0-897F-2141-B69B-80D5A9B14F32}" dt="2021-11-30T01:51:37.632" v="20" actId="20577"/>
        <pc:sldMkLst>
          <pc:docMk/>
          <pc:sldMk cId="3527916796" sldId="256"/>
        </pc:sldMkLst>
        <pc:spChg chg="mod">
          <ac:chgData name=" ＦＡＮＧ Ｘｉｎｔａｏ" userId="f5a69607-3c73-4172-a63e-2f8eff800f7d" providerId="ADAL" clId="{F0BC5EA0-897F-2141-B69B-80D5A9B14F32}" dt="2021-11-30T01:51:37.632" v="20" actId="20577"/>
          <ac:spMkLst>
            <pc:docMk/>
            <pc:sldMk cId="3527916796" sldId="256"/>
            <ac:spMk id="8" creationId="{B013F1E0-8EFF-3D49-B889-08681EED31DD}"/>
          </ac:spMkLst>
        </pc:spChg>
      </pc:sldChg>
      <pc:sldChg chg="modSp">
        <pc:chgData name=" ＦＡＮＧ Ｘｉｎｔａｏ" userId="f5a69607-3c73-4172-a63e-2f8eff800f7d" providerId="ADAL" clId="{F0BC5EA0-897F-2141-B69B-80D5A9B14F32}" dt="2021-11-30T01:52:52.027" v="21"/>
        <pc:sldMkLst>
          <pc:docMk/>
          <pc:sldMk cId="3286293779" sldId="368"/>
        </pc:sldMkLst>
        <pc:spChg chg="mod">
          <ac:chgData name=" ＦＡＮＧ Ｘｉｎｔａｏ" userId="f5a69607-3c73-4172-a63e-2f8eff800f7d" providerId="ADAL" clId="{F0BC5EA0-897F-2141-B69B-80D5A9B14F32}" dt="2021-11-30T01:52:52.027" v="21"/>
          <ac:spMkLst>
            <pc:docMk/>
            <pc:sldMk cId="3286293779" sldId="368"/>
            <ac:spMk id="4" creationId="{3C8F1BE0-FCA2-8C47-A9C4-BA3AA37FA064}"/>
          </ac:spMkLst>
        </pc:spChg>
      </pc:sldChg>
      <pc:sldChg chg="modSp mod">
        <pc:chgData name=" ＦＡＮＧ Ｘｉｎｔａｏ" userId="f5a69607-3c73-4172-a63e-2f8eff800f7d" providerId="ADAL" clId="{F0BC5EA0-897F-2141-B69B-80D5A9B14F32}" dt="2021-11-30T01:53:55.638" v="95" actId="20577"/>
        <pc:sldMkLst>
          <pc:docMk/>
          <pc:sldMk cId="605828670" sldId="369"/>
        </pc:sldMkLst>
        <pc:spChg chg="mod">
          <ac:chgData name=" ＦＡＮＧ Ｘｉｎｔａｏ" userId="f5a69607-3c73-4172-a63e-2f8eff800f7d" providerId="ADAL" clId="{F0BC5EA0-897F-2141-B69B-80D5A9B14F32}" dt="2021-11-30T01:53:55.638" v="95" actId="20577"/>
          <ac:spMkLst>
            <pc:docMk/>
            <pc:sldMk cId="605828670" sldId="369"/>
            <ac:spMk id="4" creationId="{3C8F1BE0-FCA2-8C47-A9C4-BA3AA37FA064}"/>
          </ac:spMkLst>
        </pc:spChg>
      </pc:sldChg>
      <pc:sldChg chg="delSp modSp mod delAnim">
        <pc:chgData name=" ＦＡＮＧ Ｘｉｎｔａｏ" userId="f5a69607-3c73-4172-a63e-2f8eff800f7d" providerId="ADAL" clId="{F0BC5EA0-897F-2141-B69B-80D5A9B14F32}" dt="2021-11-30T01:54:48.495" v="133" actId="478"/>
        <pc:sldMkLst>
          <pc:docMk/>
          <pc:sldMk cId="1331062704" sldId="381"/>
        </pc:sldMkLst>
        <pc:spChg chg="mod">
          <ac:chgData name=" ＦＡＮＧ Ｘｉｎｔａｏ" userId="f5a69607-3c73-4172-a63e-2f8eff800f7d" providerId="ADAL" clId="{F0BC5EA0-897F-2141-B69B-80D5A9B14F32}" dt="2021-11-30T01:54:37.734" v="129" actId="20577"/>
          <ac:spMkLst>
            <pc:docMk/>
            <pc:sldMk cId="1331062704" sldId="381"/>
            <ac:spMk id="2" creationId="{6CA51CBF-1CF7-2C4E-A052-82A87C20A5B8}"/>
          </ac:spMkLst>
        </pc:spChg>
        <pc:spChg chg="del mod">
          <ac:chgData name=" ＦＡＮＧ Ｘｉｎｔａｏ" userId="f5a69607-3c73-4172-a63e-2f8eff800f7d" providerId="ADAL" clId="{F0BC5EA0-897F-2141-B69B-80D5A9B14F32}" dt="2021-11-30T01:54:48.495" v="133" actId="478"/>
          <ac:spMkLst>
            <pc:docMk/>
            <pc:sldMk cId="1331062704" sldId="381"/>
            <ac:spMk id="4" creationId="{3C8F1BE0-FCA2-8C47-A9C4-BA3AA37FA064}"/>
          </ac:spMkLst>
        </pc:spChg>
        <pc:spChg chg="del">
          <ac:chgData name=" ＦＡＮＧ Ｘｉｎｔａｏ" userId="f5a69607-3c73-4172-a63e-2f8eff800f7d" providerId="ADAL" clId="{F0BC5EA0-897F-2141-B69B-80D5A9B14F32}" dt="2021-11-30T01:54:47.351" v="131" actId="478"/>
          <ac:spMkLst>
            <pc:docMk/>
            <pc:sldMk cId="1331062704" sldId="381"/>
            <ac:spMk id="6" creationId="{CCDB3142-C6F2-D240-9C22-20873EC02A6D}"/>
          </ac:spMkLst>
        </pc:spChg>
        <pc:picChg chg="del">
          <ac:chgData name=" ＦＡＮＧ Ｘｉｎｔａｏ" userId="f5a69607-3c73-4172-a63e-2f8eff800f7d" providerId="ADAL" clId="{F0BC5EA0-897F-2141-B69B-80D5A9B14F32}" dt="2021-11-30T01:54:46.366" v="130" actId="478"/>
          <ac:picMkLst>
            <pc:docMk/>
            <pc:sldMk cId="1331062704" sldId="381"/>
            <ac:picMk id="5" creationId="{3E3C3228-F7D3-1840-B024-09461AD4F0A5}"/>
          </ac:picMkLst>
        </pc:picChg>
      </pc:sldChg>
      <pc:sldChg chg="add">
        <pc:chgData name=" ＦＡＮＧ Ｘｉｎｔａｏ" userId="f5a69607-3c73-4172-a63e-2f8eff800f7d" providerId="ADAL" clId="{F0BC5EA0-897F-2141-B69B-80D5A9B14F32}" dt="2021-11-30T01:54:23.321" v="96" actId="2890"/>
        <pc:sldMkLst>
          <pc:docMk/>
          <pc:sldMk cId="3287279600" sldId="386"/>
        </pc:sldMkLst>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ＦＡＮＧ Ｘｉｎｔａｏ(gr0475vx)" userId="f5a69607-3c73-4172-a63e-2f8eff800f7d" providerId="ADAL" clId="{C1936CA9-F825-D646-A90F-590E633DA5EC}"/>
    <pc:docChg chg="undo custSel addSld delSld modSld sldOrd">
      <pc:chgData name="ＦＡＮＧ Ｘｉｎｔａｏ(gr0475vx)" userId="f5a69607-3c73-4172-a63e-2f8eff800f7d" providerId="ADAL" clId="{C1936CA9-F825-D646-A90F-590E633DA5EC}" dt="2021-05-14T02:45:02.454" v="6877" actId="20577"/>
      <pc:docMkLst>
        <pc:docMk/>
      </pc:docMkLst>
      <pc:sldChg chg="modSp mod">
        <pc:chgData name="ＦＡＮＧ Ｘｉｎｔａｏ(gr0475vx)" userId="f5a69607-3c73-4172-a63e-2f8eff800f7d" providerId="ADAL" clId="{C1936CA9-F825-D646-A90F-590E633DA5EC}" dt="2021-05-07T07:17:57.582" v="1512" actId="20577"/>
        <pc:sldMkLst>
          <pc:docMk/>
          <pc:sldMk cId="3527916796" sldId="256"/>
        </pc:sldMkLst>
        <pc:spChg chg="mod">
          <ac:chgData name="ＦＡＮＧ Ｘｉｎｔａｏ(gr0475vx)" userId="f5a69607-3c73-4172-a63e-2f8eff800f7d" providerId="ADAL" clId="{C1936CA9-F825-D646-A90F-590E633DA5EC}" dt="2021-05-07T07:17:57.582" v="1512" actId="20577"/>
          <ac:spMkLst>
            <pc:docMk/>
            <pc:sldMk cId="3527916796" sldId="256"/>
            <ac:spMk id="8" creationId="{B013F1E0-8EFF-3D49-B889-08681EED31DD}"/>
          </ac:spMkLst>
        </pc:spChg>
      </pc:sldChg>
      <pc:sldChg chg="modSp mod">
        <pc:chgData name="ＦＡＮＧ Ｘｉｎｔａｏ(gr0475vx)" userId="f5a69607-3c73-4172-a63e-2f8eff800f7d" providerId="ADAL" clId="{C1936CA9-F825-D646-A90F-590E633DA5EC}" dt="2021-05-13T11:26:29.366" v="6437" actId="2711"/>
        <pc:sldMkLst>
          <pc:docMk/>
          <pc:sldMk cId="2675568392" sldId="283"/>
        </pc:sldMkLst>
        <pc:spChg chg="mod">
          <ac:chgData name="ＦＡＮＧ Ｘｉｎｔａｏ(gr0475vx)" userId="f5a69607-3c73-4172-a63e-2f8eff800f7d" providerId="ADAL" clId="{C1936CA9-F825-D646-A90F-590E633DA5EC}" dt="2021-05-13T11:26:29.366" v="6437" actId="2711"/>
          <ac:spMkLst>
            <pc:docMk/>
            <pc:sldMk cId="2675568392" sldId="283"/>
            <ac:spMk id="2" creationId="{E2B7CAD7-184F-9148-B9B0-45037D6301D8}"/>
          </ac:spMkLst>
        </pc:spChg>
        <pc:spChg chg="mod">
          <ac:chgData name="ＦＡＮＧ Ｘｉｎｔａｏ(gr0475vx)" userId="f5a69607-3c73-4172-a63e-2f8eff800f7d" providerId="ADAL" clId="{C1936CA9-F825-D646-A90F-590E633DA5EC}" dt="2021-05-13T02:14:27.581" v="4270" actId="1076"/>
          <ac:spMkLst>
            <pc:docMk/>
            <pc:sldMk cId="2675568392" sldId="283"/>
            <ac:spMk id="14" creationId="{988CE1AC-59AF-5F41-BDC7-D1090B540A84}"/>
          </ac:spMkLst>
        </pc:spChg>
      </pc:sldChg>
      <pc:sldChg chg="modSp mod">
        <pc:chgData name="ＦＡＮＧ Ｘｉｎｔａｏ(gr0475vx)" userId="f5a69607-3c73-4172-a63e-2f8eff800f7d" providerId="ADAL" clId="{C1936CA9-F825-D646-A90F-590E633DA5EC}" dt="2021-05-14T02:43:36.149" v="6828" actId="20577"/>
        <pc:sldMkLst>
          <pc:docMk/>
          <pc:sldMk cId="2621240240" sldId="295"/>
        </pc:sldMkLst>
        <pc:spChg chg="mod">
          <ac:chgData name="ＦＡＮＧ Ｘｉｎｔａｏ(gr0475vx)" userId="f5a69607-3c73-4172-a63e-2f8eff800f7d" providerId="ADAL" clId="{C1936CA9-F825-D646-A90F-590E633DA5EC}" dt="2021-05-11T07:28:28.228" v="3099" actId="20577"/>
          <ac:spMkLst>
            <pc:docMk/>
            <pc:sldMk cId="2621240240" sldId="295"/>
            <ac:spMk id="2" creationId="{6CA51CBF-1CF7-2C4E-A052-82A87C20A5B8}"/>
          </ac:spMkLst>
        </pc:spChg>
        <pc:spChg chg="mod">
          <ac:chgData name="ＦＡＮＧ Ｘｉｎｔａｏ(gr0475vx)" userId="f5a69607-3c73-4172-a63e-2f8eff800f7d" providerId="ADAL" clId="{C1936CA9-F825-D646-A90F-590E633DA5EC}" dt="2021-05-14T02:43:36.149" v="6828" actId="20577"/>
          <ac:spMkLst>
            <pc:docMk/>
            <pc:sldMk cId="2621240240" sldId="295"/>
            <ac:spMk id="4" creationId="{3C8F1BE0-FCA2-8C47-A9C4-BA3AA37FA064}"/>
          </ac:spMkLst>
        </pc:spChg>
      </pc:sldChg>
      <pc:sldChg chg="modSp mod">
        <pc:chgData name="ＦＡＮＧ Ｘｉｎｔａｏ(gr0475vx)" userId="f5a69607-3c73-4172-a63e-2f8eff800f7d" providerId="ADAL" clId="{C1936CA9-F825-D646-A90F-590E633DA5EC}" dt="2021-05-13T11:26:19.836" v="6436" actId="2711"/>
        <pc:sldMkLst>
          <pc:docMk/>
          <pc:sldMk cId="485281360" sldId="300"/>
        </pc:sldMkLst>
        <pc:spChg chg="mod">
          <ac:chgData name="ＦＡＮＧ Ｘｉｎｔａｏ(gr0475vx)" userId="f5a69607-3c73-4172-a63e-2f8eff800f7d" providerId="ADAL" clId="{C1936CA9-F825-D646-A90F-590E633DA5EC}" dt="2021-05-13T11:26:19.836" v="6436" actId="2711"/>
          <ac:spMkLst>
            <pc:docMk/>
            <pc:sldMk cId="485281360" sldId="300"/>
            <ac:spMk id="3" creationId="{7E69E5BB-F88B-E346-9F1A-0CD86245EACB}"/>
          </ac:spMkLst>
        </pc:spChg>
      </pc:sldChg>
      <pc:sldChg chg="del">
        <pc:chgData name="ＦＡＮＧ Ｘｉｎｔａｏ(gr0475vx)" userId="f5a69607-3c73-4172-a63e-2f8eff800f7d" providerId="ADAL" clId="{C1936CA9-F825-D646-A90F-590E633DA5EC}" dt="2021-05-07T04:10:08.843" v="1" actId="2696"/>
        <pc:sldMkLst>
          <pc:docMk/>
          <pc:sldMk cId="1762799392" sldId="306"/>
        </pc:sldMkLst>
      </pc:sldChg>
      <pc:sldChg chg="del">
        <pc:chgData name="ＦＡＮＧ Ｘｉｎｔａｏ(gr0475vx)" userId="f5a69607-3c73-4172-a63e-2f8eff800f7d" providerId="ADAL" clId="{C1936CA9-F825-D646-A90F-590E633DA5EC}" dt="2021-05-07T04:10:08.843" v="1" actId="2696"/>
        <pc:sldMkLst>
          <pc:docMk/>
          <pc:sldMk cId="2121512752" sldId="307"/>
        </pc:sldMkLst>
      </pc:sldChg>
      <pc:sldChg chg="del">
        <pc:chgData name="ＦＡＮＧ Ｘｉｎｔａｏ(gr0475vx)" userId="f5a69607-3c73-4172-a63e-2f8eff800f7d" providerId="ADAL" clId="{C1936CA9-F825-D646-A90F-590E633DA5EC}" dt="2021-05-07T04:10:08.843" v="1" actId="2696"/>
        <pc:sldMkLst>
          <pc:docMk/>
          <pc:sldMk cId="3830767493" sldId="308"/>
        </pc:sldMkLst>
      </pc:sldChg>
      <pc:sldChg chg="del">
        <pc:chgData name="ＦＡＮＧ Ｘｉｎｔａｏ(gr0475vx)" userId="f5a69607-3c73-4172-a63e-2f8eff800f7d" providerId="ADAL" clId="{C1936CA9-F825-D646-A90F-590E633DA5EC}" dt="2021-05-07T04:10:08.843" v="1" actId="2696"/>
        <pc:sldMkLst>
          <pc:docMk/>
          <pc:sldMk cId="4201324017" sldId="309"/>
        </pc:sldMkLst>
      </pc:sldChg>
      <pc:sldChg chg="del">
        <pc:chgData name="ＦＡＮＧ Ｘｉｎｔａｏ(gr0475vx)" userId="f5a69607-3c73-4172-a63e-2f8eff800f7d" providerId="ADAL" clId="{C1936CA9-F825-D646-A90F-590E633DA5EC}" dt="2021-05-07T04:10:08.843" v="1" actId="2696"/>
        <pc:sldMkLst>
          <pc:docMk/>
          <pc:sldMk cId="1880286570" sldId="310"/>
        </pc:sldMkLst>
      </pc:sldChg>
      <pc:sldChg chg="del">
        <pc:chgData name="ＦＡＮＧ Ｘｉｎｔａｏ(gr0475vx)" userId="f5a69607-3c73-4172-a63e-2f8eff800f7d" providerId="ADAL" clId="{C1936CA9-F825-D646-A90F-590E633DA5EC}" dt="2021-05-07T04:10:08.843" v="1" actId="2696"/>
        <pc:sldMkLst>
          <pc:docMk/>
          <pc:sldMk cId="1380849006" sldId="311"/>
        </pc:sldMkLst>
      </pc:sldChg>
      <pc:sldChg chg="ord">
        <pc:chgData name="ＦＡＮＧ Ｘｉｎｔａｏ(gr0475vx)" userId="f5a69607-3c73-4172-a63e-2f8eff800f7d" providerId="ADAL" clId="{C1936CA9-F825-D646-A90F-590E633DA5EC}" dt="2021-05-07T04:09:51.458" v="0" actId="20578"/>
        <pc:sldMkLst>
          <pc:docMk/>
          <pc:sldMk cId="2290584944" sldId="313"/>
        </pc:sldMkLst>
      </pc:sldChg>
      <pc:sldChg chg="ord">
        <pc:chgData name="ＦＡＮＧ Ｘｉｎｔａｏ(gr0475vx)" userId="f5a69607-3c73-4172-a63e-2f8eff800f7d" providerId="ADAL" clId="{C1936CA9-F825-D646-A90F-590E633DA5EC}" dt="2021-05-07T04:09:51.458" v="0" actId="20578"/>
        <pc:sldMkLst>
          <pc:docMk/>
          <pc:sldMk cId="1596815898" sldId="314"/>
        </pc:sldMkLst>
      </pc:sldChg>
      <pc:sldChg chg="ord">
        <pc:chgData name="ＦＡＮＧ Ｘｉｎｔａｏ(gr0475vx)" userId="f5a69607-3c73-4172-a63e-2f8eff800f7d" providerId="ADAL" clId="{C1936CA9-F825-D646-A90F-590E633DA5EC}" dt="2021-05-07T04:09:51.458" v="0" actId="20578"/>
        <pc:sldMkLst>
          <pc:docMk/>
          <pc:sldMk cId="3604128280" sldId="315"/>
        </pc:sldMkLst>
      </pc:sldChg>
      <pc:sldChg chg="ord">
        <pc:chgData name="ＦＡＮＧ Ｘｉｎｔａｏ(gr0475vx)" userId="f5a69607-3c73-4172-a63e-2f8eff800f7d" providerId="ADAL" clId="{C1936CA9-F825-D646-A90F-590E633DA5EC}" dt="2021-05-07T04:09:51.458" v="0" actId="20578"/>
        <pc:sldMkLst>
          <pc:docMk/>
          <pc:sldMk cId="1709266927" sldId="316"/>
        </pc:sldMkLst>
      </pc:sldChg>
      <pc:sldChg chg="del">
        <pc:chgData name="ＦＡＮＧ Ｘｉｎｔａｏ(gr0475vx)" userId="f5a69607-3c73-4172-a63e-2f8eff800f7d" providerId="ADAL" clId="{C1936CA9-F825-D646-A90F-590E633DA5EC}" dt="2021-05-07T04:10:08.843" v="1" actId="2696"/>
        <pc:sldMkLst>
          <pc:docMk/>
          <pc:sldMk cId="1545246540" sldId="317"/>
        </pc:sldMkLst>
      </pc:sldChg>
      <pc:sldChg chg="addSp delSp modSp mod">
        <pc:chgData name="ＦＡＮＧ Ｘｉｎｔａｏ(gr0475vx)" userId="f5a69607-3c73-4172-a63e-2f8eff800f7d" providerId="ADAL" clId="{C1936CA9-F825-D646-A90F-590E633DA5EC}" dt="2021-05-10T12:01:32.062" v="1517" actId="20577"/>
        <pc:sldMkLst>
          <pc:docMk/>
          <pc:sldMk cId="2301113523" sldId="318"/>
        </pc:sldMkLst>
        <pc:spChg chg="mod">
          <ac:chgData name="ＦＡＮＧ Ｘｉｎｔａｏ(gr0475vx)" userId="f5a69607-3c73-4172-a63e-2f8eff800f7d" providerId="ADAL" clId="{C1936CA9-F825-D646-A90F-590E633DA5EC}" dt="2021-05-07T04:36:28.916" v="653" actId="1076"/>
          <ac:spMkLst>
            <pc:docMk/>
            <pc:sldMk cId="2301113523" sldId="318"/>
            <ac:spMk id="5" creationId="{19DFA765-B0E5-B548-B00F-52A085FBE5F2}"/>
          </ac:spMkLst>
        </pc:spChg>
        <pc:spChg chg="del">
          <ac:chgData name="ＦＡＮＧ Ｘｉｎｔａｏ(gr0475vx)" userId="f5a69607-3c73-4172-a63e-2f8eff800f7d" providerId="ADAL" clId="{C1936CA9-F825-D646-A90F-590E633DA5EC}" dt="2021-05-07T04:13:08.490" v="32" actId="478"/>
          <ac:spMkLst>
            <pc:docMk/>
            <pc:sldMk cId="2301113523" sldId="318"/>
            <ac:spMk id="6" creationId="{6E706BD5-F131-7E44-9DB0-BB14F8D49803}"/>
          </ac:spMkLst>
        </pc:spChg>
        <pc:spChg chg="add mod">
          <ac:chgData name="ＦＡＮＧ Ｘｉｎｔａｏ(gr0475vx)" userId="f5a69607-3c73-4172-a63e-2f8eff800f7d" providerId="ADAL" clId="{C1936CA9-F825-D646-A90F-590E633DA5EC}" dt="2021-05-10T12:01:32.062" v="1517" actId="20577"/>
          <ac:spMkLst>
            <pc:docMk/>
            <pc:sldMk cId="2301113523" sldId="318"/>
            <ac:spMk id="7" creationId="{82C8EDC8-00B5-FC4C-B40D-4DEB7539405B}"/>
          </ac:spMkLst>
        </pc:spChg>
      </pc:sldChg>
      <pc:sldChg chg="addSp delSp modSp mod">
        <pc:chgData name="ＦＡＮＧ Ｘｉｎｔａｏ(gr0475vx)" userId="f5a69607-3c73-4172-a63e-2f8eff800f7d" providerId="ADAL" clId="{C1936CA9-F825-D646-A90F-590E633DA5EC}" dt="2021-05-13T02:18:59.632" v="4385" actId="20577"/>
        <pc:sldMkLst>
          <pc:docMk/>
          <pc:sldMk cId="1198251673" sldId="319"/>
        </pc:sldMkLst>
        <pc:spChg chg="mod">
          <ac:chgData name="ＦＡＮＧ Ｘｉｎｔａｏ(gr0475vx)" userId="f5a69607-3c73-4172-a63e-2f8eff800f7d" providerId="ADAL" clId="{C1936CA9-F825-D646-A90F-590E633DA5EC}" dt="2021-05-07T04:49:35.806" v="984" actId="207"/>
          <ac:spMkLst>
            <pc:docMk/>
            <pc:sldMk cId="1198251673" sldId="319"/>
            <ac:spMk id="2" creationId="{0A8EF776-B10C-7643-A77C-B44AEC1D6DBA}"/>
          </ac:spMkLst>
        </pc:spChg>
        <pc:spChg chg="mod">
          <ac:chgData name="ＦＡＮＧ Ｘｉｎｔａｏ(gr0475vx)" userId="f5a69607-3c73-4172-a63e-2f8eff800f7d" providerId="ADAL" clId="{C1936CA9-F825-D646-A90F-590E633DA5EC}" dt="2021-05-13T02:18:59.632" v="4385" actId="20577"/>
          <ac:spMkLst>
            <pc:docMk/>
            <pc:sldMk cId="1198251673" sldId="319"/>
            <ac:spMk id="4" creationId="{D8FC8467-D496-224C-ACD4-8A35923A2352}"/>
          </ac:spMkLst>
        </pc:spChg>
        <pc:spChg chg="add mod">
          <ac:chgData name="ＦＡＮＧ Ｘｉｎｔａｏ(gr0475vx)" userId="f5a69607-3c73-4172-a63e-2f8eff800f7d" providerId="ADAL" clId="{C1936CA9-F825-D646-A90F-590E633DA5EC}" dt="2021-05-10T12:02:18.346" v="1522" actId="20577"/>
          <ac:spMkLst>
            <pc:docMk/>
            <pc:sldMk cId="1198251673" sldId="319"/>
            <ac:spMk id="5" creationId="{71F8B700-2D08-7241-A986-D15CCD32A508}"/>
          </ac:spMkLst>
        </pc:spChg>
        <pc:spChg chg="del">
          <ac:chgData name="ＦＡＮＧ Ｘｉｎｔａｏ(gr0475vx)" userId="f5a69607-3c73-4172-a63e-2f8eff800f7d" providerId="ADAL" clId="{C1936CA9-F825-D646-A90F-590E633DA5EC}" dt="2021-05-07T04:42:21.179" v="655" actId="478"/>
          <ac:spMkLst>
            <pc:docMk/>
            <pc:sldMk cId="1198251673" sldId="319"/>
            <ac:spMk id="5" creationId="{A00F84FC-60DA-384A-A9C0-379D8C651B04}"/>
          </ac:spMkLst>
        </pc:spChg>
      </pc:sldChg>
      <pc:sldChg chg="addSp delSp modSp add mod">
        <pc:chgData name="ＦＡＮＧ Ｘｉｎｔａｏ(gr0475vx)" userId="f5a69607-3c73-4172-a63e-2f8eff800f7d" providerId="ADAL" clId="{C1936CA9-F825-D646-A90F-590E633DA5EC}" dt="2021-05-12T02:14:32.084" v="3617" actId="1076"/>
        <pc:sldMkLst>
          <pc:docMk/>
          <pc:sldMk cId="4132248360" sldId="320"/>
        </pc:sldMkLst>
        <pc:spChg chg="mod">
          <ac:chgData name="ＦＡＮＧ Ｘｉｎｔａｏ(gr0475vx)" userId="f5a69607-3c73-4172-a63e-2f8eff800f7d" providerId="ADAL" clId="{C1936CA9-F825-D646-A90F-590E633DA5EC}" dt="2021-05-12T02:14:13.139" v="3606" actId="20577"/>
          <ac:spMkLst>
            <pc:docMk/>
            <pc:sldMk cId="4132248360" sldId="320"/>
            <ac:spMk id="2" creationId="{0A8EF776-B10C-7643-A77C-B44AEC1D6DBA}"/>
          </ac:spMkLst>
        </pc:spChg>
        <pc:spChg chg="del mod">
          <ac:chgData name="ＦＡＮＧ Ｘｉｎｔａｏ(gr0475vx)" userId="f5a69607-3c73-4172-a63e-2f8eff800f7d" providerId="ADAL" clId="{C1936CA9-F825-D646-A90F-590E633DA5EC}" dt="2021-05-07T04:52:16.609" v="1045" actId="478"/>
          <ac:spMkLst>
            <pc:docMk/>
            <pc:sldMk cId="4132248360" sldId="320"/>
            <ac:spMk id="4" creationId="{D8FC8467-D496-224C-ACD4-8A35923A2352}"/>
          </ac:spMkLst>
        </pc:spChg>
        <pc:spChg chg="add mod">
          <ac:chgData name="ＦＡＮＧ Ｘｉｎｔａｏ(gr0475vx)" userId="f5a69607-3c73-4172-a63e-2f8eff800f7d" providerId="ADAL" clId="{C1936CA9-F825-D646-A90F-590E633DA5EC}" dt="2021-05-12T02:14:05.227" v="3598" actId="20577"/>
          <ac:spMkLst>
            <pc:docMk/>
            <pc:sldMk cId="4132248360" sldId="320"/>
            <ac:spMk id="4" creationId="{E228FF40-723B-7449-9594-0AC9AE897C25}"/>
          </ac:spMkLst>
        </pc:spChg>
        <pc:spChg chg="add mod">
          <ac:chgData name="ＦＡＮＧ Ｘｉｎｔａｏ(gr0475vx)" userId="f5a69607-3c73-4172-a63e-2f8eff800f7d" providerId="ADAL" clId="{C1936CA9-F825-D646-A90F-590E633DA5EC}" dt="2021-05-07T05:00:53.816" v="1127" actId="1038"/>
          <ac:spMkLst>
            <pc:docMk/>
            <pc:sldMk cId="4132248360" sldId="320"/>
            <ac:spMk id="11" creationId="{4752D398-968C-E040-8D22-E7A3C55AE999}"/>
          </ac:spMkLst>
        </pc:spChg>
        <pc:spChg chg="add mod">
          <ac:chgData name="ＦＡＮＧ Ｘｉｎｔａｏ(gr0475vx)" userId="f5a69607-3c73-4172-a63e-2f8eff800f7d" providerId="ADAL" clId="{C1936CA9-F825-D646-A90F-590E633DA5EC}" dt="2021-05-07T05:01:09.049" v="1130" actId="14100"/>
          <ac:spMkLst>
            <pc:docMk/>
            <pc:sldMk cId="4132248360" sldId="320"/>
            <ac:spMk id="12" creationId="{07B7FF55-A442-414A-A618-5FA320F52F83}"/>
          </ac:spMkLst>
        </pc:spChg>
        <pc:spChg chg="add mod">
          <ac:chgData name="ＦＡＮＧ Ｘｉｎｔａｏ(gr0475vx)" userId="f5a69607-3c73-4172-a63e-2f8eff800f7d" providerId="ADAL" clId="{C1936CA9-F825-D646-A90F-590E633DA5EC}" dt="2021-05-12T02:14:32.084" v="3617" actId="1076"/>
          <ac:spMkLst>
            <pc:docMk/>
            <pc:sldMk cId="4132248360" sldId="320"/>
            <ac:spMk id="13" creationId="{676BEE8F-351B-CF45-9AD0-A89CAD61F26B}"/>
          </ac:spMkLst>
        </pc:spChg>
        <pc:picChg chg="add mod">
          <ac:chgData name="ＦＡＮＧ Ｘｉｎｔａｏ(gr0475vx)" userId="f5a69607-3c73-4172-a63e-2f8eff800f7d" providerId="ADAL" clId="{C1936CA9-F825-D646-A90F-590E633DA5EC}" dt="2021-05-07T04:57:44.861" v="1060" actId="1076"/>
          <ac:picMkLst>
            <pc:docMk/>
            <pc:sldMk cId="4132248360" sldId="320"/>
            <ac:picMk id="6" creationId="{CB78676B-87A2-1E4C-BB52-D8C0952C6A7A}"/>
          </ac:picMkLst>
        </pc:picChg>
        <pc:picChg chg="add mod">
          <ac:chgData name="ＦＡＮＧ Ｘｉｎｔａｏ(gr0475vx)" userId="f5a69607-3c73-4172-a63e-2f8eff800f7d" providerId="ADAL" clId="{C1936CA9-F825-D646-A90F-590E633DA5EC}" dt="2021-05-07T04:57:28.841" v="1057" actId="1076"/>
          <ac:picMkLst>
            <pc:docMk/>
            <pc:sldMk cId="4132248360" sldId="320"/>
            <ac:picMk id="8" creationId="{8A3A6B67-0DDE-4642-B5D0-EB1BAAF9B986}"/>
          </ac:picMkLst>
        </pc:picChg>
        <pc:cxnChg chg="add mod">
          <ac:chgData name="ＦＡＮＧ Ｘｉｎｔａｏ(gr0475vx)" userId="f5a69607-3c73-4172-a63e-2f8eff800f7d" providerId="ADAL" clId="{C1936CA9-F825-D646-A90F-590E633DA5EC}" dt="2021-05-07T05:00:02.061" v="1092" actId="1037"/>
          <ac:cxnSpMkLst>
            <pc:docMk/>
            <pc:sldMk cId="4132248360" sldId="320"/>
            <ac:cxnSpMk id="10" creationId="{8175699A-ECC7-0247-B07A-2662F636D81D}"/>
          </ac:cxnSpMkLst>
        </pc:cxnChg>
      </pc:sldChg>
      <pc:sldChg chg="del">
        <pc:chgData name="ＦＡＮＧ Ｘｉｎｔａｏ(gr0475vx)" userId="f5a69607-3c73-4172-a63e-2f8eff800f7d" providerId="ADAL" clId="{C1936CA9-F825-D646-A90F-590E633DA5EC}" dt="2021-05-07T04:10:08.843" v="1" actId="2696"/>
        <pc:sldMkLst>
          <pc:docMk/>
          <pc:sldMk cId="4206928298" sldId="320"/>
        </pc:sldMkLst>
      </pc:sldChg>
      <pc:sldChg chg="delSp modSp add mod setBg delAnim">
        <pc:chgData name="ＦＡＮＧ Ｘｉｎｔａｏ(gr0475vx)" userId="f5a69607-3c73-4172-a63e-2f8eff800f7d" providerId="ADAL" clId="{C1936CA9-F825-D646-A90F-590E633DA5EC}" dt="2021-05-13T02:38:25.289" v="4664" actId="113"/>
        <pc:sldMkLst>
          <pc:docMk/>
          <pc:sldMk cId="2689981119" sldId="321"/>
        </pc:sldMkLst>
        <pc:spChg chg="mod">
          <ac:chgData name="ＦＡＮＧ Ｘｉｎｔａｏ(gr0475vx)" userId="f5a69607-3c73-4172-a63e-2f8eff800f7d" providerId="ADAL" clId="{C1936CA9-F825-D646-A90F-590E633DA5EC}" dt="2021-05-07T05:23:43.074" v="1460" actId="2711"/>
          <ac:spMkLst>
            <pc:docMk/>
            <pc:sldMk cId="2689981119" sldId="321"/>
            <ac:spMk id="2" creationId="{E2B7CAD7-184F-9148-B9B0-45037D6301D8}"/>
          </ac:spMkLst>
        </pc:spChg>
        <pc:spChg chg="del">
          <ac:chgData name="ＦＡＮＧ Ｘｉｎｔａｏ(gr0475vx)" userId="f5a69607-3c73-4172-a63e-2f8eff800f7d" providerId="ADAL" clId="{C1936CA9-F825-D646-A90F-590E633DA5EC}" dt="2021-05-11T02:02:37.065" v="1555" actId="478"/>
          <ac:spMkLst>
            <pc:docMk/>
            <pc:sldMk cId="2689981119" sldId="321"/>
            <ac:spMk id="5" creationId="{9CD3746F-DFE5-3441-9421-5F22E4FD9D4B}"/>
          </ac:spMkLst>
        </pc:spChg>
        <pc:spChg chg="del">
          <ac:chgData name="ＦＡＮＧ Ｘｉｎｔａｏ(gr0475vx)" userId="f5a69607-3c73-4172-a63e-2f8eff800f7d" providerId="ADAL" clId="{C1936CA9-F825-D646-A90F-590E633DA5EC}" dt="2021-05-07T05:08:52.927" v="1311" actId="478"/>
          <ac:spMkLst>
            <pc:docMk/>
            <pc:sldMk cId="2689981119" sldId="321"/>
            <ac:spMk id="7" creationId="{88781A53-9243-7241-A35E-7AEEB24B83E0}"/>
          </ac:spMkLst>
        </pc:spChg>
        <pc:spChg chg="del">
          <ac:chgData name="ＦＡＮＧ Ｘｉｎｔａｏ(gr0475vx)" userId="f5a69607-3c73-4172-a63e-2f8eff800f7d" providerId="ADAL" clId="{C1936CA9-F825-D646-A90F-590E633DA5EC}" dt="2021-05-11T02:02:36.102" v="1554" actId="478"/>
          <ac:spMkLst>
            <pc:docMk/>
            <pc:sldMk cId="2689981119" sldId="321"/>
            <ac:spMk id="10" creationId="{E36CC6CA-D1E5-AE43-9638-D8B1B94609A8}"/>
          </ac:spMkLst>
        </pc:spChg>
        <pc:spChg chg="mod">
          <ac:chgData name="ＦＡＮＧ Ｘｉｎｔａｏ(gr0475vx)" userId="f5a69607-3c73-4172-a63e-2f8eff800f7d" providerId="ADAL" clId="{C1936CA9-F825-D646-A90F-590E633DA5EC}" dt="2021-05-13T02:38:25.289" v="4664" actId="113"/>
          <ac:spMkLst>
            <pc:docMk/>
            <pc:sldMk cId="2689981119" sldId="321"/>
            <ac:spMk id="11" creationId="{1F43357B-B462-D847-BDC3-79AB9AA4B4E4}"/>
          </ac:spMkLst>
        </pc:spChg>
        <pc:spChg chg="del">
          <ac:chgData name="ＦＡＮＧ Ｘｉｎｔａｏ(gr0475vx)" userId="f5a69607-3c73-4172-a63e-2f8eff800f7d" providerId="ADAL" clId="{C1936CA9-F825-D646-A90F-590E633DA5EC}" dt="2021-05-11T02:02:33.086" v="1552" actId="478"/>
          <ac:spMkLst>
            <pc:docMk/>
            <pc:sldMk cId="2689981119" sldId="321"/>
            <ac:spMk id="13" creationId="{2A0D2F2A-7CE0-7040-9E10-6779814A9E25}"/>
          </ac:spMkLst>
        </pc:spChg>
        <pc:spChg chg="del">
          <ac:chgData name="ＦＡＮＧ Ｘｉｎｔａｏ(gr0475vx)" userId="f5a69607-3c73-4172-a63e-2f8eff800f7d" providerId="ADAL" clId="{C1936CA9-F825-D646-A90F-590E633DA5EC}" dt="2021-05-07T05:08:47.814" v="1309" actId="478"/>
          <ac:spMkLst>
            <pc:docMk/>
            <pc:sldMk cId="2689981119" sldId="321"/>
            <ac:spMk id="14" creationId="{988CE1AC-59AF-5F41-BDC7-D1090B540A84}"/>
          </ac:spMkLst>
        </pc:spChg>
        <pc:graphicFrameChg chg="mod modGraphic">
          <ac:chgData name="ＦＡＮＧ Ｘｉｎｔａｏ(gr0475vx)" userId="f5a69607-3c73-4172-a63e-2f8eff800f7d" providerId="ADAL" clId="{C1936CA9-F825-D646-A90F-590E633DA5EC}" dt="2021-05-13T02:34:53.301" v="4649" actId="20577"/>
          <ac:graphicFrameMkLst>
            <pc:docMk/>
            <pc:sldMk cId="2689981119" sldId="321"/>
            <ac:graphicFrameMk id="4" creationId="{D226A5CC-C41C-6740-8DEF-6B011F4B3669}"/>
          </ac:graphicFrameMkLst>
        </pc:graphicFrameChg>
        <pc:cxnChg chg="del">
          <ac:chgData name="ＦＡＮＧ Ｘｉｎｔａｏ(gr0475vx)" userId="f5a69607-3c73-4172-a63e-2f8eff800f7d" providerId="ADAL" clId="{C1936CA9-F825-D646-A90F-590E633DA5EC}" dt="2021-05-11T02:02:34.452" v="1553" actId="478"/>
          <ac:cxnSpMkLst>
            <pc:docMk/>
            <pc:sldMk cId="2689981119" sldId="321"/>
            <ac:cxnSpMk id="6" creationId="{EEB53D4F-26B0-E646-B590-79580EF5B243}"/>
          </ac:cxnSpMkLst>
        </pc:cxnChg>
        <pc:cxnChg chg="del">
          <ac:chgData name="ＦＡＮＧ Ｘｉｎｔａｏ(gr0475vx)" userId="f5a69607-3c73-4172-a63e-2f8eff800f7d" providerId="ADAL" clId="{C1936CA9-F825-D646-A90F-590E633DA5EC}" dt="2021-05-07T05:08:49.294" v="1310" actId="478"/>
          <ac:cxnSpMkLst>
            <pc:docMk/>
            <pc:sldMk cId="2689981119" sldId="321"/>
            <ac:cxnSpMk id="12" creationId="{5BDD8BE1-7675-0141-BC39-3C11A8A8C471}"/>
          </ac:cxnSpMkLst>
        </pc:cxnChg>
      </pc:sldChg>
      <pc:sldChg chg="modSp add mod ord">
        <pc:chgData name="ＦＡＮＧ Ｘｉｎｔａｏ(gr0475vx)" userId="f5a69607-3c73-4172-a63e-2f8eff800f7d" providerId="ADAL" clId="{C1936CA9-F825-D646-A90F-590E633DA5EC}" dt="2021-05-13T03:47:55.755" v="5135" actId="20577"/>
        <pc:sldMkLst>
          <pc:docMk/>
          <pc:sldMk cId="3966724241" sldId="322"/>
        </pc:sldMkLst>
        <pc:spChg chg="mod">
          <ac:chgData name="ＦＡＮＧ Ｘｉｎｔａｏ(gr0475vx)" userId="f5a69607-3c73-4172-a63e-2f8eff800f7d" providerId="ADAL" clId="{C1936CA9-F825-D646-A90F-590E633DA5EC}" dt="2021-05-13T03:05:01.209" v="4717" actId="20577"/>
          <ac:spMkLst>
            <pc:docMk/>
            <pc:sldMk cId="3966724241" sldId="322"/>
            <ac:spMk id="2" creationId="{0A8EF776-B10C-7643-A77C-B44AEC1D6DBA}"/>
          </ac:spMkLst>
        </pc:spChg>
        <pc:spChg chg="mod">
          <ac:chgData name="ＦＡＮＧ Ｘｉｎｔａｏ(gr0475vx)" userId="f5a69607-3c73-4172-a63e-2f8eff800f7d" providerId="ADAL" clId="{C1936CA9-F825-D646-A90F-590E633DA5EC}" dt="2021-05-13T03:47:55.755" v="5135" actId="20577"/>
          <ac:spMkLst>
            <pc:docMk/>
            <pc:sldMk cId="3966724241" sldId="322"/>
            <ac:spMk id="4" creationId="{D8FC8467-D496-224C-ACD4-8A35923A2352}"/>
          </ac:spMkLst>
        </pc:spChg>
      </pc:sldChg>
      <pc:sldChg chg="modSp add mod">
        <pc:chgData name="ＦＡＮＧ Ｘｉｎｔａｏ(gr0475vx)" userId="f5a69607-3c73-4172-a63e-2f8eff800f7d" providerId="ADAL" clId="{C1936CA9-F825-D646-A90F-590E633DA5EC}" dt="2021-05-13T05:46:25.186" v="5802" actId="207"/>
        <pc:sldMkLst>
          <pc:docMk/>
          <pc:sldMk cId="3763776787" sldId="323"/>
        </pc:sldMkLst>
        <pc:spChg chg="mod">
          <ac:chgData name="ＦＡＮＧ Ｘｉｎｔａｏ(gr0475vx)" userId="f5a69607-3c73-4172-a63e-2f8eff800f7d" providerId="ADAL" clId="{C1936CA9-F825-D646-A90F-590E633DA5EC}" dt="2021-05-11T06:13:36.811" v="2724" actId="20577"/>
          <ac:spMkLst>
            <pc:docMk/>
            <pc:sldMk cId="3763776787" sldId="323"/>
            <ac:spMk id="2" creationId="{0A8EF776-B10C-7643-A77C-B44AEC1D6DBA}"/>
          </ac:spMkLst>
        </pc:spChg>
        <pc:spChg chg="mod">
          <ac:chgData name="ＦＡＮＧ Ｘｉｎｔａｏ(gr0475vx)" userId="f5a69607-3c73-4172-a63e-2f8eff800f7d" providerId="ADAL" clId="{C1936CA9-F825-D646-A90F-590E633DA5EC}" dt="2021-05-13T05:46:25.186" v="5802" actId="207"/>
          <ac:spMkLst>
            <pc:docMk/>
            <pc:sldMk cId="3763776787" sldId="323"/>
            <ac:spMk id="4" creationId="{D8FC8467-D496-224C-ACD4-8A35923A2352}"/>
          </ac:spMkLst>
        </pc:spChg>
      </pc:sldChg>
      <pc:sldChg chg="modSp add mod ord">
        <pc:chgData name="ＦＡＮＧ Ｘｉｎｔａｏ(gr0475vx)" userId="f5a69607-3c73-4172-a63e-2f8eff800f7d" providerId="ADAL" clId="{C1936CA9-F825-D646-A90F-590E633DA5EC}" dt="2021-05-13T03:34:27.623" v="5064" actId="20577"/>
        <pc:sldMkLst>
          <pc:docMk/>
          <pc:sldMk cId="1241118005" sldId="324"/>
        </pc:sldMkLst>
        <pc:spChg chg="mod">
          <ac:chgData name="ＦＡＮＧ Ｘｉｎｔａｏ(gr0475vx)" userId="f5a69607-3c73-4172-a63e-2f8eff800f7d" providerId="ADAL" clId="{C1936CA9-F825-D646-A90F-590E633DA5EC}" dt="2021-05-11T06:09:49.980" v="2685" actId="20577"/>
          <ac:spMkLst>
            <pc:docMk/>
            <pc:sldMk cId="1241118005" sldId="324"/>
            <ac:spMk id="2" creationId="{0A8EF776-B10C-7643-A77C-B44AEC1D6DBA}"/>
          </ac:spMkLst>
        </pc:spChg>
        <pc:spChg chg="mod">
          <ac:chgData name="ＦＡＮＧ Ｘｉｎｔａｏ(gr0475vx)" userId="f5a69607-3c73-4172-a63e-2f8eff800f7d" providerId="ADAL" clId="{C1936CA9-F825-D646-A90F-590E633DA5EC}" dt="2021-05-13T03:34:27.623" v="5064" actId="20577"/>
          <ac:spMkLst>
            <pc:docMk/>
            <pc:sldMk cId="1241118005" sldId="324"/>
            <ac:spMk id="4" creationId="{D8FC8467-D496-224C-ACD4-8A35923A2352}"/>
          </ac:spMkLst>
        </pc:spChg>
      </pc:sldChg>
      <pc:sldChg chg="modSp add mod ord">
        <pc:chgData name="ＦＡＮＧ Ｘｉｎｔａｏ(gr0475vx)" userId="f5a69607-3c73-4172-a63e-2f8eff800f7d" providerId="ADAL" clId="{C1936CA9-F825-D646-A90F-590E633DA5EC}" dt="2021-05-13T02:42:19.742" v="4670" actId="20577"/>
        <pc:sldMkLst>
          <pc:docMk/>
          <pc:sldMk cId="885702887" sldId="325"/>
        </pc:sldMkLst>
        <pc:spChg chg="mod">
          <ac:chgData name="ＦＡＮＧ Ｘｉｎｔａｏ(gr0475vx)" userId="f5a69607-3c73-4172-a63e-2f8eff800f7d" providerId="ADAL" clId="{C1936CA9-F825-D646-A90F-590E633DA5EC}" dt="2021-05-11T07:34:32.410" v="3283" actId="20577"/>
          <ac:spMkLst>
            <pc:docMk/>
            <pc:sldMk cId="885702887" sldId="325"/>
            <ac:spMk id="2" creationId="{0A8EF776-B10C-7643-A77C-B44AEC1D6DBA}"/>
          </ac:spMkLst>
        </pc:spChg>
        <pc:spChg chg="mod">
          <ac:chgData name="ＦＡＮＧ Ｘｉｎｔａｏ(gr0475vx)" userId="f5a69607-3c73-4172-a63e-2f8eff800f7d" providerId="ADAL" clId="{C1936CA9-F825-D646-A90F-590E633DA5EC}" dt="2021-05-13T02:42:19.742" v="4670" actId="20577"/>
          <ac:spMkLst>
            <pc:docMk/>
            <pc:sldMk cId="885702887" sldId="325"/>
            <ac:spMk id="4" creationId="{D8FC8467-D496-224C-ACD4-8A35923A2352}"/>
          </ac:spMkLst>
        </pc:spChg>
      </pc:sldChg>
      <pc:sldChg chg="addSp delSp modSp add del mod modTransition delAnim modAnim">
        <pc:chgData name="ＦＡＮＧ Ｘｉｎｔａｏ(gr0475vx)" userId="f5a69607-3c73-4172-a63e-2f8eff800f7d" providerId="ADAL" clId="{C1936CA9-F825-D646-A90F-590E633DA5EC}" dt="2021-05-13T06:06:03.543" v="6009" actId="2696"/>
        <pc:sldMkLst>
          <pc:docMk/>
          <pc:sldMk cId="3094307341" sldId="326"/>
        </pc:sldMkLst>
        <pc:spChg chg="mod">
          <ac:chgData name="ＦＡＮＧ Ｘｉｎｔａｏ(gr0475vx)" userId="f5a69607-3c73-4172-a63e-2f8eff800f7d" providerId="ADAL" clId="{C1936CA9-F825-D646-A90F-590E633DA5EC}" dt="2021-05-13T05:47:22.879" v="5806" actId="20577"/>
          <ac:spMkLst>
            <pc:docMk/>
            <pc:sldMk cId="3094307341" sldId="326"/>
            <ac:spMk id="2" creationId="{0A8EF776-B10C-7643-A77C-B44AEC1D6DBA}"/>
          </ac:spMkLst>
        </pc:spChg>
        <pc:spChg chg="mod">
          <ac:chgData name="ＦＡＮＧ Ｘｉｎｔａｏ(gr0475vx)" userId="f5a69607-3c73-4172-a63e-2f8eff800f7d" providerId="ADAL" clId="{C1936CA9-F825-D646-A90F-590E633DA5EC}" dt="2021-05-13T05:03:52.085" v="5580" actId="1076"/>
          <ac:spMkLst>
            <pc:docMk/>
            <pc:sldMk cId="3094307341" sldId="326"/>
            <ac:spMk id="4" creationId="{D8FC8467-D496-224C-ACD4-8A35923A2352}"/>
          </ac:spMkLst>
        </pc:spChg>
        <pc:spChg chg="add del mod">
          <ac:chgData name="ＦＡＮＧ Ｘｉｎｔａｏ(gr0475vx)" userId="f5a69607-3c73-4172-a63e-2f8eff800f7d" providerId="ADAL" clId="{C1936CA9-F825-D646-A90F-590E633DA5EC}" dt="2021-05-12T14:32:25.756" v="3956" actId="478"/>
          <ac:spMkLst>
            <pc:docMk/>
            <pc:sldMk cId="3094307341" sldId="326"/>
            <ac:spMk id="5" creationId="{F67B69E0-D168-7B43-81A8-545F77D027CB}"/>
          </ac:spMkLst>
        </pc:spChg>
        <pc:spChg chg="add del mod">
          <ac:chgData name="ＦＡＮＧ Ｘｉｎｔａｏ(gr0475vx)" userId="f5a69607-3c73-4172-a63e-2f8eff800f7d" providerId="ADAL" clId="{C1936CA9-F825-D646-A90F-590E633DA5EC}" dt="2021-05-12T15:00:51.645" v="4175" actId="478"/>
          <ac:spMkLst>
            <pc:docMk/>
            <pc:sldMk cId="3094307341" sldId="326"/>
            <ac:spMk id="6" creationId="{C0AD6553-58DE-884A-BE86-079A5CB4D6D1}"/>
          </ac:spMkLst>
        </pc:spChg>
      </pc:sldChg>
      <pc:sldChg chg="modSp add mod">
        <pc:chgData name="ＦＡＮＧ Ｘｉｎｔａｏ(gr0475vx)" userId="f5a69607-3c73-4172-a63e-2f8eff800f7d" providerId="ADAL" clId="{C1936CA9-F825-D646-A90F-590E633DA5EC}" dt="2021-05-14T02:45:02.454" v="6877" actId="20577"/>
        <pc:sldMkLst>
          <pc:docMk/>
          <pc:sldMk cId="950065305" sldId="327"/>
        </pc:sldMkLst>
        <pc:spChg chg="mod">
          <ac:chgData name="ＦＡＮＧ Ｘｉｎｔａｏ(gr0475vx)" userId="f5a69607-3c73-4172-a63e-2f8eff800f7d" providerId="ADAL" clId="{C1936CA9-F825-D646-A90F-590E633DA5EC}" dt="2021-05-14T02:45:02.454" v="6877" actId="20577"/>
          <ac:spMkLst>
            <pc:docMk/>
            <pc:sldMk cId="950065305" sldId="327"/>
            <ac:spMk id="4" creationId="{3C8F1BE0-FCA2-8C47-A9C4-BA3AA37FA064}"/>
          </ac:spMkLst>
        </pc:spChg>
      </pc:sldChg>
      <pc:sldChg chg="modSp add mod">
        <pc:chgData name="ＦＡＮＧ Ｘｉｎｔａｏ(gr0475vx)" userId="f5a69607-3c73-4172-a63e-2f8eff800f7d" providerId="ADAL" clId="{C1936CA9-F825-D646-A90F-590E633DA5EC}" dt="2021-05-13T02:37:52.176" v="4663" actId="27918"/>
        <pc:sldMkLst>
          <pc:docMk/>
          <pc:sldMk cId="106316595" sldId="328"/>
        </pc:sldMkLst>
        <pc:graphicFrameChg chg="mod">
          <ac:chgData name="ＦＡＮＧ Ｘｉｎｔａｏ(gr0475vx)" userId="f5a69607-3c73-4172-a63e-2f8eff800f7d" providerId="ADAL" clId="{C1936CA9-F825-D646-A90F-590E633DA5EC}" dt="2021-05-13T02:35:43.330" v="4653" actId="1076"/>
          <ac:graphicFrameMkLst>
            <pc:docMk/>
            <pc:sldMk cId="106316595" sldId="328"/>
            <ac:graphicFrameMk id="5" creationId="{1CD97CEC-5F2A-FF4D-A9FC-3F13A314CD4F}"/>
          </ac:graphicFrameMkLst>
        </pc:graphicFrameChg>
      </pc:sldChg>
      <pc:sldChg chg="delSp modSp add mod delAnim">
        <pc:chgData name="ＦＡＮＧ Ｘｉｎｔａｏ(gr0475vx)" userId="f5a69607-3c73-4172-a63e-2f8eff800f7d" providerId="ADAL" clId="{C1936CA9-F825-D646-A90F-590E633DA5EC}" dt="2021-05-13T06:04:49.486" v="6008" actId="207"/>
        <pc:sldMkLst>
          <pc:docMk/>
          <pc:sldMk cId="2581704180" sldId="329"/>
        </pc:sldMkLst>
        <pc:spChg chg="mod">
          <ac:chgData name="ＦＡＮＧ Ｘｉｎｔａｏ(gr0475vx)" userId="f5a69607-3c73-4172-a63e-2f8eff800f7d" providerId="ADAL" clId="{C1936CA9-F825-D646-A90F-590E633DA5EC}" dt="2021-05-12T14:37:26.705" v="4043" actId="20577"/>
          <ac:spMkLst>
            <pc:docMk/>
            <pc:sldMk cId="2581704180" sldId="329"/>
            <ac:spMk id="2" creationId="{0A8EF776-B10C-7643-A77C-B44AEC1D6DBA}"/>
          </ac:spMkLst>
        </pc:spChg>
        <pc:spChg chg="mod">
          <ac:chgData name="ＦＡＮＧ Ｘｉｎｔａｏ(gr0475vx)" userId="f5a69607-3c73-4172-a63e-2f8eff800f7d" providerId="ADAL" clId="{C1936CA9-F825-D646-A90F-590E633DA5EC}" dt="2021-05-13T06:04:49.486" v="6008" actId="207"/>
          <ac:spMkLst>
            <pc:docMk/>
            <pc:sldMk cId="2581704180" sldId="329"/>
            <ac:spMk id="4" creationId="{D8FC8467-D496-224C-ACD4-8A35923A2352}"/>
          </ac:spMkLst>
        </pc:spChg>
        <pc:spChg chg="del">
          <ac:chgData name="ＦＡＮＧ Ｘｉｎｔａｏ(gr0475vx)" userId="f5a69607-3c73-4172-a63e-2f8eff800f7d" providerId="ADAL" clId="{C1936CA9-F825-D646-A90F-590E633DA5EC}" dt="2021-05-12T15:01:42.964" v="4181" actId="478"/>
          <ac:spMkLst>
            <pc:docMk/>
            <pc:sldMk cId="2581704180" sldId="329"/>
            <ac:spMk id="6" creationId="{C0AD6553-58DE-884A-BE86-079A5CB4D6D1}"/>
          </ac:spMkLst>
        </pc:spChg>
      </pc:sldChg>
      <pc:sldChg chg="modSp add mod">
        <pc:chgData name="ＦＡＮＧ Ｘｉｎｔａｏ(gr0475vx)" userId="f5a69607-3c73-4172-a63e-2f8eff800f7d" providerId="ADAL" clId="{C1936CA9-F825-D646-A90F-590E633DA5EC}" dt="2021-05-13T04:45:26.978" v="5432" actId="113"/>
        <pc:sldMkLst>
          <pc:docMk/>
          <pc:sldMk cId="31403985" sldId="330"/>
        </pc:sldMkLst>
        <pc:spChg chg="mod">
          <ac:chgData name="ＦＡＮＧ Ｘｉｎｔａｏ(gr0475vx)" userId="f5a69607-3c73-4172-a63e-2f8eff800f7d" providerId="ADAL" clId="{C1936CA9-F825-D646-A90F-590E633DA5EC}" dt="2021-05-12T14:37:45.710" v="4046" actId="20577"/>
          <ac:spMkLst>
            <pc:docMk/>
            <pc:sldMk cId="31403985" sldId="330"/>
            <ac:spMk id="2" creationId="{0A8EF776-B10C-7643-A77C-B44AEC1D6DBA}"/>
          </ac:spMkLst>
        </pc:spChg>
        <pc:spChg chg="mod">
          <ac:chgData name="ＦＡＮＧ Ｘｉｎｔａｏ(gr0475vx)" userId="f5a69607-3c73-4172-a63e-2f8eff800f7d" providerId="ADAL" clId="{C1936CA9-F825-D646-A90F-590E633DA5EC}" dt="2021-05-13T04:45:26.978" v="5432" actId="113"/>
          <ac:spMkLst>
            <pc:docMk/>
            <pc:sldMk cId="31403985" sldId="330"/>
            <ac:spMk id="4" creationId="{D8FC8467-D496-224C-ACD4-8A35923A2352}"/>
          </ac:spMkLst>
        </pc:spChg>
      </pc:sldChg>
      <pc:sldChg chg="modSp add del mod">
        <pc:chgData name="ＦＡＮＧ Ｘｉｎｔａｏ(gr0475vx)" userId="f5a69607-3c73-4172-a63e-2f8eff800f7d" providerId="ADAL" clId="{C1936CA9-F825-D646-A90F-590E633DA5EC}" dt="2021-05-13T05:00:27.677" v="5556" actId="2696"/>
        <pc:sldMkLst>
          <pc:docMk/>
          <pc:sldMk cId="1483621062" sldId="331"/>
        </pc:sldMkLst>
        <pc:spChg chg="mod">
          <ac:chgData name="ＦＡＮＧ Ｘｉｎｔａｏ(gr0475vx)" userId="f5a69607-3c73-4172-a63e-2f8eff800f7d" providerId="ADAL" clId="{C1936CA9-F825-D646-A90F-590E633DA5EC}" dt="2021-05-13T04:53:28.326" v="5444" actId="20577"/>
          <ac:spMkLst>
            <pc:docMk/>
            <pc:sldMk cId="1483621062" sldId="331"/>
            <ac:spMk id="2" creationId="{0A8EF776-B10C-7643-A77C-B44AEC1D6DBA}"/>
          </ac:spMkLst>
        </pc:spChg>
        <pc:spChg chg="mod">
          <ac:chgData name="ＦＡＮＧ Ｘｉｎｔａｏ(gr0475vx)" userId="f5a69607-3c73-4172-a63e-2f8eff800f7d" providerId="ADAL" clId="{C1936CA9-F825-D646-A90F-590E633DA5EC}" dt="2021-05-12T14:49:24.221" v="4082" actId="20577"/>
          <ac:spMkLst>
            <pc:docMk/>
            <pc:sldMk cId="1483621062" sldId="331"/>
            <ac:spMk id="4" creationId="{D8FC8467-D496-224C-ACD4-8A35923A2352}"/>
          </ac:spMkLst>
        </pc:spChg>
      </pc:sldChg>
      <pc:sldChg chg="delSp modSp add mod delAnim">
        <pc:chgData name="ＦＡＮＧ Ｘｉｎｔａｏ(gr0475vx)" userId="f5a69607-3c73-4172-a63e-2f8eff800f7d" providerId="ADAL" clId="{C1936CA9-F825-D646-A90F-590E633DA5EC}" dt="2021-05-12T15:04:02.293" v="4267" actId="20577"/>
        <pc:sldMkLst>
          <pc:docMk/>
          <pc:sldMk cId="2534842842" sldId="332"/>
        </pc:sldMkLst>
        <pc:spChg chg="mod">
          <ac:chgData name="ＦＡＮＧ Ｘｉｎｔａｏ(gr0475vx)" userId="f5a69607-3c73-4172-a63e-2f8eff800f7d" providerId="ADAL" clId="{C1936CA9-F825-D646-A90F-590E633DA5EC}" dt="2021-05-12T15:01:34.778" v="4180" actId="20577"/>
          <ac:spMkLst>
            <pc:docMk/>
            <pc:sldMk cId="2534842842" sldId="332"/>
            <ac:spMk id="2" creationId="{0A8EF776-B10C-7643-A77C-B44AEC1D6DBA}"/>
          </ac:spMkLst>
        </pc:spChg>
        <pc:spChg chg="mod">
          <ac:chgData name="ＦＡＮＧ Ｘｉｎｔａｏ(gr0475vx)" userId="f5a69607-3c73-4172-a63e-2f8eff800f7d" providerId="ADAL" clId="{C1936CA9-F825-D646-A90F-590E633DA5EC}" dt="2021-05-12T15:04:02.293" v="4267" actId="20577"/>
          <ac:spMkLst>
            <pc:docMk/>
            <pc:sldMk cId="2534842842" sldId="332"/>
            <ac:spMk id="4" creationId="{D8FC8467-D496-224C-ACD4-8A35923A2352}"/>
          </ac:spMkLst>
        </pc:spChg>
        <pc:spChg chg="del">
          <ac:chgData name="ＦＡＮＧ Ｘｉｎｔａｏ(gr0475vx)" userId="f5a69607-3c73-4172-a63e-2f8eff800f7d" providerId="ADAL" clId="{C1936CA9-F825-D646-A90F-590E633DA5EC}" dt="2021-05-12T15:03:12.295" v="4247" actId="478"/>
          <ac:spMkLst>
            <pc:docMk/>
            <pc:sldMk cId="2534842842" sldId="332"/>
            <ac:spMk id="6" creationId="{C0AD6553-58DE-884A-BE86-079A5CB4D6D1}"/>
          </ac:spMkLst>
        </pc:spChg>
      </pc:sldChg>
      <pc:sldChg chg="modSp add mod">
        <pc:chgData name="ＦＡＮＧ Ｘｉｎｔａｏ(gr0475vx)" userId="f5a69607-3c73-4172-a63e-2f8eff800f7d" providerId="ADAL" clId="{C1936CA9-F825-D646-A90F-590E633DA5EC}" dt="2021-05-13T04:50:23.345" v="5442" actId="1076"/>
        <pc:sldMkLst>
          <pc:docMk/>
          <pc:sldMk cId="461812253" sldId="333"/>
        </pc:sldMkLst>
        <pc:spChg chg="mod">
          <ac:chgData name="ＦＡＮＧ Ｘｉｎｔａｏ(gr0475vx)" userId="f5a69607-3c73-4172-a63e-2f8eff800f7d" providerId="ADAL" clId="{C1936CA9-F825-D646-A90F-590E633DA5EC}" dt="2021-05-13T04:37:42.223" v="5354" actId="20577"/>
          <ac:spMkLst>
            <pc:docMk/>
            <pc:sldMk cId="461812253" sldId="333"/>
            <ac:spMk id="2" creationId="{0A8EF776-B10C-7643-A77C-B44AEC1D6DBA}"/>
          </ac:spMkLst>
        </pc:spChg>
        <pc:spChg chg="mod">
          <ac:chgData name="ＦＡＮＧ Ｘｉｎｔａｏ(gr0475vx)" userId="f5a69607-3c73-4172-a63e-2f8eff800f7d" providerId="ADAL" clId="{C1936CA9-F825-D646-A90F-590E633DA5EC}" dt="2021-05-13T04:50:23.345" v="5442" actId="1076"/>
          <ac:spMkLst>
            <pc:docMk/>
            <pc:sldMk cId="461812253" sldId="333"/>
            <ac:spMk id="4" creationId="{D8FC8467-D496-224C-ACD4-8A35923A2352}"/>
          </ac:spMkLst>
        </pc:spChg>
      </pc:sldChg>
      <pc:sldChg chg="modSp add mod ord">
        <pc:chgData name="ＦＡＮＧ Ｘｉｎｔａｏ(gr0475vx)" userId="f5a69607-3c73-4172-a63e-2f8eff800f7d" providerId="ADAL" clId="{C1936CA9-F825-D646-A90F-590E633DA5EC}" dt="2021-05-13T13:54:30.990" v="6438" actId="404"/>
        <pc:sldMkLst>
          <pc:docMk/>
          <pc:sldMk cId="172406544" sldId="334"/>
        </pc:sldMkLst>
        <pc:spChg chg="mod">
          <ac:chgData name="ＦＡＮＧ Ｘｉｎｔａｏ(gr0475vx)" userId="f5a69607-3c73-4172-a63e-2f8eff800f7d" providerId="ADAL" clId="{C1936CA9-F825-D646-A90F-590E633DA5EC}" dt="2021-05-13T04:44:26.226" v="5431" actId="20577"/>
          <ac:spMkLst>
            <pc:docMk/>
            <pc:sldMk cId="172406544" sldId="334"/>
            <ac:spMk id="2" creationId="{0A8EF776-B10C-7643-A77C-B44AEC1D6DBA}"/>
          </ac:spMkLst>
        </pc:spChg>
        <pc:spChg chg="mod">
          <ac:chgData name="ＦＡＮＧ Ｘｉｎｔａｏ(gr0475vx)" userId="f5a69607-3c73-4172-a63e-2f8eff800f7d" providerId="ADAL" clId="{C1936CA9-F825-D646-A90F-590E633DA5EC}" dt="2021-05-13T13:54:30.990" v="6438" actId="404"/>
          <ac:spMkLst>
            <pc:docMk/>
            <pc:sldMk cId="172406544" sldId="334"/>
            <ac:spMk id="4" creationId="{D8FC8467-D496-224C-ACD4-8A35923A2352}"/>
          </ac:spMkLst>
        </pc:spChg>
      </pc:sldChg>
      <pc:sldChg chg="modSp add mod">
        <pc:chgData name="ＦＡＮＧ Ｘｉｎｔａｏ(gr0475vx)" userId="f5a69607-3c73-4172-a63e-2f8eff800f7d" providerId="ADAL" clId="{C1936CA9-F825-D646-A90F-590E633DA5EC}" dt="2021-05-13T05:02:25.746" v="5576" actId="403"/>
        <pc:sldMkLst>
          <pc:docMk/>
          <pc:sldMk cId="4257029170" sldId="335"/>
        </pc:sldMkLst>
        <pc:spChg chg="mod">
          <ac:chgData name="ＦＡＮＧ Ｘｉｎｔａｏ(gr0475vx)" userId="f5a69607-3c73-4172-a63e-2f8eff800f7d" providerId="ADAL" clId="{C1936CA9-F825-D646-A90F-590E633DA5EC}" dt="2021-05-13T05:00:33.114" v="5559" actId="20577"/>
          <ac:spMkLst>
            <pc:docMk/>
            <pc:sldMk cId="4257029170" sldId="335"/>
            <ac:spMk id="2" creationId="{0A8EF776-B10C-7643-A77C-B44AEC1D6DBA}"/>
          </ac:spMkLst>
        </pc:spChg>
        <pc:spChg chg="mod">
          <ac:chgData name="ＦＡＮＧ Ｘｉｎｔａｏ(gr0475vx)" userId="f5a69607-3c73-4172-a63e-2f8eff800f7d" providerId="ADAL" clId="{C1936CA9-F825-D646-A90F-590E633DA5EC}" dt="2021-05-13T05:02:25.746" v="5576" actId="403"/>
          <ac:spMkLst>
            <pc:docMk/>
            <pc:sldMk cId="4257029170" sldId="335"/>
            <ac:spMk id="4" creationId="{D8FC8467-D496-224C-ACD4-8A35923A2352}"/>
          </ac:spMkLst>
        </pc:spChg>
      </pc:sldChg>
      <pc:sldChg chg="modSp add mod">
        <pc:chgData name="ＦＡＮＧ Ｘｉｎｔａｏ(gr0475vx)" userId="f5a69607-3c73-4172-a63e-2f8eff800f7d" providerId="ADAL" clId="{C1936CA9-F825-D646-A90F-590E633DA5EC}" dt="2021-05-14T01:11:43.295" v="6455" actId="20577"/>
        <pc:sldMkLst>
          <pc:docMk/>
          <pc:sldMk cId="1354515563" sldId="336"/>
        </pc:sldMkLst>
        <pc:spChg chg="mod">
          <ac:chgData name="ＦＡＮＧ Ｘｉｎｔａｏ(gr0475vx)" userId="f5a69607-3c73-4172-a63e-2f8eff800f7d" providerId="ADAL" clId="{C1936CA9-F825-D646-A90F-590E633DA5EC}" dt="2021-05-13T05:47:13.913" v="5805" actId="20577"/>
          <ac:spMkLst>
            <pc:docMk/>
            <pc:sldMk cId="1354515563" sldId="336"/>
            <ac:spMk id="2" creationId="{0A8EF776-B10C-7643-A77C-B44AEC1D6DBA}"/>
          </ac:spMkLst>
        </pc:spChg>
        <pc:spChg chg="mod">
          <ac:chgData name="ＦＡＮＧ Ｘｉｎｔａｏ(gr0475vx)" userId="f5a69607-3c73-4172-a63e-2f8eff800f7d" providerId="ADAL" clId="{C1936CA9-F825-D646-A90F-590E633DA5EC}" dt="2021-05-14T01:11:43.295" v="6455" actId="20577"/>
          <ac:spMkLst>
            <pc:docMk/>
            <pc:sldMk cId="1354515563" sldId="336"/>
            <ac:spMk id="4" creationId="{D8FC8467-D496-224C-ACD4-8A35923A2352}"/>
          </ac:spMkLst>
        </pc:spChg>
      </pc:sldChg>
      <pc:sldChg chg="modSp add mod ord">
        <pc:chgData name="ＦＡＮＧ Ｘｉｎｔａｏ(gr0475vx)" userId="f5a69607-3c73-4172-a63e-2f8eff800f7d" providerId="ADAL" clId="{C1936CA9-F825-D646-A90F-590E633DA5EC}" dt="2021-05-13T06:37:52.395" v="6405" actId="207"/>
        <pc:sldMkLst>
          <pc:docMk/>
          <pc:sldMk cId="360609262" sldId="337"/>
        </pc:sldMkLst>
        <pc:spChg chg="mod">
          <ac:chgData name="ＦＡＮＧ Ｘｉｎｔａｏ(gr0475vx)" userId="f5a69607-3c73-4172-a63e-2f8eff800f7d" providerId="ADAL" clId="{C1936CA9-F825-D646-A90F-590E633DA5EC}" dt="2021-05-13T06:06:38.816" v="6013" actId="20577"/>
          <ac:spMkLst>
            <pc:docMk/>
            <pc:sldMk cId="360609262" sldId="337"/>
            <ac:spMk id="2" creationId="{0A8EF776-B10C-7643-A77C-B44AEC1D6DBA}"/>
          </ac:spMkLst>
        </pc:spChg>
        <pc:spChg chg="mod">
          <ac:chgData name="ＦＡＮＧ Ｘｉｎｔａｏ(gr0475vx)" userId="f5a69607-3c73-4172-a63e-2f8eff800f7d" providerId="ADAL" clId="{C1936CA9-F825-D646-A90F-590E633DA5EC}" dt="2021-05-13T06:37:52.395" v="6405" actId="207"/>
          <ac:spMkLst>
            <pc:docMk/>
            <pc:sldMk cId="360609262" sldId="337"/>
            <ac:spMk id="4" creationId="{D8FC8467-D496-224C-ACD4-8A35923A2352}"/>
          </ac:spMkLst>
        </pc:spChg>
      </pc:sldChg>
      <pc:sldChg chg="modSp add mod ord">
        <pc:chgData name="ＦＡＮＧ Ｘｉｎｔａｏ(gr0475vx)" userId="f5a69607-3c73-4172-a63e-2f8eff800f7d" providerId="ADAL" clId="{C1936CA9-F825-D646-A90F-590E633DA5EC}" dt="2021-05-13T06:43:35.079" v="6435" actId="403"/>
        <pc:sldMkLst>
          <pc:docMk/>
          <pc:sldMk cId="2309004398" sldId="338"/>
        </pc:sldMkLst>
        <pc:spChg chg="mod">
          <ac:chgData name="ＦＡＮＧ Ｘｉｎｔａｏ(gr0475vx)" userId="f5a69607-3c73-4172-a63e-2f8eff800f7d" providerId="ADAL" clId="{C1936CA9-F825-D646-A90F-590E633DA5EC}" dt="2021-05-13T06:06:52.212" v="6017" actId="20577"/>
          <ac:spMkLst>
            <pc:docMk/>
            <pc:sldMk cId="2309004398" sldId="338"/>
            <ac:spMk id="2" creationId="{0A8EF776-B10C-7643-A77C-B44AEC1D6DBA}"/>
          </ac:spMkLst>
        </pc:spChg>
        <pc:spChg chg="mod">
          <ac:chgData name="ＦＡＮＧ Ｘｉｎｔａｏ(gr0475vx)" userId="f5a69607-3c73-4172-a63e-2f8eff800f7d" providerId="ADAL" clId="{C1936CA9-F825-D646-A90F-590E633DA5EC}" dt="2021-05-13T06:43:35.079" v="6435" actId="403"/>
          <ac:spMkLst>
            <pc:docMk/>
            <pc:sldMk cId="2309004398" sldId="338"/>
            <ac:spMk id="4" creationId="{D8FC8467-D496-224C-ACD4-8A35923A2352}"/>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 ＦＡＮＧ Ｘｉｎｔａｏ" userId="f5a69607-3c73-4172-a63e-2f8eff800f7d" providerId="ADAL" clId="{ADCC9CBD-1CDF-E048-ACC3-E6F97C5F634E}"/>
    <pc:docChg chg="custSel addSld modSld">
      <pc:chgData name=" ＦＡＮＧ Ｘｉｎｔａｏ" userId="f5a69607-3c73-4172-a63e-2f8eff800f7d" providerId="ADAL" clId="{ADCC9CBD-1CDF-E048-ACC3-E6F97C5F634E}" dt="2021-10-07T09:44:14.670" v="1363" actId="20577"/>
      <pc:docMkLst>
        <pc:docMk/>
      </pc:docMkLst>
      <pc:sldChg chg="modSp mod">
        <pc:chgData name=" ＦＡＮＧ Ｘｉｎｔａｏ" userId="f5a69607-3c73-4172-a63e-2f8eff800f7d" providerId="ADAL" clId="{ADCC9CBD-1CDF-E048-ACC3-E6F97C5F634E}" dt="2021-10-07T09:18:42.882" v="642" actId="20577"/>
        <pc:sldMkLst>
          <pc:docMk/>
          <pc:sldMk cId="2546845153" sldId="366"/>
        </pc:sldMkLst>
        <pc:spChg chg="mod">
          <ac:chgData name=" ＦＡＮＧ Ｘｉｎｔａｏ" userId="f5a69607-3c73-4172-a63e-2f8eff800f7d" providerId="ADAL" clId="{ADCC9CBD-1CDF-E048-ACC3-E6F97C5F634E}" dt="2021-10-07T09:13:01.903" v="359" actId="20577"/>
          <ac:spMkLst>
            <pc:docMk/>
            <pc:sldMk cId="2546845153" sldId="366"/>
            <ac:spMk id="2" creationId="{6CA51CBF-1CF7-2C4E-A052-82A87C20A5B8}"/>
          </ac:spMkLst>
        </pc:spChg>
        <pc:spChg chg="mod">
          <ac:chgData name=" ＦＡＮＧ Ｘｉｎｔａｏ" userId="f5a69607-3c73-4172-a63e-2f8eff800f7d" providerId="ADAL" clId="{ADCC9CBD-1CDF-E048-ACC3-E6F97C5F634E}" dt="2021-10-07T09:18:42.882" v="642" actId="20577"/>
          <ac:spMkLst>
            <pc:docMk/>
            <pc:sldMk cId="2546845153" sldId="366"/>
            <ac:spMk id="4" creationId="{3C8F1BE0-FCA2-8C47-A9C4-BA3AA37FA064}"/>
          </ac:spMkLst>
        </pc:spChg>
      </pc:sldChg>
      <pc:sldChg chg="modSp mod">
        <pc:chgData name=" ＦＡＮＧ Ｘｉｎｔａｏ" userId="f5a69607-3c73-4172-a63e-2f8eff800f7d" providerId="ADAL" clId="{ADCC9CBD-1CDF-E048-ACC3-E6F97C5F634E}" dt="2021-10-07T09:39:44.236" v="1129" actId="20577"/>
        <pc:sldMkLst>
          <pc:docMk/>
          <pc:sldMk cId="1643628781" sldId="367"/>
        </pc:sldMkLst>
        <pc:spChg chg="mod">
          <ac:chgData name=" ＦＡＮＧ Ｘｉｎｔａｏ" userId="f5a69607-3c73-4172-a63e-2f8eff800f7d" providerId="ADAL" clId="{ADCC9CBD-1CDF-E048-ACC3-E6F97C5F634E}" dt="2021-10-07T09:39:44.236" v="1129" actId="20577"/>
          <ac:spMkLst>
            <pc:docMk/>
            <pc:sldMk cId="1643628781" sldId="367"/>
            <ac:spMk id="4" creationId="{3C8F1BE0-FCA2-8C47-A9C4-BA3AA37FA064}"/>
          </ac:spMkLst>
        </pc:spChg>
      </pc:sldChg>
      <pc:sldChg chg="modSp add mod">
        <pc:chgData name=" ＦＡＮＧ Ｘｉｎｔａｏ" userId="f5a69607-3c73-4172-a63e-2f8eff800f7d" providerId="ADAL" clId="{ADCC9CBD-1CDF-E048-ACC3-E6F97C5F634E}" dt="2021-10-07T06:16:04.437" v="38" actId="20577"/>
        <pc:sldMkLst>
          <pc:docMk/>
          <pc:sldMk cId="3286293779" sldId="368"/>
        </pc:sldMkLst>
        <pc:spChg chg="mod">
          <ac:chgData name=" ＦＡＮＧ Ｘｉｎｔａｏ" userId="f5a69607-3c73-4172-a63e-2f8eff800f7d" providerId="ADAL" clId="{ADCC9CBD-1CDF-E048-ACC3-E6F97C5F634E}" dt="2021-10-07T06:15:54.434" v="37" actId="20577"/>
          <ac:spMkLst>
            <pc:docMk/>
            <pc:sldMk cId="3286293779" sldId="368"/>
            <ac:spMk id="2" creationId="{6CA51CBF-1CF7-2C4E-A052-82A87C20A5B8}"/>
          </ac:spMkLst>
        </pc:spChg>
        <pc:spChg chg="mod">
          <ac:chgData name=" ＦＡＮＧ Ｘｉｎｔａｏ" userId="f5a69607-3c73-4172-a63e-2f8eff800f7d" providerId="ADAL" clId="{ADCC9CBD-1CDF-E048-ACC3-E6F97C5F634E}" dt="2021-10-07T06:16:04.437" v="38" actId="20577"/>
          <ac:spMkLst>
            <pc:docMk/>
            <pc:sldMk cId="3286293779" sldId="368"/>
            <ac:spMk id="4" creationId="{3C8F1BE0-FCA2-8C47-A9C4-BA3AA37FA064}"/>
          </ac:spMkLst>
        </pc:spChg>
      </pc:sldChg>
      <pc:sldChg chg="modSp add mod">
        <pc:chgData name=" ＦＡＮＧ Ｘｉｎｔａｏ" userId="f5a69607-3c73-4172-a63e-2f8eff800f7d" providerId="ADAL" clId="{ADCC9CBD-1CDF-E048-ACC3-E6F97C5F634E}" dt="2021-10-07T09:44:14.670" v="1363" actId="20577"/>
        <pc:sldMkLst>
          <pc:docMk/>
          <pc:sldMk cId="605828670" sldId="369"/>
        </pc:sldMkLst>
        <pc:spChg chg="mod">
          <ac:chgData name=" ＦＡＮＧ Ｘｉｎｔａｏ" userId="f5a69607-3c73-4172-a63e-2f8eff800f7d" providerId="ADAL" clId="{ADCC9CBD-1CDF-E048-ACC3-E6F97C5F634E}" dt="2021-10-07T09:44:14.670" v="1363" actId="20577"/>
          <ac:spMkLst>
            <pc:docMk/>
            <pc:sldMk cId="605828670" sldId="369"/>
            <ac:spMk id="2" creationId="{6CA51CBF-1CF7-2C4E-A052-82A87C20A5B8}"/>
          </ac:spMkLst>
        </pc:spChg>
        <pc:spChg chg="mod">
          <ac:chgData name=" ＦＡＮＧ Ｘｉｎｔａｏ" userId="f5a69607-3c73-4172-a63e-2f8eff800f7d" providerId="ADAL" clId="{ADCC9CBD-1CDF-E048-ACC3-E6F97C5F634E}" dt="2021-10-07T09:44:05.411" v="1361" actId="20577"/>
          <ac:spMkLst>
            <pc:docMk/>
            <pc:sldMk cId="605828670" sldId="369"/>
            <ac:spMk id="4" creationId="{3C8F1BE0-FCA2-8C47-A9C4-BA3AA37FA064}"/>
          </ac:spMkLst>
        </pc:spChg>
      </pc:sldChg>
      <pc:sldChg chg="modSp add mod">
        <pc:chgData name=" ＦＡＮＧ Ｘｉｎｔａｏ" userId="f5a69607-3c73-4172-a63e-2f8eff800f7d" providerId="ADAL" clId="{ADCC9CBD-1CDF-E048-ACC3-E6F97C5F634E}" dt="2021-10-07T09:42:16.433" v="1218" actId="5793"/>
        <pc:sldMkLst>
          <pc:docMk/>
          <pc:sldMk cId="68716783" sldId="370"/>
        </pc:sldMkLst>
        <pc:spChg chg="mod">
          <ac:chgData name=" ＦＡＮＧ Ｘｉｎｔａｏ" userId="f5a69607-3c73-4172-a63e-2f8eff800f7d" providerId="ADAL" clId="{ADCC9CBD-1CDF-E048-ACC3-E6F97C5F634E}" dt="2021-10-07T09:06:25.042" v="111" actId="20577"/>
          <ac:spMkLst>
            <pc:docMk/>
            <pc:sldMk cId="68716783" sldId="370"/>
            <ac:spMk id="2" creationId="{6CA51CBF-1CF7-2C4E-A052-82A87C20A5B8}"/>
          </ac:spMkLst>
        </pc:spChg>
        <pc:spChg chg="mod">
          <ac:chgData name=" ＦＡＮＧ Ｘｉｎｔａｏ" userId="f5a69607-3c73-4172-a63e-2f8eff800f7d" providerId="ADAL" clId="{ADCC9CBD-1CDF-E048-ACC3-E6F97C5F634E}" dt="2021-10-07T09:42:16.433" v="1218" actId="5793"/>
          <ac:spMkLst>
            <pc:docMk/>
            <pc:sldMk cId="68716783" sldId="370"/>
            <ac:spMk id="4" creationId="{3C8F1BE0-FCA2-8C47-A9C4-BA3AA37FA064}"/>
          </ac:spMkLst>
        </pc:spChg>
      </pc:sldChg>
      <pc:sldChg chg="modSp add mod">
        <pc:chgData name=" ＦＡＮＧ Ｘｉｎｔａｏ" userId="f5a69607-3c73-4172-a63e-2f8eff800f7d" providerId="ADAL" clId="{ADCC9CBD-1CDF-E048-ACC3-E6F97C5F634E}" dt="2021-10-07T09:14:47.944" v="462" actId="20577"/>
        <pc:sldMkLst>
          <pc:docMk/>
          <pc:sldMk cId="4003370196" sldId="371"/>
        </pc:sldMkLst>
        <pc:spChg chg="mod">
          <ac:chgData name=" ＦＡＮＧ Ｘｉｎｔａｏ" userId="f5a69607-3c73-4172-a63e-2f8eff800f7d" providerId="ADAL" clId="{ADCC9CBD-1CDF-E048-ACC3-E6F97C5F634E}" dt="2021-10-07T09:08:38.013" v="234" actId="20577"/>
          <ac:spMkLst>
            <pc:docMk/>
            <pc:sldMk cId="4003370196" sldId="371"/>
            <ac:spMk id="2" creationId="{6CA51CBF-1CF7-2C4E-A052-82A87C20A5B8}"/>
          </ac:spMkLst>
        </pc:spChg>
        <pc:spChg chg="mod">
          <ac:chgData name=" ＦＡＮＧ Ｘｉｎｔａｏ" userId="f5a69607-3c73-4172-a63e-2f8eff800f7d" providerId="ADAL" clId="{ADCC9CBD-1CDF-E048-ACC3-E6F97C5F634E}" dt="2021-10-07T09:14:47.944" v="462" actId="20577"/>
          <ac:spMkLst>
            <pc:docMk/>
            <pc:sldMk cId="4003370196" sldId="371"/>
            <ac:spMk id="4" creationId="{3C8F1BE0-FCA2-8C47-A9C4-BA3AA37FA064}"/>
          </ac:spMkLst>
        </pc:spChg>
      </pc:sldChg>
      <pc:sldChg chg="modSp add mod">
        <pc:chgData name=" ＦＡＮＧ Ｘｉｎｔａｏ" userId="f5a69607-3c73-4172-a63e-2f8eff800f7d" providerId="ADAL" clId="{ADCC9CBD-1CDF-E048-ACC3-E6F97C5F634E}" dt="2021-10-07T09:16:28.791" v="565" actId="20577"/>
        <pc:sldMkLst>
          <pc:docMk/>
          <pc:sldMk cId="71842123" sldId="372"/>
        </pc:sldMkLst>
        <pc:spChg chg="mod">
          <ac:chgData name=" ＦＡＮＧ Ｘｉｎｔａｏ" userId="f5a69607-3c73-4172-a63e-2f8eff800f7d" providerId="ADAL" clId="{ADCC9CBD-1CDF-E048-ACC3-E6F97C5F634E}" dt="2021-10-07T09:08:45.991" v="237" actId="20577"/>
          <ac:spMkLst>
            <pc:docMk/>
            <pc:sldMk cId="71842123" sldId="372"/>
            <ac:spMk id="2" creationId="{6CA51CBF-1CF7-2C4E-A052-82A87C20A5B8}"/>
          </ac:spMkLst>
        </pc:spChg>
        <pc:spChg chg="mod">
          <ac:chgData name=" ＦＡＮＧ Ｘｉｎｔａｏ" userId="f5a69607-3c73-4172-a63e-2f8eff800f7d" providerId="ADAL" clId="{ADCC9CBD-1CDF-E048-ACC3-E6F97C5F634E}" dt="2021-10-07T09:16:28.791" v="565" actId="20577"/>
          <ac:spMkLst>
            <pc:docMk/>
            <pc:sldMk cId="71842123" sldId="372"/>
            <ac:spMk id="4" creationId="{3C8F1BE0-FCA2-8C47-A9C4-BA3AA37FA064}"/>
          </ac:spMkLst>
        </pc:spChg>
      </pc:sldChg>
      <pc:sldChg chg="modSp add mod">
        <pc:chgData name=" ＦＡＮＧ Ｘｉｎｔａｏ" userId="f5a69607-3c73-4172-a63e-2f8eff800f7d" providerId="ADAL" clId="{ADCC9CBD-1CDF-E048-ACC3-E6F97C5F634E}" dt="2021-10-07T09:13:38.271" v="381" actId="20577"/>
        <pc:sldMkLst>
          <pc:docMk/>
          <pc:sldMk cId="2787703025" sldId="373"/>
        </pc:sldMkLst>
        <pc:spChg chg="mod">
          <ac:chgData name=" ＦＡＮＧ Ｘｉｎｔａｏ" userId="f5a69607-3c73-4172-a63e-2f8eff800f7d" providerId="ADAL" clId="{ADCC9CBD-1CDF-E048-ACC3-E6F97C5F634E}" dt="2021-10-07T09:13:24.260" v="362" actId="20577"/>
          <ac:spMkLst>
            <pc:docMk/>
            <pc:sldMk cId="2787703025" sldId="373"/>
            <ac:spMk id="2" creationId="{6CA51CBF-1CF7-2C4E-A052-82A87C20A5B8}"/>
          </ac:spMkLst>
        </pc:spChg>
        <pc:spChg chg="mod">
          <ac:chgData name=" ＦＡＮＧ Ｘｉｎｔａｏ" userId="f5a69607-3c73-4172-a63e-2f8eff800f7d" providerId="ADAL" clId="{ADCC9CBD-1CDF-E048-ACC3-E6F97C5F634E}" dt="2021-10-07T09:13:38.271" v="381" actId="20577"/>
          <ac:spMkLst>
            <pc:docMk/>
            <pc:sldMk cId="2787703025" sldId="373"/>
            <ac:spMk id="4" creationId="{3C8F1BE0-FCA2-8C47-A9C4-BA3AA37FA064}"/>
          </ac:spMkLst>
        </pc:spChg>
      </pc:sldChg>
      <pc:sldChg chg="modSp add mod">
        <pc:chgData name=" ＦＡＮＧ Ｘｉｎｔａｏ" userId="f5a69607-3c73-4172-a63e-2f8eff800f7d" providerId="ADAL" clId="{ADCC9CBD-1CDF-E048-ACC3-E6F97C5F634E}" dt="2021-10-07T09:37:55.409" v="1099" actId="20577"/>
        <pc:sldMkLst>
          <pc:docMk/>
          <pc:sldMk cId="1063539414" sldId="374"/>
        </pc:sldMkLst>
        <pc:spChg chg="mod">
          <ac:chgData name=" ＦＡＮＧ Ｘｉｎｔａｏ" userId="f5a69607-3c73-4172-a63e-2f8eff800f7d" providerId="ADAL" clId="{ADCC9CBD-1CDF-E048-ACC3-E6F97C5F634E}" dt="2021-10-07T09:25:42.666" v="675" actId="20577"/>
          <ac:spMkLst>
            <pc:docMk/>
            <pc:sldMk cId="1063539414" sldId="374"/>
            <ac:spMk id="2" creationId="{6CA51CBF-1CF7-2C4E-A052-82A87C20A5B8}"/>
          </ac:spMkLst>
        </pc:spChg>
        <pc:spChg chg="mod">
          <ac:chgData name=" ＦＡＮＧ Ｘｉｎｔａｏ" userId="f5a69607-3c73-4172-a63e-2f8eff800f7d" providerId="ADAL" clId="{ADCC9CBD-1CDF-E048-ACC3-E6F97C5F634E}" dt="2021-10-07T09:37:55.409" v="1099" actId="20577"/>
          <ac:spMkLst>
            <pc:docMk/>
            <pc:sldMk cId="1063539414" sldId="374"/>
            <ac:spMk id="4" creationId="{3C8F1BE0-FCA2-8C47-A9C4-BA3AA37FA064}"/>
          </ac:spMkLst>
        </pc:sp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ＦＡＮＧ Ｘｉｎｔａｏ(gr0475vx)" userId="f5a69607-3c73-4172-a63e-2f8eff800f7d" providerId="ADAL" clId="{E2D1AABB-76ED-A348-8DCB-25EE9949F3BB}"/>
    <pc:docChg chg="undo custSel delSld modSld">
      <pc:chgData name="ＦＡＮＧ Ｘｉｎｔａｏ(gr0475vx)" userId="f5a69607-3c73-4172-a63e-2f8eff800f7d" providerId="ADAL" clId="{E2D1AABB-76ED-A348-8DCB-25EE9949F3BB}" dt="2021-06-16T23:48:23.006" v="30" actId="2696"/>
      <pc:docMkLst>
        <pc:docMk/>
      </pc:docMkLst>
      <pc:sldChg chg="modSp mod">
        <pc:chgData name="ＦＡＮＧ Ｘｉｎｔａｏ(gr0475vx)" userId="f5a69607-3c73-4172-a63e-2f8eff800f7d" providerId="ADAL" clId="{E2D1AABB-76ED-A348-8DCB-25EE9949F3BB}" dt="2021-06-16T23:46:38.677" v="29" actId="20577"/>
        <pc:sldMkLst>
          <pc:docMk/>
          <pc:sldMk cId="3527916796" sldId="256"/>
        </pc:sldMkLst>
        <pc:spChg chg="mod">
          <ac:chgData name="ＦＡＮＧ Ｘｉｎｔａｏ(gr0475vx)" userId="f5a69607-3c73-4172-a63e-2f8eff800f7d" providerId="ADAL" clId="{E2D1AABB-76ED-A348-8DCB-25EE9949F3BB}" dt="2021-06-16T23:46:38.677" v="29" actId="20577"/>
          <ac:spMkLst>
            <pc:docMk/>
            <pc:sldMk cId="3527916796" sldId="256"/>
            <ac:spMk id="8" creationId="{B013F1E0-8EFF-3D49-B889-08681EED31DD}"/>
          </ac:spMkLst>
        </pc:spChg>
      </pc:sldChg>
      <pc:sldChg chg="del">
        <pc:chgData name="ＦＡＮＧ Ｘｉｎｔａｏ(gr0475vx)" userId="f5a69607-3c73-4172-a63e-2f8eff800f7d" providerId="ADAL" clId="{E2D1AABB-76ED-A348-8DCB-25EE9949F3BB}" dt="2021-06-16T23:48:23.006" v="30" actId="2696"/>
        <pc:sldMkLst>
          <pc:docMk/>
          <pc:sldMk cId="2621240240" sldId="295"/>
        </pc:sldMkLst>
      </pc:sldChg>
      <pc:sldChg chg="del">
        <pc:chgData name="ＦＡＮＧ Ｘｉｎｔａｏ(gr0475vx)" userId="f5a69607-3c73-4172-a63e-2f8eff800f7d" providerId="ADAL" clId="{E2D1AABB-76ED-A348-8DCB-25EE9949F3BB}" dt="2021-06-16T23:48:23.006" v="30" actId="2696"/>
        <pc:sldMkLst>
          <pc:docMk/>
          <pc:sldMk cId="950065305" sldId="327"/>
        </pc:sldMkLst>
      </pc:sldChg>
      <pc:sldChg chg="del">
        <pc:chgData name="ＦＡＮＧ Ｘｉｎｔａｏ(gr0475vx)" userId="f5a69607-3c73-4172-a63e-2f8eff800f7d" providerId="ADAL" clId="{E2D1AABB-76ED-A348-8DCB-25EE9949F3BB}" dt="2021-06-16T23:48:23.006" v="30" actId="2696"/>
        <pc:sldMkLst>
          <pc:docMk/>
          <pc:sldMk cId="1142364531" sldId="341"/>
        </pc:sldMkLst>
      </pc:sldChg>
      <pc:sldChg chg="del">
        <pc:chgData name="ＦＡＮＧ Ｘｉｎｔａｏ(gr0475vx)" userId="f5a69607-3c73-4172-a63e-2f8eff800f7d" providerId="ADAL" clId="{E2D1AABB-76ED-A348-8DCB-25EE9949F3BB}" dt="2021-06-16T23:48:23.006" v="30" actId="2696"/>
        <pc:sldMkLst>
          <pc:docMk/>
          <pc:sldMk cId="1702204824" sldId="344"/>
        </pc:sldMkLst>
      </pc:sldChg>
      <pc:sldChg chg="del">
        <pc:chgData name="ＦＡＮＧ Ｘｉｎｔａｏ(gr0475vx)" userId="f5a69607-3c73-4172-a63e-2f8eff800f7d" providerId="ADAL" clId="{E2D1AABB-76ED-A348-8DCB-25EE9949F3BB}" dt="2021-06-16T23:48:23.006" v="30" actId="2696"/>
        <pc:sldMkLst>
          <pc:docMk/>
          <pc:sldMk cId="3339696787" sldId="345"/>
        </pc:sldMkLst>
      </pc:sldChg>
      <pc:sldChg chg="del">
        <pc:chgData name="ＦＡＮＧ Ｘｉｎｔａｏ(gr0475vx)" userId="f5a69607-3c73-4172-a63e-2f8eff800f7d" providerId="ADAL" clId="{E2D1AABB-76ED-A348-8DCB-25EE9949F3BB}" dt="2021-06-16T23:48:23.006" v="30" actId="2696"/>
        <pc:sldMkLst>
          <pc:docMk/>
          <pc:sldMk cId="1820155129" sldId="346"/>
        </pc:sldMkLst>
      </pc:sldChg>
      <pc:sldChg chg="del">
        <pc:chgData name="ＦＡＮＧ Ｘｉｎｔａｏ(gr0475vx)" userId="f5a69607-3c73-4172-a63e-2f8eff800f7d" providerId="ADAL" clId="{E2D1AABB-76ED-A348-8DCB-25EE9949F3BB}" dt="2021-06-16T23:48:23.006" v="30" actId="2696"/>
        <pc:sldMkLst>
          <pc:docMk/>
          <pc:sldMk cId="4246334356" sldId="347"/>
        </pc:sldMkLst>
      </pc:sldChg>
      <pc:sldChg chg="del">
        <pc:chgData name="ＦＡＮＧ Ｘｉｎｔａｏ(gr0475vx)" userId="f5a69607-3c73-4172-a63e-2f8eff800f7d" providerId="ADAL" clId="{E2D1AABB-76ED-A348-8DCB-25EE9949F3BB}" dt="2021-06-16T23:48:23.006" v="30" actId="2696"/>
        <pc:sldMkLst>
          <pc:docMk/>
          <pc:sldMk cId="33651134" sldId="348"/>
        </pc:sldMkLst>
      </pc:sldChg>
    </pc:docChg>
  </pc:docChgLst>
  <pc:docChgLst>
    <pc:chgData name=" ＦＡＮＧ Ｘｉｎｔａｏ" userId="f5a69607-3c73-4172-a63e-2f8eff800f7d" providerId="ADAL" clId="{CFAD1D11-4567-5841-ACA4-7A23C80C4E03}"/>
    <pc:docChg chg="undo custSel addSld delSld modSld sldOrd">
      <pc:chgData name=" ＦＡＮＧ Ｘｉｎｔａｏ" userId="f5a69607-3c73-4172-a63e-2f8eff800f7d" providerId="ADAL" clId="{CFAD1D11-4567-5841-ACA4-7A23C80C4E03}" dt="2021-09-30T07:01:25.895" v="1141"/>
      <pc:docMkLst>
        <pc:docMk/>
      </pc:docMkLst>
      <pc:sldChg chg="modSp mod">
        <pc:chgData name=" ＦＡＮＧ Ｘｉｎｔａｏ" userId="f5a69607-3c73-4172-a63e-2f8eff800f7d" providerId="ADAL" clId="{CFAD1D11-4567-5841-ACA4-7A23C80C4E03}" dt="2021-09-28T09:25:33.413" v="482" actId="20577"/>
        <pc:sldMkLst>
          <pc:docMk/>
          <pc:sldMk cId="3527916796" sldId="256"/>
        </pc:sldMkLst>
        <pc:spChg chg="mod">
          <ac:chgData name=" ＦＡＮＧ Ｘｉｎｔａｏ" userId="f5a69607-3c73-4172-a63e-2f8eff800f7d" providerId="ADAL" clId="{CFAD1D11-4567-5841-ACA4-7A23C80C4E03}" dt="2021-09-28T09:25:33.413" v="482" actId="20577"/>
          <ac:spMkLst>
            <pc:docMk/>
            <pc:sldMk cId="3527916796" sldId="256"/>
            <ac:spMk id="8" creationId="{B013F1E0-8EFF-3D49-B889-08681EED31DD}"/>
          </ac:spMkLst>
        </pc:spChg>
      </pc:sldChg>
      <pc:sldChg chg="modSp mod">
        <pc:chgData name=" ＦＡＮＧ Ｘｉｎｔａｏ" userId="f5a69607-3c73-4172-a63e-2f8eff800f7d" providerId="ADAL" clId="{CFAD1D11-4567-5841-ACA4-7A23C80C4E03}" dt="2021-09-29T08:39:31.903" v="816" actId="404"/>
        <pc:sldMkLst>
          <pc:docMk/>
          <pc:sldMk cId="1075561700" sldId="267"/>
        </pc:sldMkLst>
        <pc:spChg chg="mod">
          <ac:chgData name=" ＦＡＮＧ Ｘｉｎｔａｏ" userId="f5a69607-3c73-4172-a63e-2f8eff800f7d" providerId="ADAL" clId="{CFAD1D11-4567-5841-ACA4-7A23C80C4E03}" dt="2021-09-29T08:39:31.903" v="816" actId="404"/>
          <ac:spMkLst>
            <pc:docMk/>
            <pc:sldMk cId="1075561700" sldId="267"/>
            <ac:spMk id="3" creationId="{80DD6DD9-4DED-43D1-B8A0-AC78CFD0096E}"/>
          </ac:spMkLst>
        </pc:spChg>
      </pc:sldChg>
      <pc:sldChg chg="del ord">
        <pc:chgData name=" ＦＡＮＧ Ｘｉｎｔａｏ" userId="f5a69607-3c73-4172-a63e-2f8eff800f7d" providerId="ADAL" clId="{CFAD1D11-4567-5841-ACA4-7A23C80C4E03}" dt="2021-09-30T02:28:31.534" v="856" actId="2696"/>
        <pc:sldMkLst>
          <pc:docMk/>
          <pc:sldMk cId="2827441140" sldId="277"/>
        </pc:sldMkLst>
      </pc:sldChg>
      <pc:sldChg chg="addSp modSp mod ord modAnim">
        <pc:chgData name=" ＦＡＮＧ Ｘｉｎｔａｏ" userId="f5a69607-3c73-4172-a63e-2f8eff800f7d" providerId="ADAL" clId="{CFAD1D11-4567-5841-ACA4-7A23C80C4E03}" dt="2021-09-30T07:01:25.895" v="1141"/>
        <pc:sldMkLst>
          <pc:docMk/>
          <pc:sldMk cId="1854875444" sldId="292"/>
        </pc:sldMkLst>
        <pc:spChg chg="mod">
          <ac:chgData name=" ＦＡＮＧ Ｘｉｎｔａｏ" userId="f5a69607-3c73-4172-a63e-2f8eff800f7d" providerId="ADAL" clId="{CFAD1D11-4567-5841-ACA4-7A23C80C4E03}" dt="2021-09-28T09:46:51.561" v="690" actId="20577"/>
          <ac:spMkLst>
            <pc:docMk/>
            <pc:sldMk cId="1854875444" sldId="292"/>
            <ac:spMk id="3" creationId="{1EA9E5FF-7BBC-FF4A-B1E1-EA6150DFD3FC}"/>
          </ac:spMkLst>
        </pc:spChg>
        <pc:spChg chg="add mod">
          <ac:chgData name=" ＦＡＮＧ Ｘｉｎｔａｏ" userId="f5a69607-3c73-4172-a63e-2f8eff800f7d" providerId="ADAL" clId="{CFAD1D11-4567-5841-ACA4-7A23C80C4E03}" dt="2021-09-29T08:41:23.045" v="852" actId="1076"/>
          <ac:spMkLst>
            <pc:docMk/>
            <pc:sldMk cId="1854875444" sldId="292"/>
            <ac:spMk id="4" creationId="{21DA51EC-7301-0541-B686-B3806207D666}"/>
          </ac:spMkLst>
        </pc:spChg>
        <pc:spChg chg="add mod">
          <ac:chgData name=" ＦＡＮＧ Ｘｉｎｔａｏ" userId="f5a69607-3c73-4172-a63e-2f8eff800f7d" providerId="ADAL" clId="{CFAD1D11-4567-5841-ACA4-7A23C80C4E03}" dt="2021-09-29T08:41:32.444" v="853" actId="14100"/>
          <ac:spMkLst>
            <pc:docMk/>
            <pc:sldMk cId="1854875444" sldId="292"/>
            <ac:spMk id="7" creationId="{3629C7CD-C32D-C849-B4B8-C03521F34A89}"/>
          </ac:spMkLst>
        </pc:spChg>
        <pc:picChg chg="mod">
          <ac:chgData name=" ＦＡＮＧ Ｘｉｎｔａｏ" userId="f5a69607-3c73-4172-a63e-2f8eff800f7d" providerId="ADAL" clId="{CFAD1D11-4567-5841-ACA4-7A23C80C4E03}" dt="2021-09-29T08:40:36.126" v="818" actId="1076"/>
          <ac:picMkLst>
            <pc:docMk/>
            <pc:sldMk cId="1854875444" sldId="292"/>
            <ac:picMk id="9" creationId="{B6FCB7E2-814F-BD4B-8F39-F4D41A0A8321}"/>
          </ac:picMkLst>
        </pc:picChg>
      </pc:sldChg>
      <pc:sldChg chg="modSp mod">
        <pc:chgData name=" ＦＡＮＧ Ｘｉｎｔａｏ" userId="f5a69607-3c73-4172-a63e-2f8eff800f7d" providerId="ADAL" clId="{CFAD1D11-4567-5841-ACA4-7A23C80C4E03}" dt="2021-09-29T08:38:47.073" v="814" actId="5793"/>
        <pc:sldMkLst>
          <pc:docMk/>
          <pc:sldMk cId="2689981119" sldId="321"/>
        </pc:sldMkLst>
        <pc:graphicFrameChg chg="modGraphic">
          <ac:chgData name=" ＦＡＮＧ Ｘｉｎｔａｏ" userId="f5a69607-3c73-4172-a63e-2f8eff800f7d" providerId="ADAL" clId="{CFAD1D11-4567-5841-ACA4-7A23C80C4E03}" dt="2021-09-29T08:38:47.073" v="814" actId="5793"/>
          <ac:graphicFrameMkLst>
            <pc:docMk/>
            <pc:sldMk cId="2689981119" sldId="321"/>
            <ac:graphicFrameMk id="7" creationId="{BC435127-E38C-2B49-AC42-BDACDBAD73AB}"/>
          </ac:graphicFrameMkLst>
        </pc:graphicFrameChg>
      </pc:sldChg>
      <pc:sldChg chg="addSp modSp mod ord">
        <pc:chgData name=" ＦＡＮＧ Ｘｉｎｔａｏ" userId="f5a69607-3c73-4172-a63e-2f8eff800f7d" providerId="ADAL" clId="{CFAD1D11-4567-5841-ACA4-7A23C80C4E03}" dt="2021-09-29T08:38:16.077" v="800" actId="20577"/>
        <pc:sldMkLst>
          <pc:docMk/>
          <pc:sldMk cId="3992963441" sldId="353"/>
        </pc:sldMkLst>
        <pc:spChg chg="add mod">
          <ac:chgData name=" ＦＡＮＧ Ｘｉｎｔａｏ" userId="f5a69607-3c73-4172-a63e-2f8eff800f7d" providerId="ADAL" clId="{CFAD1D11-4567-5841-ACA4-7A23C80C4E03}" dt="2021-09-28T09:37:06.693" v="506" actId="1038"/>
          <ac:spMkLst>
            <pc:docMk/>
            <pc:sldMk cId="3992963441" sldId="353"/>
            <ac:spMk id="3" creationId="{427759DA-27D5-9B41-AD71-766A6A9FACDC}"/>
          </ac:spMkLst>
        </pc:spChg>
        <pc:spChg chg="add mod">
          <ac:chgData name=" ＦＡＮＧ Ｘｉｎｔａｏ" userId="f5a69607-3c73-4172-a63e-2f8eff800f7d" providerId="ADAL" clId="{CFAD1D11-4567-5841-ACA4-7A23C80C4E03}" dt="2021-09-28T09:37:39.292" v="525" actId="1076"/>
          <ac:spMkLst>
            <pc:docMk/>
            <pc:sldMk cId="3992963441" sldId="353"/>
            <ac:spMk id="4" creationId="{5F912746-16FB-6245-ADF9-696FB9C26436}"/>
          </ac:spMkLst>
        </pc:spChg>
        <pc:spChg chg="add mod">
          <ac:chgData name=" ＦＡＮＧ Ｘｉｎｔａｏ" userId="f5a69607-3c73-4172-a63e-2f8eff800f7d" providerId="ADAL" clId="{CFAD1D11-4567-5841-ACA4-7A23C80C4E03}" dt="2021-09-28T09:37:52.196" v="528" actId="14100"/>
          <ac:spMkLst>
            <pc:docMk/>
            <pc:sldMk cId="3992963441" sldId="353"/>
            <ac:spMk id="7" creationId="{2A09C0FE-30AF-034E-86E9-0BD35830C013}"/>
          </ac:spMkLst>
        </pc:spChg>
        <pc:spChg chg="add mod">
          <ac:chgData name=" ＦＡＮＧ Ｘｉｎｔａｏ" userId="f5a69607-3c73-4172-a63e-2f8eff800f7d" providerId="ADAL" clId="{CFAD1D11-4567-5841-ACA4-7A23C80C4E03}" dt="2021-09-28T09:38:51.198" v="589" actId="1076"/>
          <ac:spMkLst>
            <pc:docMk/>
            <pc:sldMk cId="3992963441" sldId="353"/>
            <ac:spMk id="8" creationId="{175185EC-E823-0F4E-B623-BF954E67D50D}"/>
          </ac:spMkLst>
        </pc:spChg>
        <pc:graphicFrameChg chg="mod modGraphic">
          <ac:chgData name=" ＦＡＮＧ Ｘｉｎｔａｏ" userId="f5a69607-3c73-4172-a63e-2f8eff800f7d" providerId="ADAL" clId="{CFAD1D11-4567-5841-ACA4-7A23C80C4E03}" dt="2021-09-29T08:38:16.077" v="800" actId="20577"/>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CFAD1D11-4567-5841-ACA4-7A23C80C4E03}" dt="2021-09-30T03:03:14.185" v="878" actId="20577"/>
        <pc:sldMkLst>
          <pc:docMk/>
          <pc:sldMk cId="3834671899" sldId="358"/>
        </pc:sldMkLst>
        <pc:spChg chg="mod">
          <ac:chgData name=" ＦＡＮＧ Ｘｉｎｔａｏ" userId="f5a69607-3c73-4172-a63e-2f8eff800f7d" providerId="ADAL" clId="{CFAD1D11-4567-5841-ACA4-7A23C80C4E03}" dt="2021-09-30T03:03:14.185" v="878" actId="20577"/>
          <ac:spMkLst>
            <pc:docMk/>
            <pc:sldMk cId="3834671899" sldId="358"/>
            <ac:spMk id="2" creationId="{6CA51CBF-1CF7-2C4E-A052-82A87C20A5B8}"/>
          </ac:spMkLst>
        </pc:spChg>
      </pc:sldChg>
      <pc:sldChg chg="modSp mod">
        <pc:chgData name=" ＦＡＮＧ Ｘｉｎｔａｏ" userId="f5a69607-3c73-4172-a63e-2f8eff800f7d" providerId="ADAL" clId="{CFAD1D11-4567-5841-ACA4-7A23C80C4E03}" dt="2021-09-30T03:13:03.777" v="885" actId="20577"/>
        <pc:sldMkLst>
          <pc:docMk/>
          <pc:sldMk cId="455829792" sldId="361"/>
        </pc:sldMkLst>
        <pc:spChg chg="mod">
          <ac:chgData name=" ＦＡＮＧ Ｘｉｎｔａｏ" userId="f5a69607-3c73-4172-a63e-2f8eff800f7d" providerId="ADAL" clId="{CFAD1D11-4567-5841-ACA4-7A23C80C4E03}" dt="2021-09-27T07:03:42.941" v="41" actId="20577"/>
          <ac:spMkLst>
            <pc:docMk/>
            <pc:sldMk cId="455829792" sldId="361"/>
            <ac:spMk id="2" creationId="{6CA51CBF-1CF7-2C4E-A052-82A87C20A5B8}"/>
          </ac:spMkLst>
        </pc:spChg>
        <pc:spChg chg="mod">
          <ac:chgData name=" ＦＡＮＧ Ｘｉｎｔａｏ" userId="f5a69607-3c73-4172-a63e-2f8eff800f7d" providerId="ADAL" clId="{CFAD1D11-4567-5841-ACA4-7A23C80C4E03}" dt="2021-09-30T03:13:03.777" v="885" actId="20577"/>
          <ac:spMkLst>
            <pc:docMk/>
            <pc:sldMk cId="455829792" sldId="361"/>
            <ac:spMk id="4" creationId="{3C8F1BE0-FCA2-8C47-A9C4-BA3AA37FA064}"/>
          </ac:spMkLst>
        </pc:spChg>
      </pc:sldChg>
      <pc:sldChg chg="ord">
        <pc:chgData name=" ＦＡＮＧ Ｘｉｎｔａｏ" userId="f5a69607-3c73-4172-a63e-2f8eff800f7d" providerId="ADAL" clId="{CFAD1D11-4567-5841-ACA4-7A23C80C4E03}" dt="2021-09-28T09:49:14.416" v="691" actId="20578"/>
        <pc:sldMkLst>
          <pc:docMk/>
          <pc:sldMk cId="1831318354" sldId="362"/>
        </pc:sldMkLst>
      </pc:sldChg>
      <pc:sldChg chg="modSp add mod">
        <pc:chgData name=" ＦＡＮＧ Ｘｉｎｔａｏ" userId="f5a69607-3c73-4172-a63e-2f8eff800f7d" providerId="ADAL" clId="{CFAD1D11-4567-5841-ACA4-7A23C80C4E03}" dt="2021-09-28T09:50:05.455" v="701" actId="20577"/>
        <pc:sldMkLst>
          <pc:docMk/>
          <pc:sldMk cId="2546845153" sldId="366"/>
        </pc:sldMkLst>
        <pc:spChg chg="mod">
          <ac:chgData name=" ＦＡＮＧ Ｘｉｎｔａｏ" userId="f5a69607-3c73-4172-a63e-2f8eff800f7d" providerId="ADAL" clId="{CFAD1D11-4567-5841-ACA4-7A23C80C4E03}" dt="2021-09-28T09:50:05.455" v="701" actId="20577"/>
          <ac:spMkLst>
            <pc:docMk/>
            <pc:sldMk cId="2546845153" sldId="366"/>
            <ac:spMk id="4" creationId="{3C8F1BE0-FCA2-8C47-A9C4-BA3AA37FA064}"/>
          </ac:spMkLst>
        </pc:spChg>
      </pc:sldChg>
      <pc:sldChg chg="modSp add mod">
        <pc:chgData name=" ＦＡＮＧ Ｘｉｎｔａｏ" userId="f5a69607-3c73-4172-a63e-2f8eff800f7d" providerId="ADAL" clId="{CFAD1D11-4567-5841-ACA4-7A23C80C4E03}" dt="2021-09-30T03:50:00.841" v="1139" actId="20577"/>
        <pc:sldMkLst>
          <pc:docMk/>
          <pc:sldMk cId="1643628781" sldId="367"/>
        </pc:sldMkLst>
        <pc:spChg chg="mod">
          <ac:chgData name=" ＦＡＮＧ Ｘｉｎｔａｏ" userId="f5a69607-3c73-4172-a63e-2f8eff800f7d" providerId="ADAL" clId="{CFAD1D11-4567-5841-ACA4-7A23C80C4E03}" dt="2021-09-29T08:44:37.285" v="855" actId="20577"/>
          <ac:spMkLst>
            <pc:docMk/>
            <pc:sldMk cId="1643628781" sldId="367"/>
            <ac:spMk id="2" creationId="{6CA51CBF-1CF7-2C4E-A052-82A87C20A5B8}"/>
          </ac:spMkLst>
        </pc:spChg>
        <pc:spChg chg="mod">
          <ac:chgData name=" ＦＡＮＧ Ｘｉｎｔａｏ" userId="f5a69607-3c73-4172-a63e-2f8eff800f7d" providerId="ADAL" clId="{CFAD1D11-4567-5841-ACA4-7A23C80C4E03}" dt="2021-09-30T03:50:00.841" v="1139" actId="20577"/>
          <ac:spMkLst>
            <pc:docMk/>
            <pc:sldMk cId="1643628781" sldId="367"/>
            <ac:spMk id="4" creationId="{3C8F1BE0-FCA2-8C47-A9C4-BA3AA37FA064}"/>
          </ac:spMkLst>
        </pc:spChg>
      </pc:sldChg>
    </pc:docChg>
  </pc:docChgLst>
  <pc:docChgLst>
    <pc:chgData name="ＦＡＮＧ Ｘｉｎｔａｏ(gr0475vx)" userId="f5a69607-3c73-4172-a63e-2f8eff800f7d" providerId="ADAL" clId="{B5FB9DA7-C7DE-6F43-AEDA-3466870C1D96}"/>
    <pc:docChg chg="undo custSel modSld">
      <pc:chgData name="ＦＡＮＧ Ｘｉｎｔａｏ(gr0475vx)" userId="f5a69607-3c73-4172-a63e-2f8eff800f7d" providerId="ADAL" clId="{B5FB9DA7-C7DE-6F43-AEDA-3466870C1D96}" dt="2021-04-15T01:17:00.649" v="3" actId="1076"/>
      <pc:docMkLst>
        <pc:docMk/>
      </pc:docMkLst>
      <pc:sldChg chg="modSp mod">
        <pc:chgData name="ＦＡＮＧ Ｘｉｎｔａｏ(gr0475vx)" userId="f5a69607-3c73-4172-a63e-2f8eff800f7d" providerId="ADAL" clId="{B5FB9DA7-C7DE-6F43-AEDA-3466870C1D96}" dt="2021-04-15T01:17:00.649" v="3" actId="1076"/>
        <pc:sldMkLst>
          <pc:docMk/>
          <pc:sldMk cId="3527916796" sldId="256"/>
        </pc:sldMkLst>
        <pc:spChg chg="mod">
          <ac:chgData name="ＦＡＮＧ Ｘｉｎｔａｏ(gr0475vx)" userId="f5a69607-3c73-4172-a63e-2f8eff800f7d" providerId="ADAL" clId="{B5FB9DA7-C7DE-6F43-AEDA-3466870C1D96}" dt="2021-04-15T01:16:42.644" v="2" actId="2711"/>
          <ac:spMkLst>
            <pc:docMk/>
            <pc:sldMk cId="3527916796" sldId="256"/>
            <ac:spMk id="2" creationId="{C09F0BFF-3663-0E4B-A023-6B2E72947AE0}"/>
          </ac:spMkLst>
        </pc:spChg>
        <pc:spChg chg="mod">
          <ac:chgData name="ＦＡＮＧ Ｘｉｎｔａｏ(gr0475vx)" userId="f5a69607-3c73-4172-a63e-2f8eff800f7d" providerId="ADAL" clId="{B5FB9DA7-C7DE-6F43-AEDA-3466870C1D96}" dt="2021-04-15T01:17:00.649" v="3" actId="1076"/>
          <ac:spMkLst>
            <pc:docMk/>
            <pc:sldMk cId="3527916796" sldId="256"/>
            <ac:spMk id="8" creationId="{B013F1E0-8EFF-3D49-B889-08681EED31DD}"/>
          </ac:spMkLst>
        </pc:spChg>
      </pc:sldChg>
    </pc:docChg>
  </pc:docChgLst>
  <pc:docChgLst>
    <pc:chgData name="ＦＡＮＧ Ｘｉｎｔａｏ(gr0475vx)" userId="f5a69607-3c73-4172-a63e-2f8eff800f7d" providerId="ADAL" clId="{8400153C-FE92-8146-8813-0B8EE3F5F82B}"/>
    <pc:docChg chg="custSel addSld delSld modSld sldOrd">
      <pc:chgData name="ＦＡＮＧ Ｘｉｎｔａｏ(gr0475vx)" userId="f5a69607-3c73-4172-a63e-2f8eff800f7d" providerId="ADAL" clId="{8400153C-FE92-8146-8813-0B8EE3F5F82B}" dt="2021-04-14T07:05:47.799" v="1655" actId="2696"/>
      <pc:docMkLst>
        <pc:docMk/>
      </pc:docMkLst>
      <pc:sldChg chg="addSp delSp modSp mod">
        <pc:chgData name="ＦＡＮＧ Ｘｉｎｔａｏ(gr0475vx)" userId="f5a69607-3c73-4172-a63e-2f8eff800f7d" providerId="ADAL" clId="{8400153C-FE92-8146-8813-0B8EE3F5F82B}" dt="2021-03-26T10:00:36.063" v="121" actId="2711"/>
        <pc:sldMkLst>
          <pc:docMk/>
          <pc:sldMk cId="3527916796" sldId="256"/>
        </pc:sldMkLst>
        <pc:spChg chg="del">
          <ac:chgData name="ＦＡＮＧ Ｘｉｎｔａｏ(gr0475vx)" userId="f5a69607-3c73-4172-a63e-2f8eff800f7d" providerId="ADAL" clId="{8400153C-FE92-8146-8813-0B8EE3F5F82B}" dt="2021-03-26T09:57:07.803" v="78" actId="478"/>
          <ac:spMkLst>
            <pc:docMk/>
            <pc:sldMk cId="3527916796" sldId="256"/>
            <ac:spMk id="3" creationId="{46A281A4-4538-8A49-85CB-2AF8BE1E5BE8}"/>
          </ac:spMkLst>
        </pc:spChg>
        <pc:spChg chg="del mod">
          <ac:chgData name="ＦＡＮＧ Ｘｉｎｔａｏ(gr0475vx)" userId="f5a69607-3c73-4172-a63e-2f8eff800f7d" providerId="ADAL" clId="{8400153C-FE92-8146-8813-0B8EE3F5F82B}" dt="2021-03-26T09:55:15.542" v="44" actId="478"/>
          <ac:spMkLst>
            <pc:docMk/>
            <pc:sldMk cId="3527916796" sldId="256"/>
            <ac:spMk id="6" creationId="{F71AFA9A-5AFD-7E41-B85A-4618D969194B}"/>
          </ac:spMkLst>
        </pc:spChg>
        <pc:spChg chg="add del mod">
          <ac:chgData name="ＦＡＮＧ Ｘｉｎｔａｏ(gr0475vx)" userId="f5a69607-3c73-4172-a63e-2f8eff800f7d" providerId="ADAL" clId="{8400153C-FE92-8146-8813-0B8EE3F5F82B}" dt="2021-03-26T09:56:30.454" v="49" actId="478"/>
          <ac:spMkLst>
            <pc:docMk/>
            <pc:sldMk cId="3527916796" sldId="256"/>
            <ac:spMk id="7" creationId="{FEED213B-1944-0145-A9A6-85D7BA2DA0F3}"/>
          </ac:spMkLst>
        </pc:spChg>
        <pc:spChg chg="add mod">
          <ac:chgData name="ＦＡＮＧ Ｘｉｎｔａｏ(gr0475vx)" userId="f5a69607-3c73-4172-a63e-2f8eff800f7d" providerId="ADAL" clId="{8400153C-FE92-8146-8813-0B8EE3F5F82B}" dt="2021-03-26T10:00:36.063" v="121" actId="2711"/>
          <ac:spMkLst>
            <pc:docMk/>
            <pc:sldMk cId="3527916796" sldId="256"/>
            <ac:spMk id="8" creationId="{B013F1E0-8EFF-3D49-B889-08681EED31DD}"/>
          </ac:spMkLst>
        </pc:spChg>
      </pc:sldChg>
      <pc:sldChg chg="delSp mod">
        <pc:chgData name="ＦＡＮＧ Ｘｉｎｔａｏ(gr0475vx)" userId="f5a69607-3c73-4172-a63e-2f8eff800f7d" providerId="ADAL" clId="{8400153C-FE92-8146-8813-0B8EE3F5F82B}" dt="2021-03-26T09:57:12.450" v="79" actId="478"/>
        <pc:sldMkLst>
          <pc:docMk/>
          <pc:sldMk cId="1944543615" sldId="265"/>
        </pc:sldMkLst>
        <pc:spChg chg="del">
          <ac:chgData name="ＦＡＮＧ Ｘｉｎｔａｏ(gr0475vx)" userId="f5a69607-3c73-4172-a63e-2f8eff800f7d" providerId="ADAL" clId="{8400153C-FE92-8146-8813-0B8EE3F5F82B}" dt="2021-03-26T09:57:12.450" v="79" actId="478"/>
          <ac:spMkLst>
            <pc:docMk/>
            <pc:sldMk cId="1944543615" sldId="265"/>
            <ac:spMk id="5" creationId="{B3373FDA-799C-474B-8096-1ECDE4CD34C4}"/>
          </ac:spMkLst>
        </pc:spChg>
      </pc:sldChg>
      <pc:sldChg chg="delSp mod">
        <pc:chgData name="ＦＡＮＧ Ｘｉｎｔａｏ(gr0475vx)" userId="f5a69607-3c73-4172-a63e-2f8eff800f7d" providerId="ADAL" clId="{8400153C-FE92-8146-8813-0B8EE3F5F82B}" dt="2021-03-26T09:57:19.120" v="81" actId="478"/>
        <pc:sldMkLst>
          <pc:docMk/>
          <pc:sldMk cId="4172746188" sldId="266"/>
        </pc:sldMkLst>
        <pc:spChg chg="del">
          <ac:chgData name="ＦＡＮＧ Ｘｉｎｔａｏ(gr0475vx)" userId="f5a69607-3c73-4172-a63e-2f8eff800f7d" providerId="ADAL" clId="{8400153C-FE92-8146-8813-0B8EE3F5F82B}" dt="2021-03-26T09:57:19.120" v="81" actId="478"/>
          <ac:spMkLst>
            <pc:docMk/>
            <pc:sldMk cId="4172746188" sldId="266"/>
            <ac:spMk id="10" creationId="{7D03B2D8-57AD-784E-8B76-0481F8D44F60}"/>
          </ac:spMkLst>
        </pc:spChg>
      </pc:sldChg>
      <pc:sldChg chg="delSp mod">
        <pc:chgData name="ＦＡＮＧ Ｘｉｎｔａｏ(gr0475vx)" userId="f5a69607-3c73-4172-a63e-2f8eff800f7d" providerId="ADAL" clId="{8400153C-FE92-8146-8813-0B8EE3F5F82B}" dt="2021-03-26T09:57:38.459" v="87" actId="478"/>
        <pc:sldMkLst>
          <pc:docMk/>
          <pc:sldMk cId="1075561700" sldId="267"/>
        </pc:sldMkLst>
        <pc:spChg chg="del">
          <ac:chgData name="ＦＡＮＧ Ｘｉｎｔａｏ(gr0475vx)" userId="f5a69607-3c73-4172-a63e-2f8eff800f7d" providerId="ADAL" clId="{8400153C-FE92-8146-8813-0B8EE3F5F82B}" dt="2021-03-26T09:57:38.459" v="87" actId="478"/>
          <ac:spMkLst>
            <pc:docMk/>
            <pc:sldMk cId="1075561700" sldId="267"/>
            <ac:spMk id="5" creationId="{76EA8FFF-4576-EE4A-8C1A-B7068863EC8B}"/>
          </ac:spMkLst>
        </pc:spChg>
      </pc:sldChg>
      <pc:sldChg chg="modSp mod">
        <pc:chgData name="ＦＡＮＧ Ｘｉｎｔａｏ(gr0475vx)" userId="f5a69607-3c73-4172-a63e-2f8eff800f7d" providerId="ADAL" clId="{8400153C-FE92-8146-8813-0B8EE3F5F82B}" dt="2021-04-03T01:50:50.697" v="1326" actId="1076"/>
        <pc:sldMkLst>
          <pc:docMk/>
          <pc:sldMk cId="3685032386" sldId="270"/>
        </pc:sldMkLst>
        <pc:spChg chg="mod">
          <ac:chgData name="ＦＡＮＧ Ｘｉｎｔａｏ(gr0475vx)" userId="f5a69607-3c73-4172-a63e-2f8eff800f7d" providerId="ADAL" clId="{8400153C-FE92-8146-8813-0B8EE3F5F82B}" dt="2021-04-03T01:50:50.697" v="1326" actId="1076"/>
          <ac:spMkLst>
            <pc:docMk/>
            <pc:sldMk cId="3685032386" sldId="270"/>
            <ac:spMk id="6" creationId="{01E301B7-E0BE-D04E-A6E7-BA7AD82E38C1}"/>
          </ac:spMkLst>
        </pc:spChg>
      </pc:sldChg>
      <pc:sldChg chg="addSp delSp modSp mod">
        <pc:chgData name="ＦＡＮＧ Ｘｉｎｔａｏ(gr0475vx)" userId="f5a69607-3c73-4172-a63e-2f8eff800f7d" providerId="ADAL" clId="{8400153C-FE92-8146-8813-0B8EE3F5F82B}" dt="2021-04-03T01:14:49.599" v="935" actId="1076"/>
        <pc:sldMkLst>
          <pc:docMk/>
          <pc:sldMk cId="4232215722" sldId="274"/>
        </pc:sldMkLst>
        <pc:spChg chg="add mod">
          <ac:chgData name="ＦＡＮＧ Ｘｉｎｔａｏ(gr0475vx)" userId="f5a69607-3c73-4172-a63e-2f8eff800f7d" providerId="ADAL" clId="{8400153C-FE92-8146-8813-0B8EE3F5F82B}" dt="2021-04-03T01:14:49.599" v="935" actId="1076"/>
          <ac:spMkLst>
            <pc:docMk/>
            <pc:sldMk cId="4232215722" sldId="274"/>
            <ac:spMk id="4" creationId="{A6E68455-ADAD-6F48-A2F9-44C73C5FF94C}"/>
          </ac:spMkLst>
        </pc:spChg>
        <pc:spChg chg="del">
          <ac:chgData name="ＦＡＮＧ Ｘｉｎｔａｏ(gr0475vx)" userId="f5a69607-3c73-4172-a63e-2f8eff800f7d" providerId="ADAL" clId="{8400153C-FE92-8146-8813-0B8EE3F5F82B}" dt="2021-03-26T09:57:41.247" v="88" actId="478"/>
          <ac:spMkLst>
            <pc:docMk/>
            <pc:sldMk cId="4232215722" sldId="274"/>
            <ac:spMk id="13" creationId="{D91AA89F-34CE-3848-8D82-100BC240C9E3}"/>
          </ac:spMkLst>
        </pc:spChg>
      </pc:sldChg>
      <pc:sldChg chg="delSp mod">
        <pc:chgData name="ＦＡＮＧ Ｘｉｎｔａｏ(gr0475vx)" userId="f5a69607-3c73-4172-a63e-2f8eff800f7d" providerId="ADAL" clId="{8400153C-FE92-8146-8813-0B8EE3F5F82B}" dt="2021-03-26T09:57:25.480" v="83" actId="478"/>
        <pc:sldMkLst>
          <pc:docMk/>
          <pc:sldMk cId="2827441140" sldId="277"/>
        </pc:sldMkLst>
        <pc:spChg chg="del">
          <ac:chgData name="ＦＡＮＧ Ｘｉｎｔａｏ(gr0475vx)" userId="f5a69607-3c73-4172-a63e-2f8eff800f7d" providerId="ADAL" clId="{8400153C-FE92-8146-8813-0B8EE3F5F82B}" dt="2021-03-26T09:57:25.480" v="83" actId="478"/>
          <ac:spMkLst>
            <pc:docMk/>
            <pc:sldMk cId="2827441140" sldId="277"/>
            <ac:spMk id="10" creationId="{4F0B1EE3-2433-1647-A882-CD5B24DFC837}"/>
          </ac:spMkLst>
        </pc:spChg>
      </pc:sldChg>
      <pc:sldChg chg="delSp mod">
        <pc:chgData name="ＦＡＮＧ Ｘｉｎｔａｏ(gr0475vx)" userId="f5a69607-3c73-4172-a63e-2f8eff800f7d" providerId="ADAL" clId="{8400153C-FE92-8146-8813-0B8EE3F5F82B}" dt="2021-03-26T09:57:44.553" v="89" actId="478"/>
        <pc:sldMkLst>
          <pc:docMk/>
          <pc:sldMk cId="2675568392" sldId="283"/>
        </pc:sldMkLst>
        <pc:spChg chg="del">
          <ac:chgData name="ＦＡＮＧ Ｘｉｎｔａｏ(gr0475vx)" userId="f5a69607-3c73-4172-a63e-2f8eff800f7d" providerId="ADAL" clId="{8400153C-FE92-8146-8813-0B8EE3F5F82B}" dt="2021-03-26T09:57:44.553" v="89" actId="478"/>
          <ac:spMkLst>
            <pc:docMk/>
            <pc:sldMk cId="2675568392" sldId="283"/>
            <ac:spMk id="15" creationId="{21F4F43E-3F90-9843-9B62-4F955F972D28}"/>
          </ac:spMkLst>
        </pc:spChg>
      </pc:sldChg>
      <pc:sldChg chg="delSp mod">
        <pc:chgData name="ＦＡＮＧ Ｘｉｎｔａｏ(gr0475vx)" userId="f5a69607-3c73-4172-a63e-2f8eff800f7d" providerId="ADAL" clId="{8400153C-FE92-8146-8813-0B8EE3F5F82B}" dt="2021-03-26T09:57:35.443" v="86" actId="478"/>
        <pc:sldMkLst>
          <pc:docMk/>
          <pc:sldMk cId="243735020" sldId="291"/>
        </pc:sldMkLst>
        <pc:spChg chg="del">
          <ac:chgData name="ＦＡＮＧ Ｘｉｎｔａｏ(gr0475vx)" userId="f5a69607-3c73-4172-a63e-2f8eff800f7d" providerId="ADAL" clId="{8400153C-FE92-8146-8813-0B8EE3F5F82B}" dt="2021-03-26T09:57:35.443" v="86" actId="478"/>
          <ac:spMkLst>
            <pc:docMk/>
            <pc:sldMk cId="243735020" sldId="291"/>
            <ac:spMk id="5" creationId="{DA471BBE-08BC-9D4E-8025-475EF087CECC}"/>
          </ac:spMkLst>
        </pc:spChg>
      </pc:sldChg>
      <pc:sldChg chg="delSp mod">
        <pc:chgData name="ＦＡＮＧ Ｘｉｎｔａｏ(gr0475vx)" userId="f5a69607-3c73-4172-a63e-2f8eff800f7d" providerId="ADAL" clId="{8400153C-FE92-8146-8813-0B8EE3F5F82B}" dt="2021-03-26T09:57:31.968" v="85" actId="478"/>
        <pc:sldMkLst>
          <pc:docMk/>
          <pc:sldMk cId="1854875444" sldId="292"/>
        </pc:sldMkLst>
        <pc:spChg chg="del">
          <ac:chgData name="ＦＡＮＧ Ｘｉｎｔａｏ(gr0475vx)" userId="f5a69607-3c73-4172-a63e-2f8eff800f7d" providerId="ADAL" clId="{8400153C-FE92-8146-8813-0B8EE3F5F82B}" dt="2021-03-26T09:57:31.968" v="85" actId="478"/>
          <ac:spMkLst>
            <pc:docMk/>
            <pc:sldMk cId="1854875444" sldId="292"/>
            <ac:spMk id="9" creationId="{EFB87195-0952-5048-AB96-16D5D79915E1}"/>
          </ac:spMkLst>
        </pc:spChg>
      </pc:sldChg>
      <pc:sldChg chg="delSp mod">
        <pc:chgData name="ＦＡＮＧ Ｘｉｎｔａｏ(gr0475vx)" userId="f5a69607-3c73-4172-a63e-2f8eff800f7d" providerId="ADAL" clId="{8400153C-FE92-8146-8813-0B8EE3F5F82B}" dt="2021-03-26T09:57:22.214" v="82" actId="478"/>
        <pc:sldMkLst>
          <pc:docMk/>
          <pc:sldMk cId="4174256957" sldId="294"/>
        </pc:sldMkLst>
        <pc:spChg chg="del">
          <ac:chgData name="ＦＡＮＧ Ｘｉｎｔａｏ(gr0475vx)" userId="f5a69607-3c73-4172-a63e-2f8eff800f7d" providerId="ADAL" clId="{8400153C-FE92-8146-8813-0B8EE3F5F82B}" dt="2021-03-26T09:57:22.214" v="82" actId="478"/>
          <ac:spMkLst>
            <pc:docMk/>
            <pc:sldMk cId="4174256957" sldId="294"/>
            <ac:spMk id="5" creationId="{48E47445-8B6A-F74A-8BF8-AF5C11786736}"/>
          </ac:spMkLst>
        </pc:spChg>
      </pc:sldChg>
      <pc:sldChg chg="delSp modSp mod ord">
        <pc:chgData name="ＦＡＮＧ Ｘｉｎｔａｏ(gr0475vx)" userId="f5a69607-3c73-4172-a63e-2f8eff800f7d" providerId="ADAL" clId="{8400153C-FE92-8146-8813-0B8EE3F5F82B}" dt="2021-04-03T10:51:47.780" v="1436" actId="2711"/>
        <pc:sldMkLst>
          <pc:docMk/>
          <pc:sldMk cId="2621240240" sldId="295"/>
        </pc:sldMkLst>
        <pc:spChg chg="mod">
          <ac:chgData name="ＦＡＮＧ Ｘｉｎｔａｏ(gr0475vx)" userId="f5a69607-3c73-4172-a63e-2f8eff800f7d" providerId="ADAL" clId="{8400153C-FE92-8146-8813-0B8EE3F5F82B}" dt="2021-04-03T10:51:47.780" v="1436" actId="2711"/>
          <ac:spMkLst>
            <pc:docMk/>
            <pc:sldMk cId="2621240240" sldId="295"/>
            <ac:spMk id="4" creationId="{3C8F1BE0-FCA2-8C47-A9C4-BA3AA37FA064}"/>
          </ac:spMkLst>
        </pc:spChg>
        <pc:spChg chg="del">
          <ac:chgData name="ＦＡＮＧ Ｘｉｎｔａｏ(gr0475vx)" userId="f5a69607-3c73-4172-a63e-2f8eff800f7d" providerId="ADAL" clId="{8400153C-FE92-8146-8813-0B8EE3F5F82B}" dt="2021-03-26T09:57:58.073" v="93" actId="478"/>
          <ac:spMkLst>
            <pc:docMk/>
            <pc:sldMk cId="2621240240" sldId="295"/>
            <ac:spMk id="5" creationId="{43BF2522-A4E9-944B-807B-D33AAE8F7293}"/>
          </ac:spMkLst>
        </pc:spChg>
      </pc:sldChg>
      <pc:sldChg chg="delSp modSp mod ord">
        <pc:chgData name="ＦＡＮＧ Ｘｉｎｔａｏ(gr0475vx)" userId="f5a69607-3c73-4172-a63e-2f8eff800f7d" providerId="ADAL" clId="{8400153C-FE92-8146-8813-0B8EE3F5F82B}" dt="2021-04-03T10:50:00.442" v="1328" actId="1076"/>
        <pc:sldMkLst>
          <pc:docMk/>
          <pc:sldMk cId="843165136" sldId="296"/>
        </pc:sldMkLst>
        <pc:spChg chg="mod">
          <ac:chgData name="ＦＡＮＧ Ｘｉｎｔａｏ(gr0475vx)" userId="f5a69607-3c73-4172-a63e-2f8eff800f7d" providerId="ADAL" clId="{8400153C-FE92-8146-8813-0B8EE3F5F82B}" dt="2021-04-03T10:50:00.442" v="1328" actId="1076"/>
          <ac:spMkLst>
            <pc:docMk/>
            <pc:sldMk cId="843165136" sldId="296"/>
            <ac:spMk id="4" creationId="{E79A4B64-359A-2446-8677-4C29C8F213EB}"/>
          </ac:spMkLst>
        </pc:spChg>
        <pc:spChg chg="del">
          <ac:chgData name="ＦＡＮＧ Ｘｉｎｔａｏ(gr0475vx)" userId="f5a69607-3c73-4172-a63e-2f8eff800f7d" providerId="ADAL" clId="{8400153C-FE92-8146-8813-0B8EE3F5F82B}" dt="2021-03-26T09:57:55.551" v="92" actId="478"/>
          <ac:spMkLst>
            <pc:docMk/>
            <pc:sldMk cId="843165136" sldId="296"/>
            <ac:spMk id="5" creationId="{9BBE94F7-5C49-8343-AE3B-E3F92D40517E}"/>
          </ac:spMkLst>
        </pc:spChg>
      </pc:sldChg>
      <pc:sldChg chg="delSp mod">
        <pc:chgData name="ＦＡＮＧ Ｘｉｎｔａｏ(gr0475vx)" userId="f5a69607-3c73-4172-a63e-2f8eff800f7d" providerId="ADAL" clId="{8400153C-FE92-8146-8813-0B8EE3F5F82B}" dt="2021-03-26T09:57:15.973" v="80" actId="478"/>
        <pc:sldMkLst>
          <pc:docMk/>
          <pc:sldMk cId="3536378391" sldId="297"/>
        </pc:sldMkLst>
        <pc:spChg chg="del">
          <ac:chgData name="ＦＡＮＧ Ｘｉｎｔａｏ(gr0475vx)" userId="f5a69607-3c73-4172-a63e-2f8eff800f7d" providerId="ADAL" clId="{8400153C-FE92-8146-8813-0B8EE3F5F82B}" dt="2021-03-26T09:57:15.973" v="80" actId="478"/>
          <ac:spMkLst>
            <pc:docMk/>
            <pc:sldMk cId="3536378391" sldId="297"/>
            <ac:spMk id="18" creationId="{41005F74-8E39-C340-9275-2F9E3173CDAA}"/>
          </ac:spMkLst>
        </pc:spChg>
      </pc:sldChg>
      <pc:sldChg chg="delSp mod">
        <pc:chgData name="ＦＡＮＧ Ｘｉｎｔａｏ(gr0475vx)" userId="f5a69607-3c73-4172-a63e-2f8eff800f7d" providerId="ADAL" clId="{8400153C-FE92-8146-8813-0B8EE3F5F82B}" dt="2021-03-26T09:57:28.929" v="84" actId="478"/>
        <pc:sldMkLst>
          <pc:docMk/>
          <pc:sldMk cId="1134940727" sldId="298"/>
        </pc:sldMkLst>
        <pc:spChg chg="del">
          <ac:chgData name="ＦＡＮＧ Ｘｉｎｔａｏ(gr0475vx)" userId="f5a69607-3c73-4172-a63e-2f8eff800f7d" providerId="ADAL" clId="{8400153C-FE92-8146-8813-0B8EE3F5F82B}" dt="2021-03-26T09:57:28.929" v="84" actId="478"/>
          <ac:spMkLst>
            <pc:docMk/>
            <pc:sldMk cId="1134940727" sldId="298"/>
            <ac:spMk id="6" creationId="{84FA511B-54F2-5242-8E5C-33AE3E5F0F53}"/>
          </ac:spMkLst>
        </pc:spChg>
      </pc:sldChg>
      <pc:sldChg chg="addSp delSp modSp mod ord">
        <pc:chgData name="ＦＡＮＧ Ｘｉｎｔａｏ(gr0475vx)" userId="f5a69607-3c73-4172-a63e-2f8eff800f7d" providerId="ADAL" clId="{8400153C-FE92-8146-8813-0B8EE3F5F82B}" dt="2021-04-14T05:15:57.222" v="1613" actId="12"/>
        <pc:sldMkLst>
          <pc:docMk/>
          <pc:sldMk cId="3577078846" sldId="299"/>
        </pc:sldMkLst>
        <pc:spChg chg="add mod">
          <ac:chgData name="ＦＡＮＧ Ｘｉｎｔａｏ(gr0475vx)" userId="f5a69607-3c73-4172-a63e-2f8eff800f7d" providerId="ADAL" clId="{8400153C-FE92-8146-8813-0B8EE3F5F82B}" dt="2021-04-14T05:15:57.222" v="1613" actId="12"/>
          <ac:spMkLst>
            <pc:docMk/>
            <pc:sldMk cId="3577078846" sldId="299"/>
            <ac:spMk id="5" creationId="{765575DB-CD42-C046-88B6-1311D958A3D6}"/>
          </ac:spMkLst>
        </pc:spChg>
        <pc:spChg chg="del">
          <ac:chgData name="ＦＡＮＧ Ｘｉｎｔａｏ(gr0475vx)" userId="f5a69607-3c73-4172-a63e-2f8eff800f7d" providerId="ADAL" clId="{8400153C-FE92-8146-8813-0B8EE3F5F82B}" dt="2021-03-26T09:57:51.606" v="91" actId="478"/>
          <ac:spMkLst>
            <pc:docMk/>
            <pc:sldMk cId="3577078846" sldId="299"/>
            <ac:spMk id="7" creationId="{2AB8325D-741C-F649-BAC7-59337B4B3094}"/>
          </ac:spMkLst>
        </pc:spChg>
      </pc:sldChg>
      <pc:sldChg chg="delSp mod">
        <pc:chgData name="ＦＡＮＧ Ｘｉｎｔａｏ(gr0475vx)" userId="f5a69607-3c73-4172-a63e-2f8eff800f7d" providerId="ADAL" clId="{8400153C-FE92-8146-8813-0B8EE3F5F82B}" dt="2021-03-26T09:57:48.397" v="90" actId="478"/>
        <pc:sldMkLst>
          <pc:docMk/>
          <pc:sldMk cId="485281360" sldId="300"/>
        </pc:sldMkLst>
        <pc:spChg chg="del">
          <ac:chgData name="ＦＡＮＧ Ｘｉｎｔａｏ(gr0475vx)" userId="f5a69607-3c73-4172-a63e-2f8eff800f7d" providerId="ADAL" clId="{8400153C-FE92-8146-8813-0B8EE3F5F82B}" dt="2021-03-26T09:57:48.397" v="90" actId="478"/>
          <ac:spMkLst>
            <pc:docMk/>
            <pc:sldMk cId="485281360" sldId="300"/>
            <ac:spMk id="7" creationId="{E52F233E-61C5-2142-ACF9-CEE28DE359D6}"/>
          </ac:spMkLst>
        </pc:spChg>
      </pc:sldChg>
      <pc:sldChg chg="addSp modSp add mod">
        <pc:chgData name="ＦＡＮＧ Ｘｉｎｔａｏ(gr0475vx)" userId="f5a69607-3c73-4172-a63e-2f8eff800f7d" providerId="ADAL" clId="{8400153C-FE92-8146-8813-0B8EE3F5F82B}" dt="2021-04-03T01:15:15.994" v="936" actId="15"/>
        <pc:sldMkLst>
          <pc:docMk/>
          <pc:sldMk cId="1625447358" sldId="301"/>
        </pc:sldMkLst>
        <pc:spChg chg="mod">
          <ac:chgData name="ＦＡＮＧ Ｘｉｎｔａｏ(gr0475vx)" userId="f5a69607-3c73-4172-a63e-2f8eff800f7d" providerId="ADAL" clId="{8400153C-FE92-8146-8813-0B8EE3F5F82B}" dt="2021-04-03T00:58:59.525" v="804" actId="20577"/>
          <ac:spMkLst>
            <pc:docMk/>
            <pc:sldMk cId="1625447358" sldId="301"/>
            <ac:spMk id="2" creationId="{911C7F6F-A8E5-5B43-8F37-88567D9FB993}"/>
          </ac:spMkLst>
        </pc:spChg>
        <pc:spChg chg="mod">
          <ac:chgData name="ＦＡＮＧ Ｘｉｎｔａｏ(gr0475vx)" userId="f5a69607-3c73-4172-a63e-2f8eff800f7d" providerId="ADAL" clId="{8400153C-FE92-8146-8813-0B8EE3F5F82B}" dt="2021-04-03T01:15:15.994" v="936" actId="15"/>
          <ac:spMkLst>
            <pc:docMk/>
            <pc:sldMk cId="1625447358" sldId="301"/>
            <ac:spMk id="4" creationId="{E79A4B64-359A-2446-8677-4C29C8F213EB}"/>
          </ac:spMkLst>
        </pc:spChg>
        <pc:spChg chg="add mod">
          <ac:chgData name="ＦＡＮＧ Ｘｉｎｔａｏ(gr0475vx)" userId="f5a69607-3c73-4172-a63e-2f8eff800f7d" providerId="ADAL" clId="{8400153C-FE92-8146-8813-0B8EE3F5F82B}" dt="2021-04-03T01:07:50.905" v="884" actId="1076"/>
          <ac:spMkLst>
            <pc:docMk/>
            <pc:sldMk cId="1625447358" sldId="301"/>
            <ac:spMk id="5" creationId="{4659B435-9D3B-1A4B-BF9C-459429A54EB9}"/>
          </ac:spMkLst>
        </pc:spChg>
      </pc:sldChg>
      <pc:sldChg chg="addSp delSp modSp add mod">
        <pc:chgData name="ＦＡＮＧ Ｘｉｎｔａｏ(gr0475vx)" userId="f5a69607-3c73-4172-a63e-2f8eff800f7d" providerId="ADAL" clId="{8400153C-FE92-8146-8813-0B8EE3F5F82B}" dt="2021-04-03T01:48:18.109" v="1324" actId="20577"/>
        <pc:sldMkLst>
          <pc:docMk/>
          <pc:sldMk cId="471520858" sldId="302"/>
        </pc:sldMkLst>
        <pc:spChg chg="mod">
          <ac:chgData name="ＦＡＮＧ Ｘｉｎｔａｏ(gr0475vx)" userId="f5a69607-3c73-4172-a63e-2f8eff800f7d" providerId="ADAL" clId="{8400153C-FE92-8146-8813-0B8EE3F5F82B}" dt="2021-03-26T10:46:19.574" v="687" actId="20577"/>
          <ac:spMkLst>
            <pc:docMk/>
            <pc:sldMk cId="471520858" sldId="302"/>
            <ac:spMk id="2" creationId="{911C7F6F-A8E5-5B43-8F37-88567D9FB993}"/>
          </ac:spMkLst>
        </pc:spChg>
        <pc:spChg chg="mod">
          <ac:chgData name="ＦＡＮＧ Ｘｉｎｔａｏ(gr0475vx)" userId="f5a69607-3c73-4172-a63e-2f8eff800f7d" providerId="ADAL" clId="{8400153C-FE92-8146-8813-0B8EE3F5F82B}" dt="2021-04-03T01:48:18.109" v="1324" actId="20577"/>
          <ac:spMkLst>
            <pc:docMk/>
            <pc:sldMk cId="471520858" sldId="302"/>
            <ac:spMk id="4" creationId="{E79A4B64-359A-2446-8677-4C29C8F213EB}"/>
          </ac:spMkLst>
        </pc:spChg>
        <pc:graphicFrameChg chg="add del mod">
          <ac:chgData name="ＦＡＮＧ Ｘｉｎｔａｏ(gr0475vx)" userId="f5a69607-3c73-4172-a63e-2f8eff800f7d" providerId="ADAL" clId="{8400153C-FE92-8146-8813-0B8EE3F5F82B}" dt="2021-04-03T01:18:27.558" v="939" actId="478"/>
          <ac:graphicFrameMkLst>
            <pc:docMk/>
            <pc:sldMk cId="471520858" sldId="302"/>
            <ac:graphicFrameMk id="5" creationId="{E03E8A34-597A-044B-923A-BB7EB7AAFE3D}"/>
          </ac:graphicFrameMkLst>
        </pc:graphicFrameChg>
        <pc:graphicFrameChg chg="add del mod modGraphic">
          <ac:chgData name="ＦＡＮＧ Ｘｉｎｔａｏ(gr0475vx)" userId="f5a69607-3c73-4172-a63e-2f8eff800f7d" providerId="ADAL" clId="{8400153C-FE92-8146-8813-0B8EE3F5F82B}" dt="2021-04-03T01:19:52.100" v="949" actId="478"/>
          <ac:graphicFrameMkLst>
            <pc:docMk/>
            <pc:sldMk cId="471520858" sldId="302"/>
            <ac:graphicFrameMk id="6" creationId="{97605544-8246-B243-8919-59FC70200058}"/>
          </ac:graphicFrameMkLst>
        </pc:graphicFrameChg>
      </pc:sldChg>
      <pc:sldChg chg="addSp delSp modSp new mod">
        <pc:chgData name="ＦＡＮＧ Ｘｉｎｔａｏ(gr0475vx)" userId="f5a69607-3c73-4172-a63e-2f8eff800f7d" providerId="ADAL" clId="{8400153C-FE92-8146-8813-0B8EE3F5F82B}" dt="2021-04-03T01:43:43.137" v="1302" actId="20577"/>
        <pc:sldMkLst>
          <pc:docMk/>
          <pc:sldMk cId="2987729400" sldId="303"/>
        </pc:sldMkLst>
        <pc:spChg chg="mod">
          <ac:chgData name="ＦＡＮＧ Ｘｉｎｔａｏ(gr0475vx)" userId="f5a69607-3c73-4172-a63e-2f8eff800f7d" providerId="ADAL" clId="{8400153C-FE92-8146-8813-0B8EE3F5F82B}" dt="2021-04-03T01:21:20.590" v="1002" actId="113"/>
          <ac:spMkLst>
            <pc:docMk/>
            <pc:sldMk cId="2987729400" sldId="303"/>
            <ac:spMk id="2" creationId="{2E965B75-EB12-0642-9832-723F050CA11E}"/>
          </ac:spMkLst>
        </pc:spChg>
        <pc:spChg chg="add del mod">
          <ac:chgData name="ＦＡＮＧ Ｘｉｎｔａｏ(gr0475vx)" userId="f5a69607-3c73-4172-a63e-2f8eff800f7d" providerId="ADAL" clId="{8400153C-FE92-8146-8813-0B8EE3F5F82B}" dt="2021-04-03T01:20:03.404" v="952" actId="478"/>
          <ac:spMkLst>
            <pc:docMk/>
            <pc:sldMk cId="2987729400" sldId="303"/>
            <ac:spMk id="4" creationId="{CAD027CC-DC23-D84C-8A99-35270D0EB5E3}"/>
          </ac:spMkLst>
        </pc:spChg>
        <pc:spChg chg="add mod">
          <ac:chgData name="ＦＡＮＧ Ｘｉｎｔａｏ(gr0475vx)" userId="f5a69607-3c73-4172-a63e-2f8eff800f7d" providerId="ADAL" clId="{8400153C-FE92-8146-8813-0B8EE3F5F82B}" dt="2021-04-03T01:41:14.977" v="1258" actId="20577"/>
          <ac:spMkLst>
            <pc:docMk/>
            <pc:sldMk cId="2987729400" sldId="303"/>
            <ac:spMk id="5" creationId="{DAC0061D-4AC9-5A4E-899B-497051FD7EF9}"/>
          </ac:spMkLst>
        </pc:spChg>
        <pc:graphicFrameChg chg="add mod modGraphic">
          <ac:chgData name="ＦＡＮＧ Ｘｉｎｔａｏ(gr0475vx)" userId="f5a69607-3c73-4172-a63e-2f8eff800f7d" providerId="ADAL" clId="{8400153C-FE92-8146-8813-0B8EE3F5F82B}" dt="2021-04-03T01:43:43.137" v="1302" actId="20577"/>
          <ac:graphicFrameMkLst>
            <pc:docMk/>
            <pc:sldMk cId="2987729400" sldId="303"/>
            <ac:graphicFrameMk id="6" creationId="{9CEC968D-D2C4-D841-B9C3-4B3086530F09}"/>
          </ac:graphicFrameMkLst>
        </pc:graphicFrameChg>
      </pc:sldChg>
      <pc:sldChg chg="modSp new del mod">
        <pc:chgData name="ＦＡＮＧ Ｘｉｎｔａｏ(gr0475vx)" userId="f5a69607-3c73-4172-a63e-2f8eff800f7d" providerId="ADAL" clId="{8400153C-FE92-8146-8813-0B8EE3F5F82B}" dt="2021-04-03T00:35:44.888" v="793" actId="2696"/>
        <pc:sldMkLst>
          <pc:docMk/>
          <pc:sldMk cId="4068842786" sldId="303"/>
        </pc:sldMkLst>
        <pc:spChg chg="mod">
          <ac:chgData name="ＦＡＮＧ Ｘｉｎｔａｏ(gr0475vx)" userId="f5a69607-3c73-4172-a63e-2f8eff800f7d" providerId="ADAL" clId="{8400153C-FE92-8146-8813-0B8EE3F5F82B}" dt="2021-04-02T09:23:10.302" v="725" actId="20577"/>
          <ac:spMkLst>
            <pc:docMk/>
            <pc:sldMk cId="4068842786" sldId="303"/>
            <ac:spMk id="2" creationId="{A62EA08D-D336-6B48-952D-00D5A2174350}"/>
          </ac:spMkLst>
        </pc:spChg>
      </pc:sldChg>
      <pc:sldChg chg="modSp new del mod">
        <pc:chgData name="ＦＡＮＧ Ｘｉｎｔａｏ(gr0475vx)" userId="f5a69607-3c73-4172-a63e-2f8eff800f7d" providerId="ADAL" clId="{8400153C-FE92-8146-8813-0B8EE3F5F82B}" dt="2021-04-14T07:05:47.799" v="1655" actId="2696"/>
        <pc:sldMkLst>
          <pc:docMk/>
          <pc:sldMk cId="2077266123" sldId="304"/>
        </pc:sldMkLst>
        <pc:spChg chg="mod">
          <ac:chgData name="ＦＡＮＧ Ｘｉｎｔａｏ(gr0475vx)" userId="f5a69607-3c73-4172-a63e-2f8eff800f7d" providerId="ADAL" clId="{8400153C-FE92-8146-8813-0B8EE3F5F82B}" dt="2021-04-14T07:02:40.199" v="1654" actId="404"/>
          <ac:spMkLst>
            <pc:docMk/>
            <pc:sldMk cId="2077266123" sldId="304"/>
            <ac:spMk id="2" creationId="{AC7085B2-6445-AD4A-9593-DE33E9C686FF}"/>
          </ac:spMkLst>
        </pc:spChg>
      </pc:sldChg>
    </pc:docChg>
  </pc:docChgLst>
  <pc:docChgLst>
    <pc:chgData name="ＦＡＮＧ Ｘｉｎｔａｏ(gr0475vx)" userId="f5a69607-3c73-4172-a63e-2f8eff800f7d" providerId="ADAL" clId="{9C777AFD-D7C8-D64E-A4AB-A114ABFF386C}"/>
    <pc:docChg chg="undo custSel addSld delSld modSld">
      <pc:chgData name="ＦＡＮＧ Ｘｉｎｔａｏ(gr0475vx)" userId="f5a69607-3c73-4172-a63e-2f8eff800f7d" providerId="ADAL" clId="{9C777AFD-D7C8-D64E-A4AB-A114ABFF386C}" dt="2021-04-16T02:47:48.633" v="2100" actId="20577"/>
      <pc:docMkLst>
        <pc:docMk/>
      </pc:docMkLst>
      <pc:sldChg chg="modSp mod">
        <pc:chgData name="ＦＡＮＧ Ｘｉｎｔａｏ(gr0475vx)" userId="f5a69607-3c73-4172-a63e-2f8eff800f7d" providerId="ADAL" clId="{9C777AFD-D7C8-D64E-A4AB-A114ABFF386C}" dt="2021-04-15T14:44:17.331" v="1551" actId="20577"/>
        <pc:sldMkLst>
          <pc:docMk/>
          <pc:sldMk cId="2621240240" sldId="295"/>
        </pc:sldMkLst>
        <pc:spChg chg="mod">
          <ac:chgData name="ＦＡＮＧ Ｘｉｎｔａｏ(gr0475vx)" userId="f5a69607-3c73-4172-a63e-2f8eff800f7d" providerId="ADAL" clId="{9C777AFD-D7C8-D64E-A4AB-A114ABFF386C}" dt="2021-04-15T14:44:17.331" v="1551" actId="20577"/>
          <ac:spMkLst>
            <pc:docMk/>
            <pc:sldMk cId="2621240240" sldId="295"/>
            <ac:spMk id="4" creationId="{3C8F1BE0-FCA2-8C47-A9C4-BA3AA37FA064}"/>
          </ac:spMkLst>
        </pc:spChg>
      </pc:sldChg>
      <pc:sldChg chg="addSp delSp modSp mod">
        <pc:chgData name="ＦＡＮＧ Ｘｉｎｔａｏ(gr0475vx)" userId="f5a69607-3c73-4172-a63e-2f8eff800f7d" providerId="ADAL" clId="{9C777AFD-D7C8-D64E-A4AB-A114ABFF386C}" dt="2021-04-15T14:52:28.939" v="1741" actId="207"/>
        <pc:sldMkLst>
          <pc:docMk/>
          <pc:sldMk cId="1134940727" sldId="298"/>
        </pc:sldMkLst>
        <pc:spChg chg="mod">
          <ac:chgData name="ＦＡＮＧ Ｘｉｎｔａｏ(gr0475vx)" userId="f5a69607-3c73-4172-a63e-2f8eff800f7d" providerId="ADAL" clId="{9C777AFD-D7C8-D64E-A4AB-A114ABFF386C}" dt="2021-04-15T14:52:28.939" v="1741" actId="207"/>
          <ac:spMkLst>
            <pc:docMk/>
            <pc:sldMk cId="1134940727" sldId="298"/>
            <ac:spMk id="2" creationId="{2AC1705E-C8DA-3149-B89F-04BEE44E2988}"/>
          </ac:spMkLst>
        </pc:spChg>
        <pc:spChg chg="add del mod">
          <ac:chgData name="ＦＡＮＧ Ｘｉｎｔａｏ(gr0475vx)" userId="f5a69607-3c73-4172-a63e-2f8eff800f7d" providerId="ADAL" clId="{9C777AFD-D7C8-D64E-A4AB-A114ABFF386C}" dt="2021-04-15T14:46:32.740" v="1588" actId="767"/>
          <ac:spMkLst>
            <pc:docMk/>
            <pc:sldMk cId="1134940727" sldId="298"/>
            <ac:spMk id="6" creationId="{29C26504-DD78-E64A-B7FE-A9586DCD2E5F}"/>
          </ac:spMkLst>
        </pc:spChg>
      </pc:sldChg>
      <pc:sldChg chg="delSp modSp mod">
        <pc:chgData name="ＦＡＮＧ Ｘｉｎｔａｏ(gr0475vx)" userId="f5a69607-3c73-4172-a63e-2f8eff800f7d" providerId="ADAL" clId="{9C777AFD-D7C8-D64E-A4AB-A114ABFF386C}" dt="2021-04-15T05:13:14.833" v="645"/>
        <pc:sldMkLst>
          <pc:docMk/>
          <pc:sldMk cId="3577078846" sldId="299"/>
        </pc:sldMkLst>
        <pc:spChg chg="del mod">
          <ac:chgData name="ＦＡＮＧ Ｘｉｎｔａｏ(gr0475vx)" userId="f5a69607-3c73-4172-a63e-2f8eff800f7d" providerId="ADAL" clId="{9C777AFD-D7C8-D64E-A4AB-A114ABFF386C}" dt="2021-04-15T05:13:14.833" v="645"/>
          <ac:spMkLst>
            <pc:docMk/>
            <pc:sldMk cId="3577078846" sldId="299"/>
            <ac:spMk id="5" creationId="{765575DB-CD42-C046-88B6-1311D958A3D6}"/>
          </ac:spMkLst>
        </pc:spChg>
      </pc:sldChg>
      <pc:sldChg chg="delSp modSp mod">
        <pc:chgData name="ＦＡＮＧ Ｘｉｎｔａｏ(gr0475vx)" userId="f5a69607-3c73-4172-a63e-2f8eff800f7d" providerId="ADAL" clId="{9C777AFD-D7C8-D64E-A4AB-A114ABFF386C}" dt="2021-04-16T02:15:02.120" v="2087" actId="20577"/>
        <pc:sldMkLst>
          <pc:docMk/>
          <pc:sldMk cId="1625447358" sldId="301"/>
        </pc:sldMkLst>
        <pc:spChg chg="mod">
          <ac:chgData name="ＦＡＮＧ Ｘｉｎｔａｏ(gr0475vx)" userId="f5a69607-3c73-4172-a63e-2f8eff800f7d" providerId="ADAL" clId="{9C777AFD-D7C8-D64E-A4AB-A114ABFF386C}" dt="2021-04-16T02:15:02.120" v="2087" actId="20577"/>
          <ac:spMkLst>
            <pc:docMk/>
            <pc:sldMk cId="1625447358" sldId="301"/>
            <ac:spMk id="4" creationId="{E79A4B64-359A-2446-8677-4C29C8F213EB}"/>
          </ac:spMkLst>
        </pc:spChg>
        <pc:spChg chg="del mod">
          <ac:chgData name="ＦＡＮＧ Ｘｉｎｔａｏ(gr0475vx)" userId="f5a69607-3c73-4172-a63e-2f8eff800f7d" providerId="ADAL" clId="{9C777AFD-D7C8-D64E-A4AB-A114ABFF386C}" dt="2021-04-15T23:22:09.243" v="1940" actId="478"/>
          <ac:spMkLst>
            <pc:docMk/>
            <pc:sldMk cId="1625447358" sldId="301"/>
            <ac:spMk id="5" creationId="{4659B435-9D3B-1A4B-BF9C-459429A54EB9}"/>
          </ac:spMkLst>
        </pc:spChg>
      </pc:sldChg>
      <pc:sldChg chg="modSp del mod">
        <pc:chgData name="ＦＡＮＧ Ｘｉｎｔａｏ(gr0475vx)" userId="f5a69607-3c73-4172-a63e-2f8eff800f7d" providerId="ADAL" clId="{9C777AFD-D7C8-D64E-A4AB-A114ABFF386C}" dt="2021-04-15T14:22:48.737" v="1114" actId="2696"/>
        <pc:sldMkLst>
          <pc:docMk/>
          <pc:sldMk cId="471520858" sldId="302"/>
        </pc:sldMkLst>
        <pc:spChg chg="mod">
          <ac:chgData name="ＦＡＮＧ Ｘｉｎｔａｏ(gr0475vx)" userId="f5a69607-3c73-4172-a63e-2f8eff800f7d" providerId="ADAL" clId="{9C777AFD-D7C8-D64E-A4AB-A114ABFF386C}" dt="2021-04-15T14:18:58.439" v="1101" actId="1076"/>
          <ac:spMkLst>
            <pc:docMk/>
            <pc:sldMk cId="471520858" sldId="302"/>
            <ac:spMk id="4" creationId="{E79A4B64-359A-2446-8677-4C29C8F213EB}"/>
          </ac:spMkLst>
        </pc:spChg>
      </pc:sldChg>
      <pc:sldChg chg="del">
        <pc:chgData name="ＦＡＮＧ Ｘｉｎｔａｏ(gr0475vx)" userId="f5a69607-3c73-4172-a63e-2f8eff800f7d" providerId="ADAL" clId="{9C777AFD-D7C8-D64E-A4AB-A114ABFF386C}" dt="2021-04-15T14:18:37.421" v="1094" actId="2696"/>
        <pc:sldMkLst>
          <pc:docMk/>
          <pc:sldMk cId="2987729400" sldId="303"/>
        </pc:sldMkLst>
      </pc:sldChg>
      <pc:sldChg chg="addSp modSp new mod">
        <pc:chgData name="ＦＡＮＧ Ｘｉｎｔａｏ(gr0475vx)" userId="f5a69607-3c73-4172-a63e-2f8eff800f7d" providerId="ADAL" clId="{9C777AFD-D7C8-D64E-A4AB-A114ABFF386C}" dt="2021-04-15T23:27:52.963" v="2020" actId="20577"/>
        <pc:sldMkLst>
          <pc:docMk/>
          <pc:sldMk cId="364124817" sldId="304"/>
        </pc:sldMkLst>
        <pc:spChg chg="mod">
          <ac:chgData name="ＦＡＮＧ Ｘｉｎｔａｏ(gr0475vx)" userId="f5a69607-3c73-4172-a63e-2f8eff800f7d" providerId="ADAL" clId="{9C777AFD-D7C8-D64E-A4AB-A114ABFF386C}" dt="2021-04-15T14:52:17.959" v="1740" actId="207"/>
          <ac:spMkLst>
            <pc:docMk/>
            <pc:sldMk cId="364124817" sldId="304"/>
            <ac:spMk id="2" creationId="{BC799C47-1D9F-9B45-BF14-5E2C33F35C70}"/>
          </ac:spMkLst>
        </pc:spChg>
        <pc:spChg chg="add mod">
          <ac:chgData name="ＦＡＮＧ Ｘｉｎｔａｏ(gr0475vx)" userId="f5a69607-3c73-4172-a63e-2f8eff800f7d" providerId="ADAL" clId="{9C777AFD-D7C8-D64E-A4AB-A114ABFF386C}" dt="2021-04-15T23:27:52.963" v="2020" actId="20577"/>
          <ac:spMkLst>
            <pc:docMk/>
            <pc:sldMk cId="364124817" sldId="304"/>
            <ac:spMk id="4" creationId="{BCB39228-227B-034E-82CA-BEC5EFA9741C}"/>
          </ac:spMkLst>
        </pc:spChg>
        <pc:spChg chg="add mod">
          <ac:chgData name="ＦＡＮＧ Ｘｉｎｔａｏ(gr0475vx)" userId="f5a69607-3c73-4172-a63e-2f8eff800f7d" providerId="ADAL" clId="{9C777AFD-D7C8-D64E-A4AB-A114ABFF386C}" dt="2021-04-15T14:47:09.183" v="1594" actId="108"/>
          <ac:spMkLst>
            <pc:docMk/>
            <pc:sldMk cId="364124817" sldId="304"/>
            <ac:spMk id="5" creationId="{89989C8C-AA8D-4F47-A801-AA351DF310C7}"/>
          </ac:spMkLst>
        </pc:spChg>
        <pc:picChg chg="add mod">
          <ac:chgData name="ＦＡＮＧ Ｘｉｎｔａｏ(gr0475vx)" userId="f5a69607-3c73-4172-a63e-2f8eff800f7d" providerId="ADAL" clId="{9C777AFD-D7C8-D64E-A4AB-A114ABFF386C}" dt="2021-04-15T23:04:53.515" v="1846" actId="1076"/>
          <ac:picMkLst>
            <pc:docMk/>
            <pc:sldMk cId="364124817" sldId="304"/>
            <ac:picMk id="7" creationId="{7255D61A-2426-7B46-9321-7BBC52C63487}"/>
          </ac:picMkLst>
        </pc:picChg>
      </pc:sldChg>
      <pc:sldChg chg="modSp add mod">
        <pc:chgData name="ＦＡＮＧ Ｘｉｎｔａｏ(gr0475vx)" userId="f5a69607-3c73-4172-a63e-2f8eff800f7d" providerId="ADAL" clId="{9C777AFD-D7C8-D64E-A4AB-A114ABFF386C}" dt="2021-04-16T02:47:48.633" v="2100" actId="20577"/>
        <pc:sldMkLst>
          <pc:docMk/>
          <pc:sldMk cId="494960933" sldId="305"/>
        </pc:sldMkLst>
        <pc:spChg chg="mod">
          <ac:chgData name="ＦＡＮＧ Ｘｉｎｔａｏ(gr0475vx)" userId="f5a69607-3c73-4172-a63e-2f8eff800f7d" providerId="ADAL" clId="{9C777AFD-D7C8-D64E-A4AB-A114ABFF386C}" dt="2021-04-15T14:52:46.744" v="1745" actId="20577"/>
          <ac:spMkLst>
            <pc:docMk/>
            <pc:sldMk cId="494960933" sldId="305"/>
            <ac:spMk id="2" creationId="{BC799C47-1D9F-9B45-BF14-5E2C33F35C70}"/>
          </ac:spMkLst>
        </pc:spChg>
        <pc:spChg chg="mod">
          <ac:chgData name="ＦＡＮＧ Ｘｉｎｔａｏ(gr0475vx)" userId="f5a69607-3c73-4172-a63e-2f8eff800f7d" providerId="ADAL" clId="{9C777AFD-D7C8-D64E-A4AB-A114ABFF386C}" dt="2021-04-16T02:47:48.633" v="2100" actId="20577"/>
          <ac:spMkLst>
            <pc:docMk/>
            <pc:sldMk cId="494960933" sldId="305"/>
            <ac:spMk id="4" creationId="{BCB39228-227B-034E-82CA-BEC5EFA9741C}"/>
          </ac:spMkLst>
        </pc:spChg>
      </pc:sldChg>
    </pc:docChg>
  </pc:docChgLst>
  <pc:docChgLst>
    <pc:chgData name=" ＦＡＮＧ Ｘｉｎｔａｏ" userId="f5a69607-3c73-4172-a63e-2f8eff800f7d" providerId="ADAL" clId="{8AC99D62-4D50-0943-B733-7F2D68E459FB}"/>
    <pc:docChg chg="modSld">
      <pc:chgData name=" ＦＡＮＧ Ｘｉｎｔａｏ" userId="f5a69607-3c73-4172-a63e-2f8eff800f7d" providerId="ADAL" clId="{8AC99D62-4D50-0943-B733-7F2D68E459FB}" dt="2021-11-25T06:43:41.355" v="5" actId="20577"/>
      <pc:docMkLst>
        <pc:docMk/>
      </pc:docMkLst>
      <pc:sldChg chg="modSp mod">
        <pc:chgData name=" ＦＡＮＧ Ｘｉｎｔａｏ" userId="f5a69607-3c73-4172-a63e-2f8eff800f7d" providerId="ADAL" clId="{8AC99D62-4D50-0943-B733-7F2D68E459FB}" dt="2021-11-25T06:43:41.355" v="5" actId="20577"/>
        <pc:sldMkLst>
          <pc:docMk/>
          <pc:sldMk cId="3527916796" sldId="256"/>
        </pc:sldMkLst>
        <pc:spChg chg="mod">
          <ac:chgData name=" ＦＡＮＧ Ｘｉｎｔａｏ" userId="f5a69607-3c73-4172-a63e-2f8eff800f7d" providerId="ADAL" clId="{8AC99D62-4D50-0943-B733-7F2D68E459FB}" dt="2021-11-25T06:43:41.355" v="5" actId="20577"/>
          <ac:spMkLst>
            <pc:docMk/>
            <pc:sldMk cId="3527916796" sldId="256"/>
            <ac:spMk id="8" creationId="{B013F1E0-8EFF-3D49-B889-08681EED31DD}"/>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 ＦＡＮＧ Ｘｉｎｔａｏ" userId="f5a69607-3c73-4172-a63e-2f8eff800f7d" providerId="ADAL" clId="{08D91EB7-0EF7-D148-8A3E-8A981671ED51}"/>
    <pc:docChg chg="undo custSel addSld delSld modSld">
      <pc:chgData name=" ＦＡＮＧ Ｘｉｎｔａｏ" userId="f5a69607-3c73-4172-a63e-2f8eff800f7d" providerId="ADAL" clId="{08D91EB7-0EF7-D148-8A3E-8A981671ED51}" dt="2021-11-09T04:41:46.946" v="1633" actId="20577"/>
      <pc:docMkLst>
        <pc:docMk/>
      </pc:docMkLst>
      <pc:sldChg chg="modSp mod">
        <pc:chgData name=" ＦＡＮＧ Ｘｉｎｔａｏ" userId="f5a69607-3c73-4172-a63e-2f8eff800f7d" providerId="ADAL" clId="{08D91EB7-0EF7-D148-8A3E-8A981671ED51}" dt="2021-11-05T05:09:10.862" v="16" actId="20577"/>
        <pc:sldMkLst>
          <pc:docMk/>
          <pc:sldMk cId="3527916796" sldId="256"/>
        </pc:sldMkLst>
        <pc:spChg chg="mod">
          <ac:chgData name=" ＦＡＮＧ Ｘｉｎｔａｏ" userId="f5a69607-3c73-4172-a63e-2f8eff800f7d" providerId="ADAL" clId="{08D91EB7-0EF7-D148-8A3E-8A981671ED51}" dt="2021-11-05T05:09:10.862" v="16" actId="20577"/>
          <ac:spMkLst>
            <pc:docMk/>
            <pc:sldMk cId="3527916796" sldId="256"/>
            <ac:spMk id="8" creationId="{B013F1E0-8EFF-3D49-B889-08681EED31DD}"/>
          </ac:spMkLst>
        </pc:spChg>
      </pc:sldChg>
      <pc:sldChg chg="del">
        <pc:chgData name=" ＦＡＮＧ Ｘｉｎｔａｏ" userId="f5a69607-3c73-4172-a63e-2f8eff800f7d" providerId="ADAL" clId="{08D91EB7-0EF7-D148-8A3E-8A981671ED51}" dt="2021-11-05T05:20:40.737" v="109" actId="2696"/>
        <pc:sldMkLst>
          <pc:docMk/>
          <pc:sldMk cId="2546845153" sldId="366"/>
        </pc:sldMkLst>
      </pc:sldChg>
      <pc:sldChg chg="modSp mod">
        <pc:chgData name=" ＦＡＮＧ Ｘｉｎｔａｏ" userId="f5a69607-3c73-4172-a63e-2f8eff800f7d" providerId="ADAL" clId="{08D91EB7-0EF7-D148-8A3E-8A981671ED51}" dt="2021-11-08T00:51:36.708" v="1542" actId="2711"/>
        <pc:sldMkLst>
          <pc:docMk/>
          <pc:sldMk cId="3286293779" sldId="368"/>
        </pc:sldMkLst>
        <pc:spChg chg="mod">
          <ac:chgData name=" ＦＡＮＧ Ｘｉｎｔａｏ" userId="f5a69607-3c73-4172-a63e-2f8eff800f7d" providerId="ADAL" clId="{08D91EB7-0EF7-D148-8A3E-8A981671ED51}" dt="2021-11-08T00:51:36.708" v="1542" actId="2711"/>
          <ac:spMkLst>
            <pc:docMk/>
            <pc:sldMk cId="3286293779" sldId="368"/>
            <ac:spMk id="4" creationId="{3C8F1BE0-FCA2-8C47-A9C4-BA3AA37FA064}"/>
          </ac:spMkLst>
        </pc:spChg>
      </pc:sldChg>
      <pc:sldChg chg="modSp mod">
        <pc:chgData name=" ＦＡＮＧ Ｘｉｎｔａｏ" userId="f5a69607-3c73-4172-a63e-2f8eff800f7d" providerId="ADAL" clId="{08D91EB7-0EF7-D148-8A3E-8A981671ED51}" dt="2021-11-06T01:47:05.729" v="555" actId="20577"/>
        <pc:sldMkLst>
          <pc:docMk/>
          <pc:sldMk cId="605828670" sldId="369"/>
        </pc:sldMkLst>
        <pc:spChg chg="mod">
          <ac:chgData name=" ＦＡＮＧ Ｘｉｎｔａｏ" userId="f5a69607-3c73-4172-a63e-2f8eff800f7d" providerId="ADAL" clId="{08D91EB7-0EF7-D148-8A3E-8A981671ED51}" dt="2021-11-06T01:47:05.729" v="555" actId="20577"/>
          <ac:spMkLst>
            <pc:docMk/>
            <pc:sldMk cId="605828670" sldId="369"/>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2787703025" sldId="373"/>
        </pc:sldMkLst>
      </pc:sldChg>
      <pc:sldChg chg="del">
        <pc:chgData name=" ＦＡＮＧ Ｘｉｎｔａｏ" userId="f5a69607-3c73-4172-a63e-2f8eff800f7d" providerId="ADAL" clId="{08D91EB7-0EF7-D148-8A3E-8A981671ED51}" dt="2021-11-05T05:20:40.737" v="109" actId="2696"/>
        <pc:sldMkLst>
          <pc:docMk/>
          <pc:sldMk cId="1063539414" sldId="374"/>
        </pc:sldMkLst>
      </pc:sldChg>
      <pc:sldChg chg="del">
        <pc:chgData name=" ＦＡＮＧ Ｘｉｎｔａｏ" userId="f5a69607-3c73-4172-a63e-2f8eff800f7d" providerId="ADAL" clId="{08D91EB7-0EF7-D148-8A3E-8A981671ED51}" dt="2021-11-05T05:20:40.737" v="109" actId="2696"/>
        <pc:sldMkLst>
          <pc:docMk/>
          <pc:sldMk cId="912473445" sldId="375"/>
        </pc:sldMkLst>
      </pc:sldChg>
      <pc:sldChg chg="del">
        <pc:chgData name=" ＦＡＮＧ Ｘｉｎｔａｏ" userId="f5a69607-3c73-4172-a63e-2f8eff800f7d" providerId="ADAL" clId="{08D91EB7-0EF7-D148-8A3E-8A981671ED51}" dt="2021-11-05T05:20:40.737" v="109" actId="2696"/>
        <pc:sldMkLst>
          <pc:docMk/>
          <pc:sldMk cId="411062991" sldId="376"/>
        </pc:sldMkLst>
      </pc:sldChg>
      <pc:sldChg chg="del">
        <pc:chgData name=" ＦＡＮＧ Ｘｉｎｔａｏ" userId="f5a69607-3c73-4172-a63e-2f8eff800f7d" providerId="ADAL" clId="{08D91EB7-0EF7-D148-8A3E-8A981671ED51}" dt="2021-11-05T05:20:40.737" v="109" actId="2696"/>
        <pc:sldMkLst>
          <pc:docMk/>
          <pc:sldMk cId="1581348527" sldId="377"/>
        </pc:sldMkLst>
      </pc:sldChg>
      <pc:sldChg chg="del">
        <pc:chgData name=" ＦＡＮＧ Ｘｉｎｔａｏ" userId="f5a69607-3c73-4172-a63e-2f8eff800f7d" providerId="ADAL" clId="{08D91EB7-0EF7-D148-8A3E-8A981671ED51}" dt="2021-11-05T05:20:40.737" v="109" actId="2696"/>
        <pc:sldMkLst>
          <pc:docMk/>
          <pc:sldMk cId="2079688669" sldId="378"/>
        </pc:sldMkLst>
      </pc:sldChg>
      <pc:sldChg chg="del">
        <pc:chgData name=" ＦＡＮＧ Ｘｉｎｔａｏ" userId="f5a69607-3c73-4172-a63e-2f8eff800f7d" providerId="ADAL" clId="{08D91EB7-0EF7-D148-8A3E-8A981671ED51}" dt="2021-11-05T05:20:40.737" v="109" actId="2696"/>
        <pc:sldMkLst>
          <pc:docMk/>
          <pc:sldMk cId="1142042680" sldId="379"/>
        </pc:sldMkLst>
      </pc:sldChg>
      <pc:sldChg chg="modSp mod">
        <pc:chgData name=" ＦＡＮＧ Ｘｉｎｔａｏ" userId="f5a69607-3c73-4172-a63e-2f8eff800f7d" providerId="ADAL" clId="{08D91EB7-0EF7-D148-8A3E-8A981671ED51}" dt="2021-11-09T04:40:41.570" v="1595" actId="14"/>
        <pc:sldMkLst>
          <pc:docMk/>
          <pc:sldMk cId="845956040" sldId="380"/>
        </pc:sldMkLst>
        <pc:spChg chg="mod">
          <ac:chgData name=" ＦＡＮＧ Ｘｉｎｔａｏ" userId="f5a69607-3c73-4172-a63e-2f8eff800f7d" providerId="ADAL" clId="{08D91EB7-0EF7-D148-8A3E-8A981671ED51}" dt="2021-11-09T04:40:37.316" v="1594" actId="20577"/>
          <ac:spMkLst>
            <pc:docMk/>
            <pc:sldMk cId="845956040" sldId="380"/>
            <ac:spMk id="2" creationId="{6CA51CBF-1CF7-2C4E-A052-82A87C20A5B8}"/>
          </ac:spMkLst>
        </pc:spChg>
        <pc:spChg chg="mod">
          <ac:chgData name=" ＦＡＮＧ Ｘｉｎｔａｏ" userId="f5a69607-3c73-4172-a63e-2f8eff800f7d" providerId="ADAL" clId="{08D91EB7-0EF7-D148-8A3E-8A981671ED51}" dt="2021-11-09T04:40:41.570" v="1595" actId="14"/>
          <ac:spMkLst>
            <pc:docMk/>
            <pc:sldMk cId="845956040" sldId="380"/>
            <ac:spMk id="4" creationId="{3C8F1BE0-FCA2-8C47-A9C4-BA3AA37FA064}"/>
          </ac:spMkLst>
        </pc:spChg>
      </pc:sldChg>
      <pc:sldChg chg="del">
        <pc:chgData name=" ＦＡＮＧ Ｘｉｎｔａｏ" userId="f5a69607-3c73-4172-a63e-2f8eff800f7d" providerId="ADAL" clId="{08D91EB7-0EF7-D148-8A3E-8A981671ED51}" dt="2021-11-05T05:20:40.737" v="109" actId="2696"/>
        <pc:sldMkLst>
          <pc:docMk/>
          <pc:sldMk cId="646901545" sldId="381"/>
        </pc:sldMkLst>
      </pc:sldChg>
      <pc:sldChg chg="addSp modSp add mod modAnim">
        <pc:chgData name=" ＦＡＮＧ Ｘｉｎｔａｏ" userId="f5a69607-3c73-4172-a63e-2f8eff800f7d" providerId="ADAL" clId="{08D91EB7-0EF7-D148-8A3E-8A981671ED51}" dt="2021-11-06T01:46:51.428" v="549" actId="5793"/>
        <pc:sldMkLst>
          <pc:docMk/>
          <pc:sldMk cId="1331062704" sldId="381"/>
        </pc:sldMkLst>
        <pc:spChg chg="mod">
          <ac:chgData name=" ＦＡＮＧ Ｘｉｎｔａｏ" userId="f5a69607-3c73-4172-a63e-2f8eff800f7d" providerId="ADAL" clId="{08D91EB7-0EF7-D148-8A3E-8A981671ED51}" dt="2021-11-05T05:32:16.680" v="221" actId="2711"/>
          <ac:spMkLst>
            <pc:docMk/>
            <pc:sldMk cId="1331062704" sldId="381"/>
            <ac:spMk id="2" creationId="{6CA51CBF-1CF7-2C4E-A052-82A87C20A5B8}"/>
          </ac:spMkLst>
        </pc:spChg>
        <pc:spChg chg="mod">
          <ac:chgData name=" ＦＡＮＧ Ｘｉｎｔａｏ" userId="f5a69607-3c73-4172-a63e-2f8eff800f7d" providerId="ADAL" clId="{08D91EB7-0EF7-D148-8A3E-8A981671ED51}" dt="2021-11-06T01:46:51.428" v="549" actId="5793"/>
          <ac:spMkLst>
            <pc:docMk/>
            <pc:sldMk cId="1331062704" sldId="381"/>
            <ac:spMk id="4" creationId="{3C8F1BE0-FCA2-8C47-A9C4-BA3AA37FA064}"/>
          </ac:spMkLst>
        </pc:spChg>
        <pc:spChg chg="add mod">
          <ac:chgData name=" ＦＡＮＧ Ｘｉｎｔａｏ" userId="f5a69607-3c73-4172-a63e-2f8eff800f7d" providerId="ADAL" clId="{08D91EB7-0EF7-D148-8A3E-8A981671ED51}" dt="2021-11-06T01:25:15.707" v="256" actId="14100"/>
          <ac:spMkLst>
            <pc:docMk/>
            <pc:sldMk cId="1331062704" sldId="381"/>
            <ac:spMk id="6" creationId="{CCDB3142-C6F2-D240-9C22-20873EC02A6D}"/>
          </ac:spMkLst>
        </pc:spChg>
        <pc:picChg chg="add mod">
          <ac:chgData name=" ＦＡＮＧ Ｘｉｎｔａｏ" userId="f5a69607-3c73-4172-a63e-2f8eff800f7d" providerId="ADAL" clId="{08D91EB7-0EF7-D148-8A3E-8A981671ED51}" dt="2021-11-05T05:36:25.112" v="243" actId="1076"/>
          <ac:picMkLst>
            <pc:docMk/>
            <pc:sldMk cId="1331062704" sldId="381"/>
            <ac:picMk id="5" creationId="{3E3C3228-F7D3-1840-B024-09461AD4F0A5}"/>
          </ac:picMkLst>
        </pc:picChg>
      </pc:sldChg>
      <pc:sldChg chg="addSp delSp modSp add mod delAnim modAnim">
        <pc:chgData name=" ＦＡＮＧ Ｘｉｎｔａｏ" userId="f5a69607-3c73-4172-a63e-2f8eff800f7d" providerId="ADAL" clId="{08D91EB7-0EF7-D148-8A3E-8A981671ED51}" dt="2021-11-06T01:53:29.611" v="829" actId="478"/>
        <pc:sldMkLst>
          <pc:docMk/>
          <pc:sldMk cId="1259668449" sldId="382"/>
        </pc:sldMkLst>
        <pc:spChg chg="mod">
          <ac:chgData name=" ＦＡＮＧ Ｘｉｎｔａｏ" userId="f5a69607-3c73-4172-a63e-2f8eff800f7d" providerId="ADAL" clId="{08D91EB7-0EF7-D148-8A3E-8A981671ED51}" dt="2021-11-05T05:32:25.883" v="224" actId="20577"/>
          <ac:spMkLst>
            <pc:docMk/>
            <pc:sldMk cId="1259668449" sldId="382"/>
            <ac:spMk id="2" creationId="{6CA51CBF-1CF7-2C4E-A052-82A87C20A5B8}"/>
          </ac:spMkLst>
        </pc:spChg>
        <pc:spChg chg="mod">
          <ac:chgData name=" ＦＡＮＧ Ｘｉｎｔａｏ" userId="f5a69607-3c73-4172-a63e-2f8eff800f7d" providerId="ADAL" clId="{08D91EB7-0EF7-D148-8A3E-8A981671ED51}" dt="2021-11-06T01:53:19.797" v="828" actId="20577"/>
          <ac:spMkLst>
            <pc:docMk/>
            <pc:sldMk cId="1259668449" sldId="382"/>
            <ac:spMk id="4" creationId="{3C8F1BE0-FCA2-8C47-A9C4-BA3AA37FA064}"/>
          </ac:spMkLst>
        </pc:spChg>
        <pc:spChg chg="add del mod">
          <ac:chgData name=" ＦＡＮＧ Ｘｉｎｔａｏ" userId="f5a69607-3c73-4172-a63e-2f8eff800f7d" providerId="ADAL" clId="{08D91EB7-0EF7-D148-8A3E-8A981671ED51}" dt="2021-11-06T01:53:29.611" v="829" actId="478"/>
          <ac:spMkLst>
            <pc:docMk/>
            <pc:sldMk cId="1259668449" sldId="382"/>
            <ac:spMk id="6" creationId="{760BCD05-EE79-934D-8C1C-57EC6171D02B}"/>
          </ac:spMkLst>
        </pc:spChg>
        <pc:spChg chg="add del mod">
          <ac:chgData name=" ＦＡＮＧ Ｘｉｎｔａｏ" userId="f5a69607-3c73-4172-a63e-2f8eff800f7d" providerId="ADAL" clId="{08D91EB7-0EF7-D148-8A3E-8A981671ED51}" dt="2021-11-06T01:42:25.246" v="448" actId="478"/>
          <ac:spMkLst>
            <pc:docMk/>
            <pc:sldMk cId="1259668449" sldId="382"/>
            <ac:spMk id="7" creationId="{FE715E65-768A-864D-A02F-2370FB4781E4}"/>
          </ac:spMkLst>
        </pc:spChg>
        <pc:picChg chg="add del mod">
          <ac:chgData name=" ＦＡＮＧ Ｘｉｎｔａｏ" userId="f5a69607-3c73-4172-a63e-2f8eff800f7d" providerId="ADAL" clId="{08D91EB7-0EF7-D148-8A3E-8A981671ED51}" dt="2021-11-06T01:41:55.373" v="442" actId="478"/>
          <ac:picMkLst>
            <pc:docMk/>
            <pc:sldMk cId="1259668449" sldId="382"/>
            <ac:picMk id="5" creationId="{A83DD2DC-1D0A-064C-9E73-19DDBFC519C8}"/>
          </ac:picMkLst>
        </pc:picChg>
      </pc:sldChg>
      <pc:sldChg chg="del">
        <pc:chgData name=" ＦＡＮＧ Ｘｉｎｔａｏ" userId="f5a69607-3c73-4172-a63e-2f8eff800f7d" providerId="ADAL" clId="{08D91EB7-0EF7-D148-8A3E-8A981671ED51}" dt="2021-11-05T05:20:40.737" v="109" actId="2696"/>
        <pc:sldMkLst>
          <pc:docMk/>
          <pc:sldMk cId="1349198562" sldId="382"/>
        </pc:sldMkLst>
      </pc:sldChg>
      <pc:sldChg chg="add del">
        <pc:chgData name=" ＦＡＮＧ Ｘｉｎｔａｏ" userId="f5a69607-3c73-4172-a63e-2f8eff800f7d" providerId="ADAL" clId="{08D91EB7-0EF7-D148-8A3E-8A981671ED51}" dt="2021-11-06T06:37:45.126" v="1284" actId="2696"/>
        <pc:sldMkLst>
          <pc:docMk/>
          <pc:sldMk cId="974557678" sldId="383"/>
        </pc:sldMkLst>
      </pc:sldChg>
      <pc:sldChg chg="addSp delSp modSp add mod">
        <pc:chgData name=" ＦＡＮＧ Ｘｉｎｔａｏ" userId="f5a69607-3c73-4172-a63e-2f8eff800f7d" providerId="ADAL" clId="{08D91EB7-0EF7-D148-8A3E-8A981671ED51}" dt="2021-11-06T06:38:40.269" v="1295" actId="1037"/>
        <pc:sldMkLst>
          <pc:docMk/>
          <pc:sldMk cId="194748925" sldId="384"/>
        </pc:sldMkLst>
        <pc:spChg chg="mod">
          <ac:chgData name=" ＦＡＮＧ Ｘｉｎｔａｏ" userId="f5a69607-3c73-4172-a63e-2f8eff800f7d" providerId="ADAL" clId="{08D91EB7-0EF7-D148-8A3E-8A981671ED51}" dt="2021-11-06T01:57:35.436" v="835" actId="20577"/>
          <ac:spMkLst>
            <pc:docMk/>
            <pc:sldMk cId="194748925" sldId="384"/>
            <ac:spMk id="2" creationId="{6CA51CBF-1CF7-2C4E-A052-82A87C20A5B8}"/>
          </ac:spMkLst>
        </pc:spChg>
        <pc:spChg chg="mod">
          <ac:chgData name=" ＦＡＮＧ Ｘｉｎｔａｏ" userId="f5a69607-3c73-4172-a63e-2f8eff800f7d" providerId="ADAL" clId="{08D91EB7-0EF7-D148-8A3E-8A981671ED51}" dt="2021-11-06T01:58:24.583" v="859" actId="20577"/>
          <ac:spMkLst>
            <pc:docMk/>
            <pc:sldMk cId="194748925" sldId="384"/>
            <ac:spMk id="4" creationId="{3C8F1BE0-FCA2-8C47-A9C4-BA3AA37FA064}"/>
          </ac:spMkLst>
        </pc:spChg>
        <pc:spChg chg="add mod">
          <ac:chgData name=" ＦＡＮＧ Ｘｉｎｔａｏ" userId="f5a69607-3c73-4172-a63e-2f8eff800f7d" providerId="ADAL" clId="{08D91EB7-0EF7-D148-8A3E-8A981671ED51}" dt="2021-11-06T06:38:29.428" v="1289" actId="1076"/>
          <ac:spMkLst>
            <pc:docMk/>
            <pc:sldMk cId="194748925" sldId="384"/>
            <ac:spMk id="5" creationId="{A80787A8-85BB-2C42-9079-7BE9486BB780}"/>
          </ac:spMkLst>
        </pc:spChg>
        <pc:spChg chg="add mod">
          <ac:chgData name=" ＦＡＮＧ Ｘｉｎｔａｏ" userId="f5a69607-3c73-4172-a63e-2f8eff800f7d" providerId="ADAL" clId="{08D91EB7-0EF7-D148-8A3E-8A981671ED51}" dt="2021-11-06T06:38:29.428" v="1289" actId="1076"/>
          <ac:spMkLst>
            <pc:docMk/>
            <pc:sldMk cId="194748925" sldId="384"/>
            <ac:spMk id="6" creationId="{E4F9EFA0-F1B5-7E4E-9FF1-D4960F45F555}"/>
          </ac:spMkLst>
        </pc:spChg>
        <pc:spChg chg="add mod">
          <ac:chgData name=" ＦＡＮＧ Ｘｉｎｔａｏ" userId="f5a69607-3c73-4172-a63e-2f8eff800f7d" providerId="ADAL" clId="{08D91EB7-0EF7-D148-8A3E-8A981671ED51}" dt="2021-11-06T06:38:40.269" v="1295" actId="1037"/>
          <ac:spMkLst>
            <pc:docMk/>
            <pc:sldMk cId="194748925" sldId="384"/>
            <ac:spMk id="7" creationId="{010BE505-C304-7741-9901-1821F41181C2}"/>
          </ac:spMkLst>
        </pc:spChg>
        <pc:spChg chg="add mod">
          <ac:chgData name=" ＦＡＮＧ Ｘｉｎｔａｏ" userId="f5a69607-3c73-4172-a63e-2f8eff800f7d" providerId="ADAL" clId="{08D91EB7-0EF7-D148-8A3E-8A981671ED51}" dt="2021-11-06T06:38:29.428" v="1289" actId="1076"/>
          <ac:spMkLst>
            <pc:docMk/>
            <pc:sldMk cId="194748925" sldId="384"/>
            <ac:spMk id="8" creationId="{52D8CC47-112B-F746-BA2A-1A2C3B2F089E}"/>
          </ac:spMkLst>
        </pc:spChg>
        <pc:spChg chg="add mod">
          <ac:chgData name=" ＦＡＮＧ Ｘｉｎｔａｏ" userId="f5a69607-3c73-4172-a63e-2f8eff800f7d" providerId="ADAL" clId="{08D91EB7-0EF7-D148-8A3E-8A981671ED51}" dt="2021-11-06T06:38:29.428" v="1289" actId="1076"/>
          <ac:spMkLst>
            <pc:docMk/>
            <pc:sldMk cId="194748925" sldId="384"/>
            <ac:spMk id="9" creationId="{A5A072AD-7535-1543-9361-5359BDA9E058}"/>
          </ac:spMkLst>
        </pc:spChg>
        <pc:spChg chg="add mod">
          <ac:chgData name=" ＦＡＮＧ Ｘｉｎｔａｏ" userId="f5a69607-3c73-4172-a63e-2f8eff800f7d" providerId="ADAL" clId="{08D91EB7-0EF7-D148-8A3E-8A981671ED51}" dt="2021-11-06T06:38:29.428" v="1289" actId="1076"/>
          <ac:spMkLst>
            <pc:docMk/>
            <pc:sldMk cId="194748925" sldId="384"/>
            <ac:spMk id="10" creationId="{25E3BCEA-BF91-7941-ADFE-2EA498E9EFEB}"/>
          </ac:spMkLst>
        </pc:spChg>
        <pc:spChg chg="add mod">
          <ac:chgData name=" ＦＡＮＧ Ｘｉｎｔａｏ" userId="f5a69607-3c73-4172-a63e-2f8eff800f7d" providerId="ADAL" clId="{08D91EB7-0EF7-D148-8A3E-8A981671ED51}" dt="2021-11-06T06:38:29.428" v="1289" actId="1076"/>
          <ac:spMkLst>
            <pc:docMk/>
            <pc:sldMk cId="194748925" sldId="384"/>
            <ac:spMk id="11" creationId="{EB2C4360-B92A-654B-8F27-0A16C265E9C5}"/>
          </ac:spMkLst>
        </pc:spChg>
        <pc:spChg chg="add del mod">
          <ac:chgData name=" ＦＡＮＧ Ｘｉｎｔａｏ" userId="f5a69607-3c73-4172-a63e-2f8eff800f7d" providerId="ADAL" clId="{08D91EB7-0EF7-D148-8A3E-8A981671ED51}" dt="2021-11-06T02:07:13.170" v="977" actId="478"/>
          <ac:spMkLst>
            <pc:docMk/>
            <pc:sldMk cId="194748925" sldId="384"/>
            <ac:spMk id="12" creationId="{E6E42174-5D2C-1C41-B126-0A88A23CA428}"/>
          </ac:spMkLst>
        </pc:spChg>
        <pc:spChg chg="add mod">
          <ac:chgData name=" ＦＡＮＧ Ｘｉｎｔａｏ" userId="f5a69607-3c73-4172-a63e-2f8eff800f7d" providerId="ADAL" clId="{08D91EB7-0EF7-D148-8A3E-8A981671ED51}" dt="2021-11-06T06:38:29.428" v="1289" actId="1076"/>
          <ac:spMkLst>
            <pc:docMk/>
            <pc:sldMk cId="194748925" sldId="384"/>
            <ac:spMk id="13" creationId="{3419A8D0-6444-D24B-B0E3-BB06D8151871}"/>
          </ac:spMkLst>
        </pc:spChg>
        <pc:spChg chg="add mod">
          <ac:chgData name=" ＦＡＮＧ Ｘｉｎｔａｏ" userId="f5a69607-3c73-4172-a63e-2f8eff800f7d" providerId="ADAL" clId="{08D91EB7-0EF7-D148-8A3E-8A981671ED51}" dt="2021-11-06T06:38:29.428" v="1289" actId="1076"/>
          <ac:spMkLst>
            <pc:docMk/>
            <pc:sldMk cId="194748925" sldId="384"/>
            <ac:spMk id="14" creationId="{2AEE5B82-3D96-1840-A614-E2DE2AC44FA0}"/>
          </ac:spMkLst>
        </pc:spChg>
        <pc:spChg chg="add del mod">
          <ac:chgData name=" ＦＡＮＧ Ｘｉｎｔａｏ" userId="f5a69607-3c73-4172-a63e-2f8eff800f7d" providerId="ADAL" clId="{08D91EB7-0EF7-D148-8A3E-8A981671ED51}" dt="2021-11-06T02:10:11.766" v="992" actId="478"/>
          <ac:spMkLst>
            <pc:docMk/>
            <pc:sldMk cId="194748925" sldId="384"/>
            <ac:spMk id="15" creationId="{25A480EC-FAA5-624B-825B-8DA7A1770E2D}"/>
          </ac:spMkLst>
        </pc:spChg>
        <pc:spChg chg="add del mod">
          <ac:chgData name=" ＦＡＮＧ Ｘｉｎｔａｏ" userId="f5a69607-3c73-4172-a63e-2f8eff800f7d" providerId="ADAL" clId="{08D91EB7-0EF7-D148-8A3E-8A981671ED51}" dt="2021-11-06T02:10:10.560" v="991" actId="478"/>
          <ac:spMkLst>
            <pc:docMk/>
            <pc:sldMk cId="194748925" sldId="384"/>
            <ac:spMk id="16" creationId="{80125662-EA9C-3B4A-968A-58EE0C7C26B4}"/>
          </ac:spMkLst>
        </pc:spChg>
        <pc:spChg chg="add mod">
          <ac:chgData name=" ＦＡＮＧ Ｘｉｎｔａｏ" userId="f5a69607-3c73-4172-a63e-2f8eff800f7d" providerId="ADAL" clId="{08D91EB7-0EF7-D148-8A3E-8A981671ED51}" dt="2021-11-06T06:38:15.104" v="1287" actId="1076"/>
          <ac:spMkLst>
            <pc:docMk/>
            <pc:sldMk cId="194748925" sldId="384"/>
            <ac:spMk id="17" creationId="{61880FAA-AA8C-774D-84D9-3A157C4C62B4}"/>
          </ac:spMkLst>
        </pc:spChg>
        <pc:spChg chg="add mod">
          <ac:chgData name=" ＦＡＮＧ Ｘｉｎｔａｏ" userId="f5a69607-3c73-4172-a63e-2f8eff800f7d" providerId="ADAL" clId="{08D91EB7-0EF7-D148-8A3E-8A981671ED51}" dt="2021-11-06T06:38:15.104" v="1287" actId="1076"/>
          <ac:spMkLst>
            <pc:docMk/>
            <pc:sldMk cId="194748925" sldId="384"/>
            <ac:spMk id="18" creationId="{A208CD72-7653-894E-9A8F-ACBE5854A5DF}"/>
          </ac:spMkLst>
        </pc:spChg>
        <pc:spChg chg="add mod">
          <ac:chgData name=" ＦＡＮＧ Ｘｉｎｔａｏ" userId="f5a69607-3c73-4172-a63e-2f8eff800f7d" providerId="ADAL" clId="{08D91EB7-0EF7-D148-8A3E-8A981671ED51}" dt="2021-11-06T06:38:19.597" v="1288" actId="1076"/>
          <ac:spMkLst>
            <pc:docMk/>
            <pc:sldMk cId="194748925" sldId="384"/>
            <ac:spMk id="19" creationId="{4DCEADAD-A5B0-CE4D-8210-91DEDC4C9A65}"/>
          </ac:spMkLst>
        </pc:spChg>
        <pc:spChg chg="add mod">
          <ac:chgData name=" ＦＡＮＧ Ｘｉｎｔａｏ" userId="f5a69607-3c73-4172-a63e-2f8eff800f7d" providerId="ADAL" clId="{08D91EB7-0EF7-D148-8A3E-8A981671ED51}" dt="2021-11-06T06:38:15.104" v="1287" actId="1076"/>
          <ac:spMkLst>
            <pc:docMk/>
            <pc:sldMk cId="194748925" sldId="384"/>
            <ac:spMk id="20" creationId="{D41123F6-3D54-AC43-81B4-8D9E172DE688}"/>
          </ac:spMkLst>
        </pc:spChg>
        <pc:spChg chg="add mod">
          <ac:chgData name=" ＦＡＮＧ Ｘｉｎｔａｏ" userId="f5a69607-3c73-4172-a63e-2f8eff800f7d" providerId="ADAL" clId="{08D91EB7-0EF7-D148-8A3E-8A981671ED51}" dt="2021-11-06T06:38:15.104" v="1287" actId="1076"/>
          <ac:spMkLst>
            <pc:docMk/>
            <pc:sldMk cId="194748925" sldId="384"/>
            <ac:spMk id="21" creationId="{B73C00E4-C2EF-6E4F-8806-0A6ADAAA1553}"/>
          </ac:spMkLst>
        </pc:spChg>
        <pc:spChg chg="add mod">
          <ac:chgData name=" ＦＡＮＧ Ｘｉｎｔａｏ" userId="f5a69607-3c73-4172-a63e-2f8eff800f7d" providerId="ADAL" clId="{08D91EB7-0EF7-D148-8A3E-8A981671ED51}" dt="2021-11-06T06:38:15.104" v="1287" actId="1076"/>
          <ac:spMkLst>
            <pc:docMk/>
            <pc:sldMk cId="194748925" sldId="384"/>
            <ac:spMk id="22" creationId="{05BC9EE0-3D7D-5D42-B41F-C6AFCBCB6263}"/>
          </ac:spMkLst>
        </pc:spChg>
        <pc:spChg chg="add mod">
          <ac:chgData name=" ＦＡＮＧ Ｘｉｎｔａｏ" userId="f5a69607-3c73-4172-a63e-2f8eff800f7d" providerId="ADAL" clId="{08D91EB7-0EF7-D148-8A3E-8A981671ED51}" dt="2021-11-06T06:38:15.104" v="1287" actId="1076"/>
          <ac:spMkLst>
            <pc:docMk/>
            <pc:sldMk cId="194748925" sldId="384"/>
            <ac:spMk id="23" creationId="{98701E98-98F3-014C-AC8A-C3B26851C912}"/>
          </ac:spMkLst>
        </pc:spChg>
        <pc:spChg chg="add del mod">
          <ac:chgData name=" ＦＡＮＧ Ｘｉｎｔａｏ" userId="f5a69607-3c73-4172-a63e-2f8eff800f7d" providerId="ADAL" clId="{08D91EB7-0EF7-D148-8A3E-8A981671ED51}" dt="2021-11-06T02:13:43.072" v="1157"/>
          <ac:spMkLst>
            <pc:docMk/>
            <pc:sldMk cId="194748925" sldId="384"/>
            <ac:spMk id="24" creationId="{7AC6BCA9-0D25-814A-BFE6-51A1E1C1C7F6}"/>
          </ac:spMkLst>
        </pc:spChg>
        <pc:spChg chg="add mod">
          <ac:chgData name=" ＦＡＮＧ Ｘｉｎｔａｏ" userId="f5a69607-3c73-4172-a63e-2f8eff800f7d" providerId="ADAL" clId="{08D91EB7-0EF7-D148-8A3E-8A981671ED51}" dt="2021-11-06T06:38:15.104" v="1287" actId="1076"/>
          <ac:spMkLst>
            <pc:docMk/>
            <pc:sldMk cId="194748925" sldId="384"/>
            <ac:spMk id="25" creationId="{40D5D411-D88A-694F-A570-BE1E47F24747}"/>
          </ac:spMkLst>
        </pc:spChg>
        <pc:spChg chg="add mod">
          <ac:chgData name=" ＦＡＮＧ Ｘｉｎｔａｏ" userId="f5a69607-3c73-4172-a63e-2f8eff800f7d" providerId="ADAL" clId="{08D91EB7-0EF7-D148-8A3E-8A981671ED51}" dt="2021-11-06T06:38:15.104" v="1287" actId="1076"/>
          <ac:spMkLst>
            <pc:docMk/>
            <pc:sldMk cId="194748925" sldId="384"/>
            <ac:spMk id="26" creationId="{9404CCAB-5AE5-3E43-9BD4-B7BDA12824EF}"/>
          </ac:spMkLst>
        </pc:spChg>
        <pc:spChg chg="add mod">
          <ac:chgData name=" ＦＡＮＧ Ｘｉｎｔａｏ" userId="f5a69607-3c73-4172-a63e-2f8eff800f7d" providerId="ADAL" clId="{08D91EB7-0EF7-D148-8A3E-8A981671ED51}" dt="2021-11-06T06:38:15.104" v="1287" actId="1076"/>
          <ac:spMkLst>
            <pc:docMk/>
            <pc:sldMk cId="194748925" sldId="384"/>
            <ac:spMk id="27" creationId="{247BDE58-AD7E-924E-9554-8E07A39D65F2}"/>
          </ac:spMkLst>
        </pc:spChg>
      </pc:sldChg>
      <pc:sldChg chg="modSp add mod">
        <pc:chgData name=" ＦＡＮＧ Ｘｉｎｔａｏ" userId="f5a69607-3c73-4172-a63e-2f8eff800f7d" providerId="ADAL" clId="{08D91EB7-0EF7-D148-8A3E-8A981671ED51}" dt="2021-11-09T04:41:46.946" v="1633" actId="20577"/>
        <pc:sldMkLst>
          <pc:docMk/>
          <pc:sldMk cId="45952141" sldId="385"/>
        </pc:sldMkLst>
        <pc:spChg chg="mod">
          <ac:chgData name=" ＦＡＮＧ Ｘｉｎｔａｏ" userId="f5a69607-3c73-4172-a63e-2f8eff800f7d" providerId="ADAL" clId="{08D91EB7-0EF7-D148-8A3E-8A981671ED51}" dt="2021-11-09T04:41:46.946" v="1633" actId="20577"/>
          <ac:spMkLst>
            <pc:docMk/>
            <pc:sldMk cId="45952141" sldId="385"/>
            <ac:spMk id="4" creationId="{3C8F1BE0-FCA2-8C47-A9C4-BA3AA37FA064}"/>
          </ac:spMkLst>
        </pc:spChg>
      </pc:sldChg>
    </pc:docChg>
  </pc:docChgLst>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 ＦＡＮＧ Ｘｉｎｔａｏ" userId="f5a69607-3c73-4172-a63e-2f8eff800f7d" providerId="ADAL" clId="{A6C787AC-208F-C24E-A96B-DA9F45CBC0FB}"/>
    <pc:docChg chg="undo custSel addSld delSld modSld sldOrd">
      <pc:chgData name=" ＦＡＮＧ Ｘｉｎｔａｏ" userId="f5a69607-3c73-4172-a63e-2f8eff800f7d" providerId="ADAL" clId="{A6C787AC-208F-C24E-A96B-DA9F45CBC0FB}" dt="2021-10-19T07:30:20.153" v="3369" actId="20577"/>
      <pc:docMkLst>
        <pc:docMk/>
      </pc:docMkLst>
      <pc:sldChg chg="modSp mod">
        <pc:chgData name=" ＦＡＮＧ Ｘｉｎｔａｏ" userId="f5a69607-3c73-4172-a63e-2f8eff800f7d" providerId="ADAL" clId="{A6C787AC-208F-C24E-A96B-DA9F45CBC0FB}" dt="2021-10-14T04:31:14.888" v="3334" actId="20577"/>
        <pc:sldMkLst>
          <pc:docMk/>
          <pc:sldMk cId="3527916796" sldId="256"/>
        </pc:sldMkLst>
        <pc:spChg chg="mod">
          <ac:chgData name=" ＦＡＮＧ Ｘｉｎｔａｏ" userId="f5a69607-3c73-4172-a63e-2f8eff800f7d" providerId="ADAL" clId="{A6C787AC-208F-C24E-A96B-DA9F45CBC0FB}" dt="2021-10-14T04:31:14.888" v="3334" actId="20577"/>
          <ac:spMkLst>
            <pc:docMk/>
            <pc:sldMk cId="3527916796" sldId="256"/>
            <ac:spMk id="8" creationId="{B013F1E0-8EFF-3D49-B889-08681EED31DD}"/>
          </ac:spMkLst>
        </pc:spChg>
      </pc:sldChg>
      <pc:sldChg chg="del">
        <pc:chgData name=" ＦＡＮＧ Ｘｉｎｔａｏ" userId="f5a69607-3c73-4172-a63e-2f8eff800f7d" providerId="ADAL" clId="{A6C787AC-208F-C24E-A96B-DA9F45CBC0FB}" dt="2021-10-12T04:28:37.107" v="97" actId="2696"/>
        <pc:sldMkLst>
          <pc:docMk/>
          <pc:sldMk cId="455829792" sldId="361"/>
        </pc:sldMkLst>
      </pc:sldChg>
      <pc:sldChg chg="addSp delSp modSp mod">
        <pc:chgData name=" ＦＡＮＧ Ｘｉｎｔａｏ" userId="f5a69607-3c73-4172-a63e-2f8eff800f7d" providerId="ADAL" clId="{A6C787AC-208F-C24E-A96B-DA9F45CBC0FB}" dt="2021-10-19T07:30:13.677" v="3358" actId="20577"/>
        <pc:sldMkLst>
          <pc:docMk/>
          <pc:sldMk cId="2546845153" sldId="366"/>
        </pc:sldMkLst>
        <pc:spChg chg="mod">
          <ac:chgData name=" ＦＡＮＧ Ｘｉｎｔａｏ" userId="f5a69607-3c73-4172-a63e-2f8eff800f7d" providerId="ADAL" clId="{A6C787AC-208F-C24E-A96B-DA9F45CBC0FB}" dt="2021-10-19T07:30:13.677" v="3358" actId="20577"/>
          <ac:spMkLst>
            <pc:docMk/>
            <pc:sldMk cId="2546845153" sldId="366"/>
            <ac:spMk id="2" creationId="{6CA51CBF-1CF7-2C4E-A052-82A87C20A5B8}"/>
          </ac:spMkLst>
        </pc:spChg>
        <pc:spChg chg="mod">
          <ac:chgData name=" ＦＡＮＧ Ｘｉｎｔａｏ" userId="f5a69607-3c73-4172-a63e-2f8eff800f7d" providerId="ADAL" clId="{A6C787AC-208F-C24E-A96B-DA9F45CBC0FB}" dt="2021-10-13T02:55:16.993" v="2069" actId="20577"/>
          <ac:spMkLst>
            <pc:docMk/>
            <pc:sldMk cId="2546845153" sldId="366"/>
            <ac:spMk id="4" creationId="{3C8F1BE0-FCA2-8C47-A9C4-BA3AA37FA064}"/>
          </ac:spMkLst>
        </pc:spChg>
        <pc:spChg chg="add mod">
          <ac:chgData name=" ＦＡＮＧ Ｘｉｎｔａｏ" userId="f5a69607-3c73-4172-a63e-2f8eff800f7d" providerId="ADAL" clId="{A6C787AC-208F-C24E-A96B-DA9F45CBC0FB}" dt="2021-10-13T10:44:02.559" v="3226" actId="404"/>
          <ac:spMkLst>
            <pc:docMk/>
            <pc:sldMk cId="2546845153" sldId="366"/>
            <ac:spMk id="5" creationId="{94B23E61-34CC-E84F-BE2E-E8A334F1FD00}"/>
          </ac:spMkLst>
        </pc:spChg>
        <pc:spChg chg="add mod">
          <ac:chgData name=" ＦＡＮＧ Ｘｉｎｔａｏ" userId="f5a69607-3c73-4172-a63e-2f8eff800f7d" providerId="ADAL" clId="{A6C787AC-208F-C24E-A96B-DA9F45CBC0FB}" dt="2021-10-13T10:44:15.512" v="3236" actId="404"/>
          <ac:spMkLst>
            <pc:docMk/>
            <pc:sldMk cId="2546845153" sldId="366"/>
            <ac:spMk id="6" creationId="{1FD525D7-86F5-D14A-A410-4F680896C311}"/>
          </ac:spMkLst>
        </pc:spChg>
        <pc:spChg chg="add mod">
          <ac:chgData name=" ＦＡＮＧ Ｘｉｎｔａｏ" userId="f5a69607-3c73-4172-a63e-2f8eff800f7d" providerId="ADAL" clId="{A6C787AC-208F-C24E-A96B-DA9F45CBC0FB}" dt="2021-10-13T10:43:15.730" v="3212" actId="1076"/>
          <ac:spMkLst>
            <pc:docMk/>
            <pc:sldMk cId="2546845153" sldId="366"/>
            <ac:spMk id="7" creationId="{64ABC0AC-CDD6-034C-8979-CC04E12EB139}"/>
          </ac:spMkLst>
        </pc:spChg>
        <pc:spChg chg="add mod">
          <ac:chgData name=" ＦＡＮＧ Ｘｉｎｔａｏ" userId="f5a69607-3c73-4172-a63e-2f8eff800f7d" providerId="ADAL" clId="{A6C787AC-208F-C24E-A96B-DA9F45CBC0FB}" dt="2021-10-13T10:43:44.442" v="3224" actId="1038"/>
          <ac:spMkLst>
            <pc:docMk/>
            <pc:sldMk cId="2546845153" sldId="366"/>
            <ac:spMk id="8" creationId="{B3286E6C-253C-2B4F-BF1F-64C265489471}"/>
          </ac:spMkLst>
        </pc:spChg>
        <pc:spChg chg="add del mod">
          <ac:chgData name=" ＦＡＮＧ Ｘｉｎｔａｏ" userId="f5a69607-3c73-4172-a63e-2f8eff800f7d" providerId="ADAL" clId="{A6C787AC-208F-C24E-A96B-DA9F45CBC0FB}" dt="2021-10-13T02:59:03.994" v="2159" actId="478"/>
          <ac:spMkLst>
            <pc:docMk/>
            <pc:sldMk cId="2546845153" sldId="366"/>
            <ac:spMk id="8" creationId="{EE31B58D-3615-5949-A055-5C6C9115C313}"/>
          </ac:spMkLst>
        </pc:spChg>
        <pc:spChg chg="add del mod">
          <ac:chgData name=" ＦＡＮＧ Ｘｉｎｔａｏ" userId="f5a69607-3c73-4172-a63e-2f8eff800f7d" providerId="ADAL" clId="{A6C787AC-208F-C24E-A96B-DA9F45CBC0FB}" dt="2021-10-13T02:59:48.328" v="2168"/>
          <ac:spMkLst>
            <pc:docMk/>
            <pc:sldMk cId="2546845153" sldId="366"/>
            <ac:spMk id="9" creationId="{6CB0911C-44BF-0841-9B89-AEA6E1C2C13F}"/>
          </ac:spMkLst>
        </pc:spChg>
        <pc:spChg chg="add mod">
          <ac:chgData name=" ＦＡＮＧ Ｘｉｎｔａｏ" userId="f5a69607-3c73-4172-a63e-2f8eff800f7d" providerId="ADAL" clId="{A6C787AC-208F-C24E-A96B-DA9F45CBC0FB}" dt="2021-10-14T07:39:04.703" v="3342" actId="1076"/>
          <ac:spMkLst>
            <pc:docMk/>
            <pc:sldMk cId="2546845153" sldId="366"/>
            <ac:spMk id="10" creationId="{54407BB8-C67B-8646-8EF3-3ED29F01193C}"/>
          </ac:spMkLst>
        </pc:spChg>
        <pc:spChg chg="add mod">
          <ac:chgData name=" ＦＡＮＧ Ｘｉｎｔａｏ" userId="f5a69607-3c73-4172-a63e-2f8eff800f7d" providerId="ADAL" clId="{A6C787AC-208F-C24E-A96B-DA9F45CBC0FB}" dt="2021-10-13T03:04:23.555" v="2253" actId="1076"/>
          <ac:spMkLst>
            <pc:docMk/>
            <pc:sldMk cId="2546845153" sldId="366"/>
            <ac:spMk id="15" creationId="{5F1D9E2B-48BF-5543-8D0A-2ABF818FD816}"/>
          </ac:spMkLst>
        </pc:spChg>
        <pc:spChg chg="add del">
          <ac:chgData name=" ＦＡＮＧ Ｘｉｎｔａｏ" userId="f5a69607-3c73-4172-a63e-2f8eff800f7d" providerId="ADAL" clId="{A6C787AC-208F-C24E-A96B-DA9F45CBC0FB}" dt="2021-10-13T03:06:54.306" v="2287" actId="478"/>
          <ac:spMkLst>
            <pc:docMk/>
            <pc:sldMk cId="2546845153" sldId="366"/>
            <ac:spMk id="26" creationId="{02D158FA-2AD7-DA4D-BFA3-90BB3E01CA06}"/>
          </ac:spMkLst>
        </pc:spChg>
        <pc:spChg chg="add del">
          <ac:chgData name=" ＦＡＮＧ Ｘｉｎｔａｏ" userId="f5a69607-3c73-4172-a63e-2f8eff800f7d" providerId="ADAL" clId="{A6C787AC-208F-C24E-A96B-DA9F45CBC0FB}" dt="2021-10-13T03:07:33.272" v="2289" actId="478"/>
          <ac:spMkLst>
            <pc:docMk/>
            <pc:sldMk cId="2546845153" sldId="366"/>
            <ac:spMk id="27" creationId="{8C8D6FA0-B193-D546-9C46-32A4F33B52F2}"/>
          </ac:spMkLst>
        </pc:spChg>
        <pc:spChg chg="add mod">
          <ac:chgData name=" ＦＡＮＧ Ｘｉｎｔａｏ" userId="f5a69607-3c73-4172-a63e-2f8eff800f7d" providerId="ADAL" clId="{A6C787AC-208F-C24E-A96B-DA9F45CBC0FB}" dt="2021-10-13T10:43:52.446" v="3225" actId="688"/>
          <ac:spMkLst>
            <pc:docMk/>
            <pc:sldMk cId="2546845153" sldId="366"/>
            <ac:spMk id="28" creationId="{95A21592-7539-3244-AA53-C0B4FB5C1310}"/>
          </ac:spMkLst>
        </pc:spChg>
        <pc:spChg chg="add mod">
          <ac:chgData name=" ＦＡＮＧ Ｘｉｎｔａｏ" userId="f5a69607-3c73-4172-a63e-2f8eff800f7d" providerId="ADAL" clId="{A6C787AC-208F-C24E-A96B-DA9F45CBC0FB}" dt="2021-10-13T03:40:50.762" v="2312" actId="1076"/>
          <ac:spMkLst>
            <pc:docMk/>
            <pc:sldMk cId="2546845153" sldId="366"/>
            <ac:spMk id="29" creationId="{78ACE385-363F-244C-A37C-6F7634DFAC65}"/>
          </ac:spMkLst>
        </pc:spChg>
        <pc:cxnChg chg="add mod">
          <ac:chgData name=" ＦＡＮＧ Ｘｉｎｔａｏ" userId="f5a69607-3c73-4172-a63e-2f8eff800f7d" providerId="ADAL" clId="{A6C787AC-208F-C24E-A96B-DA9F45CBC0FB}" dt="2021-10-13T03:03:07.973" v="2215" actId="14100"/>
          <ac:cxnSpMkLst>
            <pc:docMk/>
            <pc:sldMk cId="2546845153" sldId="366"/>
            <ac:cxnSpMk id="12" creationId="{27698A35-C65E-5A41-A216-6DC5DA4687D2}"/>
          </ac:cxnSpMkLst>
        </pc:cxnChg>
        <pc:cxnChg chg="add mod">
          <ac:chgData name=" ＦＡＮＧ Ｘｉｎｔａｏ" userId="f5a69607-3c73-4172-a63e-2f8eff800f7d" providerId="ADAL" clId="{A6C787AC-208F-C24E-A96B-DA9F45CBC0FB}" dt="2021-10-13T03:03:04.804" v="2214" actId="14100"/>
          <ac:cxnSpMkLst>
            <pc:docMk/>
            <pc:sldMk cId="2546845153" sldId="366"/>
            <ac:cxnSpMk id="14" creationId="{21ADB8CA-45DA-D74C-A743-E2ABD3D81E65}"/>
          </ac:cxnSpMkLst>
        </pc:cxnChg>
        <pc:cxnChg chg="add mod">
          <ac:chgData name=" ＦＡＮＧ Ｘｉｎｔａｏ" userId="f5a69607-3c73-4172-a63e-2f8eff800f7d" providerId="ADAL" clId="{A6C787AC-208F-C24E-A96B-DA9F45CBC0FB}" dt="2021-10-13T03:03:17.209" v="2217" actId="14100"/>
          <ac:cxnSpMkLst>
            <pc:docMk/>
            <pc:sldMk cId="2546845153" sldId="366"/>
            <ac:cxnSpMk id="16" creationId="{A8F3C155-C436-F040-849C-5E04F428A93B}"/>
          </ac:cxnSpMkLst>
        </pc:cxnChg>
        <pc:cxnChg chg="add mod">
          <ac:chgData name=" ＦＡＮＧ Ｘｉｎｔａｏ" userId="f5a69607-3c73-4172-a63e-2f8eff800f7d" providerId="ADAL" clId="{A6C787AC-208F-C24E-A96B-DA9F45CBC0FB}" dt="2021-10-13T03:05:47.074" v="2284" actId="14100"/>
          <ac:cxnSpMkLst>
            <pc:docMk/>
            <pc:sldMk cId="2546845153" sldId="366"/>
            <ac:cxnSpMk id="17" creationId="{E0174F89-C683-0F49-B112-6298C63F754F}"/>
          </ac:cxnSpMkLst>
        </pc:cxnChg>
      </pc:sldChg>
      <pc:sldChg chg="del">
        <pc:chgData name=" ＦＡＮＧ Ｘｉｎｔａｏ" userId="f5a69607-3c73-4172-a63e-2f8eff800f7d" providerId="ADAL" clId="{A6C787AC-208F-C24E-A96B-DA9F45CBC0FB}" dt="2021-10-13T03:58:43.936" v="2684" actId="2696"/>
        <pc:sldMkLst>
          <pc:docMk/>
          <pc:sldMk cId="1643628781" sldId="367"/>
        </pc:sldMkLst>
      </pc:sldChg>
      <pc:sldChg chg="modSp mod">
        <pc:chgData name=" ＦＡＮＧ Ｘｉｎｔａｏ" userId="f5a69607-3c73-4172-a63e-2f8eff800f7d" providerId="ADAL" clId="{A6C787AC-208F-C24E-A96B-DA9F45CBC0FB}" dt="2021-10-13T02:29:14.283" v="1921" actId="20577"/>
        <pc:sldMkLst>
          <pc:docMk/>
          <pc:sldMk cId="3286293779" sldId="368"/>
        </pc:sldMkLst>
        <pc:spChg chg="mod">
          <ac:chgData name=" ＦＡＮＧ Ｘｉｎｔａｏ" userId="f5a69607-3c73-4172-a63e-2f8eff800f7d" providerId="ADAL" clId="{A6C787AC-208F-C24E-A96B-DA9F45CBC0FB}" dt="2021-10-13T02:29:14.283" v="1921" actId="20577"/>
          <ac:spMkLst>
            <pc:docMk/>
            <pc:sldMk cId="3286293779" sldId="368"/>
            <ac:spMk id="4" creationId="{3C8F1BE0-FCA2-8C47-A9C4-BA3AA37FA064}"/>
          </ac:spMkLst>
        </pc:spChg>
      </pc:sldChg>
      <pc:sldChg chg="modSp mod">
        <pc:chgData name=" ＦＡＮＧ Ｘｉｎｔａｏ" userId="f5a69607-3c73-4172-a63e-2f8eff800f7d" providerId="ADAL" clId="{A6C787AC-208F-C24E-A96B-DA9F45CBC0FB}" dt="2021-10-14T03:36:39.925" v="3323" actId="20577"/>
        <pc:sldMkLst>
          <pc:docMk/>
          <pc:sldMk cId="605828670" sldId="369"/>
        </pc:sldMkLst>
        <pc:spChg chg="mod">
          <ac:chgData name=" ＦＡＮＧ Ｘｉｎｔａｏ" userId="f5a69607-3c73-4172-a63e-2f8eff800f7d" providerId="ADAL" clId="{A6C787AC-208F-C24E-A96B-DA9F45CBC0FB}" dt="2021-10-14T03:36:39.925" v="3323" actId="20577"/>
          <ac:spMkLst>
            <pc:docMk/>
            <pc:sldMk cId="605828670" sldId="369"/>
            <ac:spMk id="4" creationId="{3C8F1BE0-FCA2-8C47-A9C4-BA3AA37FA064}"/>
          </ac:spMkLst>
        </pc:spChg>
      </pc:sldChg>
      <pc:sldChg chg="addSp delSp modSp mod">
        <pc:chgData name=" ＦＡＮＧ Ｘｉｎｔａｏ" userId="f5a69607-3c73-4172-a63e-2f8eff800f7d" providerId="ADAL" clId="{A6C787AC-208F-C24E-A96B-DA9F45CBC0FB}" dt="2021-10-12T06:24:18.368" v="1105" actId="207"/>
        <pc:sldMkLst>
          <pc:docMk/>
          <pc:sldMk cId="68716783" sldId="370"/>
        </pc:sldMkLst>
        <pc:spChg chg="del mod">
          <ac:chgData name=" ＦＡＮＧ Ｘｉｎｔａｏ" userId="f5a69607-3c73-4172-a63e-2f8eff800f7d" providerId="ADAL" clId="{A6C787AC-208F-C24E-A96B-DA9F45CBC0FB}" dt="2021-10-12T05:54:56.888" v="809" actId="478"/>
          <ac:spMkLst>
            <pc:docMk/>
            <pc:sldMk cId="68716783" sldId="370"/>
            <ac:spMk id="4" creationId="{3C8F1BE0-FCA2-8C47-A9C4-BA3AA37FA064}"/>
          </ac:spMkLst>
        </pc:spChg>
        <pc:graphicFrameChg chg="add mod modGraphic">
          <ac:chgData name=" ＦＡＮＧ Ｘｉｎｔａｏ" userId="f5a69607-3c73-4172-a63e-2f8eff800f7d" providerId="ADAL" clId="{A6C787AC-208F-C24E-A96B-DA9F45CBC0FB}" dt="2021-10-12T06:04:42.014" v="901" actId="14100"/>
          <ac:graphicFrameMkLst>
            <pc:docMk/>
            <pc:sldMk cId="68716783" sldId="370"/>
            <ac:graphicFrameMk id="5" creationId="{2FB71D61-2131-D943-A366-BA383624513C}"/>
          </ac:graphicFrameMkLst>
        </pc:graphicFrameChg>
        <pc:graphicFrameChg chg="add mod modGraphic">
          <ac:chgData name=" ＦＡＮＧ Ｘｉｎｔａｏ" userId="f5a69607-3c73-4172-a63e-2f8eff800f7d" providerId="ADAL" clId="{A6C787AC-208F-C24E-A96B-DA9F45CBC0FB}" dt="2021-10-12T06:24:18.368" v="1105" actId="207"/>
          <ac:graphicFrameMkLst>
            <pc:docMk/>
            <pc:sldMk cId="68716783" sldId="370"/>
            <ac:graphicFrameMk id="6" creationId="{3376911D-9972-E048-AD08-BA1C25B10644}"/>
          </ac:graphicFrameMkLst>
        </pc:graphicFrameChg>
      </pc:sldChg>
      <pc:sldChg chg="modSp mod">
        <pc:chgData name=" ＦＡＮＧ Ｘｉｎｔａｏ" userId="f5a69607-3c73-4172-a63e-2f8eff800f7d" providerId="ADAL" clId="{A6C787AC-208F-C24E-A96B-DA9F45CBC0FB}" dt="2021-10-13T06:48:03.085" v="2888"/>
        <pc:sldMkLst>
          <pc:docMk/>
          <pc:sldMk cId="4003370196" sldId="371"/>
        </pc:sldMkLst>
        <pc:spChg chg="mod">
          <ac:chgData name=" ＦＡＮＧ Ｘｉｎｔａｏ" userId="f5a69607-3c73-4172-a63e-2f8eff800f7d" providerId="ADAL" clId="{A6C787AC-208F-C24E-A96B-DA9F45CBC0FB}" dt="2021-10-13T06:48:03.085" v="2888"/>
          <ac:spMkLst>
            <pc:docMk/>
            <pc:sldMk cId="4003370196" sldId="371"/>
            <ac:spMk id="4" creationId="{3C8F1BE0-FCA2-8C47-A9C4-BA3AA37FA064}"/>
          </ac:spMkLst>
        </pc:spChg>
      </pc:sldChg>
      <pc:sldChg chg="addSp modSp mod">
        <pc:chgData name=" ＦＡＮＧ Ｘｉｎｔａｏ" userId="f5a69607-3c73-4172-a63e-2f8eff800f7d" providerId="ADAL" clId="{A6C787AC-208F-C24E-A96B-DA9F45CBC0FB}" dt="2021-10-14T07:36:16.699" v="3340" actId="14100"/>
        <pc:sldMkLst>
          <pc:docMk/>
          <pc:sldMk cId="71842123" sldId="372"/>
        </pc:sldMkLst>
        <pc:spChg chg="mod">
          <ac:chgData name=" ＦＡＮＧ Ｘｉｎｔａｏ" userId="f5a69607-3c73-4172-a63e-2f8eff800f7d" providerId="ADAL" clId="{A6C787AC-208F-C24E-A96B-DA9F45CBC0FB}" dt="2021-10-12T06:55:12.150" v="1759" actId="20577"/>
          <ac:spMkLst>
            <pc:docMk/>
            <pc:sldMk cId="71842123" sldId="372"/>
            <ac:spMk id="2" creationId="{6CA51CBF-1CF7-2C4E-A052-82A87C20A5B8}"/>
          </ac:spMkLst>
        </pc:spChg>
        <pc:spChg chg="mod">
          <ac:chgData name=" ＦＡＮＧ Ｘｉｎｔａｏ" userId="f5a69607-3c73-4172-a63e-2f8eff800f7d" providerId="ADAL" clId="{A6C787AC-208F-C24E-A96B-DA9F45CBC0FB}" dt="2021-10-13T02:42:42.849" v="2050" actId="20577"/>
          <ac:spMkLst>
            <pc:docMk/>
            <pc:sldMk cId="71842123" sldId="372"/>
            <ac:spMk id="4" creationId="{3C8F1BE0-FCA2-8C47-A9C4-BA3AA37FA064}"/>
          </ac:spMkLst>
        </pc:spChg>
        <pc:spChg chg="add mod">
          <ac:chgData name=" ＦＡＮＧ Ｘｉｎｔａｏ" userId="f5a69607-3c73-4172-a63e-2f8eff800f7d" providerId="ADAL" clId="{A6C787AC-208F-C24E-A96B-DA9F45CBC0FB}" dt="2021-10-13T06:52:37.780" v="2898" actId="1076"/>
          <ac:spMkLst>
            <pc:docMk/>
            <pc:sldMk cId="71842123" sldId="372"/>
            <ac:spMk id="5" creationId="{AD34CE04-72CC-8645-BA30-D99880F58A37}"/>
          </ac:spMkLst>
        </pc:spChg>
        <pc:spChg chg="add mod">
          <ac:chgData name=" ＦＡＮＧ Ｘｉｎｔａｏ" userId="f5a69607-3c73-4172-a63e-2f8eff800f7d" providerId="ADAL" clId="{A6C787AC-208F-C24E-A96B-DA9F45CBC0FB}" dt="2021-10-13T06:52:37.780" v="2898" actId="1076"/>
          <ac:spMkLst>
            <pc:docMk/>
            <pc:sldMk cId="71842123" sldId="372"/>
            <ac:spMk id="6" creationId="{B4E09B2B-B245-C148-A403-35DAA3F8B058}"/>
          </ac:spMkLst>
        </pc:spChg>
        <pc:spChg chg="add mod">
          <ac:chgData name=" ＦＡＮＧ Ｘｉｎｔａｏ" userId="f5a69607-3c73-4172-a63e-2f8eff800f7d" providerId="ADAL" clId="{A6C787AC-208F-C24E-A96B-DA9F45CBC0FB}" dt="2021-10-13T06:52:37.780" v="2898" actId="1076"/>
          <ac:spMkLst>
            <pc:docMk/>
            <pc:sldMk cId="71842123" sldId="372"/>
            <ac:spMk id="7" creationId="{B217F789-D09D-5A4E-98E6-974DBEC8C5DE}"/>
          </ac:spMkLst>
        </pc:spChg>
        <pc:spChg chg="add mod">
          <ac:chgData name=" ＦＡＮＧ Ｘｉｎｔａｏ" userId="f5a69607-3c73-4172-a63e-2f8eff800f7d" providerId="ADAL" clId="{A6C787AC-208F-C24E-A96B-DA9F45CBC0FB}" dt="2021-10-14T07:36:16.699" v="3340" actId="14100"/>
          <ac:spMkLst>
            <pc:docMk/>
            <pc:sldMk cId="71842123" sldId="372"/>
            <ac:spMk id="8" creationId="{5632385C-4600-944E-BFE1-54BD63C5265D}"/>
          </ac:spMkLst>
        </pc:spChg>
        <pc:spChg chg="add mod">
          <ac:chgData name=" ＦＡＮＧ Ｘｉｎｔａｏ" userId="f5a69607-3c73-4172-a63e-2f8eff800f7d" providerId="ADAL" clId="{A6C787AC-208F-C24E-A96B-DA9F45CBC0FB}" dt="2021-10-13T06:52:37.780" v="2898" actId="1076"/>
          <ac:spMkLst>
            <pc:docMk/>
            <pc:sldMk cId="71842123" sldId="372"/>
            <ac:spMk id="11" creationId="{392FC3DB-82A9-CD4D-90C6-0286AE08AC5B}"/>
          </ac:spMkLst>
        </pc:spChg>
        <pc:spChg chg="add mod">
          <ac:chgData name=" ＦＡＮＧ Ｘｉｎｔａｏ" userId="f5a69607-3c73-4172-a63e-2f8eff800f7d" providerId="ADAL" clId="{A6C787AC-208F-C24E-A96B-DA9F45CBC0FB}" dt="2021-10-13T06:52:37.780" v="2898" actId="1076"/>
          <ac:spMkLst>
            <pc:docMk/>
            <pc:sldMk cId="71842123" sldId="372"/>
            <ac:spMk id="14" creationId="{C7E83D2F-B9BB-2A4E-B0B4-58C53812AD9C}"/>
          </ac:spMkLst>
        </pc:spChg>
        <pc:spChg chg="add mod">
          <ac:chgData name=" ＦＡＮＧ Ｘｉｎｔａｏ" userId="f5a69607-3c73-4172-a63e-2f8eff800f7d" providerId="ADAL" clId="{A6C787AC-208F-C24E-A96B-DA9F45CBC0FB}" dt="2021-10-13T06:52:37.780" v="2898" actId="1076"/>
          <ac:spMkLst>
            <pc:docMk/>
            <pc:sldMk cId="71842123" sldId="372"/>
            <ac:spMk id="15" creationId="{CA63A792-70C3-2F4A-80B3-9DE3A8DDBB4E}"/>
          </ac:spMkLst>
        </pc:spChg>
        <pc:cxnChg chg="add mod">
          <ac:chgData name=" ＦＡＮＧ Ｘｉｎｔａｏ" userId="f5a69607-3c73-4172-a63e-2f8eff800f7d" providerId="ADAL" clId="{A6C787AC-208F-C24E-A96B-DA9F45CBC0FB}" dt="2021-10-13T06:52:37.780" v="2898" actId="1076"/>
          <ac:cxnSpMkLst>
            <pc:docMk/>
            <pc:sldMk cId="71842123" sldId="372"/>
            <ac:cxnSpMk id="9" creationId="{FF76D9C8-CCED-D14F-9920-F4A6DF0DBD50}"/>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0" creationId="{F2C0CAC6-7AFB-C94C-A88D-230C1F3EF016}"/>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2" creationId="{3467AEB3-5309-344F-ABEF-6F12B8A0BEB8}"/>
          </ac:cxnSpMkLst>
        </pc:cxnChg>
        <pc:cxnChg chg="add mod">
          <ac:chgData name=" ＦＡＮＧ Ｘｉｎｔａｏ" userId="f5a69607-3c73-4172-a63e-2f8eff800f7d" providerId="ADAL" clId="{A6C787AC-208F-C24E-A96B-DA9F45CBC0FB}" dt="2021-10-13T06:52:37.780" v="2898" actId="1076"/>
          <ac:cxnSpMkLst>
            <pc:docMk/>
            <pc:sldMk cId="71842123" sldId="372"/>
            <ac:cxnSpMk id="13" creationId="{4A7C531C-42FD-584D-B6B9-F76C803F4E18}"/>
          </ac:cxnSpMkLst>
        </pc:cxnChg>
      </pc:sldChg>
      <pc:sldChg chg="addSp delSp modSp mod">
        <pc:chgData name=" ＦＡＮＧ Ｘｉｎｔａｏ" userId="f5a69607-3c73-4172-a63e-2f8eff800f7d" providerId="ADAL" clId="{A6C787AC-208F-C24E-A96B-DA9F45CBC0FB}" dt="2021-10-19T07:30:20.153" v="3369" actId="20577"/>
        <pc:sldMkLst>
          <pc:docMk/>
          <pc:sldMk cId="2787703025" sldId="373"/>
        </pc:sldMkLst>
        <pc:spChg chg="mod">
          <ac:chgData name=" ＦＡＮＧ Ｘｉｎｔａｏ" userId="f5a69607-3c73-4172-a63e-2f8eff800f7d" providerId="ADAL" clId="{A6C787AC-208F-C24E-A96B-DA9F45CBC0FB}" dt="2021-10-19T07:30:20.153" v="3369" actId="20577"/>
          <ac:spMkLst>
            <pc:docMk/>
            <pc:sldMk cId="2787703025" sldId="373"/>
            <ac:spMk id="2" creationId="{6CA51CBF-1CF7-2C4E-A052-82A87C20A5B8}"/>
          </ac:spMkLst>
        </pc:spChg>
        <pc:spChg chg="mod">
          <ac:chgData name=" ＦＡＮＧ Ｘｉｎｔａｏ" userId="f5a69607-3c73-4172-a63e-2f8eff800f7d" providerId="ADAL" clId="{A6C787AC-208F-C24E-A96B-DA9F45CBC0FB}" dt="2021-10-13T03:41:22.399" v="2316" actId="20577"/>
          <ac:spMkLst>
            <pc:docMk/>
            <pc:sldMk cId="2787703025" sldId="373"/>
            <ac:spMk id="4" creationId="{3C8F1BE0-FCA2-8C47-A9C4-BA3AA37FA064}"/>
          </ac:spMkLst>
        </pc:spChg>
        <pc:spChg chg="add mod">
          <ac:chgData name=" ＦＡＮＧ Ｘｉｎｔａｏ" userId="f5a69607-3c73-4172-a63e-2f8eff800f7d" providerId="ADAL" clId="{A6C787AC-208F-C24E-A96B-DA9F45CBC0FB}" dt="2021-10-13T10:47:07.298" v="3308" actId="1035"/>
          <ac:spMkLst>
            <pc:docMk/>
            <pc:sldMk cId="2787703025" sldId="373"/>
            <ac:spMk id="5" creationId="{451EB091-2A6F-9D47-8C09-1ACFC9BD4BD7}"/>
          </ac:spMkLst>
        </pc:spChg>
        <pc:spChg chg="add mod">
          <ac:chgData name=" ＦＡＮＧ Ｘｉｎｔａｏ" userId="f5a69607-3c73-4172-a63e-2f8eff800f7d" providerId="ADAL" clId="{A6C787AC-208F-C24E-A96B-DA9F45CBC0FB}" dt="2021-10-14T07:30:05.430" v="3335" actId="1076"/>
          <ac:spMkLst>
            <pc:docMk/>
            <pc:sldMk cId="2787703025" sldId="373"/>
            <ac:spMk id="6" creationId="{91125EED-693B-7843-A83E-E9D2CA217E6F}"/>
          </ac:spMkLst>
        </pc:spChg>
        <pc:spChg chg="add del mod">
          <ac:chgData name=" ＦＡＮＧ Ｘｉｎｔａｏ" userId="f5a69607-3c73-4172-a63e-2f8eff800f7d" providerId="ADAL" clId="{A6C787AC-208F-C24E-A96B-DA9F45CBC0FB}" dt="2021-10-13T10:46:08.601" v="3271" actId="478"/>
          <ac:spMkLst>
            <pc:docMk/>
            <pc:sldMk cId="2787703025" sldId="373"/>
            <ac:spMk id="8" creationId="{0C0C542C-9B1B-F148-80F0-D5A4592F8D49}"/>
          </ac:spMkLst>
        </pc:spChg>
        <pc:spChg chg="add mod">
          <ac:chgData name=" ＦＡＮＧ Ｘｉｎｔａｏ" userId="f5a69607-3c73-4172-a63e-2f8eff800f7d" providerId="ADAL" clId="{A6C787AC-208F-C24E-A96B-DA9F45CBC0FB}" dt="2021-10-13T10:47:02.751" v="3302" actId="1035"/>
          <ac:spMkLst>
            <pc:docMk/>
            <pc:sldMk cId="2787703025" sldId="373"/>
            <ac:spMk id="16" creationId="{79ADF5B9-8B16-6946-A664-940DE6BA4ADB}"/>
          </ac:spMkLst>
        </pc:spChg>
        <pc:spChg chg="add del mod">
          <ac:chgData name=" ＦＡＮＧ Ｘｉｎｔａｏ" userId="f5a69607-3c73-4172-a63e-2f8eff800f7d" providerId="ADAL" clId="{A6C787AC-208F-C24E-A96B-DA9F45CBC0FB}" dt="2021-10-13T10:45:58.906" v="3267" actId="478"/>
          <ac:spMkLst>
            <pc:docMk/>
            <pc:sldMk cId="2787703025" sldId="373"/>
            <ac:spMk id="18" creationId="{B048E84D-E2ED-B541-B7FA-A4D88ADF069D}"/>
          </ac:spMkLst>
        </pc:spChg>
        <pc:cxnChg chg="add mod">
          <ac:chgData name=" ＦＡＮＧ Ｘｉｎｔａｏ" userId="f5a69607-3c73-4172-a63e-2f8eff800f7d" providerId="ADAL" clId="{A6C787AC-208F-C24E-A96B-DA9F45CBC0FB}" dt="2021-10-13T03:45:24.842" v="2425" actId="14100"/>
          <ac:cxnSpMkLst>
            <pc:docMk/>
            <pc:sldMk cId="2787703025" sldId="373"/>
            <ac:cxnSpMk id="7" creationId="{F4824B9E-A29F-4742-80BF-799434FD7F28}"/>
          </ac:cxnSpMkLst>
        </pc:cxnChg>
        <pc:cxnChg chg="add mod">
          <ac:chgData name=" ＦＡＮＧ Ｘｉｎｔａｏ" userId="f5a69607-3c73-4172-a63e-2f8eff800f7d" providerId="ADAL" clId="{A6C787AC-208F-C24E-A96B-DA9F45CBC0FB}" dt="2021-10-13T03:45:22.405" v="2424" actId="14100"/>
          <ac:cxnSpMkLst>
            <pc:docMk/>
            <pc:sldMk cId="2787703025" sldId="373"/>
            <ac:cxnSpMk id="9" creationId="{86C51CB4-7660-DB4F-9271-1114AEDDC75F}"/>
          </ac:cxnSpMkLst>
        </pc:cxnChg>
        <pc:cxnChg chg="add mod">
          <ac:chgData name=" ＦＡＮＧ Ｘｉｎｔａｏ" userId="f5a69607-3c73-4172-a63e-2f8eff800f7d" providerId="ADAL" clId="{A6C787AC-208F-C24E-A96B-DA9F45CBC0FB}" dt="2021-10-13T03:45:18.914" v="2423" actId="14100"/>
          <ac:cxnSpMkLst>
            <pc:docMk/>
            <pc:sldMk cId="2787703025" sldId="373"/>
            <ac:cxnSpMk id="12" creationId="{117F1128-A550-1549-A2FD-3AE01BD99B2E}"/>
          </ac:cxnSpMkLst>
        </pc:cxnChg>
        <pc:cxnChg chg="add mod">
          <ac:chgData name=" ＦＡＮＧ Ｘｉｎｔａｏ" userId="f5a69607-3c73-4172-a63e-2f8eff800f7d" providerId="ADAL" clId="{A6C787AC-208F-C24E-A96B-DA9F45CBC0FB}" dt="2021-10-13T03:45:30.203" v="2426" actId="14100"/>
          <ac:cxnSpMkLst>
            <pc:docMk/>
            <pc:sldMk cId="2787703025" sldId="373"/>
            <ac:cxnSpMk id="15" creationId="{AD72A271-4F98-EE44-A558-9306EAFB0B21}"/>
          </ac:cxnSpMkLst>
        </pc:cxnChg>
        <pc:cxnChg chg="add mod">
          <ac:chgData name=" ＦＡＮＧ Ｘｉｎｔａｏ" userId="f5a69607-3c73-4172-a63e-2f8eff800f7d" providerId="ADAL" clId="{A6C787AC-208F-C24E-A96B-DA9F45CBC0FB}" dt="2021-10-13T03:45:34.574" v="2427" actId="14100"/>
          <ac:cxnSpMkLst>
            <pc:docMk/>
            <pc:sldMk cId="2787703025" sldId="373"/>
            <ac:cxnSpMk id="17" creationId="{14279A83-BEC7-1A41-B423-AAB1F28B157B}"/>
          </ac:cxnSpMkLst>
        </pc:cxnChg>
        <pc:cxnChg chg="add mod">
          <ac:chgData name=" ＦＡＮＧ Ｘｉｎｔａｏ" userId="f5a69607-3c73-4172-a63e-2f8eff800f7d" providerId="ADAL" clId="{A6C787AC-208F-C24E-A96B-DA9F45CBC0FB}" dt="2021-10-13T03:45:49.277" v="2431" actId="14100"/>
          <ac:cxnSpMkLst>
            <pc:docMk/>
            <pc:sldMk cId="2787703025" sldId="373"/>
            <ac:cxnSpMk id="27" creationId="{F38E95BA-790A-5249-A0C1-9B6D45C07F04}"/>
          </ac:cxnSpMkLst>
        </pc:cxnChg>
        <pc:cxnChg chg="add mod">
          <ac:chgData name=" ＦＡＮＧ Ｘｉｎｔａｏ" userId="f5a69607-3c73-4172-a63e-2f8eff800f7d" providerId="ADAL" clId="{A6C787AC-208F-C24E-A96B-DA9F45CBC0FB}" dt="2021-10-13T03:45:57.348" v="2434" actId="14100"/>
          <ac:cxnSpMkLst>
            <pc:docMk/>
            <pc:sldMk cId="2787703025" sldId="373"/>
            <ac:cxnSpMk id="30" creationId="{C0892F09-AD7D-A54A-83D3-6BE5C93152CD}"/>
          </ac:cxnSpMkLst>
        </pc:cxnChg>
        <pc:cxnChg chg="add mod">
          <ac:chgData name=" ＦＡＮＧ Ｘｉｎｔａｏ" userId="f5a69607-3c73-4172-a63e-2f8eff800f7d" providerId="ADAL" clId="{A6C787AC-208F-C24E-A96B-DA9F45CBC0FB}" dt="2021-10-13T03:46:05.930" v="2437" actId="14100"/>
          <ac:cxnSpMkLst>
            <pc:docMk/>
            <pc:sldMk cId="2787703025" sldId="373"/>
            <ac:cxnSpMk id="32" creationId="{006D9972-4D25-0543-833F-F072FA071B93}"/>
          </ac:cxnSpMkLst>
        </pc:cxnChg>
      </pc:sldChg>
      <pc:sldChg chg="modSp mod">
        <pc:chgData name=" ＦＡＮＧ Ｘｉｎｔａｏ" userId="f5a69607-3c73-4172-a63e-2f8eff800f7d" providerId="ADAL" clId="{A6C787AC-208F-C24E-A96B-DA9F45CBC0FB}" dt="2021-10-14T04:30:10.620" v="3327" actId="20577"/>
        <pc:sldMkLst>
          <pc:docMk/>
          <pc:sldMk cId="1063539414" sldId="374"/>
        </pc:sldMkLst>
        <pc:spChg chg="mod">
          <ac:chgData name=" ＦＡＮＧ Ｘｉｎｔａｏ" userId="f5a69607-3c73-4172-a63e-2f8eff800f7d" providerId="ADAL" clId="{A6C787AC-208F-C24E-A96B-DA9F45CBC0FB}" dt="2021-10-14T04:30:10.620" v="3327" actId="20577"/>
          <ac:spMkLst>
            <pc:docMk/>
            <pc:sldMk cId="1063539414" sldId="374"/>
            <ac:spMk id="2" creationId="{6CA51CBF-1CF7-2C4E-A052-82A87C20A5B8}"/>
          </ac:spMkLst>
        </pc:spChg>
        <pc:spChg chg="mod">
          <ac:chgData name=" ＦＡＮＧ Ｘｉｎｔａｏ" userId="f5a69607-3c73-4172-a63e-2f8eff800f7d" providerId="ADAL" clId="{A6C787AC-208F-C24E-A96B-DA9F45CBC0FB}" dt="2021-10-13T03:57:46.473" v="2683" actId="20577"/>
          <ac:spMkLst>
            <pc:docMk/>
            <pc:sldMk cId="1063539414" sldId="374"/>
            <ac:spMk id="4" creationId="{3C8F1BE0-FCA2-8C47-A9C4-BA3AA37FA064}"/>
          </ac:spMkLst>
        </pc:spChg>
      </pc:sldChg>
      <pc:sldChg chg="addSp delSp modSp add mod">
        <pc:chgData name=" ＦＡＮＧ Ｘｉｎｔａｏ" userId="f5a69607-3c73-4172-a63e-2f8eff800f7d" providerId="ADAL" clId="{A6C787AC-208F-C24E-A96B-DA9F45CBC0FB}" dt="2021-10-14T07:41:33.428" v="3347" actId="1076"/>
        <pc:sldMkLst>
          <pc:docMk/>
          <pc:sldMk cId="1349198562" sldId="375"/>
        </pc:sldMkLst>
        <pc:spChg chg="mod">
          <ac:chgData name=" ＦＡＮＧ Ｘｉｎｔａｏ" userId="f5a69607-3c73-4172-a63e-2f8eff800f7d" providerId="ADAL" clId="{A6C787AC-208F-C24E-A96B-DA9F45CBC0FB}" dt="2021-10-12T06:56:00.721" v="1789" actId="20577"/>
          <ac:spMkLst>
            <pc:docMk/>
            <pc:sldMk cId="1349198562" sldId="375"/>
            <ac:spMk id="2" creationId="{6CA51CBF-1CF7-2C4E-A052-82A87C20A5B8}"/>
          </ac:spMkLst>
        </pc:spChg>
        <pc:spChg chg="del mod">
          <ac:chgData name=" ＦＡＮＧ Ｘｉｎｔａｏ" userId="f5a69607-3c73-4172-a63e-2f8eff800f7d" providerId="ADAL" clId="{A6C787AC-208F-C24E-A96B-DA9F45CBC0FB}" dt="2021-10-12T06:54:59.611" v="1757"/>
          <ac:spMkLst>
            <pc:docMk/>
            <pc:sldMk cId="1349198562" sldId="375"/>
            <ac:spMk id="4" creationId="{3C8F1BE0-FCA2-8C47-A9C4-BA3AA37FA064}"/>
          </ac:spMkLst>
        </pc:spChg>
        <pc:spChg chg="add mod">
          <ac:chgData name=" ＦＡＮＧ Ｘｉｎｔａｏ" userId="f5a69607-3c73-4172-a63e-2f8eff800f7d" providerId="ADAL" clId="{A6C787AC-208F-C24E-A96B-DA9F45CBC0FB}" dt="2021-10-14T07:40:10.940" v="3343" actId="207"/>
          <ac:spMkLst>
            <pc:docMk/>
            <pc:sldMk cId="1349198562" sldId="375"/>
            <ac:spMk id="5" creationId="{F33130B8-44D8-5949-8B01-DBD9C647069B}"/>
          </ac:spMkLst>
        </pc:spChg>
        <pc:spChg chg="add mod">
          <ac:chgData name=" ＦＡＮＧ Ｘｉｎｔａｏ" userId="f5a69607-3c73-4172-a63e-2f8eff800f7d" providerId="ADAL" clId="{A6C787AC-208F-C24E-A96B-DA9F45CBC0FB}" dt="2021-10-13T09:08:14.760" v="3044" actId="20577"/>
          <ac:spMkLst>
            <pc:docMk/>
            <pc:sldMk cId="1349198562" sldId="375"/>
            <ac:spMk id="7" creationId="{27E1F840-5FCF-6D47-A664-4D6F214D6B29}"/>
          </ac:spMkLst>
        </pc:spChg>
        <pc:spChg chg="add mod">
          <ac:chgData name=" ＦＡＮＧ Ｘｉｎｔａｏ" userId="f5a69607-3c73-4172-a63e-2f8eff800f7d" providerId="ADAL" clId="{A6C787AC-208F-C24E-A96B-DA9F45CBC0FB}" dt="2021-10-13T09:08:24.146" v="3050" actId="1076"/>
          <ac:spMkLst>
            <pc:docMk/>
            <pc:sldMk cId="1349198562" sldId="375"/>
            <ac:spMk id="9" creationId="{B9B7006F-76A1-384C-98A2-D79BA13A23EF}"/>
          </ac:spMkLst>
        </pc:spChg>
        <pc:spChg chg="add mod">
          <ac:chgData name=" ＦＡＮＧ Ｘｉｎｔａｏ" userId="f5a69607-3c73-4172-a63e-2f8eff800f7d" providerId="ADAL" clId="{A6C787AC-208F-C24E-A96B-DA9F45CBC0FB}" dt="2021-10-14T07:41:26.591" v="3346" actId="20577"/>
          <ac:spMkLst>
            <pc:docMk/>
            <pc:sldMk cId="1349198562" sldId="375"/>
            <ac:spMk id="11" creationId="{B8521364-6552-F342-ABDE-759B3526D1CB}"/>
          </ac:spMkLst>
        </pc:spChg>
        <pc:spChg chg="add mod">
          <ac:chgData name=" ＦＡＮＧ Ｘｉｎｔａｏ" userId="f5a69607-3c73-4172-a63e-2f8eff800f7d" providerId="ADAL" clId="{A6C787AC-208F-C24E-A96B-DA9F45CBC0FB}" dt="2021-10-14T07:41:33.428" v="3347" actId="1076"/>
          <ac:spMkLst>
            <pc:docMk/>
            <pc:sldMk cId="1349198562" sldId="375"/>
            <ac:spMk id="13" creationId="{A8373A0F-6C81-EA41-B976-090DD2E62F38}"/>
          </ac:spMkLst>
        </pc:spChg>
      </pc:sldChg>
      <pc:sldChg chg="addSp delSp modSp add mod ord">
        <pc:chgData name=" ＦＡＮＧ Ｘｉｎｔａｏ" userId="f5a69607-3c73-4172-a63e-2f8eff800f7d" providerId="ADAL" clId="{A6C787AC-208F-C24E-A96B-DA9F45CBC0FB}" dt="2021-10-13T10:37:16.600" v="3186" actId="207"/>
        <pc:sldMkLst>
          <pc:docMk/>
          <pc:sldMk cId="2513663374" sldId="376"/>
        </pc:sldMkLst>
        <pc:spChg chg="del">
          <ac:chgData name=" ＦＡＮＧ Ｘｉｎｔａｏ" userId="f5a69607-3c73-4172-a63e-2f8eff800f7d" providerId="ADAL" clId="{A6C787AC-208F-C24E-A96B-DA9F45CBC0FB}" dt="2021-10-13T09:02:46.593" v="2907" actId="478"/>
          <ac:spMkLst>
            <pc:docMk/>
            <pc:sldMk cId="2513663374" sldId="376"/>
            <ac:spMk id="5" creationId="{F33130B8-44D8-5949-8B01-DBD9C647069B}"/>
          </ac:spMkLst>
        </pc:spChg>
        <pc:spChg chg="del">
          <ac:chgData name=" ＦＡＮＧ Ｘｉｎｔａｏ" userId="f5a69607-3c73-4172-a63e-2f8eff800f7d" providerId="ADAL" clId="{A6C787AC-208F-C24E-A96B-DA9F45CBC0FB}" dt="2021-10-13T09:02:48.201" v="2908" actId="478"/>
          <ac:spMkLst>
            <pc:docMk/>
            <pc:sldMk cId="2513663374" sldId="376"/>
            <ac:spMk id="7" creationId="{27E1F840-5FCF-6D47-A664-4D6F214D6B29}"/>
          </ac:spMkLst>
        </pc:spChg>
        <pc:spChg chg="del">
          <ac:chgData name=" ＦＡＮＧ Ｘｉｎｔａｏ" userId="f5a69607-3c73-4172-a63e-2f8eff800f7d" providerId="ADAL" clId="{A6C787AC-208F-C24E-A96B-DA9F45CBC0FB}" dt="2021-10-13T09:02:49.867" v="2909" actId="478"/>
          <ac:spMkLst>
            <pc:docMk/>
            <pc:sldMk cId="2513663374" sldId="376"/>
            <ac:spMk id="9" creationId="{B9B7006F-76A1-384C-98A2-D79BA13A23EF}"/>
          </ac:spMkLst>
        </pc:spChg>
        <pc:spChg chg="add mod">
          <ac:chgData name=" ＦＡＮＧ Ｘｉｎｔａｏ" userId="f5a69607-3c73-4172-a63e-2f8eff800f7d" providerId="ADAL" clId="{A6C787AC-208F-C24E-A96B-DA9F45CBC0FB}" dt="2021-10-13T10:37:16.600" v="3186" actId="207"/>
          <ac:spMkLst>
            <pc:docMk/>
            <pc:sldMk cId="2513663374" sldId="376"/>
            <ac:spMk id="10" creationId="{93E5DE8A-ADD0-E741-9F96-EC15349F6738}"/>
          </ac:spMkLst>
        </pc:spChg>
        <pc:spChg chg="del">
          <ac:chgData name=" ＦＡＮＧ Ｘｉｎｔａｏ" userId="f5a69607-3c73-4172-a63e-2f8eff800f7d" providerId="ADAL" clId="{A6C787AC-208F-C24E-A96B-DA9F45CBC0FB}" dt="2021-10-13T09:02:51.213" v="2910" actId="478"/>
          <ac:spMkLst>
            <pc:docMk/>
            <pc:sldMk cId="2513663374" sldId="376"/>
            <ac:spMk id="11" creationId="{B8521364-6552-F342-ABDE-759B3526D1CB}"/>
          </ac:spMkLst>
        </pc:spChg>
        <pc:spChg chg="del">
          <ac:chgData name=" ＦＡＮＧ Ｘｉｎｔａｏ" userId="f5a69607-3c73-4172-a63e-2f8eff800f7d" providerId="ADAL" clId="{A6C787AC-208F-C24E-A96B-DA9F45CBC0FB}" dt="2021-10-13T09:02:53.477" v="2911" actId="478"/>
          <ac:spMkLst>
            <pc:docMk/>
            <pc:sldMk cId="2513663374" sldId="376"/>
            <ac:spMk id="13" creationId="{A8373A0F-6C81-EA41-B976-090DD2E62F38}"/>
          </ac:spMkLst>
        </pc:spChg>
      </pc:sldChg>
    </pc:docChg>
  </pc:docChgLst>
  <pc:docChgLst>
    <pc:chgData name="ＦＡＮＧ Ｘｉｎｔａｏ(gr0475vx)" userId="f5a69607-3c73-4172-a63e-2f8eff800f7d" providerId="ADAL" clId="{4EA0158F-6943-0B4F-91AA-5D223BF698F7}"/>
    <pc:docChg chg="undo custSel addSld delSld modSld sldOrd">
      <pc:chgData name="ＦＡＮＧ Ｘｉｎｔａｏ(gr0475vx)" userId="f5a69607-3c73-4172-a63e-2f8eff800f7d" providerId="ADAL" clId="{4EA0158F-6943-0B4F-91AA-5D223BF698F7}" dt="2021-05-28T09:14:48.888" v="4692" actId="20577"/>
      <pc:docMkLst>
        <pc:docMk/>
      </pc:docMkLst>
      <pc:sldChg chg="modSp mod">
        <pc:chgData name="ＦＡＮＧ Ｘｉｎｔａｏ(gr0475vx)" userId="f5a69607-3c73-4172-a63e-2f8eff800f7d" providerId="ADAL" clId="{4EA0158F-6943-0B4F-91AA-5D223BF698F7}" dt="2021-05-21T12:14:23.818" v="16" actId="20577"/>
        <pc:sldMkLst>
          <pc:docMk/>
          <pc:sldMk cId="3527916796" sldId="256"/>
        </pc:sldMkLst>
        <pc:spChg chg="mod">
          <ac:chgData name="ＦＡＮＧ Ｘｉｎｔａｏ(gr0475vx)" userId="f5a69607-3c73-4172-a63e-2f8eff800f7d" providerId="ADAL" clId="{4EA0158F-6943-0B4F-91AA-5D223BF698F7}" dt="2021-05-21T12:14:23.818"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4EA0158F-6943-0B4F-91AA-5D223BF698F7}" dt="2021-05-22T04:26:55.762" v="1303" actId="2711"/>
        <pc:sldMkLst>
          <pc:docMk/>
          <pc:sldMk cId="1075561700" sldId="267"/>
        </pc:sldMkLst>
        <pc:spChg chg="mod">
          <ac:chgData name="ＦＡＮＧ Ｘｉｎｔａｏ(gr0475vx)" userId="f5a69607-3c73-4172-a63e-2f8eff800f7d" providerId="ADAL" clId="{4EA0158F-6943-0B4F-91AA-5D223BF698F7}" dt="2021-05-22T04:26:55.762" v="1303" actId="2711"/>
          <ac:spMkLst>
            <pc:docMk/>
            <pc:sldMk cId="1075561700" sldId="267"/>
            <ac:spMk id="2" creationId="{A389842B-C2BB-43EA-B7F5-9C669D69D790}"/>
          </ac:spMkLst>
        </pc:spChg>
      </pc:sldChg>
      <pc:sldChg chg="modSp mod">
        <pc:chgData name="ＦＡＮＧ Ｘｉｎｔａｏ(gr0475vx)" userId="f5a69607-3c73-4172-a63e-2f8eff800f7d" providerId="ADAL" clId="{4EA0158F-6943-0B4F-91AA-5D223BF698F7}" dt="2021-05-22T04:27:09.282" v="1308" actId="2711"/>
        <pc:sldMkLst>
          <pc:docMk/>
          <pc:sldMk cId="4232215722" sldId="274"/>
        </pc:sldMkLst>
        <pc:spChg chg="mod">
          <ac:chgData name="ＦＡＮＧ Ｘｉｎｔａｏ(gr0475vx)" userId="f5a69607-3c73-4172-a63e-2f8eff800f7d" providerId="ADAL" clId="{4EA0158F-6943-0B4F-91AA-5D223BF698F7}" dt="2021-05-22T04:27:09.282" v="1308" actId="2711"/>
          <ac:spMkLst>
            <pc:docMk/>
            <pc:sldMk cId="4232215722" sldId="274"/>
            <ac:spMk id="2" creationId="{E2B7CAD7-184F-9148-B9B0-45037D6301D8}"/>
          </ac:spMkLst>
        </pc:spChg>
      </pc:sldChg>
      <pc:sldChg chg="del">
        <pc:chgData name="ＦＡＮＧ Ｘｉｎｔａｏ(gr0475vx)" userId="f5a69607-3c73-4172-a63e-2f8eff800f7d" providerId="ADAL" clId="{4EA0158F-6943-0B4F-91AA-5D223BF698F7}" dt="2021-05-21T12:14:53.651" v="17" actId="2696"/>
        <pc:sldMkLst>
          <pc:docMk/>
          <pc:sldMk cId="2675568392" sldId="283"/>
        </pc:sldMkLst>
      </pc:sldChg>
      <pc:sldChg chg="modSp mod">
        <pc:chgData name="ＦＡＮＧ Ｘｉｎｔａｏ(gr0475vx)" userId="f5a69607-3c73-4172-a63e-2f8eff800f7d" providerId="ADAL" clId="{4EA0158F-6943-0B4F-91AA-5D223BF698F7}" dt="2021-05-22T04:26:46.936" v="1298" actId="2711"/>
        <pc:sldMkLst>
          <pc:docMk/>
          <pc:sldMk cId="243735020" sldId="291"/>
        </pc:sldMkLst>
        <pc:spChg chg="mod">
          <ac:chgData name="ＦＡＮＧ Ｘｉｎｔａｏ(gr0475vx)" userId="f5a69607-3c73-4172-a63e-2f8eff800f7d" providerId="ADAL" clId="{4EA0158F-6943-0B4F-91AA-5D223BF698F7}" dt="2021-05-22T04:26:46.936" v="1298" actId="2711"/>
          <ac:spMkLst>
            <pc:docMk/>
            <pc:sldMk cId="243735020" sldId="291"/>
            <ac:spMk id="2" creationId="{B98017F1-A404-4248-8654-8B41360FEE5C}"/>
          </ac:spMkLst>
        </pc:spChg>
      </pc:sldChg>
      <pc:sldChg chg="addSp delSp modSp del mod">
        <pc:chgData name="ＦＡＮＧ Ｘｉｎｔａｏ(gr0475vx)" userId="f5a69607-3c73-4172-a63e-2f8eff800f7d" providerId="ADAL" clId="{4EA0158F-6943-0B4F-91AA-5D223BF698F7}" dt="2021-05-28T01:49:06.126" v="4516" actId="2696"/>
        <pc:sldMkLst>
          <pc:docMk/>
          <pc:sldMk cId="2621240240" sldId="295"/>
        </pc:sldMkLst>
        <pc:spChg chg="mod">
          <ac:chgData name="ＦＡＮＧ Ｘｉｎｔａｏ(gr0475vx)" userId="f5a69607-3c73-4172-a63e-2f8eff800f7d" providerId="ADAL" clId="{4EA0158F-6943-0B4F-91AA-5D223BF698F7}" dt="2021-05-22T03:08:53.876" v="1080" actId="2711"/>
          <ac:spMkLst>
            <pc:docMk/>
            <pc:sldMk cId="2621240240" sldId="295"/>
            <ac:spMk id="2" creationId="{6CA51CBF-1CF7-2C4E-A052-82A87C20A5B8}"/>
          </ac:spMkLst>
        </pc:spChg>
        <pc:spChg chg="del mod">
          <ac:chgData name="ＦＡＮＧ Ｘｉｎｔａｏ(gr0475vx)" userId="f5a69607-3c73-4172-a63e-2f8eff800f7d" providerId="ADAL" clId="{4EA0158F-6943-0B4F-91AA-5D223BF698F7}" dt="2021-05-22T03:09:11.875" v="1081" actId="478"/>
          <ac:spMkLst>
            <pc:docMk/>
            <pc:sldMk cId="2621240240" sldId="295"/>
            <ac:spMk id="4" creationId="{3C8F1BE0-FCA2-8C47-A9C4-BA3AA37FA064}"/>
          </ac:spMkLst>
        </pc:spChg>
        <pc:graphicFrameChg chg="add mod modGraphic">
          <ac:chgData name="ＦＡＮＧ Ｘｉｎｔａｏ(gr0475vx)" userId="f5a69607-3c73-4172-a63e-2f8eff800f7d" providerId="ADAL" clId="{4EA0158F-6943-0B4F-91AA-5D223BF698F7}" dt="2021-05-26T01:51:53.332" v="4098" actId="20577"/>
          <ac:graphicFrameMkLst>
            <pc:docMk/>
            <pc:sldMk cId="2621240240" sldId="295"/>
            <ac:graphicFrameMk id="5" creationId="{C6C876F5-B5B6-924E-84A6-944A9518A9B1}"/>
          </ac:graphicFrameMkLst>
        </pc:graphicFrameChg>
      </pc:sldChg>
      <pc:sldChg chg="del">
        <pc:chgData name="ＦＡＮＧ Ｘｉｎｔａｏ(gr0475vx)" userId="f5a69607-3c73-4172-a63e-2f8eff800f7d" providerId="ADAL" clId="{4EA0158F-6943-0B4F-91AA-5D223BF698F7}" dt="2021-05-21T12:14:53.651" v="17" actId="2696"/>
        <pc:sldMkLst>
          <pc:docMk/>
          <pc:sldMk cId="485281360" sldId="300"/>
        </pc:sldMkLst>
      </pc:sldChg>
      <pc:sldChg chg="delSp modSp mod">
        <pc:chgData name="ＦＡＮＧ Ｘｉｎｔａｏ(gr0475vx)" userId="f5a69607-3c73-4172-a63e-2f8eff800f7d" providerId="ADAL" clId="{4EA0158F-6943-0B4F-91AA-5D223BF698F7}" dt="2021-05-22T02:55:25.745" v="924" actId="5793"/>
        <pc:sldMkLst>
          <pc:docMk/>
          <pc:sldMk cId="2301113523" sldId="318"/>
        </pc:sldMkLst>
        <pc:spChg chg="mod">
          <ac:chgData name="ＦＡＮＧ Ｘｉｎｔａｏ(gr0475vx)" userId="f5a69607-3c73-4172-a63e-2f8eff800f7d" providerId="ADAL" clId="{4EA0158F-6943-0B4F-91AA-5D223BF698F7}" dt="2021-05-22T02:55:25.745" v="924" actId="5793"/>
          <ac:spMkLst>
            <pc:docMk/>
            <pc:sldMk cId="2301113523" sldId="318"/>
            <ac:spMk id="5" creationId="{19DFA765-B0E5-B548-B00F-52A085FBE5F2}"/>
          </ac:spMkLst>
        </pc:spChg>
        <pc:spChg chg="del">
          <ac:chgData name="ＦＡＮＧ Ｘｉｎｔａｏ(gr0475vx)" userId="f5a69607-3c73-4172-a63e-2f8eff800f7d" providerId="ADAL" clId="{4EA0158F-6943-0B4F-91AA-5D223BF698F7}" dt="2021-05-22T02:47:31.200" v="532" actId="478"/>
          <ac:spMkLst>
            <pc:docMk/>
            <pc:sldMk cId="2301113523" sldId="318"/>
            <ac:spMk id="7" creationId="{82C8EDC8-00B5-FC4C-B40D-4DEB7539405B}"/>
          </ac:spMkLst>
        </pc:spChg>
      </pc:sldChg>
      <pc:sldChg chg="delSp modSp mod">
        <pc:chgData name="ＦＡＮＧ Ｘｉｎｔａｏ(gr0475vx)" userId="f5a69607-3c73-4172-a63e-2f8eff800f7d" providerId="ADAL" clId="{4EA0158F-6943-0B4F-91AA-5D223BF698F7}" dt="2021-05-28T08:52:25.852" v="4659" actId="20577"/>
        <pc:sldMkLst>
          <pc:docMk/>
          <pc:sldMk cId="1198251673" sldId="319"/>
        </pc:sldMkLst>
        <pc:spChg chg="mod">
          <ac:chgData name="ＦＡＮＧ Ｘｉｎｔａｏ(gr0475vx)" userId="f5a69607-3c73-4172-a63e-2f8eff800f7d" providerId="ADAL" clId="{4EA0158F-6943-0B4F-91AA-5D223BF698F7}" dt="2021-05-28T08:52:25.852" v="4659" actId="20577"/>
          <ac:spMkLst>
            <pc:docMk/>
            <pc:sldMk cId="1198251673" sldId="319"/>
            <ac:spMk id="4" creationId="{D8FC8467-D496-224C-ACD4-8A35923A2352}"/>
          </ac:spMkLst>
        </pc:spChg>
        <pc:spChg chg="del">
          <ac:chgData name="ＦＡＮＧ Ｘｉｎｔａｏ(gr0475vx)" userId="f5a69607-3c73-4172-a63e-2f8eff800f7d" providerId="ADAL" clId="{4EA0158F-6943-0B4F-91AA-5D223BF698F7}" dt="2021-05-21T12:18:56.412" v="40" actId="21"/>
          <ac:spMkLst>
            <pc:docMk/>
            <pc:sldMk cId="1198251673" sldId="319"/>
            <ac:spMk id="5" creationId="{71F8B700-2D08-7241-A986-D15CCD32A508}"/>
          </ac:spMkLst>
        </pc:spChg>
      </pc:sldChg>
      <pc:sldChg chg="del">
        <pc:chgData name="ＦＡＮＧ Ｘｉｎｔａｏ(gr0475vx)" userId="f5a69607-3c73-4172-a63e-2f8eff800f7d" providerId="ADAL" clId="{4EA0158F-6943-0B4F-91AA-5D223BF698F7}" dt="2021-05-21T12:15:05.089" v="18" actId="2696"/>
        <pc:sldMkLst>
          <pc:docMk/>
          <pc:sldMk cId="4132248360" sldId="320"/>
        </pc:sldMkLst>
      </pc:sldChg>
      <pc:sldChg chg="modSp mod ord">
        <pc:chgData name="ＦＡＮＧ Ｘｉｎｔａｏ(gr0475vx)" userId="f5a69607-3c73-4172-a63e-2f8eff800f7d" providerId="ADAL" clId="{4EA0158F-6943-0B4F-91AA-5D223BF698F7}" dt="2021-05-26T00:55:42.103" v="3884" actId="113"/>
        <pc:sldMkLst>
          <pc:docMk/>
          <pc:sldMk cId="2689981119" sldId="321"/>
        </pc:sldMkLst>
        <pc:spChg chg="mod">
          <ac:chgData name="ＦＡＮＧ Ｘｉｎｔａｏ(gr0475vx)" userId="f5a69607-3c73-4172-a63e-2f8eff800f7d" providerId="ADAL" clId="{4EA0158F-6943-0B4F-91AA-5D223BF698F7}" dt="2021-05-21T12:16:58.655" v="30" actId="2711"/>
          <ac:spMkLst>
            <pc:docMk/>
            <pc:sldMk cId="2689981119" sldId="321"/>
            <ac:spMk id="2" creationId="{E2B7CAD7-184F-9148-B9B0-45037D6301D8}"/>
          </ac:spMkLst>
        </pc:spChg>
        <pc:spChg chg="mod">
          <ac:chgData name="ＦＡＮＧ Ｘｉｎｔａｏ(gr0475vx)" userId="f5a69607-3c73-4172-a63e-2f8eff800f7d" providerId="ADAL" clId="{4EA0158F-6943-0B4F-91AA-5D223BF698F7}" dt="2021-05-26T00:55:42.103" v="3884" actId="113"/>
          <ac:spMkLst>
            <pc:docMk/>
            <pc:sldMk cId="2689981119" sldId="321"/>
            <ac:spMk id="11" creationId="{1F43357B-B462-D847-BDC3-79AB9AA4B4E4}"/>
          </ac:spMkLst>
        </pc:spChg>
      </pc:sldChg>
      <pc:sldChg chg="del">
        <pc:chgData name="ＦＡＮＧ Ｘｉｎｔａｏ(gr0475vx)" userId="f5a69607-3c73-4172-a63e-2f8eff800f7d" providerId="ADAL" clId="{4EA0158F-6943-0B4F-91AA-5D223BF698F7}" dt="2021-05-21T12:15:32.505" v="20" actId="2696"/>
        <pc:sldMkLst>
          <pc:docMk/>
          <pc:sldMk cId="3966724241" sldId="322"/>
        </pc:sldMkLst>
      </pc:sldChg>
      <pc:sldChg chg="del">
        <pc:chgData name="ＦＡＮＧ Ｘｉｎｔａｏ(gr0475vx)" userId="f5a69607-3c73-4172-a63e-2f8eff800f7d" providerId="ADAL" clId="{4EA0158F-6943-0B4F-91AA-5D223BF698F7}" dt="2021-05-21T12:15:32.505" v="20" actId="2696"/>
        <pc:sldMkLst>
          <pc:docMk/>
          <pc:sldMk cId="3763776787" sldId="323"/>
        </pc:sldMkLst>
      </pc:sldChg>
      <pc:sldChg chg="del">
        <pc:chgData name="ＦＡＮＧ Ｘｉｎｔａｏ(gr0475vx)" userId="f5a69607-3c73-4172-a63e-2f8eff800f7d" providerId="ADAL" clId="{4EA0158F-6943-0B4F-91AA-5D223BF698F7}" dt="2021-05-21T12:15:32.505" v="20" actId="2696"/>
        <pc:sldMkLst>
          <pc:docMk/>
          <pc:sldMk cId="1241118005" sldId="324"/>
        </pc:sldMkLst>
      </pc:sldChg>
      <pc:sldChg chg="del">
        <pc:chgData name="ＦＡＮＧ Ｘｉｎｔａｏ(gr0475vx)" userId="f5a69607-3c73-4172-a63e-2f8eff800f7d" providerId="ADAL" clId="{4EA0158F-6943-0B4F-91AA-5D223BF698F7}" dt="2021-05-21T12:15:32.505" v="20" actId="2696"/>
        <pc:sldMkLst>
          <pc:docMk/>
          <pc:sldMk cId="885702887" sldId="325"/>
        </pc:sldMkLst>
      </pc:sldChg>
      <pc:sldChg chg="modSp mod">
        <pc:chgData name="ＦＡＮＧ Ｘｉｎｔａｏ(gr0475vx)" userId="f5a69607-3c73-4172-a63e-2f8eff800f7d" providerId="ADAL" clId="{4EA0158F-6943-0B4F-91AA-5D223BF698F7}" dt="2021-05-28T01:49:15.308" v="4520" actId="20577"/>
        <pc:sldMkLst>
          <pc:docMk/>
          <pc:sldMk cId="950065305" sldId="327"/>
        </pc:sldMkLst>
        <pc:spChg chg="mod">
          <ac:chgData name="ＦＡＮＧ Ｘｉｎｔａｏ(gr0475vx)" userId="f5a69607-3c73-4172-a63e-2f8eff800f7d" providerId="ADAL" clId="{4EA0158F-6943-0B4F-91AA-5D223BF698F7}" dt="2021-05-22T04:22:45.626" v="1232" actId="20577"/>
          <ac:spMkLst>
            <pc:docMk/>
            <pc:sldMk cId="950065305" sldId="327"/>
            <ac:spMk id="2" creationId="{6CA51CBF-1CF7-2C4E-A052-82A87C20A5B8}"/>
          </ac:spMkLst>
        </pc:spChg>
        <pc:spChg chg="mod">
          <ac:chgData name="ＦＡＮＧ Ｘｉｎｔａｏ(gr0475vx)" userId="f5a69607-3c73-4172-a63e-2f8eff800f7d" providerId="ADAL" clId="{4EA0158F-6943-0B4F-91AA-5D223BF698F7}" dt="2021-05-28T01:49:15.308" v="4520" actId="20577"/>
          <ac:spMkLst>
            <pc:docMk/>
            <pc:sldMk cId="950065305" sldId="327"/>
            <ac:spMk id="4" creationId="{3C8F1BE0-FCA2-8C47-A9C4-BA3AA37FA064}"/>
          </ac:spMkLst>
        </pc:spChg>
      </pc:sldChg>
      <pc:sldChg chg="modSp mod ord">
        <pc:chgData name="ＦＡＮＧ Ｘｉｎｔａｏ(gr0475vx)" userId="f5a69607-3c73-4172-a63e-2f8eff800f7d" providerId="ADAL" clId="{4EA0158F-6943-0B4F-91AA-5D223BF698F7}" dt="2021-05-21T12:17:40.130" v="39" actId="1076"/>
        <pc:sldMkLst>
          <pc:docMk/>
          <pc:sldMk cId="106316595" sldId="328"/>
        </pc:sldMkLst>
        <pc:spChg chg="mod">
          <ac:chgData name="ＦＡＮＧ Ｘｉｎｔａｏ(gr0475vx)" userId="f5a69607-3c73-4172-a63e-2f8eff800f7d" providerId="ADAL" clId="{4EA0158F-6943-0B4F-91AA-5D223BF698F7}" dt="2021-05-21T12:17:26.258" v="37" actId="1076"/>
          <ac:spMkLst>
            <pc:docMk/>
            <pc:sldMk cId="106316595" sldId="328"/>
            <ac:spMk id="3" creationId="{7E69E5BB-F88B-E346-9F1A-0CD86245EACB}"/>
          </ac:spMkLst>
        </pc:spChg>
        <pc:spChg chg="mod">
          <ac:chgData name="ＦＡＮＧ Ｘｉｎｔａｏ(gr0475vx)" userId="f5a69607-3c73-4172-a63e-2f8eff800f7d" providerId="ADAL" clId="{4EA0158F-6943-0B4F-91AA-5D223BF698F7}" dt="2021-05-21T12:17:23.798" v="36" actId="1076"/>
          <ac:spMkLst>
            <pc:docMk/>
            <pc:sldMk cId="106316595" sldId="328"/>
            <ac:spMk id="6" creationId="{75FD7AA4-A4B6-D64E-9E6C-FF1849E721A4}"/>
          </ac:spMkLst>
        </pc:spChg>
        <pc:graphicFrameChg chg="mod">
          <ac:chgData name="ＦＡＮＧ Ｘｉｎｔａｏ(gr0475vx)" userId="f5a69607-3c73-4172-a63e-2f8eff800f7d" providerId="ADAL" clId="{4EA0158F-6943-0B4F-91AA-5D223BF698F7}" dt="2021-05-21T12:17:40.130" v="39" actId="1076"/>
          <ac:graphicFrameMkLst>
            <pc:docMk/>
            <pc:sldMk cId="106316595" sldId="328"/>
            <ac:graphicFrameMk id="5" creationId="{1CD97CEC-5F2A-FF4D-A9FC-3F13A314CD4F}"/>
          </ac:graphicFrameMkLst>
        </pc:graphicFrameChg>
      </pc:sldChg>
      <pc:sldChg chg="addSp modSp add mod">
        <pc:chgData name="ＦＡＮＧ Ｘｉｎｔａｏ(gr0475vx)" userId="f5a69607-3c73-4172-a63e-2f8eff800f7d" providerId="ADAL" clId="{4EA0158F-6943-0B4F-91AA-5D223BF698F7}" dt="2021-05-28T02:02:04.465" v="4574" actId="20577"/>
        <pc:sldMkLst>
          <pc:docMk/>
          <pc:sldMk cId="1526027703" sldId="329"/>
        </pc:sldMkLst>
        <pc:spChg chg="mod">
          <ac:chgData name="ＦＡＮＧ Ｘｉｎｔａｏ(gr0475vx)" userId="f5a69607-3c73-4172-a63e-2f8eff800f7d" providerId="ADAL" clId="{4EA0158F-6943-0B4F-91AA-5D223BF698F7}" dt="2021-05-22T10:44:38.863" v="1872" actId="20577"/>
          <ac:spMkLst>
            <pc:docMk/>
            <pc:sldMk cId="1526027703" sldId="329"/>
            <ac:spMk id="2" creationId="{6CA51CBF-1CF7-2C4E-A052-82A87C20A5B8}"/>
          </ac:spMkLst>
        </pc:spChg>
        <pc:spChg chg="mod">
          <ac:chgData name="ＦＡＮＧ Ｘｉｎｔａｏ(gr0475vx)" userId="f5a69607-3c73-4172-a63e-2f8eff800f7d" providerId="ADAL" clId="{4EA0158F-6943-0B4F-91AA-5D223BF698F7}" dt="2021-05-28T02:02:04.465" v="4574" actId="20577"/>
          <ac:spMkLst>
            <pc:docMk/>
            <pc:sldMk cId="1526027703" sldId="329"/>
            <ac:spMk id="4" creationId="{3C8F1BE0-FCA2-8C47-A9C4-BA3AA37FA064}"/>
          </ac:spMkLst>
        </pc:spChg>
        <pc:picChg chg="add mod">
          <ac:chgData name="ＦＡＮＧ Ｘｉｎｔａｏ(gr0475vx)" userId="f5a69607-3c73-4172-a63e-2f8eff800f7d" providerId="ADAL" clId="{4EA0158F-6943-0B4F-91AA-5D223BF698F7}" dt="2021-05-25T04:49:40.538" v="3742" actId="14100"/>
          <ac:picMkLst>
            <pc:docMk/>
            <pc:sldMk cId="1526027703" sldId="329"/>
            <ac:picMk id="6" creationId="{6B2AC373-2D50-AD42-98FD-ECDE43CEED74}"/>
          </ac:picMkLst>
        </pc:picChg>
      </pc:sldChg>
      <pc:sldChg chg="del">
        <pc:chgData name="ＦＡＮＧ Ｘｉｎｔａｏ(gr0475vx)" userId="f5a69607-3c73-4172-a63e-2f8eff800f7d" providerId="ADAL" clId="{4EA0158F-6943-0B4F-91AA-5D223BF698F7}" dt="2021-05-21T12:15:32.505" v="20" actId="2696"/>
        <pc:sldMkLst>
          <pc:docMk/>
          <pc:sldMk cId="2581704180" sldId="329"/>
        </pc:sldMkLst>
      </pc:sldChg>
      <pc:sldChg chg="del">
        <pc:chgData name="ＦＡＮＧ Ｘｉｎｔａｏ(gr0475vx)" userId="f5a69607-3c73-4172-a63e-2f8eff800f7d" providerId="ADAL" clId="{4EA0158F-6943-0B4F-91AA-5D223BF698F7}" dt="2021-05-21T12:15:32.505" v="20" actId="2696"/>
        <pc:sldMkLst>
          <pc:docMk/>
          <pc:sldMk cId="31403985" sldId="330"/>
        </pc:sldMkLst>
      </pc:sldChg>
      <pc:sldChg chg="addSp delSp modSp add mod ord">
        <pc:chgData name="ＦＡＮＧ Ｘｉｎｔａｏ(gr0475vx)" userId="f5a69607-3c73-4172-a63e-2f8eff800f7d" providerId="ADAL" clId="{4EA0158F-6943-0B4F-91AA-5D223BF698F7}" dt="2021-05-28T09:14:48.888" v="4692" actId="20577"/>
        <pc:sldMkLst>
          <pc:docMk/>
          <pc:sldMk cId="1236385652" sldId="330"/>
        </pc:sldMkLst>
        <pc:spChg chg="mod">
          <ac:chgData name="ＦＡＮＧ Ｘｉｎｔａｏ(gr0475vx)" userId="f5a69607-3c73-4172-a63e-2f8eff800f7d" providerId="ADAL" clId="{4EA0158F-6943-0B4F-91AA-5D223BF698F7}" dt="2021-05-22T04:29:25.095" v="1348" actId="20577"/>
          <ac:spMkLst>
            <pc:docMk/>
            <pc:sldMk cId="1236385652" sldId="330"/>
            <ac:spMk id="2" creationId="{E2B7CAD7-184F-9148-B9B0-45037D6301D8}"/>
          </ac:spMkLst>
        </pc:spChg>
        <pc:spChg chg="add mod">
          <ac:chgData name="ＦＡＮＧ Ｘｉｎｔａｏ(gr0475vx)" userId="f5a69607-3c73-4172-a63e-2f8eff800f7d" providerId="ADAL" clId="{4EA0158F-6943-0B4F-91AA-5D223BF698F7}" dt="2021-05-22T04:36:39.468" v="1440" actId="1076"/>
          <ac:spMkLst>
            <pc:docMk/>
            <pc:sldMk cId="1236385652" sldId="330"/>
            <ac:spMk id="6" creationId="{5EE4525E-1D80-EA47-BC38-F66014C211C4}"/>
          </ac:spMkLst>
        </pc:spChg>
        <pc:spChg chg="del mod">
          <ac:chgData name="ＦＡＮＧ Ｘｉｎｔａｏ(gr0475vx)" userId="f5a69607-3c73-4172-a63e-2f8eff800f7d" providerId="ADAL" clId="{4EA0158F-6943-0B4F-91AA-5D223BF698F7}" dt="2021-05-22T04:35:25.585" v="1412" actId="478"/>
          <ac:spMkLst>
            <pc:docMk/>
            <pc:sldMk cId="1236385652" sldId="330"/>
            <ac:spMk id="11" creationId="{1F43357B-B462-D847-BDC3-79AB9AA4B4E4}"/>
          </ac:spMkLst>
        </pc:spChg>
        <pc:graphicFrameChg chg="mod modGraphic">
          <ac:chgData name="ＦＡＮＧ Ｘｉｎｔａｏ(gr0475vx)" userId="f5a69607-3c73-4172-a63e-2f8eff800f7d" providerId="ADAL" clId="{4EA0158F-6943-0B4F-91AA-5D223BF698F7}" dt="2021-05-28T09:14:48.888" v="4692" actId="20577"/>
          <ac:graphicFrameMkLst>
            <pc:docMk/>
            <pc:sldMk cId="1236385652" sldId="330"/>
            <ac:graphicFrameMk id="4" creationId="{D226A5CC-C41C-6740-8DEF-6B011F4B3669}"/>
          </ac:graphicFrameMkLst>
        </pc:graphicFrameChg>
      </pc:sldChg>
      <pc:sldChg chg="modSp add mod">
        <pc:chgData name="ＦＡＮＧ Ｘｉｎｔａｏ(gr0475vx)" userId="f5a69607-3c73-4172-a63e-2f8eff800f7d" providerId="ADAL" clId="{4EA0158F-6943-0B4F-91AA-5D223BF698F7}" dt="2021-05-22T11:34:20.865" v="2329"/>
        <pc:sldMkLst>
          <pc:docMk/>
          <pc:sldMk cId="4122391955" sldId="331"/>
        </pc:sldMkLst>
        <pc:spChg chg="mod">
          <ac:chgData name="ＦＡＮＧ Ｘｉｎｔａｏ(gr0475vx)" userId="f5a69607-3c73-4172-a63e-2f8eff800f7d" providerId="ADAL" clId="{4EA0158F-6943-0B4F-91AA-5D223BF698F7}" dt="2021-05-22T11:34:20.865" v="2329"/>
          <ac:spMkLst>
            <pc:docMk/>
            <pc:sldMk cId="4122391955" sldId="331"/>
            <ac:spMk id="4" creationId="{3C8F1BE0-FCA2-8C47-A9C4-BA3AA37FA064}"/>
          </ac:spMkLst>
        </pc:spChg>
      </pc:sldChg>
      <pc:sldChg chg="addSp delSp modSp add mod">
        <pc:chgData name="ＦＡＮＧ Ｘｉｎｔａｏ(gr0475vx)" userId="f5a69607-3c73-4172-a63e-2f8eff800f7d" providerId="ADAL" clId="{4EA0158F-6943-0B4F-91AA-5D223BF698F7}" dt="2021-05-25T06:27:47.580" v="3840" actId="20577"/>
        <pc:sldMkLst>
          <pc:docMk/>
          <pc:sldMk cId="1064902624" sldId="332"/>
        </pc:sldMkLst>
        <pc:spChg chg="mod">
          <ac:chgData name="ＦＡＮＧ Ｘｉｎｔａｏ(gr0475vx)" userId="f5a69607-3c73-4172-a63e-2f8eff800f7d" providerId="ADAL" clId="{4EA0158F-6943-0B4F-91AA-5D223BF698F7}" dt="2021-05-25T06:27:47.580" v="3840" actId="20577"/>
          <ac:spMkLst>
            <pc:docMk/>
            <pc:sldMk cId="1064902624" sldId="332"/>
            <ac:spMk id="4" creationId="{3C8F1BE0-FCA2-8C47-A9C4-BA3AA37FA064}"/>
          </ac:spMkLst>
        </pc:spChg>
        <pc:spChg chg="add mod">
          <ac:chgData name="ＦＡＮＧ Ｘｉｎｔａｏ(gr0475vx)" userId="f5a69607-3c73-4172-a63e-2f8eff800f7d" providerId="ADAL" clId="{4EA0158F-6943-0B4F-91AA-5D223BF698F7}" dt="2021-05-25T03:40:36.216" v="3165" actId="14100"/>
          <ac:spMkLst>
            <pc:docMk/>
            <pc:sldMk cId="1064902624" sldId="332"/>
            <ac:spMk id="5" creationId="{11CFE6A7-99E7-2045-AB68-0CF6F37AE052}"/>
          </ac:spMkLst>
        </pc:spChg>
        <pc:spChg chg="add del mod">
          <ac:chgData name="ＦＡＮＧ Ｘｉｎｔａｏ(gr0475vx)" userId="f5a69607-3c73-4172-a63e-2f8eff800f7d" providerId="ADAL" clId="{4EA0158F-6943-0B4F-91AA-5D223BF698F7}" dt="2021-05-25T03:39:56.688" v="3141" actId="478"/>
          <ac:spMkLst>
            <pc:docMk/>
            <pc:sldMk cId="1064902624" sldId="332"/>
            <ac:spMk id="7" creationId="{61B277A9-8C79-2841-B004-AA66AEFBEF76}"/>
          </ac:spMkLst>
        </pc:spChg>
        <pc:picChg chg="add mod">
          <ac:chgData name="ＦＡＮＧ Ｘｉｎｔａｏ(gr0475vx)" userId="f5a69607-3c73-4172-a63e-2f8eff800f7d" providerId="ADAL" clId="{4EA0158F-6943-0B4F-91AA-5D223BF698F7}" dt="2021-05-24T03:40:57.991" v="2527" actId="1076"/>
          <ac:picMkLst>
            <pc:docMk/>
            <pc:sldMk cId="1064902624" sldId="332"/>
            <ac:picMk id="6" creationId="{C1584AC9-D0DA-5647-A296-3C783D3767C1}"/>
          </ac:picMkLst>
        </pc:picChg>
      </pc:sldChg>
      <pc:sldChg chg="del">
        <pc:chgData name="ＦＡＮＧ Ｘｉｎｔａｏ(gr0475vx)" userId="f5a69607-3c73-4172-a63e-2f8eff800f7d" providerId="ADAL" clId="{4EA0158F-6943-0B4F-91AA-5D223BF698F7}" dt="2021-05-21T12:15:32.505" v="20" actId="2696"/>
        <pc:sldMkLst>
          <pc:docMk/>
          <pc:sldMk cId="2534842842" sldId="332"/>
        </pc:sldMkLst>
      </pc:sldChg>
      <pc:sldChg chg="del">
        <pc:chgData name="ＦＡＮＧ Ｘｉｎｔａｏ(gr0475vx)" userId="f5a69607-3c73-4172-a63e-2f8eff800f7d" providerId="ADAL" clId="{4EA0158F-6943-0B4F-91AA-5D223BF698F7}" dt="2021-05-21T12:15:32.505" v="20" actId="2696"/>
        <pc:sldMkLst>
          <pc:docMk/>
          <pc:sldMk cId="461812253" sldId="333"/>
        </pc:sldMkLst>
      </pc:sldChg>
      <pc:sldChg chg="addSp modSp add mod">
        <pc:chgData name="ＦＡＮＧ Ｘｉｎｔａｏ(gr0475vx)" userId="f5a69607-3c73-4172-a63e-2f8eff800f7d" providerId="ADAL" clId="{4EA0158F-6943-0B4F-91AA-5D223BF698F7}" dt="2021-05-25T06:28:03.924" v="3859" actId="20577"/>
        <pc:sldMkLst>
          <pc:docMk/>
          <pc:sldMk cId="4133727203" sldId="333"/>
        </pc:sldMkLst>
        <pc:spChg chg="mod">
          <ac:chgData name="ＦＡＮＧ Ｘｉｎｔａｏ(gr0475vx)" userId="f5a69607-3c73-4172-a63e-2f8eff800f7d" providerId="ADAL" clId="{4EA0158F-6943-0B4F-91AA-5D223BF698F7}" dt="2021-05-25T06:28:03.924" v="3859" actId="20577"/>
          <ac:spMkLst>
            <pc:docMk/>
            <pc:sldMk cId="4133727203" sldId="333"/>
            <ac:spMk id="4" creationId="{3C8F1BE0-FCA2-8C47-A9C4-BA3AA37FA064}"/>
          </ac:spMkLst>
        </pc:spChg>
        <pc:spChg chg="add mod">
          <ac:chgData name="ＦＡＮＧ Ｘｉｎｔａｏ(gr0475vx)" userId="f5a69607-3c73-4172-a63e-2f8eff800f7d" providerId="ADAL" clId="{4EA0158F-6943-0B4F-91AA-5D223BF698F7}" dt="2021-05-24T03:48:10.134" v="2597" actId="1036"/>
          <ac:spMkLst>
            <pc:docMk/>
            <pc:sldMk cId="4133727203" sldId="333"/>
            <ac:spMk id="7" creationId="{D4753E7F-14FC-CF44-B5E5-A6558F8C67BA}"/>
          </ac:spMkLst>
        </pc:spChg>
        <pc:spChg chg="add mod">
          <ac:chgData name="ＦＡＮＧ Ｘｉｎｔａｏ(gr0475vx)" userId="f5a69607-3c73-4172-a63e-2f8eff800f7d" providerId="ADAL" clId="{4EA0158F-6943-0B4F-91AA-5D223BF698F7}" dt="2021-05-24T03:47:53.585" v="2576" actId="1037"/>
          <ac:spMkLst>
            <pc:docMk/>
            <pc:sldMk cId="4133727203" sldId="333"/>
            <ac:spMk id="8" creationId="{8CA25C3E-CC9C-0A4B-9870-760C34C821BD}"/>
          </ac:spMkLst>
        </pc:spChg>
        <pc:spChg chg="add mod">
          <ac:chgData name="ＦＡＮＧ Ｘｉｎｔａｏ(gr0475vx)" userId="f5a69607-3c73-4172-a63e-2f8eff800f7d" providerId="ADAL" clId="{4EA0158F-6943-0B4F-91AA-5D223BF698F7}" dt="2021-05-24T05:13:51.886" v="3016" actId="1076"/>
          <ac:spMkLst>
            <pc:docMk/>
            <pc:sldMk cId="4133727203" sldId="333"/>
            <ac:spMk id="9" creationId="{9751A8C5-8996-4444-BED3-B243C61727AC}"/>
          </ac:spMkLst>
        </pc:spChg>
        <pc:picChg chg="add mod">
          <ac:chgData name="ＦＡＮＧ Ｘｉｎｔａｏ(gr0475vx)" userId="f5a69607-3c73-4172-a63e-2f8eff800f7d" providerId="ADAL" clId="{4EA0158F-6943-0B4F-91AA-5D223BF698F7}" dt="2021-05-24T03:46:24.171" v="2550" actId="1076"/>
          <ac:picMkLst>
            <pc:docMk/>
            <pc:sldMk cId="4133727203" sldId="333"/>
            <ac:picMk id="6" creationId="{DDF55081-48F0-F041-B702-7F479348D428}"/>
          </ac:picMkLst>
        </pc:picChg>
      </pc:sldChg>
      <pc:sldChg chg="del">
        <pc:chgData name="ＦＡＮＧ Ｘｉｎｔａｏ(gr0475vx)" userId="f5a69607-3c73-4172-a63e-2f8eff800f7d" providerId="ADAL" clId="{4EA0158F-6943-0B4F-91AA-5D223BF698F7}" dt="2021-05-21T12:15:32.505" v="20" actId="2696"/>
        <pc:sldMkLst>
          <pc:docMk/>
          <pc:sldMk cId="172406544" sldId="334"/>
        </pc:sldMkLst>
      </pc:sldChg>
      <pc:sldChg chg="addSp modSp add mod">
        <pc:chgData name="ＦＡＮＧ Ｘｉｎｔａｏ(gr0475vx)" userId="f5a69607-3c73-4172-a63e-2f8eff800f7d" providerId="ADAL" clId="{4EA0158F-6943-0B4F-91AA-5D223BF698F7}" dt="2021-05-25T06:28:15.408" v="3880" actId="20577"/>
        <pc:sldMkLst>
          <pc:docMk/>
          <pc:sldMk cId="2225774174" sldId="334"/>
        </pc:sldMkLst>
        <pc:spChg chg="mod">
          <ac:chgData name="ＦＡＮＧ Ｘｉｎｔａｏ(gr0475vx)" userId="f5a69607-3c73-4172-a63e-2f8eff800f7d" providerId="ADAL" clId="{4EA0158F-6943-0B4F-91AA-5D223BF698F7}" dt="2021-05-25T06:28:15.408" v="3880" actId="20577"/>
          <ac:spMkLst>
            <pc:docMk/>
            <pc:sldMk cId="2225774174" sldId="334"/>
            <ac:spMk id="4" creationId="{3C8F1BE0-FCA2-8C47-A9C4-BA3AA37FA064}"/>
          </ac:spMkLst>
        </pc:spChg>
        <pc:spChg chg="add mod">
          <ac:chgData name="ＦＡＮＧ Ｘｉｎｔａｏ(gr0475vx)" userId="f5a69607-3c73-4172-a63e-2f8eff800f7d" providerId="ADAL" clId="{4EA0158F-6943-0B4F-91AA-5D223BF698F7}" dt="2021-05-25T03:07:42.882" v="3130" actId="14100"/>
          <ac:spMkLst>
            <pc:docMk/>
            <pc:sldMk cId="2225774174" sldId="334"/>
            <ac:spMk id="7" creationId="{34D35410-4A44-CD45-9DE8-BD37B1756D02}"/>
          </ac:spMkLst>
        </pc:spChg>
        <pc:spChg chg="add mod">
          <ac:chgData name="ＦＡＮＧ Ｘｉｎｔａｏ(gr0475vx)" userId="f5a69607-3c73-4172-a63e-2f8eff800f7d" providerId="ADAL" clId="{4EA0158F-6943-0B4F-91AA-5D223BF698F7}" dt="2021-05-25T03:07:36.239" v="3128" actId="14100"/>
          <ac:spMkLst>
            <pc:docMk/>
            <pc:sldMk cId="2225774174" sldId="334"/>
            <ac:spMk id="8" creationId="{6822C549-4F7B-F846-85AD-F5F20D11AF7B}"/>
          </ac:spMkLst>
        </pc:spChg>
        <pc:picChg chg="add mod">
          <ac:chgData name="ＦＡＮＧ Ｘｉｎｔａｏ(gr0475vx)" userId="f5a69607-3c73-4172-a63e-2f8eff800f7d" providerId="ADAL" clId="{4EA0158F-6943-0B4F-91AA-5D223BF698F7}" dt="2021-05-25T03:07:16.836" v="3123" actId="1076"/>
          <ac:picMkLst>
            <pc:docMk/>
            <pc:sldMk cId="2225774174" sldId="334"/>
            <ac:picMk id="6" creationId="{9B9201C8-ED78-AC4B-8082-FD135386175F}"/>
          </ac:picMkLst>
        </pc:picChg>
      </pc:sldChg>
      <pc:sldChg chg="modSp add mod">
        <pc:chgData name="ＦＡＮＧ Ｘｉｎｔａｏ(gr0475vx)" userId="f5a69607-3c73-4172-a63e-2f8eff800f7d" providerId="ADAL" clId="{4EA0158F-6943-0B4F-91AA-5D223BF698F7}" dt="2021-05-28T02:00:42.651" v="4568" actId="20577"/>
        <pc:sldMkLst>
          <pc:docMk/>
          <pc:sldMk cId="2705950880" sldId="335"/>
        </pc:sldMkLst>
        <pc:spChg chg="mod">
          <ac:chgData name="ＦＡＮＧ Ｘｉｎｔａｏ(gr0475vx)" userId="f5a69607-3c73-4172-a63e-2f8eff800f7d" providerId="ADAL" clId="{4EA0158F-6943-0B4F-91AA-5D223BF698F7}" dt="2021-05-22T11:29:34.282" v="2326" actId="20577"/>
          <ac:spMkLst>
            <pc:docMk/>
            <pc:sldMk cId="2705950880" sldId="335"/>
            <ac:spMk id="2" creationId="{6CA51CBF-1CF7-2C4E-A052-82A87C20A5B8}"/>
          </ac:spMkLst>
        </pc:spChg>
        <pc:spChg chg="mod">
          <ac:chgData name="ＦＡＮＧ Ｘｉｎｔａｏ(gr0475vx)" userId="f5a69607-3c73-4172-a63e-2f8eff800f7d" providerId="ADAL" clId="{4EA0158F-6943-0B4F-91AA-5D223BF698F7}" dt="2021-05-28T02:00:42.651" v="4568" actId="20577"/>
          <ac:spMkLst>
            <pc:docMk/>
            <pc:sldMk cId="2705950880" sldId="335"/>
            <ac:spMk id="4" creationId="{3C8F1BE0-FCA2-8C47-A9C4-BA3AA37FA064}"/>
          </ac:spMkLst>
        </pc:spChg>
      </pc:sldChg>
      <pc:sldChg chg="del">
        <pc:chgData name="ＦＡＮＧ Ｘｉｎｔａｏ(gr0475vx)" userId="f5a69607-3c73-4172-a63e-2f8eff800f7d" providerId="ADAL" clId="{4EA0158F-6943-0B4F-91AA-5D223BF698F7}" dt="2021-05-21T12:15:32.505" v="20" actId="2696"/>
        <pc:sldMkLst>
          <pc:docMk/>
          <pc:sldMk cId="4257029170" sldId="335"/>
        </pc:sldMkLst>
      </pc:sldChg>
      <pc:sldChg chg="addSp modSp add mod">
        <pc:chgData name="ＦＡＮＧ Ｘｉｎｔａｏ(gr0475vx)" userId="f5a69607-3c73-4172-a63e-2f8eff800f7d" providerId="ADAL" clId="{4EA0158F-6943-0B4F-91AA-5D223BF698F7}" dt="2021-05-28T02:14:58.421" v="4596" actId="20577"/>
        <pc:sldMkLst>
          <pc:docMk/>
          <pc:sldMk cId="88555522" sldId="336"/>
        </pc:sldMkLst>
        <pc:spChg chg="mod">
          <ac:chgData name="ＦＡＮＧ Ｘｉｎｔａｏ(gr0475vx)" userId="f5a69607-3c73-4172-a63e-2f8eff800f7d" providerId="ADAL" clId="{4EA0158F-6943-0B4F-91AA-5D223BF698F7}" dt="2021-05-28T02:14:58.421" v="4596" actId="20577"/>
          <ac:spMkLst>
            <pc:docMk/>
            <pc:sldMk cId="88555522" sldId="336"/>
            <ac:spMk id="2" creationId="{0A8EF776-B10C-7643-A77C-B44AEC1D6DBA}"/>
          </ac:spMkLst>
        </pc:spChg>
        <pc:spChg chg="mod">
          <ac:chgData name="ＦＡＮＧ Ｘｉｎｔａｏ(gr0475vx)" userId="f5a69607-3c73-4172-a63e-2f8eff800f7d" providerId="ADAL" clId="{4EA0158F-6943-0B4F-91AA-5D223BF698F7}" dt="2021-05-26T01:07:28.804" v="4093" actId="20577"/>
          <ac:spMkLst>
            <pc:docMk/>
            <pc:sldMk cId="88555522" sldId="336"/>
            <ac:spMk id="4" creationId="{D8FC8467-D496-224C-ACD4-8A35923A2352}"/>
          </ac:spMkLst>
        </pc:spChg>
        <pc:spChg chg="add mod">
          <ac:chgData name="ＦＡＮＧ Ｘｉｎｔａｏ(gr0475vx)" userId="f5a69607-3c73-4172-a63e-2f8eff800f7d" providerId="ADAL" clId="{4EA0158F-6943-0B4F-91AA-5D223BF698F7}" dt="2021-05-25T04:53:11.743" v="3809" actId="1076"/>
          <ac:spMkLst>
            <pc:docMk/>
            <pc:sldMk cId="88555522" sldId="336"/>
            <ac:spMk id="6" creationId="{A50F08B8-5D7B-B542-A88E-F1332EDAFDD0}"/>
          </ac:spMkLst>
        </pc:spChg>
        <pc:graphicFrameChg chg="add mod modGraphic">
          <ac:chgData name="ＦＡＮＧ Ｘｉｎｔａｏ(gr0475vx)" userId="f5a69607-3c73-4172-a63e-2f8eff800f7d" providerId="ADAL" clId="{4EA0158F-6943-0B4F-91AA-5D223BF698F7}" dt="2021-05-26T01:06:47.921" v="4070" actId="20577"/>
          <ac:graphicFrameMkLst>
            <pc:docMk/>
            <pc:sldMk cId="88555522" sldId="336"/>
            <ac:graphicFrameMk id="5" creationId="{AA883817-9FE2-C442-A03F-E8A6D5AA8206}"/>
          </ac:graphicFrameMkLst>
        </pc:graphicFrameChg>
      </pc:sldChg>
      <pc:sldChg chg="del">
        <pc:chgData name="ＦＡＮＧ Ｘｉｎｔａｏ(gr0475vx)" userId="f5a69607-3c73-4172-a63e-2f8eff800f7d" providerId="ADAL" clId="{4EA0158F-6943-0B4F-91AA-5D223BF698F7}" dt="2021-05-21T12:15:32.505" v="20" actId="2696"/>
        <pc:sldMkLst>
          <pc:docMk/>
          <pc:sldMk cId="1354515563" sldId="336"/>
        </pc:sldMkLst>
      </pc:sldChg>
      <pc:sldChg chg="modSp add del mod">
        <pc:chgData name="ＦＡＮＧ Ｘｉｎｔａｏ(gr0475vx)" userId="f5a69607-3c73-4172-a63e-2f8eff800f7d" providerId="ADAL" clId="{4EA0158F-6943-0B4F-91AA-5D223BF698F7}" dt="2021-05-25T05:21:04.388" v="3823" actId="2696"/>
        <pc:sldMkLst>
          <pc:docMk/>
          <pc:sldMk cId="358321986" sldId="337"/>
        </pc:sldMkLst>
        <pc:spChg chg="mod">
          <ac:chgData name="ＦＡＮＧ Ｘｉｎｔａｏ(gr0475vx)" userId="f5a69607-3c73-4172-a63e-2f8eff800f7d" providerId="ADAL" clId="{4EA0158F-6943-0B4F-91AA-5D223BF698F7}" dt="2021-05-25T05:19:46.265" v="3822" actId="2711"/>
          <ac:spMkLst>
            <pc:docMk/>
            <pc:sldMk cId="358321986" sldId="337"/>
            <ac:spMk id="2" creationId="{0A8EF776-B10C-7643-A77C-B44AEC1D6DBA}"/>
          </ac:spMkLst>
        </pc:spChg>
      </pc:sldChg>
      <pc:sldChg chg="del">
        <pc:chgData name="ＦＡＮＧ Ｘｉｎｔａｏ(gr0475vx)" userId="f5a69607-3c73-4172-a63e-2f8eff800f7d" providerId="ADAL" clId="{4EA0158F-6943-0B4F-91AA-5D223BF698F7}" dt="2021-05-21T12:15:32.505" v="20" actId="2696"/>
        <pc:sldMkLst>
          <pc:docMk/>
          <pc:sldMk cId="360609262" sldId="337"/>
        </pc:sldMkLst>
      </pc:sldChg>
      <pc:sldChg chg="modSp add mod">
        <pc:chgData name="ＦＡＮＧ Ｘｉｎｔａｏ(gr0475vx)" userId="f5a69607-3c73-4172-a63e-2f8eff800f7d" providerId="ADAL" clId="{4EA0158F-6943-0B4F-91AA-5D223BF698F7}" dt="2021-05-28T08:53:57.207" v="4665" actId="20577"/>
        <pc:sldMkLst>
          <pc:docMk/>
          <pc:sldMk cId="366395552" sldId="337"/>
        </pc:sldMkLst>
        <pc:spChg chg="mod">
          <ac:chgData name="ＦＡＮＧ Ｘｉｎｔａｏ(gr0475vx)" userId="f5a69607-3c73-4172-a63e-2f8eff800f7d" providerId="ADAL" clId="{4EA0158F-6943-0B4F-91AA-5D223BF698F7}" dt="2021-05-26T01:00:54.020" v="3957" actId="20577"/>
          <ac:spMkLst>
            <pc:docMk/>
            <pc:sldMk cId="366395552" sldId="337"/>
            <ac:spMk id="2" creationId="{0A8EF776-B10C-7643-A77C-B44AEC1D6DBA}"/>
          </ac:spMkLst>
        </pc:spChg>
        <pc:spChg chg="mod">
          <ac:chgData name="ＦＡＮＧ Ｘｉｎｔａｏ(gr0475vx)" userId="f5a69607-3c73-4172-a63e-2f8eff800f7d" providerId="ADAL" clId="{4EA0158F-6943-0B4F-91AA-5D223BF698F7}" dt="2021-05-28T08:53:57.207" v="4665" actId="20577"/>
          <ac:spMkLst>
            <pc:docMk/>
            <pc:sldMk cId="366395552" sldId="337"/>
            <ac:spMk id="4" creationId="{D8FC8467-D496-224C-ACD4-8A35923A2352}"/>
          </ac:spMkLst>
        </pc:spChg>
      </pc:sldChg>
      <pc:sldChg chg="del">
        <pc:chgData name="ＦＡＮＧ Ｘｉｎｔａｏ(gr0475vx)" userId="f5a69607-3c73-4172-a63e-2f8eff800f7d" providerId="ADAL" clId="{4EA0158F-6943-0B4F-91AA-5D223BF698F7}" dt="2021-05-21T12:15:32.505" v="20" actId="2696"/>
        <pc:sldMkLst>
          <pc:docMk/>
          <pc:sldMk cId="2309004398" sldId="338"/>
        </pc:sldMkLst>
      </pc:sldChg>
    </pc:docChg>
  </pc:docChgLst>
  <pc:docChgLst>
    <pc:chgData name=" ＦＡＮＧ Ｘｉｎｔａｏ" userId="f5a69607-3c73-4172-a63e-2f8eff800f7d" providerId="ADAL" clId="{24789370-C231-B548-B60A-D6B62A74E06B}"/>
    <pc:docChg chg="undo custSel addSld delSld modSld">
      <pc:chgData name=" ＦＡＮＧ Ｘｉｎｔａｏ" userId="f5a69607-3c73-4172-a63e-2f8eff800f7d" providerId="ADAL" clId="{24789370-C231-B548-B60A-D6B62A74E06B}" dt="2021-12-07T04:47:26.283" v="2258" actId="20577"/>
      <pc:docMkLst>
        <pc:docMk/>
      </pc:docMkLst>
      <pc:sldChg chg="modSp mod">
        <pc:chgData name=" ＦＡＮＧ Ｘｉｎｔａｏ" userId="f5a69607-3c73-4172-a63e-2f8eff800f7d" providerId="ADAL" clId="{24789370-C231-B548-B60A-D6B62A74E06B}" dt="2021-12-03T07:31:09.381" v="543"/>
        <pc:sldMkLst>
          <pc:docMk/>
          <pc:sldMk cId="2689981119" sldId="321"/>
        </pc:sldMkLst>
        <pc:graphicFrameChg chg="mod modGraphic">
          <ac:chgData name=" ＦＡＮＧ Ｘｉｎｔａｏ" userId="f5a69607-3c73-4172-a63e-2f8eff800f7d" providerId="ADAL" clId="{24789370-C231-B548-B60A-D6B62A74E06B}" dt="2021-12-03T07:31:09.381" v="543"/>
          <ac:graphicFrameMkLst>
            <pc:docMk/>
            <pc:sldMk cId="2689981119" sldId="321"/>
            <ac:graphicFrameMk id="7" creationId="{BC435127-E38C-2B49-AC42-BDACDBAD73AB}"/>
          </ac:graphicFrameMkLst>
        </pc:graphicFrameChg>
      </pc:sldChg>
      <pc:sldChg chg="modSp mod">
        <pc:chgData name=" ＦＡＮＧ Ｘｉｎｔａｏ" userId="f5a69607-3c73-4172-a63e-2f8eff800f7d" providerId="ADAL" clId="{24789370-C231-B548-B60A-D6B62A74E06B}" dt="2021-12-03T07:30:41.793" v="540"/>
        <pc:sldMkLst>
          <pc:docMk/>
          <pc:sldMk cId="3992963441" sldId="353"/>
        </pc:sldMkLst>
        <pc:graphicFrameChg chg="mod modGraphic">
          <ac:chgData name=" ＦＡＮＧ Ｘｉｎｔａｏ" userId="f5a69607-3c73-4172-a63e-2f8eff800f7d" providerId="ADAL" clId="{24789370-C231-B548-B60A-D6B62A74E06B}" dt="2021-12-03T07:30:41.793" v="540"/>
          <ac:graphicFrameMkLst>
            <pc:docMk/>
            <pc:sldMk cId="3992963441" sldId="353"/>
            <ac:graphicFrameMk id="6" creationId="{36A3B942-A982-3D43-B6E0-BD82A5F50883}"/>
          </ac:graphicFrameMkLst>
        </pc:graphicFrameChg>
      </pc:sldChg>
      <pc:sldChg chg="modSp mod">
        <pc:chgData name=" ＦＡＮＧ Ｘｉｎｔａｏ" userId="f5a69607-3c73-4172-a63e-2f8eff800f7d" providerId="ADAL" clId="{24789370-C231-B548-B60A-D6B62A74E06B}" dt="2021-12-06T02:20:55.355" v="1523" actId="20577"/>
        <pc:sldMkLst>
          <pc:docMk/>
          <pc:sldMk cId="605828670" sldId="369"/>
        </pc:sldMkLst>
        <pc:spChg chg="mod">
          <ac:chgData name=" ＦＡＮＧ Ｘｉｎｔａｏ" userId="f5a69607-3c73-4172-a63e-2f8eff800f7d" providerId="ADAL" clId="{24789370-C231-B548-B60A-D6B62A74E06B}" dt="2021-12-06T02:20:55.355" v="1523" actId="20577"/>
          <ac:spMkLst>
            <pc:docMk/>
            <pc:sldMk cId="605828670" sldId="369"/>
            <ac:spMk id="4" creationId="{3C8F1BE0-FCA2-8C47-A9C4-BA3AA37FA064}"/>
          </ac:spMkLst>
        </pc:spChg>
      </pc:sldChg>
      <pc:sldChg chg="del">
        <pc:chgData name=" ＦＡＮＧ Ｘｉｎｔａｏ" userId="f5a69607-3c73-4172-a63e-2f8eff800f7d" providerId="ADAL" clId="{24789370-C231-B548-B60A-D6B62A74E06B}" dt="2021-12-03T07:23:42.169" v="473" actId="2696"/>
        <pc:sldMkLst>
          <pc:docMk/>
          <pc:sldMk cId="845956040" sldId="380"/>
        </pc:sldMkLst>
      </pc:sldChg>
      <pc:sldChg chg="addSp modSp mod">
        <pc:chgData name=" ＦＡＮＧ Ｘｉｎｔａｏ" userId="f5a69607-3c73-4172-a63e-2f8eff800f7d" providerId="ADAL" clId="{24789370-C231-B548-B60A-D6B62A74E06B}" dt="2021-12-03T07:01:58.201" v="466" actId="20577"/>
        <pc:sldMkLst>
          <pc:docMk/>
          <pc:sldMk cId="1331062704" sldId="381"/>
        </pc:sldMkLst>
        <pc:spChg chg="mod">
          <ac:chgData name=" ＦＡＮＧ Ｘｉｎｔａｏ" userId="f5a69607-3c73-4172-a63e-2f8eff800f7d" providerId="ADAL" clId="{24789370-C231-B548-B60A-D6B62A74E06B}" dt="2021-12-03T07:01:58.201" v="466" actId="20577"/>
          <ac:spMkLst>
            <pc:docMk/>
            <pc:sldMk cId="1331062704" sldId="381"/>
            <ac:spMk id="2" creationId="{6CA51CBF-1CF7-2C4E-A052-82A87C20A5B8}"/>
          </ac:spMkLst>
        </pc:spChg>
        <pc:spChg chg="add mod">
          <ac:chgData name=" ＦＡＮＧ Ｘｉｎｔａｏ" userId="f5a69607-3c73-4172-a63e-2f8eff800f7d" providerId="ADAL" clId="{24789370-C231-B548-B60A-D6B62A74E06B}" dt="2021-12-03T06:59:56.348" v="365" actId="20577"/>
          <ac:spMkLst>
            <pc:docMk/>
            <pc:sldMk cId="1331062704" sldId="381"/>
            <ac:spMk id="6" creationId="{DD90ACF0-E662-EF44-9AD9-EF58D40968A4}"/>
          </ac:spMkLst>
        </pc:spChg>
        <pc:picChg chg="add mod">
          <ac:chgData name=" ＦＡＮＧ Ｘｉｎｔａｏ" userId="f5a69607-3c73-4172-a63e-2f8eff800f7d" providerId="ADAL" clId="{24789370-C231-B548-B60A-D6B62A74E06B}" dt="2021-12-03T06:51:44.646" v="18" actId="1076"/>
          <ac:picMkLst>
            <pc:docMk/>
            <pc:sldMk cId="1331062704" sldId="381"/>
            <ac:picMk id="5" creationId="{FC8FD0FE-FF21-C444-B756-9501598F9868}"/>
          </ac:picMkLst>
        </pc:picChg>
      </pc:sldChg>
      <pc:sldChg chg="del">
        <pc:chgData name=" ＦＡＮＧ Ｘｉｎｔａｏ" userId="f5a69607-3c73-4172-a63e-2f8eff800f7d" providerId="ADAL" clId="{24789370-C231-B548-B60A-D6B62A74E06B}" dt="2021-12-03T07:23:29.160" v="471" actId="2696"/>
        <pc:sldMkLst>
          <pc:docMk/>
          <pc:sldMk cId="1259668449" sldId="382"/>
        </pc:sldMkLst>
      </pc:sldChg>
      <pc:sldChg chg="del">
        <pc:chgData name=" ＦＡＮＧ Ｘｉｎｔａｏ" userId="f5a69607-3c73-4172-a63e-2f8eff800f7d" providerId="ADAL" clId="{24789370-C231-B548-B60A-D6B62A74E06B}" dt="2021-12-03T07:23:34.070" v="472" actId="2696"/>
        <pc:sldMkLst>
          <pc:docMk/>
          <pc:sldMk cId="194748925" sldId="384"/>
        </pc:sldMkLst>
      </pc:sldChg>
      <pc:sldChg chg="modSp mod">
        <pc:chgData name=" ＦＡＮＧ Ｘｉｎｔａｏ" userId="f5a69607-3c73-4172-a63e-2f8eff800f7d" providerId="ADAL" clId="{24789370-C231-B548-B60A-D6B62A74E06B}" dt="2021-12-07T04:47:26.283" v="2258" actId="20577"/>
        <pc:sldMkLst>
          <pc:docMk/>
          <pc:sldMk cId="45952141" sldId="385"/>
        </pc:sldMkLst>
        <pc:spChg chg="mod">
          <ac:chgData name=" ＦＡＮＧ Ｘｉｎｔａｏ" userId="f5a69607-3c73-4172-a63e-2f8eff800f7d" providerId="ADAL" clId="{24789370-C231-B548-B60A-D6B62A74E06B}" dt="2021-12-03T07:42:10.204" v="772" actId="20577"/>
          <ac:spMkLst>
            <pc:docMk/>
            <pc:sldMk cId="45952141" sldId="385"/>
            <ac:spMk id="2" creationId="{6CA51CBF-1CF7-2C4E-A052-82A87C20A5B8}"/>
          </ac:spMkLst>
        </pc:spChg>
        <pc:spChg chg="mod">
          <ac:chgData name=" ＦＡＮＧ Ｘｉｎｔａｏ" userId="f5a69607-3c73-4172-a63e-2f8eff800f7d" providerId="ADAL" clId="{24789370-C231-B548-B60A-D6B62A74E06B}" dt="2021-12-07T04:47:26.283" v="2258" actId="20577"/>
          <ac:spMkLst>
            <pc:docMk/>
            <pc:sldMk cId="45952141" sldId="385"/>
            <ac:spMk id="4" creationId="{3C8F1BE0-FCA2-8C47-A9C4-BA3AA37FA064}"/>
          </ac:spMkLst>
        </pc:spChg>
      </pc:sldChg>
      <pc:sldChg chg="del">
        <pc:chgData name=" ＦＡＮＧ Ｘｉｎｔａｏ" userId="f5a69607-3c73-4172-a63e-2f8eff800f7d" providerId="ADAL" clId="{24789370-C231-B548-B60A-D6B62A74E06B}" dt="2021-12-03T07:23:29.160" v="471" actId="2696"/>
        <pc:sldMkLst>
          <pc:docMk/>
          <pc:sldMk cId="3287279600" sldId="386"/>
        </pc:sldMkLst>
      </pc:sldChg>
      <pc:sldChg chg="addSp modSp add mod">
        <pc:chgData name=" ＦＡＮＧ Ｘｉｎｔａｏ" userId="f5a69607-3c73-4172-a63e-2f8eff800f7d" providerId="ADAL" clId="{24789370-C231-B548-B60A-D6B62A74E06B}" dt="2021-12-03T07:02:08.498" v="470" actId="20577"/>
        <pc:sldMkLst>
          <pc:docMk/>
          <pc:sldMk cId="1901882645" sldId="387"/>
        </pc:sldMkLst>
        <pc:spChg chg="mod">
          <ac:chgData name=" ＦＡＮＧ Ｘｉｎｔａｏ" userId="f5a69607-3c73-4172-a63e-2f8eff800f7d" providerId="ADAL" clId="{24789370-C231-B548-B60A-D6B62A74E06B}" dt="2021-12-03T07:02:08.498" v="470" actId="20577"/>
          <ac:spMkLst>
            <pc:docMk/>
            <pc:sldMk cId="1901882645" sldId="387"/>
            <ac:spMk id="2" creationId="{6CA51CBF-1CF7-2C4E-A052-82A87C20A5B8}"/>
          </ac:spMkLst>
        </pc:spChg>
        <pc:spChg chg="add mod">
          <ac:chgData name=" ＦＡＮＧ Ｘｉｎｔａｏ" userId="f5a69607-3c73-4172-a63e-2f8eff800f7d" providerId="ADAL" clId="{24789370-C231-B548-B60A-D6B62A74E06B}" dt="2021-12-03T07:01:21.864" v="448" actId="20577"/>
          <ac:spMkLst>
            <pc:docMk/>
            <pc:sldMk cId="1901882645" sldId="387"/>
            <ac:spMk id="7" creationId="{359CB14D-9D64-4440-88B2-5DFB3E3541D2}"/>
          </ac:spMkLst>
        </pc:spChg>
        <pc:picChg chg="add mod">
          <ac:chgData name=" ＦＡＮＧ Ｘｉｎｔａｏ" userId="f5a69607-3c73-4172-a63e-2f8eff800f7d" providerId="ADAL" clId="{24789370-C231-B548-B60A-D6B62A74E06B}" dt="2021-12-03T06:51:31.341" v="14" actId="1076"/>
          <ac:picMkLst>
            <pc:docMk/>
            <pc:sldMk cId="1901882645" sldId="387"/>
            <ac:picMk id="5" creationId="{3BFC5A30-9D2D-B443-803A-4E7EE5ECF461}"/>
          </ac:picMkLst>
        </pc:picChg>
      </pc:sldChg>
      <pc:sldChg chg="delSp modSp add del mod">
        <pc:chgData name=" ＦＡＮＧ Ｘｉｎｔａｏ" userId="f5a69607-3c73-4172-a63e-2f8eff800f7d" providerId="ADAL" clId="{24789370-C231-B548-B60A-D6B62A74E06B}" dt="2021-12-03T07:32:55.404" v="556" actId="2696"/>
        <pc:sldMkLst>
          <pc:docMk/>
          <pc:sldMk cId="2557960958" sldId="388"/>
        </pc:sldMkLst>
        <pc:spChg chg="del">
          <ac:chgData name=" ＦＡＮＧ Ｘｉｎｔａｏ" userId="f5a69607-3c73-4172-a63e-2f8eff800f7d" providerId="ADAL" clId="{24789370-C231-B548-B60A-D6B62A74E06B}" dt="2021-12-03T07:32:30.654" v="551" actId="21"/>
          <ac:spMkLst>
            <pc:docMk/>
            <pc:sldMk cId="2557960958" sldId="388"/>
            <ac:spMk id="5" creationId="{7F35E464-33E2-F247-8B5B-2F6F33A9883F}"/>
          </ac:spMkLst>
        </pc:spChg>
        <pc:graphicFrameChg chg="del modGraphic">
          <ac:chgData name=" ＦＡＮＧ Ｘｉｎｔａｏ" userId="f5a69607-3c73-4172-a63e-2f8eff800f7d" providerId="ADAL" clId="{24789370-C231-B548-B60A-D6B62A74E06B}" dt="2021-12-03T07:32:12.902" v="547" actId="21"/>
          <ac:graphicFrameMkLst>
            <pc:docMk/>
            <pc:sldMk cId="2557960958" sldId="388"/>
            <ac:graphicFrameMk id="11" creationId="{71D51855-1AC0-4743-87F9-20C184D9EC95}"/>
          </ac:graphicFrameMkLst>
        </pc:graphicFrameChg>
      </pc:sldChg>
      <pc:sldChg chg="addSp modSp add mod">
        <pc:chgData name=" ＦＡＮＧ Ｘｉｎｔａｏ" userId="f5a69607-3c73-4172-a63e-2f8eff800f7d" providerId="ADAL" clId="{24789370-C231-B548-B60A-D6B62A74E06B}" dt="2021-12-07T04:46:10.700" v="2253" actId="113"/>
        <pc:sldMkLst>
          <pc:docMk/>
          <pc:sldMk cId="1243143876" sldId="389"/>
        </pc:sldMkLst>
        <pc:spChg chg="mod">
          <ac:chgData name=" ＦＡＮＧ Ｘｉｎｔａｏ" userId="f5a69607-3c73-4172-a63e-2f8eff800f7d" providerId="ADAL" clId="{24789370-C231-B548-B60A-D6B62A74E06B}" dt="2021-12-03T07:34:21.941" v="564" actId="20577"/>
          <ac:spMkLst>
            <pc:docMk/>
            <pc:sldMk cId="1243143876" sldId="389"/>
            <ac:spMk id="2" creationId="{E2B7CAD7-184F-9148-B9B0-45037D6301D8}"/>
          </ac:spMkLst>
        </pc:spChg>
        <pc:spChg chg="add mod">
          <ac:chgData name=" ＦＡＮＧ Ｘｉｎｔａｏ" userId="f5a69607-3c73-4172-a63e-2f8eff800f7d" providerId="ADAL" clId="{24789370-C231-B548-B60A-D6B62A74E06B}" dt="2021-12-03T07:32:41.168" v="554" actId="1076"/>
          <ac:spMkLst>
            <pc:docMk/>
            <pc:sldMk cId="1243143876" sldId="389"/>
            <ac:spMk id="6" creationId="{0C8491A9-FE45-6C48-A17B-C0B72C61B6E8}"/>
          </ac:spMkLst>
        </pc:spChg>
        <pc:graphicFrameChg chg="add mod">
          <ac:chgData name=" ＦＡＮＧ Ｘｉｎｔａｏ" userId="f5a69607-3c73-4172-a63e-2f8eff800f7d" providerId="ADAL" clId="{24789370-C231-B548-B60A-D6B62A74E06B}" dt="2021-12-03T07:32:27.281" v="550" actId="1076"/>
          <ac:graphicFrameMkLst>
            <pc:docMk/>
            <pc:sldMk cId="1243143876" sldId="389"/>
            <ac:graphicFrameMk id="5" creationId="{4ACAEB98-F987-D14E-A05B-F886BD753C35}"/>
          </ac:graphicFrameMkLst>
        </pc:graphicFrameChg>
        <pc:graphicFrameChg chg="mod modGraphic">
          <ac:chgData name=" ＦＡＮＧ Ｘｉｎｔａｏ" userId="f5a69607-3c73-4172-a63e-2f8eff800f7d" providerId="ADAL" clId="{24789370-C231-B548-B60A-D6B62A74E06B}" dt="2021-12-07T04:46:10.700" v="2253" actId="113"/>
          <ac:graphicFrameMkLst>
            <pc:docMk/>
            <pc:sldMk cId="1243143876" sldId="389"/>
            <ac:graphicFrameMk id="7" creationId="{BC435127-E38C-2B49-AC42-BDACDBAD73AB}"/>
          </ac:graphicFrameMkLst>
        </pc:graphicFrameChg>
      </pc:sldChg>
      <pc:sldChg chg="modSp add del mod">
        <pc:chgData name=" ＦＡＮＧ Ｘｉｎｔａｏ" userId="f5a69607-3c73-4172-a63e-2f8eff800f7d" providerId="ADAL" clId="{24789370-C231-B548-B60A-D6B62A74E06B}" dt="2021-12-07T04:46:37.725" v="2254" actId="2696"/>
        <pc:sldMkLst>
          <pc:docMk/>
          <pc:sldMk cId="3353759593" sldId="390"/>
        </pc:sldMkLst>
        <pc:spChg chg="mod">
          <ac:chgData name=" ＦＡＮＧ Ｘｉｎｔａｏ" userId="f5a69607-3c73-4172-a63e-2f8eff800f7d" providerId="ADAL" clId="{24789370-C231-B548-B60A-D6B62A74E06B}" dt="2021-12-03T07:34:34.282" v="568" actId="20577"/>
          <ac:spMkLst>
            <pc:docMk/>
            <pc:sldMk cId="3353759593" sldId="390"/>
            <ac:spMk id="2" creationId="{E2B7CAD7-184F-9148-B9B0-45037D6301D8}"/>
          </ac:spMkLst>
        </pc:spChg>
        <pc:graphicFrameChg chg="modGraphic">
          <ac:chgData name=" ＦＡＮＧ Ｘｉｎｔａｏ" userId="f5a69607-3c73-4172-a63e-2f8eff800f7d" providerId="ADAL" clId="{24789370-C231-B548-B60A-D6B62A74E06B}" dt="2021-12-03T07:35:02.404" v="570" actId="20577"/>
          <ac:graphicFrameMkLst>
            <pc:docMk/>
            <pc:sldMk cId="3353759593" sldId="390"/>
            <ac:graphicFrameMk id="5" creationId="{4ACAEB98-F987-D14E-A05B-F886BD753C35}"/>
          </ac:graphicFrameMkLst>
        </pc:graphicFrameChg>
      </pc:sldChg>
      <pc:sldChg chg="modSp add mod">
        <pc:chgData name=" ＦＡＮＧ Ｘｉｎｔａｏ" userId="f5a69607-3c73-4172-a63e-2f8eff800f7d" providerId="ADAL" clId="{24789370-C231-B548-B60A-D6B62A74E06B}" dt="2021-12-06T03:33:45.585" v="2170" actId="20577"/>
        <pc:sldMkLst>
          <pc:docMk/>
          <pc:sldMk cId="1885872499" sldId="391"/>
        </pc:sldMkLst>
        <pc:spChg chg="mod">
          <ac:chgData name=" ＦＡＮＧ Ｘｉｎｔａｏ" userId="f5a69607-3c73-4172-a63e-2f8eff800f7d" providerId="ADAL" clId="{24789370-C231-B548-B60A-D6B62A74E06B}" dt="2021-12-06T03:33:45.585" v="2170" actId="20577"/>
          <ac:spMkLst>
            <pc:docMk/>
            <pc:sldMk cId="1885872499" sldId="391"/>
            <ac:spMk id="4" creationId="{3C8F1BE0-FCA2-8C47-A9C4-BA3AA37FA064}"/>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 ＦＡＮＧ Ｘｉｎｔａｏ" userId="f5a69607-3c73-4172-a63e-2f8eff800f7d" providerId="ADAL" clId="{606E07EE-91C5-4D4E-B98E-63BCBD60F254}"/>
    <pc:docChg chg="undo custSel addSld delSld modSld sldOrd">
      <pc:chgData name=" ＦＡＮＧ Ｘｉｎｔａｏ" userId="f5a69607-3c73-4172-a63e-2f8eff800f7d" providerId="ADAL" clId="{606E07EE-91C5-4D4E-B98E-63BCBD60F254}" dt="2021-10-28T04:44:35.946" v="3188" actId="20577"/>
      <pc:docMkLst>
        <pc:docMk/>
      </pc:docMkLst>
      <pc:sldChg chg="modSp mod">
        <pc:chgData name=" ＦＡＮＧ Ｘｉｎｔａｏ" userId="f5a69607-3c73-4172-a63e-2f8eff800f7d" providerId="ADAL" clId="{606E07EE-91C5-4D4E-B98E-63BCBD60F254}" dt="2021-10-22T02:55:04.802" v="19" actId="20577"/>
        <pc:sldMkLst>
          <pc:docMk/>
          <pc:sldMk cId="3527916796" sldId="256"/>
        </pc:sldMkLst>
        <pc:spChg chg="mod">
          <ac:chgData name=" ＦＡＮＧ Ｘｉｎｔａｏ" userId="f5a69607-3c73-4172-a63e-2f8eff800f7d" providerId="ADAL" clId="{606E07EE-91C5-4D4E-B98E-63BCBD60F254}" dt="2021-10-22T02:55:04.802" v="19" actId="20577"/>
          <ac:spMkLst>
            <pc:docMk/>
            <pc:sldMk cId="3527916796" sldId="256"/>
            <ac:spMk id="8" creationId="{B013F1E0-8EFF-3D49-B889-08681EED31DD}"/>
          </ac:spMkLst>
        </pc:spChg>
      </pc:sldChg>
      <pc:sldChg chg="addSp delSp modSp mod ord">
        <pc:chgData name=" ＦＡＮＧ Ｘｉｎｔａｏ" userId="f5a69607-3c73-4172-a63e-2f8eff800f7d" providerId="ADAL" clId="{606E07EE-91C5-4D4E-B98E-63BCBD60F254}" dt="2021-10-27T07:20:10.732" v="3093" actId="20577"/>
        <pc:sldMkLst>
          <pc:docMk/>
          <pc:sldMk cId="2546845153" sldId="366"/>
        </pc:sldMkLst>
        <pc:spChg chg="mod">
          <ac:chgData name=" ＦＡＮＧ Ｘｉｎｔａｏ" userId="f5a69607-3c73-4172-a63e-2f8eff800f7d" providerId="ADAL" clId="{606E07EE-91C5-4D4E-B98E-63BCBD60F254}" dt="2021-10-27T07:20:10.732" v="3093" actId="20577"/>
          <ac:spMkLst>
            <pc:docMk/>
            <pc:sldMk cId="2546845153" sldId="366"/>
            <ac:spMk id="4" creationId="{3C8F1BE0-FCA2-8C47-A9C4-BA3AA37FA064}"/>
          </ac:spMkLst>
        </pc:spChg>
        <pc:spChg chg="mod">
          <ac:chgData name=" ＦＡＮＧ Ｘｉｎｔａｏ" userId="f5a69607-3c73-4172-a63e-2f8eff800f7d" providerId="ADAL" clId="{606E07EE-91C5-4D4E-B98E-63BCBD60F254}" dt="2021-10-22T05:14:21.308" v="220" actId="1076"/>
          <ac:spMkLst>
            <pc:docMk/>
            <pc:sldMk cId="2546845153" sldId="366"/>
            <ac:spMk id="5" creationId="{94B23E61-34CC-E84F-BE2E-E8A334F1FD00}"/>
          </ac:spMkLst>
        </pc:spChg>
        <pc:spChg chg="mod">
          <ac:chgData name=" ＦＡＮＧ Ｘｉｎｔａｏ" userId="f5a69607-3c73-4172-a63e-2f8eff800f7d" providerId="ADAL" clId="{606E07EE-91C5-4D4E-B98E-63BCBD60F254}" dt="2021-10-22T05:15:40.094" v="235" actId="1076"/>
          <ac:spMkLst>
            <pc:docMk/>
            <pc:sldMk cId="2546845153" sldId="366"/>
            <ac:spMk id="6" creationId="{1FD525D7-86F5-D14A-A410-4F680896C311}"/>
          </ac:spMkLst>
        </pc:spChg>
        <pc:spChg chg="mod">
          <ac:chgData name=" ＦＡＮＧ Ｘｉｎｔａｏ" userId="f5a69607-3c73-4172-a63e-2f8eff800f7d" providerId="ADAL" clId="{606E07EE-91C5-4D4E-B98E-63BCBD60F254}" dt="2021-10-22T05:15:43.439" v="236" actId="1076"/>
          <ac:spMkLst>
            <pc:docMk/>
            <pc:sldMk cId="2546845153" sldId="366"/>
            <ac:spMk id="7" creationId="{64ABC0AC-CDD6-034C-8979-CC04E12EB139}"/>
          </ac:spMkLst>
        </pc:spChg>
        <pc:spChg chg="mod">
          <ac:chgData name=" ＦＡＮＧ Ｘｉｎｔａｏ" userId="f5a69607-3c73-4172-a63e-2f8eff800f7d" providerId="ADAL" clId="{606E07EE-91C5-4D4E-B98E-63BCBD60F254}" dt="2021-10-22T05:14:25.981" v="221" actId="1076"/>
          <ac:spMkLst>
            <pc:docMk/>
            <pc:sldMk cId="2546845153" sldId="366"/>
            <ac:spMk id="8" creationId="{B3286E6C-253C-2B4F-BF1F-64C265489471}"/>
          </ac:spMkLst>
        </pc:spChg>
        <pc:spChg chg="mod">
          <ac:chgData name=" ＦＡＮＧ Ｘｉｎｔａｏ" userId="f5a69607-3c73-4172-a63e-2f8eff800f7d" providerId="ADAL" clId="{606E07EE-91C5-4D4E-B98E-63BCBD60F254}" dt="2021-10-22T05:16:03.029" v="242" actId="1076"/>
          <ac:spMkLst>
            <pc:docMk/>
            <pc:sldMk cId="2546845153" sldId="366"/>
            <ac:spMk id="10" creationId="{54407BB8-C67B-8646-8EF3-3ED29F01193C}"/>
          </ac:spMkLst>
        </pc:spChg>
        <pc:spChg chg="mod">
          <ac:chgData name=" ＦＡＮＧ Ｘｉｎｔａｏ" userId="f5a69607-3c73-4172-a63e-2f8eff800f7d" providerId="ADAL" clId="{606E07EE-91C5-4D4E-B98E-63BCBD60F254}" dt="2021-10-22T05:15:55.255" v="239" actId="1076"/>
          <ac:spMkLst>
            <pc:docMk/>
            <pc:sldMk cId="2546845153" sldId="366"/>
            <ac:spMk id="15" creationId="{5F1D9E2B-48BF-5543-8D0A-2ABF818FD816}"/>
          </ac:spMkLst>
        </pc:spChg>
        <pc:spChg chg="add del mod">
          <ac:chgData name=" ＦＡＮＧ Ｘｉｎｔａｏ" userId="f5a69607-3c73-4172-a63e-2f8eff800f7d" providerId="ADAL" clId="{606E07EE-91C5-4D4E-B98E-63BCBD60F254}" dt="2021-10-22T07:00:43.250" v="2051"/>
          <ac:spMkLst>
            <pc:docMk/>
            <pc:sldMk cId="2546845153" sldId="366"/>
            <ac:spMk id="24" creationId="{11730BD2-2642-7243-99ED-AFCFB8F6F096}"/>
          </ac:spMkLst>
        </pc:spChg>
        <pc:spChg chg="mod">
          <ac:chgData name=" ＦＡＮＧ Ｘｉｎｔａｏ" userId="f5a69607-3c73-4172-a63e-2f8eff800f7d" providerId="ADAL" clId="{606E07EE-91C5-4D4E-B98E-63BCBD60F254}" dt="2021-10-22T05:14:21.308" v="220" actId="1076"/>
          <ac:spMkLst>
            <pc:docMk/>
            <pc:sldMk cId="2546845153" sldId="366"/>
            <ac:spMk id="28" creationId="{95A21592-7539-3244-AA53-C0B4FB5C1310}"/>
          </ac:spMkLst>
        </pc:spChg>
        <pc:spChg chg="mod">
          <ac:chgData name=" ＦＡＮＧ Ｘｉｎｔａｏ" userId="f5a69607-3c73-4172-a63e-2f8eff800f7d" providerId="ADAL" clId="{606E07EE-91C5-4D4E-B98E-63BCBD60F254}" dt="2021-10-22T05:16:11.950" v="245" actId="1076"/>
          <ac:spMkLst>
            <pc:docMk/>
            <pc:sldMk cId="2546845153" sldId="366"/>
            <ac:spMk id="29" creationId="{78ACE385-363F-244C-A37C-6F7634DFAC65}"/>
          </ac:spMkLst>
        </pc:spChg>
        <pc:cxnChg chg="mod">
          <ac:chgData name=" ＦＡＮＧ Ｘｉｎｔａｏ" userId="f5a69607-3c73-4172-a63e-2f8eff800f7d" providerId="ADAL" clId="{606E07EE-91C5-4D4E-B98E-63BCBD60F254}" dt="2021-10-22T05:15:37.177" v="234" actId="1076"/>
          <ac:cxnSpMkLst>
            <pc:docMk/>
            <pc:sldMk cId="2546845153" sldId="366"/>
            <ac:cxnSpMk id="12" creationId="{27698A35-C65E-5A41-A216-6DC5DA4687D2}"/>
          </ac:cxnSpMkLst>
        </pc:cxnChg>
        <pc:cxnChg chg="del mod">
          <ac:chgData name=" ＦＡＮＧ Ｘｉｎｔａｏ" userId="f5a69607-3c73-4172-a63e-2f8eff800f7d" providerId="ADAL" clId="{606E07EE-91C5-4D4E-B98E-63BCBD60F254}" dt="2021-10-22T05:16:14.750" v="246" actId="478"/>
          <ac:cxnSpMkLst>
            <pc:docMk/>
            <pc:sldMk cId="2546845153" sldId="366"/>
            <ac:cxnSpMk id="14" creationId="{21ADB8CA-45DA-D74C-A743-E2ABD3D81E65}"/>
          </ac:cxnSpMkLst>
        </pc:cxnChg>
        <pc:cxnChg chg="mod">
          <ac:chgData name=" ＦＡＮＧ Ｘｉｎｔａｏ" userId="f5a69607-3c73-4172-a63e-2f8eff800f7d" providerId="ADAL" clId="{606E07EE-91C5-4D4E-B98E-63BCBD60F254}" dt="2021-10-22T05:15:33.027" v="233" actId="1076"/>
          <ac:cxnSpMkLst>
            <pc:docMk/>
            <pc:sldMk cId="2546845153" sldId="366"/>
            <ac:cxnSpMk id="16" creationId="{A8F3C155-C436-F040-849C-5E04F428A93B}"/>
          </ac:cxnSpMkLst>
        </pc:cxnChg>
        <pc:cxnChg chg="del">
          <ac:chgData name=" ＦＡＮＧ Ｘｉｎｔａｏ" userId="f5a69607-3c73-4172-a63e-2f8eff800f7d" providerId="ADAL" clId="{606E07EE-91C5-4D4E-B98E-63BCBD60F254}" dt="2021-10-22T05:16:16.016" v="247" actId="478"/>
          <ac:cxnSpMkLst>
            <pc:docMk/>
            <pc:sldMk cId="2546845153" sldId="366"/>
            <ac:cxnSpMk id="17" creationId="{E0174F89-C683-0F49-B112-6298C63F754F}"/>
          </ac:cxnSpMkLst>
        </pc:cxnChg>
      </pc:sldChg>
      <pc:sldChg chg="modSp mod">
        <pc:chgData name=" ＦＡＮＧ Ｘｉｎｔａｏ" userId="f5a69607-3c73-4172-a63e-2f8eff800f7d" providerId="ADAL" clId="{606E07EE-91C5-4D4E-B98E-63BCBD60F254}" dt="2021-10-22T05:06:05.564" v="112" actId="20577"/>
        <pc:sldMkLst>
          <pc:docMk/>
          <pc:sldMk cId="3286293779" sldId="368"/>
        </pc:sldMkLst>
        <pc:spChg chg="mod">
          <ac:chgData name=" ＦＡＮＧ Ｘｉｎｔａｏ" userId="f5a69607-3c73-4172-a63e-2f8eff800f7d" providerId="ADAL" clId="{606E07EE-91C5-4D4E-B98E-63BCBD60F254}" dt="2021-10-22T05:06:05.564" v="112" actId="20577"/>
          <ac:spMkLst>
            <pc:docMk/>
            <pc:sldMk cId="3286293779" sldId="368"/>
            <ac:spMk id="4" creationId="{3C8F1BE0-FCA2-8C47-A9C4-BA3AA37FA064}"/>
          </ac:spMkLst>
        </pc:spChg>
      </pc:sldChg>
      <pc:sldChg chg="modSp mod">
        <pc:chgData name=" ＦＡＮＧ Ｘｉｎｔａｏ" userId="f5a69607-3c73-4172-a63e-2f8eff800f7d" providerId="ADAL" clId="{606E07EE-91C5-4D4E-B98E-63BCBD60F254}" dt="2021-10-22T05:08:41.633" v="201" actId="20577"/>
        <pc:sldMkLst>
          <pc:docMk/>
          <pc:sldMk cId="605828670" sldId="369"/>
        </pc:sldMkLst>
        <pc:spChg chg="mod">
          <ac:chgData name=" ＦＡＮＧ Ｘｉｎｔａｏ" userId="f5a69607-3c73-4172-a63e-2f8eff800f7d" providerId="ADAL" clId="{606E07EE-91C5-4D4E-B98E-63BCBD60F254}" dt="2021-10-22T05:08:41.633" v="201" actId="20577"/>
          <ac:spMkLst>
            <pc:docMk/>
            <pc:sldMk cId="605828670" sldId="369"/>
            <ac:spMk id="4" creationId="{3C8F1BE0-FCA2-8C47-A9C4-BA3AA37FA064}"/>
          </ac:spMkLst>
        </pc:spChg>
      </pc:sldChg>
      <pc:sldChg chg="add del">
        <pc:chgData name=" ＦＡＮＧ Ｘｉｎｔａｏ" userId="f5a69607-3c73-4172-a63e-2f8eff800f7d" providerId="ADAL" clId="{606E07EE-91C5-4D4E-B98E-63BCBD60F254}" dt="2021-10-22T05:12:47.252" v="213" actId="2696"/>
        <pc:sldMkLst>
          <pc:docMk/>
          <pc:sldMk cId="68716783" sldId="370"/>
        </pc:sldMkLst>
      </pc:sldChg>
      <pc:sldChg chg="add del">
        <pc:chgData name=" ＦＡＮＧ Ｘｉｎｔａｏ" userId="f5a69607-3c73-4172-a63e-2f8eff800f7d" providerId="ADAL" clId="{606E07EE-91C5-4D4E-B98E-63BCBD60F254}" dt="2021-10-22T05:12:47.252" v="213" actId="2696"/>
        <pc:sldMkLst>
          <pc:docMk/>
          <pc:sldMk cId="4003370196" sldId="371"/>
        </pc:sldMkLst>
      </pc:sldChg>
      <pc:sldChg chg="add del">
        <pc:chgData name=" ＦＡＮＧ Ｘｉｎｔａｏ" userId="f5a69607-3c73-4172-a63e-2f8eff800f7d" providerId="ADAL" clId="{606E07EE-91C5-4D4E-B98E-63BCBD60F254}" dt="2021-10-22T05:12:51.859" v="214" actId="2696"/>
        <pc:sldMkLst>
          <pc:docMk/>
          <pc:sldMk cId="71842123" sldId="372"/>
        </pc:sldMkLst>
      </pc:sldChg>
      <pc:sldChg chg="addSp modSp mod ord">
        <pc:chgData name=" ＦＡＮＧ Ｘｉｎｔａｏ" userId="f5a69607-3c73-4172-a63e-2f8eff800f7d" providerId="ADAL" clId="{606E07EE-91C5-4D4E-B98E-63BCBD60F254}" dt="2021-10-27T04:06:48.271" v="2995" actId="20577"/>
        <pc:sldMkLst>
          <pc:docMk/>
          <pc:sldMk cId="2787703025" sldId="373"/>
        </pc:sldMkLst>
        <pc:spChg chg="mod">
          <ac:chgData name=" ＦＡＮＧ Ｘｉｎｔａｏ" userId="f5a69607-3c73-4172-a63e-2f8eff800f7d" providerId="ADAL" clId="{606E07EE-91C5-4D4E-B98E-63BCBD60F254}" dt="2021-10-27T04:03:49.666" v="2845" actId="1076"/>
          <ac:spMkLst>
            <pc:docMk/>
            <pc:sldMk cId="2787703025" sldId="373"/>
            <ac:spMk id="6" creationId="{91125EED-693B-7843-A83E-E9D2CA217E6F}"/>
          </ac:spMkLst>
        </pc:spChg>
        <pc:spChg chg="add mod">
          <ac:chgData name=" ＦＡＮＧ Ｘｉｎｔａｏ" userId="f5a69607-3c73-4172-a63e-2f8eff800f7d" providerId="ADAL" clId="{606E07EE-91C5-4D4E-B98E-63BCBD60F254}" dt="2021-10-27T04:04:52.118" v="2879" actId="1076"/>
          <ac:spMkLst>
            <pc:docMk/>
            <pc:sldMk cId="2787703025" sldId="373"/>
            <ac:spMk id="21" creationId="{D1B6588E-30EE-D349-A12E-6694CB8CF7DA}"/>
          </ac:spMkLst>
        </pc:spChg>
        <pc:spChg chg="add mod">
          <ac:chgData name=" ＦＡＮＧ Ｘｉｎｔａｏ" userId="f5a69607-3c73-4172-a63e-2f8eff800f7d" providerId="ADAL" clId="{606E07EE-91C5-4D4E-B98E-63BCBD60F254}" dt="2021-10-27T04:05:02.188" v="2895" actId="20577"/>
          <ac:spMkLst>
            <pc:docMk/>
            <pc:sldMk cId="2787703025" sldId="373"/>
            <ac:spMk id="25" creationId="{14F65D3C-9676-6146-B9D2-324157724CE5}"/>
          </ac:spMkLst>
        </pc:spChg>
        <pc:spChg chg="add mod">
          <ac:chgData name=" ＦＡＮＧ Ｘｉｎｔａｏ" userId="f5a69607-3c73-4172-a63e-2f8eff800f7d" providerId="ADAL" clId="{606E07EE-91C5-4D4E-B98E-63BCBD60F254}" dt="2021-10-27T04:05:14.118" v="2915" actId="20577"/>
          <ac:spMkLst>
            <pc:docMk/>
            <pc:sldMk cId="2787703025" sldId="373"/>
            <ac:spMk id="26" creationId="{44D6CDF8-D1E6-2D47-AB92-A3EF626BB994}"/>
          </ac:spMkLst>
        </pc:spChg>
        <pc:spChg chg="add mod">
          <ac:chgData name=" ＦＡＮＧ Ｘｉｎｔａｏ" userId="f5a69607-3c73-4172-a63e-2f8eff800f7d" providerId="ADAL" clId="{606E07EE-91C5-4D4E-B98E-63BCBD60F254}" dt="2021-10-27T04:05:29.391" v="2936" actId="20577"/>
          <ac:spMkLst>
            <pc:docMk/>
            <pc:sldMk cId="2787703025" sldId="373"/>
            <ac:spMk id="28" creationId="{A6A44F80-C12A-8340-9022-852DF2515435}"/>
          </ac:spMkLst>
        </pc:spChg>
        <pc:spChg chg="add mod">
          <ac:chgData name=" ＦＡＮＧ Ｘｉｎｔａｏ" userId="f5a69607-3c73-4172-a63e-2f8eff800f7d" providerId="ADAL" clId="{606E07EE-91C5-4D4E-B98E-63BCBD60F254}" dt="2021-10-27T04:06:13.729" v="2950" actId="20577"/>
          <ac:spMkLst>
            <pc:docMk/>
            <pc:sldMk cId="2787703025" sldId="373"/>
            <ac:spMk id="29" creationId="{33F7C0F8-D466-924C-B3E4-67DDF45E505A}"/>
          </ac:spMkLst>
        </pc:spChg>
        <pc:spChg chg="add mod">
          <ac:chgData name=" ＦＡＮＧ Ｘｉｎｔａｏ" userId="f5a69607-3c73-4172-a63e-2f8eff800f7d" providerId="ADAL" clId="{606E07EE-91C5-4D4E-B98E-63BCBD60F254}" dt="2021-10-27T04:06:23.705" v="2965" actId="20577"/>
          <ac:spMkLst>
            <pc:docMk/>
            <pc:sldMk cId="2787703025" sldId="373"/>
            <ac:spMk id="31" creationId="{2867AB3C-FAE1-2046-98EE-11825FC94B14}"/>
          </ac:spMkLst>
        </pc:spChg>
        <pc:spChg chg="add mod">
          <ac:chgData name=" ＦＡＮＧ Ｘｉｎｔａｏ" userId="f5a69607-3c73-4172-a63e-2f8eff800f7d" providerId="ADAL" clId="{606E07EE-91C5-4D4E-B98E-63BCBD60F254}" dt="2021-10-27T04:06:35.302" v="2981" actId="20577"/>
          <ac:spMkLst>
            <pc:docMk/>
            <pc:sldMk cId="2787703025" sldId="373"/>
            <ac:spMk id="33" creationId="{63B5938E-E777-4746-B73F-0EA18B36E157}"/>
          </ac:spMkLst>
        </pc:spChg>
        <pc:spChg chg="add mod">
          <ac:chgData name=" ＦＡＮＧ Ｘｉｎｔａｏ" userId="f5a69607-3c73-4172-a63e-2f8eff800f7d" providerId="ADAL" clId="{606E07EE-91C5-4D4E-B98E-63BCBD60F254}" dt="2021-10-27T04:06:48.271" v="2995" actId="20577"/>
          <ac:spMkLst>
            <pc:docMk/>
            <pc:sldMk cId="2787703025" sldId="373"/>
            <ac:spMk id="34" creationId="{70B2B475-A94B-604D-B7F8-DC846C4B2672}"/>
          </ac:spMkLst>
        </pc:spChg>
        <pc:cxnChg chg="mod">
          <ac:chgData name=" ＦＡＮＧ Ｘｉｎｔａｏ" userId="f5a69607-3c73-4172-a63e-2f8eff800f7d" providerId="ADAL" clId="{606E07EE-91C5-4D4E-B98E-63BCBD60F254}" dt="2021-10-27T04:04:03.209" v="2849" actId="14100"/>
          <ac:cxnSpMkLst>
            <pc:docMk/>
            <pc:sldMk cId="2787703025" sldId="373"/>
            <ac:cxnSpMk id="7" creationId="{F4824B9E-A29F-4742-80BF-799434FD7F28}"/>
          </ac:cxnSpMkLst>
        </pc:cxnChg>
        <pc:cxnChg chg="mod">
          <ac:chgData name=" ＦＡＮＧ Ｘｉｎｔａｏ" userId="f5a69607-3c73-4172-a63e-2f8eff800f7d" providerId="ADAL" clId="{606E07EE-91C5-4D4E-B98E-63BCBD60F254}" dt="2021-10-27T04:04:06.788" v="2850" actId="14100"/>
          <ac:cxnSpMkLst>
            <pc:docMk/>
            <pc:sldMk cId="2787703025" sldId="373"/>
            <ac:cxnSpMk id="9" creationId="{86C51CB4-7660-DB4F-9271-1114AEDDC75F}"/>
          </ac:cxnSpMkLst>
        </pc:cxnChg>
        <pc:cxnChg chg="mod">
          <ac:chgData name=" ＦＡＮＧ Ｘｉｎｔａｏ" userId="f5a69607-3c73-4172-a63e-2f8eff800f7d" providerId="ADAL" clId="{606E07EE-91C5-4D4E-B98E-63BCBD60F254}" dt="2021-10-27T04:04:11.036" v="2851" actId="14100"/>
          <ac:cxnSpMkLst>
            <pc:docMk/>
            <pc:sldMk cId="2787703025" sldId="373"/>
            <ac:cxnSpMk id="12" creationId="{117F1128-A550-1549-A2FD-3AE01BD99B2E}"/>
          </ac:cxnSpMkLst>
        </pc:cxnChg>
        <pc:cxnChg chg="mod">
          <ac:chgData name=" ＦＡＮＧ Ｘｉｎｔａｏ" userId="f5a69607-3c73-4172-a63e-2f8eff800f7d" providerId="ADAL" clId="{606E07EE-91C5-4D4E-B98E-63BCBD60F254}" dt="2021-10-27T04:04:14.965" v="2852" actId="14100"/>
          <ac:cxnSpMkLst>
            <pc:docMk/>
            <pc:sldMk cId="2787703025" sldId="373"/>
            <ac:cxnSpMk id="15" creationId="{AD72A271-4F98-EE44-A558-9306EAFB0B21}"/>
          </ac:cxnSpMkLst>
        </pc:cxnChg>
        <pc:cxnChg chg="mod">
          <ac:chgData name=" ＦＡＮＧ Ｘｉｎｔａｏ" userId="f5a69607-3c73-4172-a63e-2f8eff800f7d" providerId="ADAL" clId="{606E07EE-91C5-4D4E-B98E-63BCBD60F254}" dt="2021-10-27T04:04:19.076" v="2853" actId="14100"/>
          <ac:cxnSpMkLst>
            <pc:docMk/>
            <pc:sldMk cId="2787703025" sldId="373"/>
            <ac:cxnSpMk id="17" creationId="{14279A83-BEC7-1A41-B423-AAB1F28B157B}"/>
          </ac:cxnSpMkLst>
        </pc:cxnChg>
        <pc:cxnChg chg="mod">
          <ac:chgData name=" ＦＡＮＧ Ｘｉｎｔａｏ" userId="f5a69607-3c73-4172-a63e-2f8eff800f7d" providerId="ADAL" clId="{606E07EE-91C5-4D4E-B98E-63BCBD60F254}" dt="2021-10-27T04:04:00.411" v="2848" actId="14100"/>
          <ac:cxnSpMkLst>
            <pc:docMk/>
            <pc:sldMk cId="2787703025" sldId="373"/>
            <ac:cxnSpMk id="27" creationId="{F38E95BA-790A-5249-A0C1-9B6D45C07F04}"/>
          </ac:cxnSpMkLst>
        </pc:cxnChg>
        <pc:cxnChg chg="mod">
          <ac:chgData name=" ＦＡＮＧ Ｘｉｎｔａｏ" userId="f5a69607-3c73-4172-a63e-2f8eff800f7d" providerId="ADAL" clId="{606E07EE-91C5-4D4E-B98E-63BCBD60F254}" dt="2021-10-27T04:03:56.377" v="2847" actId="14100"/>
          <ac:cxnSpMkLst>
            <pc:docMk/>
            <pc:sldMk cId="2787703025" sldId="373"/>
            <ac:cxnSpMk id="30" creationId="{C0892F09-AD7D-A54A-83D3-6BE5C93152CD}"/>
          </ac:cxnSpMkLst>
        </pc:cxnChg>
        <pc:cxnChg chg="mod">
          <ac:chgData name=" ＦＡＮＧ Ｘｉｎｔａｏ" userId="f5a69607-3c73-4172-a63e-2f8eff800f7d" providerId="ADAL" clId="{606E07EE-91C5-4D4E-B98E-63BCBD60F254}" dt="2021-10-27T04:03:53.420" v="2846" actId="14100"/>
          <ac:cxnSpMkLst>
            <pc:docMk/>
            <pc:sldMk cId="2787703025" sldId="373"/>
            <ac:cxnSpMk id="32" creationId="{006D9972-4D25-0543-833F-F072FA071B93}"/>
          </ac:cxnSpMkLst>
        </pc:cxnChg>
      </pc:sldChg>
      <pc:sldChg chg="addSp modSp mod">
        <pc:chgData name=" ＦＡＮＧ Ｘｉｎｔａｏ" userId="f5a69607-3c73-4172-a63e-2f8eff800f7d" providerId="ADAL" clId="{606E07EE-91C5-4D4E-B98E-63BCBD60F254}" dt="2021-10-22T05:55:48.435" v="1015" actId="20577"/>
        <pc:sldMkLst>
          <pc:docMk/>
          <pc:sldMk cId="1063539414" sldId="374"/>
        </pc:sldMkLst>
        <pc:spChg chg="mod">
          <ac:chgData name=" ＦＡＮＧ Ｘｉｎｔａｏ" userId="f5a69607-3c73-4172-a63e-2f8eff800f7d" providerId="ADAL" clId="{606E07EE-91C5-4D4E-B98E-63BCBD60F254}" dt="2021-10-22T05:55:48.435" v="1015" actId="20577"/>
          <ac:spMkLst>
            <pc:docMk/>
            <pc:sldMk cId="1063539414" sldId="374"/>
            <ac:spMk id="2" creationId="{6CA51CBF-1CF7-2C4E-A052-82A87C20A5B8}"/>
          </ac:spMkLst>
        </pc:spChg>
        <pc:spChg chg="mod">
          <ac:chgData name=" ＦＡＮＧ Ｘｉｎｔａｏ" userId="f5a69607-3c73-4172-a63e-2f8eff800f7d" providerId="ADAL" clId="{606E07EE-91C5-4D4E-B98E-63BCBD60F254}" dt="2021-10-22T05:47:47.254" v="561" actId="14"/>
          <ac:spMkLst>
            <pc:docMk/>
            <pc:sldMk cId="1063539414" sldId="374"/>
            <ac:spMk id="4" creationId="{3C8F1BE0-FCA2-8C47-A9C4-BA3AA37FA064}"/>
          </ac:spMkLst>
        </pc:spChg>
        <pc:spChg chg="add mod">
          <ac:chgData name=" ＦＡＮＧ Ｘｉｎｔａｏ" userId="f5a69607-3c73-4172-a63e-2f8eff800f7d" providerId="ADAL" clId="{606E07EE-91C5-4D4E-B98E-63BCBD60F254}" dt="2021-10-22T05:55:31.567" v="1012" actId="20577"/>
          <ac:spMkLst>
            <pc:docMk/>
            <pc:sldMk cId="1063539414" sldId="374"/>
            <ac:spMk id="5" creationId="{194CA23B-3F1B-5D42-BCD8-9D1CE8FE587B}"/>
          </ac:spMkLst>
        </pc:spChg>
      </pc:sldChg>
      <pc:sldChg chg="addSp delSp modSp add mod">
        <pc:chgData name=" ＦＡＮＧ Ｘｉｎｔａｏ" userId="f5a69607-3c73-4172-a63e-2f8eff800f7d" providerId="ADAL" clId="{606E07EE-91C5-4D4E-B98E-63BCBD60F254}" dt="2021-10-27T04:18:27.903" v="3000" actId="1076"/>
        <pc:sldMkLst>
          <pc:docMk/>
          <pc:sldMk cId="912473445" sldId="375"/>
        </pc:sldMkLst>
        <pc:spChg chg="mod">
          <ac:chgData name=" ＦＡＮＧ Ｘｉｎｔａｏ" userId="f5a69607-3c73-4172-a63e-2f8eff800f7d" providerId="ADAL" clId="{606E07EE-91C5-4D4E-B98E-63BCBD60F254}" dt="2021-10-22T05:18:20.573" v="281" actId="20577"/>
          <ac:spMkLst>
            <pc:docMk/>
            <pc:sldMk cId="912473445" sldId="375"/>
            <ac:spMk id="2" creationId="{6CA51CBF-1CF7-2C4E-A052-82A87C20A5B8}"/>
          </ac:spMkLst>
        </pc:spChg>
        <pc:spChg chg="del">
          <ac:chgData name=" ＦＡＮＧ Ｘｉｎｔａｏ" userId="f5a69607-3c73-4172-a63e-2f8eff800f7d" providerId="ADAL" clId="{606E07EE-91C5-4D4E-B98E-63BCBD60F254}" dt="2021-10-22T05:18:23.977" v="282" actId="478"/>
          <ac:spMkLst>
            <pc:docMk/>
            <pc:sldMk cId="912473445" sldId="375"/>
            <ac:spMk id="4" creationId="{3C8F1BE0-FCA2-8C47-A9C4-BA3AA37FA064}"/>
          </ac:spMkLst>
        </pc:spChg>
        <pc:spChg chg="mod">
          <ac:chgData name=" ＦＡＮＧ Ｘｉｎｔａｏ" userId="f5a69607-3c73-4172-a63e-2f8eff800f7d" providerId="ADAL" clId="{606E07EE-91C5-4D4E-B98E-63BCBD60F254}" dt="2021-10-22T05:28:17.064" v="488" actId="1076"/>
          <ac:spMkLst>
            <pc:docMk/>
            <pc:sldMk cId="912473445" sldId="375"/>
            <ac:spMk id="5" creationId="{94B23E61-34CC-E84F-BE2E-E8A334F1FD00}"/>
          </ac:spMkLst>
        </pc:spChg>
        <pc:spChg chg="del mod">
          <ac:chgData name=" ＦＡＮＧ Ｘｉｎｔａｏ" userId="f5a69607-3c73-4172-a63e-2f8eff800f7d" providerId="ADAL" clId="{606E07EE-91C5-4D4E-B98E-63BCBD60F254}" dt="2021-10-22T05:19:04.652" v="294" actId="478"/>
          <ac:spMkLst>
            <pc:docMk/>
            <pc:sldMk cId="912473445" sldId="375"/>
            <ac:spMk id="6" creationId="{1FD525D7-86F5-D14A-A410-4F680896C311}"/>
          </ac:spMkLst>
        </pc:spChg>
        <pc:spChg chg="mod">
          <ac:chgData name=" ＦＡＮＧ Ｘｉｎｔａｏ" userId="f5a69607-3c73-4172-a63e-2f8eff800f7d" providerId="ADAL" clId="{606E07EE-91C5-4D4E-B98E-63BCBD60F254}" dt="2021-10-22T05:28:32.017" v="492" actId="1076"/>
          <ac:spMkLst>
            <pc:docMk/>
            <pc:sldMk cId="912473445" sldId="375"/>
            <ac:spMk id="7" creationId="{64ABC0AC-CDD6-034C-8979-CC04E12EB139}"/>
          </ac:spMkLst>
        </pc:spChg>
        <pc:spChg chg="del">
          <ac:chgData name=" ＦＡＮＧ Ｘｉｎｔａｏ" userId="f5a69607-3c73-4172-a63e-2f8eff800f7d" providerId="ADAL" clId="{606E07EE-91C5-4D4E-B98E-63BCBD60F254}" dt="2021-10-22T05:18:58.963" v="289" actId="478"/>
          <ac:spMkLst>
            <pc:docMk/>
            <pc:sldMk cId="912473445" sldId="375"/>
            <ac:spMk id="8" creationId="{B3286E6C-253C-2B4F-BF1F-64C265489471}"/>
          </ac:spMkLst>
        </pc:spChg>
        <pc:spChg chg="mod">
          <ac:chgData name=" ＦＡＮＧ Ｘｉｎｔａｏ" userId="f5a69607-3c73-4172-a63e-2f8eff800f7d" providerId="ADAL" clId="{606E07EE-91C5-4D4E-B98E-63BCBD60F254}" dt="2021-10-22T05:28:17.064" v="488" actId="1076"/>
          <ac:spMkLst>
            <pc:docMk/>
            <pc:sldMk cId="912473445" sldId="375"/>
            <ac:spMk id="10" creationId="{54407BB8-C67B-8646-8EF3-3ED29F01193C}"/>
          </ac:spMkLst>
        </pc:spChg>
        <pc:spChg chg="del">
          <ac:chgData name=" ＦＡＮＧ Ｘｉｎｔａｏ" userId="f5a69607-3c73-4172-a63e-2f8eff800f7d" providerId="ADAL" clId="{606E07EE-91C5-4D4E-B98E-63BCBD60F254}" dt="2021-10-22T05:19:06.243" v="295" actId="478"/>
          <ac:spMkLst>
            <pc:docMk/>
            <pc:sldMk cId="912473445" sldId="375"/>
            <ac:spMk id="15" creationId="{5F1D9E2B-48BF-5543-8D0A-2ABF818FD816}"/>
          </ac:spMkLst>
        </pc:spChg>
        <pc:spChg chg="add mod">
          <ac:chgData name=" ＦＡＮＧ Ｘｉｎｔａｏ" userId="f5a69607-3c73-4172-a63e-2f8eff800f7d" providerId="ADAL" clId="{606E07EE-91C5-4D4E-B98E-63BCBD60F254}" dt="2021-10-22T05:29:17.551" v="495" actId="1076"/>
          <ac:spMkLst>
            <pc:docMk/>
            <pc:sldMk cId="912473445" sldId="375"/>
            <ac:spMk id="17" creationId="{BBFF0BF0-FC3D-E249-9942-BBE2F856DE90}"/>
          </ac:spMkLst>
        </pc:spChg>
        <pc:spChg chg="add mod">
          <ac:chgData name=" ＦＡＮＧ Ｘｉｎｔａｏ" userId="f5a69607-3c73-4172-a63e-2f8eff800f7d" providerId="ADAL" clId="{606E07EE-91C5-4D4E-B98E-63BCBD60F254}" dt="2021-10-22T05:29:17.551" v="495" actId="1076"/>
          <ac:spMkLst>
            <pc:docMk/>
            <pc:sldMk cId="912473445" sldId="375"/>
            <ac:spMk id="21" creationId="{9BF31514-7CE0-C346-93CD-D47CA392479A}"/>
          </ac:spMkLst>
        </pc:spChg>
        <pc:spChg chg="add mod">
          <ac:chgData name=" ＦＡＮＧ Ｘｉｎｔａｏ" userId="f5a69607-3c73-4172-a63e-2f8eff800f7d" providerId="ADAL" clId="{606E07EE-91C5-4D4E-B98E-63BCBD60F254}" dt="2021-10-22T05:29:25.641" v="496" actId="1076"/>
          <ac:spMkLst>
            <pc:docMk/>
            <pc:sldMk cId="912473445" sldId="375"/>
            <ac:spMk id="22" creationId="{B952A341-B62C-5E4F-AC18-4FD00A8CFF91}"/>
          </ac:spMkLst>
        </pc:spChg>
        <pc:spChg chg="add mod">
          <ac:chgData name=" ＦＡＮＧ Ｘｉｎｔａｏ" userId="f5a69607-3c73-4172-a63e-2f8eff800f7d" providerId="ADAL" clId="{606E07EE-91C5-4D4E-B98E-63BCBD60F254}" dt="2021-10-22T05:26:16.557" v="444" actId="1076"/>
          <ac:spMkLst>
            <pc:docMk/>
            <pc:sldMk cId="912473445" sldId="375"/>
            <ac:spMk id="23" creationId="{EF5016DC-A372-B94B-BE14-5EDBE884BDC1}"/>
          </ac:spMkLst>
        </pc:spChg>
        <pc:spChg chg="add mod">
          <ac:chgData name=" ＦＡＮＧ Ｘｉｎｔａｏ" userId="f5a69607-3c73-4172-a63e-2f8eff800f7d" providerId="ADAL" clId="{606E07EE-91C5-4D4E-B98E-63BCBD60F254}" dt="2021-10-22T05:29:17.551" v="495" actId="1076"/>
          <ac:spMkLst>
            <pc:docMk/>
            <pc:sldMk cId="912473445" sldId="375"/>
            <ac:spMk id="24" creationId="{911563D6-E6E5-8B41-AA96-2A988C3A5A27}"/>
          </ac:spMkLst>
        </pc:spChg>
        <pc:spChg chg="add mod">
          <ac:chgData name=" ＦＡＮＧ Ｘｉｎｔａｏ" userId="f5a69607-3c73-4172-a63e-2f8eff800f7d" providerId="ADAL" clId="{606E07EE-91C5-4D4E-B98E-63BCBD60F254}" dt="2021-10-22T05:29:17.551" v="495" actId="1076"/>
          <ac:spMkLst>
            <pc:docMk/>
            <pc:sldMk cId="912473445" sldId="375"/>
            <ac:spMk id="25" creationId="{FEDB91C9-772E-9A44-A628-973B65DB79A6}"/>
          </ac:spMkLst>
        </pc:spChg>
        <pc:spChg chg="add mod">
          <ac:chgData name=" ＦＡＮＧ Ｘｉｎｔａｏ" userId="f5a69607-3c73-4172-a63e-2f8eff800f7d" providerId="ADAL" clId="{606E07EE-91C5-4D4E-B98E-63BCBD60F254}" dt="2021-10-22T05:28:17.064" v="488" actId="1076"/>
          <ac:spMkLst>
            <pc:docMk/>
            <pc:sldMk cId="912473445" sldId="375"/>
            <ac:spMk id="26" creationId="{36952969-CB63-984B-A3DA-C6CB19C0DB04}"/>
          </ac:spMkLst>
        </pc:spChg>
        <pc:spChg chg="add mod">
          <ac:chgData name=" ＦＡＮＧ Ｘｉｎｔａｏ" userId="f5a69607-3c73-4172-a63e-2f8eff800f7d" providerId="ADAL" clId="{606E07EE-91C5-4D4E-B98E-63BCBD60F254}" dt="2021-10-27T04:18:27.903" v="3000" actId="1076"/>
          <ac:spMkLst>
            <pc:docMk/>
            <pc:sldMk cId="912473445" sldId="375"/>
            <ac:spMk id="28" creationId="{14D1BFD6-AC2A-F14F-9366-1432A977460A}"/>
          </ac:spMkLst>
        </pc:spChg>
        <pc:spChg chg="del">
          <ac:chgData name=" ＦＡＮＧ Ｘｉｎｔａｏ" userId="f5a69607-3c73-4172-a63e-2f8eff800f7d" providerId="ADAL" clId="{606E07EE-91C5-4D4E-B98E-63BCBD60F254}" dt="2021-10-22T05:19:02.849" v="292" actId="478"/>
          <ac:spMkLst>
            <pc:docMk/>
            <pc:sldMk cId="912473445" sldId="375"/>
            <ac:spMk id="28" creationId="{95A21592-7539-3244-AA53-C0B4FB5C1310}"/>
          </ac:spMkLst>
        </pc:spChg>
        <pc:spChg chg="del mod">
          <ac:chgData name=" ＦＡＮＧ Ｘｉｎｔａｏ" userId="f5a69607-3c73-4172-a63e-2f8eff800f7d" providerId="ADAL" clId="{606E07EE-91C5-4D4E-B98E-63BCBD60F254}" dt="2021-10-22T05:19:01.752" v="291" actId="478"/>
          <ac:spMkLst>
            <pc:docMk/>
            <pc:sldMk cId="912473445" sldId="375"/>
            <ac:spMk id="29" creationId="{78ACE385-363F-244C-A37C-6F7634DFAC65}"/>
          </ac:spMkLst>
        </pc:spChg>
        <pc:spChg chg="add mod">
          <ac:chgData name=" ＦＡＮＧ Ｘｉｎｔａｏ" userId="f5a69607-3c73-4172-a63e-2f8eff800f7d" providerId="ADAL" clId="{606E07EE-91C5-4D4E-B98E-63BCBD60F254}" dt="2021-10-22T05:28:32.017" v="492" actId="1076"/>
          <ac:spMkLst>
            <pc:docMk/>
            <pc:sldMk cId="912473445" sldId="375"/>
            <ac:spMk id="30" creationId="{9DF7D1E4-0C69-4B44-8468-47EF0270FEFC}"/>
          </ac:spMkLst>
        </pc:spChg>
        <pc:spChg chg="add mod">
          <ac:chgData name=" ＦＡＮＧ Ｘｉｎｔａｏ" userId="f5a69607-3c73-4172-a63e-2f8eff800f7d" providerId="ADAL" clId="{606E07EE-91C5-4D4E-B98E-63BCBD60F254}" dt="2021-10-22T05:28:17.064" v="488" actId="1076"/>
          <ac:spMkLst>
            <pc:docMk/>
            <pc:sldMk cId="912473445" sldId="375"/>
            <ac:spMk id="31" creationId="{B0995891-E35F-E546-8812-37EC0724749B}"/>
          </ac:spMkLst>
        </pc:spChg>
        <pc:spChg chg="add mod">
          <ac:chgData name=" ＦＡＮＧ Ｘｉｎｔａｏ" userId="f5a69607-3c73-4172-a63e-2f8eff800f7d" providerId="ADAL" clId="{606E07EE-91C5-4D4E-B98E-63BCBD60F254}" dt="2021-10-22T05:26:41.175" v="466" actId="1076"/>
          <ac:spMkLst>
            <pc:docMk/>
            <pc:sldMk cId="912473445" sldId="375"/>
            <ac:spMk id="33" creationId="{24B46DD7-6F24-7A40-A238-DDBCBFB22F90}"/>
          </ac:spMkLst>
        </pc:spChg>
        <pc:spChg chg="add mod">
          <ac:chgData name=" ＦＡＮＧ Ｘｉｎｔａｏ" userId="f5a69607-3c73-4172-a63e-2f8eff800f7d" providerId="ADAL" clId="{606E07EE-91C5-4D4E-B98E-63BCBD60F254}" dt="2021-10-22T05:28:35.669" v="493" actId="1076"/>
          <ac:spMkLst>
            <pc:docMk/>
            <pc:sldMk cId="912473445" sldId="375"/>
            <ac:spMk id="34" creationId="{0471DDCC-41B0-5041-85D9-40E685D8CA6C}"/>
          </ac:spMkLst>
        </pc:spChg>
        <pc:spChg chg="add mod">
          <ac:chgData name=" ＦＡＮＧ Ｘｉｎｔａｏ" userId="f5a69607-3c73-4172-a63e-2f8eff800f7d" providerId="ADAL" clId="{606E07EE-91C5-4D4E-B98E-63BCBD60F254}" dt="2021-10-22T05:28:40.147" v="494" actId="1076"/>
          <ac:spMkLst>
            <pc:docMk/>
            <pc:sldMk cId="912473445" sldId="375"/>
            <ac:spMk id="35" creationId="{1133CB86-D272-6C46-8131-25D00F6D6752}"/>
          </ac:spMkLst>
        </pc:spChg>
        <pc:cxnChg chg="mod">
          <ac:chgData name=" ＦＡＮＧ Ｘｉｎｔａｏ" userId="f5a69607-3c73-4172-a63e-2f8eff800f7d" providerId="ADAL" clId="{606E07EE-91C5-4D4E-B98E-63BCBD60F254}" dt="2021-10-22T05:28:17.064" v="488" actId="1076"/>
          <ac:cxnSpMkLst>
            <pc:docMk/>
            <pc:sldMk cId="912473445" sldId="375"/>
            <ac:cxnSpMk id="12" creationId="{27698A35-C65E-5A41-A216-6DC5DA4687D2}"/>
          </ac:cxnSpMkLst>
        </pc:cxnChg>
        <pc:cxnChg chg="del">
          <ac:chgData name=" ＦＡＮＧ Ｘｉｎｔａｏ" userId="f5a69607-3c73-4172-a63e-2f8eff800f7d" providerId="ADAL" clId="{606E07EE-91C5-4D4E-B98E-63BCBD60F254}" dt="2021-10-22T05:19:07.606" v="296" actId="478"/>
          <ac:cxnSpMkLst>
            <pc:docMk/>
            <pc:sldMk cId="912473445" sldId="375"/>
            <ac:cxnSpMk id="16" creationId="{A8F3C155-C436-F040-849C-5E04F428A93B}"/>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8" creationId="{9CE4CDE3-C117-E143-AD8E-AB6EDB7C5E20}"/>
          </ac:cxnSpMkLst>
        </pc:cxnChg>
        <pc:cxnChg chg="add mod">
          <ac:chgData name=" ＦＡＮＧ Ｘｉｎｔａｏ" userId="f5a69607-3c73-4172-a63e-2f8eff800f7d" providerId="ADAL" clId="{606E07EE-91C5-4D4E-B98E-63BCBD60F254}" dt="2021-10-22T05:29:17.551" v="495" actId="1076"/>
          <ac:cxnSpMkLst>
            <pc:docMk/>
            <pc:sldMk cId="912473445" sldId="375"/>
            <ac:cxnSpMk id="19" creationId="{6FE599AD-2421-9E48-B2F6-DFCAEE550A3A}"/>
          </ac:cxnSpMkLst>
        </pc:cxnChg>
        <pc:cxnChg chg="add mod">
          <ac:chgData name=" ＦＡＮＧ Ｘｉｎｔａｏ" userId="f5a69607-3c73-4172-a63e-2f8eff800f7d" providerId="ADAL" clId="{606E07EE-91C5-4D4E-B98E-63BCBD60F254}" dt="2021-10-22T05:28:17.064" v="488" actId="1076"/>
          <ac:cxnSpMkLst>
            <pc:docMk/>
            <pc:sldMk cId="912473445" sldId="375"/>
            <ac:cxnSpMk id="27" creationId="{BCB3053F-DB5D-5A48-991B-8AC3FBC9BE33}"/>
          </ac:cxnSpMkLst>
        </pc:cxnChg>
        <pc:cxnChg chg="add mod">
          <ac:chgData name=" ＦＡＮＧ Ｘｉｎｔａｏ" userId="f5a69607-3c73-4172-a63e-2f8eff800f7d" providerId="ADAL" clId="{606E07EE-91C5-4D4E-B98E-63BCBD60F254}" dt="2021-10-22T05:25:52.153" v="420" actId="14100"/>
          <ac:cxnSpMkLst>
            <pc:docMk/>
            <pc:sldMk cId="912473445" sldId="375"/>
            <ac:cxnSpMk id="32" creationId="{29CE0416-7BDA-484B-A3C4-C387A47E7AC1}"/>
          </ac:cxnSpMkLst>
        </pc:cxnChg>
      </pc:sldChg>
      <pc:sldChg chg="add del">
        <pc:chgData name=" ＦＡＮＧ Ｘｉｎｔａｏ" userId="f5a69607-3c73-4172-a63e-2f8eff800f7d" providerId="ADAL" clId="{606E07EE-91C5-4D4E-B98E-63BCBD60F254}" dt="2021-10-22T05:17:34.357" v="248" actId="2696"/>
        <pc:sldMkLst>
          <pc:docMk/>
          <pc:sldMk cId="1349198562" sldId="375"/>
        </pc:sldMkLst>
      </pc:sldChg>
      <pc:sldChg chg="addSp delSp modSp add mod ord">
        <pc:chgData name=" ＦＡＮＧ Ｘｉｎｔａｏ" userId="f5a69607-3c73-4172-a63e-2f8eff800f7d" providerId="ADAL" clId="{606E07EE-91C5-4D4E-B98E-63BCBD60F254}" dt="2021-10-27T04:14:03.486" v="2998" actId="14100"/>
        <pc:sldMkLst>
          <pc:docMk/>
          <pc:sldMk cId="411062991" sldId="376"/>
        </pc:sldMkLst>
        <pc:spChg chg="mod">
          <ac:chgData name=" ＦＡＮＧ Ｘｉｎｔａｏ" userId="f5a69607-3c73-4172-a63e-2f8eff800f7d" providerId="ADAL" clId="{606E07EE-91C5-4D4E-B98E-63BCBD60F254}" dt="2021-10-22T07:51:42.440" v="2263" actId="20577"/>
          <ac:spMkLst>
            <pc:docMk/>
            <pc:sldMk cId="411062991" sldId="376"/>
            <ac:spMk id="2" creationId="{6CA51CBF-1CF7-2C4E-A052-82A87C20A5B8}"/>
          </ac:spMkLst>
        </pc:spChg>
        <pc:spChg chg="del mod">
          <ac:chgData name=" ＦＡＮＧ Ｘｉｎｔａｏ" userId="f5a69607-3c73-4172-a63e-2f8eff800f7d" providerId="ADAL" clId="{606E07EE-91C5-4D4E-B98E-63BCBD60F254}" dt="2021-10-22T07:25:18.811" v="2131" actId="478"/>
          <ac:spMkLst>
            <pc:docMk/>
            <pc:sldMk cId="411062991" sldId="376"/>
            <ac:spMk id="4" creationId="{3C8F1BE0-FCA2-8C47-A9C4-BA3AA37FA064}"/>
          </ac:spMkLst>
        </pc:spChg>
        <pc:spChg chg="add mod">
          <ac:chgData name=" ＦＡＮＧ Ｘｉｎｔａｏ" userId="f5a69607-3c73-4172-a63e-2f8eff800f7d" providerId="ADAL" clId="{606E07EE-91C5-4D4E-B98E-63BCBD60F254}" dt="2021-10-22T08:02:09.678" v="2453" actId="20577"/>
          <ac:spMkLst>
            <pc:docMk/>
            <pc:sldMk cId="411062991" sldId="376"/>
            <ac:spMk id="6" creationId="{D6B0CF13-3571-A44A-8F7F-0F2536330093}"/>
          </ac:spMkLst>
        </pc:spChg>
        <pc:spChg chg="add del mod">
          <ac:chgData name=" ＦＡＮＧ Ｘｉｎｔａｏ" userId="f5a69607-3c73-4172-a63e-2f8eff800f7d" providerId="ADAL" clId="{606E07EE-91C5-4D4E-B98E-63BCBD60F254}" dt="2021-10-22T07:26:58.256" v="2160" actId="478"/>
          <ac:spMkLst>
            <pc:docMk/>
            <pc:sldMk cId="411062991" sldId="376"/>
            <ac:spMk id="8" creationId="{9DF3C0B5-1A16-E54F-83C4-3ECCAF75A7CA}"/>
          </ac:spMkLst>
        </pc:spChg>
        <pc:spChg chg="add del mod">
          <ac:chgData name=" ＦＡＮＧ Ｘｉｎｔａｏ" userId="f5a69607-3c73-4172-a63e-2f8eff800f7d" providerId="ADAL" clId="{606E07EE-91C5-4D4E-B98E-63BCBD60F254}" dt="2021-10-22T07:26:57.055" v="2159" actId="478"/>
          <ac:spMkLst>
            <pc:docMk/>
            <pc:sldMk cId="411062991" sldId="376"/>
            <ac:spMk id="9" creationId="{1001E522-E793-1344-A5EA-18ECD3DDB7ED}"/>
          </ac:spMkLst>
        </pc:spChg>
        <pc:spChg chg="add mod">
          <ac:chgData name=" ＦＡＮＧ Ｘｉｎｔａｏ" userId="f5a69607-3c73-4172-a63e-2f8eff800f7d" providerId="ADAL" clId="{606E07EE-91C5-4D4E-B98E-63BCBD60F254}" dt="2021-10-22T08:02:20.140" v="2456" actId="20577"/>
          <ac:spMkLst>
            <pc:docMk/>
            <pc:sldMk cId="411062991" sldId="376"/>
            <ac:spMk id="11" creationId="{3BC41269-2CAB-FE43-84AF-C29C6ADA234C}"/>
          </ac:spMkLst>
        </pc:spChg>
        <pc:spChg chg="add mod">
          <ac:chgData name=" ＦＡＮＧ Ｘｉｎｔａｏ" userId="f5a69607-3c73-4172-a63e-2f8eff800f7d" providerId="ADAL" clId="{606E07EE-91C5-4D4E-B98E-63BCBD60F254}" dt="2021-10-22T07:55:57.956" v="2307" actId="1076"/>
          <ac:spMkLst>
            <pc:docMk/>
            <pc:sldMk cId="411062991" sldId="376"/>
            <ac:spMk id="12" creationId="{8A8ACA92-4961-F34B-BE68-15BE4D04A25B}"/>
          </ac:spMkLst>
        </pc:spChg>
        <pc:spChg chg="add mod">
          <ac:chgData name=" ＦＡＮＧ Ｘｉｎｔａｏ" userId="f5a69607-3c73-4172-a63e-2f8eff800f7d" providerId="ADAL" clId="{606E07EE-91C5-4D4E-B98E-63BCBD60F254}" dt="2021-10-22T07:56:20.088" v="2331" actId="207"/>
          <ac:spMkLst>
            <pc:docMk/>
            <pc:sldMk cId="411062991" sldId="376"/>
            <ac:spMk id="19" creationId="{C43CB90F-4446-114C-A1B9-2A1981A4BA92}"/>
          </ac:spMkLst>
        </pc:spChg>
        <pc:spChg chg="add mod">
          <ac:chgData name=" ＦＡＮＧ Ｘｉｎｔａｏ" userId="f5a69607-3c73-4172-a63e-2f8eff800f7d" providerId="ADAL" clId="{606E07EE-91C5-4D4E-B98E-63BCBD60F254}" dt="2021-10-22T08:05:47.953" v="2634" actId="20577"/>
          <ac:spMkLst>
            <pc:docMk/>
            <pc:sldMk cId="411062991" sldId="376"/>
            <ac:spMk id="24" creationId="{4F06FE80-8106-D24E-A3D7-4ACB940D60DB}"/>
          </ac:spMkLst>
        </pc:spChg>
        <pc:cxnChg chg="add mod">
          <ac:chgData name=" ＦＡＮＧ Ｘｉｎｔａｏ" userId="f5a69607-3c73-4172-a63e-2f8eff800f7d" providerId="ADAL" clId="{606E07EE-91C5-4D4E-B98E-63BCBD60F254}" dt="2021-10-27T04:14:03.486" v="2998" actId="14100"/>
          <ac:cxnSpMkLst>
            <pc:docMk/>
            <pc:sldMk cId="411062991" sldId="376"/>
            <ac:cxnSpMk id="14" creationId="{89691150-3AFB-494A-806C-4FEE8F42B47F}"/>
          </ac:cxnSpMkLst>
        </pc:cxnChg>
        <pc:cxnChg chg="add mod">
          <ac:chgData name=" ＦＡＮＧ Ｘｉｎｔａｏ" userId="f5a69607-3c73-4172-a63e-2f8eff800f7d" providerId="ADAL" clId="{606E07EE-91C5-4D4E-B98E-63BCBD60F254}" dt="2021-10-22T08:01:42.237" v="2449" actId="14100"/>
          <ac:cxnSpMkLst>
            <pc:docMk/>
            <pc:sldMk cId="411062991" sldId="376"/>
            <ac:cxnSpMk id="15" creationId="{E9B3AD07-045A-A942-8A9D-83E652DA5AA0}"/>
          </ac:cxnSpMkLst>
        </pc:cxnChg>
        <pc:cxnChg chg="add mod">
          <ac:chgData name=" ＦＡＮＧ Ｘｉｎｔａｏ" userId="f5a69607-3c73-4172-a63e-2f8eff800f7d" providerId="ADAL" clId="{606E07EE-91C5-4D4E-B98E-63BCBD60F254}" dt="2021-10-22T08:01:45.375" v="2450" actId="14100"/>
          <ac:cxnSpMkLst>
            <pc:docMk/>
            <pc:sldMk cId="411062991" sldId="376"/>
            <ac:cxnSpMk id="16" creationId="{B9F27A52-6392-6947-890D-B7F635D26D9F}"/>
          </ac:cxnSpMkLst>
        </pc:cxnChg>
      </pc:sldChg>
      <pc:sldChg chg="del">
        <pc:chgData name=" ＦＡＮＧ Ｘｉｎｔａｏ" userId="f5a69607-3c73-4172-a63e-2f8eff800f7d" providerId="ADAL" clId="{606E07EE-91C5-4D4E-B98E-63BCBD60F254}" dt="2021-10-22T05:11:54.933" v="204" actId="2696"/>
        <pc:sldMkLst>
          <pc:docMk/>
          <pc:sldMk cId="2513663374" sldId="376"/>
        </pc:sldMkLst>
      </pc:sldChg>
      <pc:sldChg chg="addSp delSp modSp add mod">
        <pc:chgData name=" ＦＡＮＧ Ｘｉｎｔａｏ" userId="f5a69607-3c73-4172-a63e-2f8eff800f7d" providerId="ADAL" clId="{606E07EE-91C5-4D4E-B98E-63BCBD60F254}" dt="2021-10-27T08:19:56.144" v="3153" actId="20577"/>
        <pc:sldMkLst>
          <pc:docMk/>
          <pc:sldMk cId="1581348527" sldId="377"/>
        </pc:sldMkLst>
        <pc:spChg chg="mod">
          <ac:chgData name=" ＦＡＮＧ Ｘｉｎｔａｏ" userId="f5a69607-3c73-4172-a63e-2f8eff800f7d" providerId="ADAL" clId="{606E07EE-91C5-4D4E-B98E-63BCBD60F254}" dt="2021-10-22T05:55:58.349" v="1018" actId="20577"/>
          <ac:spMkLst>
            <pc:docMk/>
            <pc:sldMk cId="1581348527" sldId="377"/>
            <ac:spMk id="2" creationId="{6CA51CBF-1CF7-2C4E-A052-82A87C20A5B8}"/>
          </ac:spMkLst>
        </pc:spChg>
        <pc:spChg chg="mod">
          <ac:chgData name=" ＦＡＮＧ Ｘｉｎｔａｏ" userId="f5a69607-3c73-4172-a63e-2f8eff800f7d" providerId="ADAL" clId="{606E07EE-91C5-4D4E-B98E-63BCBD60F254}" dt="2021-10-22T05:56:21.580" v="1038" actId="404"/>
          <ac:spMkLst>
            <pc:docMk/>
            <pc:sldMk cId="1581348527" sldId="377"/>
            <ac:spMk id="4" creationId="{3C8F1BE0-FCA2-8C47-A9C4-BA3AA37FA064}"/>
          </ac:spMkLst>
        </pc:spChg>
        <pc:spChg chg="add mod">
          <ac:chgData name=" ＦＡＮＧ Ｘｉｎｔａｏ" userId="f5a69607-3c73-4172-a63e-2f8eff800f7d" providerId="ADAL" clId="{606E07EE-91C5-4D4E-B98E-63BCBD60F254}" dt="2021-10-27T08:19:43.151" v="3145" actId="20577"/>
          <ac:spMkLst>
            <pc:docMk/>
            <pc:sldMk cId="1581348527" sldId="377"/>
            <ac:spMk id="5" creationId="{13D82D7B-7C88-4743-B549-ABEB21A0E31D}"/>
          </ac:spMkLst>
        </pc:spChg>
        <pc:spChg chg="del">
          <ac:chgData name=" ＦＡＮＧ Ｘｉｎｔａｏ" userId="f5a69607-3c73-4172-a63e-2f8eff800f7d" providerId="ADAL" clId="{606E07EE-91C5-4D4E-B98E-63BCBD60F254}" dt="2021-10-22T05:56:03.978" v="1019" actId="478"/>
          <ac:spMkLst>
            <pc:docMk/>
            <pc:sldMk cId="1581348527" sldId="377"/>
            <ac:spMk id="5" creationId="{194CA23B-3F1B-5D42-BCD8-9D1CE8FE587B}"/>
          </ac:spMkLst>
        </pc:spChg>
        <pc:spChg chg="add mod">
          <ac:chgData name=" ＦＡＮＧ Ｘｉｎｔａｏ" userId="f5a69607-3c73-4172-a63e-2f8eff800f7d" providerId="ADAL" clId="{606E07EE-91C5-4D4E-B98E-63BCBD60F254}" dt="2021-10-27T08:09:12.136" v="3095" actId="207"/>
          <ac:spMkLst>
            <pc:docMk/>
            <pc:sldMk cId="1581348527" sldId="377"/>
            <ac:spMk id="6" creationId="{87191974-E4C1-2D40-87E3-520DDC69E1D4}"/>
          </ac:spMkLst>
        </pc:spChg>
        <pc:spChg chg="add mod">
          <ac:chgData name=" ＦＡＮＧ Ｘｉｎｔａｏ" userId="f5a69607-3c73-4172-a63e-2f8eff800f7d" providerId="ADAL" clId="{606E07EE-91C5-4D4E-B98E-63BCBD60F254}" dt="2021-10-22T06:07:17.167" v="1108"/>
          <ac:spMkLst>
            <pc:docMk/>
            <pc:sldMk cId="1581348527" sldId="377"/>
            <ac:spMk id="8" creationId="{820C2C92-4A1A-3949-9F9A-833A6737AB20}"/>
          </ac:spMkLst>
        </pc:spChg>
        <pc:spChg chg="add mod">
          <ac:chgData name=" ＦＡＮＧ Ｘｉｎｔａｏ" userId="f5a69607-3c73-4172-a63e-2f8eff800f7d" providerId="ADAL" clId="{606E07EE-91C5-4D4E-B98E-63BCBD60F254}" dt="2021-10-22T06:07:42.305" v="1132" actId="20577"/>
          <ac:spMkLst>
            <pc:docMk/>
            <pc:sldMk cId="1581348527" sldId="377"/>
            <ac:spMk id="9" creationId="{534BDE3B-6F13-2A40-9859-EA92BA3744B2}"/>
          </ac:spMkLst>
        </pc:spChg>
        <pc:spChg chg="add mod">
          <ac:chgData name=" ＦＡＮＧ Ｘｉｎｔａｏ" userId="f5a69607-3c73-4172-a63e-2f8eff800f7d" providerId="ADAL" clId="{606E07EE-91C5-4D4E-B98E-63BCBD60F254}" dt="2021-10-22T06:35:23.166" v="1607" actId="14100"/>
          <ac:spMkLst>
            <pc:docMk/>
            <pc:sldMk cId="1581348527" sldId="377"/>
            <ac:spMk id="10" creationId="{1FB5079C-19F0-3148-BC22-1AF6711114CA}"/>
          </ac:spMkLst>
        </pc:spChg>
        <pc:spChg chg="add mod">
          <ac:chgData name=" ＦＡＮＧ Ｘｉｎｔａｏ" userId="f5a69607-3c73-4172-a63e-2f8eff800f7d" providerId="ADAL" clId="{606E07EE-91C5-4D4E-B98E-63BCBD60F254}" dt="2021-10-22T06:24:37.676" v="1297" actId="1076"/>
          <ac:spMkLst>
            <pc:docMk/>
            <pc:sldMk cId="1581348527" sldId="377"/>
            <ac:spMk id="11" creationId="{37698B12-40C8-E842-822E-AEDBC7E29FCD}"/>
          </ac:spMkLst>
        </pc:spChg>
        <pc:spChg chg="add mod">
          <ac:chgData name=" ＦＡＮＧ Ｘｉｎｔａｏ" userId="f5a69607-3c73-4172-a63e-2f8eff800f7d" providerId="ADAL" clId="{606E07EE-91C5-4D4E-B98E-63BCBD60F254}" dt="2021-10-22T06:24:30.743" v="1296" actId="1076"/>
          <ac:spMkLst>
            <pc:docMk/>
            <pc:sldMk cId="1581348527" sldId="377"/>
            <ac:spMk id="12" creationId="{0B200430-C912-4F4A-8EEC-747E880A522E}"/>
          </ac:spMkLst>
        </pc:spChg>
        <pc:spChg chg="add mod">
          <ac:chgData name=" ＦＡＮＧ Ｘｉｎｔａｏ" userId="f5a69607-3c73-4172-a63e-2f8eff800f7d" providerId="ADAL" clId="{606E07EE-91C5-4D4E-B98E-63BCBD60F254}" dt="2021-10-22T06:24:40.605" v="1298" actId="1076"/>
          <ac:spMkLst>
            <pc:docMk/>
            <pc:sldMk cId="1581348527" sldId="377"/>
            <ac:spMk id="13" creationId="{D7D3D929-0D27-2146-A7F3-DCC903C2A25C}"/>
          </ac:spMkLst>
        </pc:spChg>
        <pc:spChg chg="add mod">
          <ac:chgData name=" ＦＡＮＧ Ｘｉｎｔａｏ" userId="f5a69607-3c73-4172-a63e-2f8eff800f7d" providerId="ADAL" clId="{606E07EE-91C5-4D4E-B98E-63BCBD60F254}" dt="2021-10-27T08:19:50.619" v="3149" actId="20577"/>
          <ac:spMkLst>
            <pc:docMk/>
            <pc:sldMk cId="1581348527" sldId="377"/>
            <ac:spMk id="14" creationId="{840F73EC-7C86-1740-88BF-C845CA8B5EBA}"/>
          </ac:spMkLst>
        </pc:spChg>
        <pc:spChg chg="mod">
          <ac:chgData name=" ＦＡＮＧ Ｘｉｎｔａｏ" userId="f5a69607-3c73-4172-a63e-2f8eff800f7d" providerId="ADAL" clId="{606E07EE-91C5-4D4E-B98E-63BCBD60F254}" dt="2021-10-22T06:22:01.746" v="1283"/>
          <ac:spMkLst>
            <pc:docMk/>
            <pc:sldMk cId="1581348527" sldId="377"/>
            <ac:spMk id="16" creationId="{439168DB-4CDB-B04C-85BD-EF7C9A9575AA}"/>
          </ac:spMkLst>
        </pc:spChg>
        <pc:spChg chg="mod">
          <ac:chgData name=" ＦＡＮＧ Ｘｉｎｔａｏ" userId="f5a69607-3c73-4172-a63e-2f8eff800f7d" providerId="ADAL" clId="{606E07EE-91C5-4D4E-B98E-63BCBD60F254}" dt="2021-10-22T06:22:01.746" v="1283"/>
          <ac:spMkLst>
            <pc:docMk/>
            <pc:sldMk cId="1581348527" sldId="377"/>
            <ac:spMk id="17" creationId="{CE93C314-4B09-ED46-B79E-6D0E461E359C}"/>
          </ac:spMkLst>
        </pc:spChg>
        <pc:spChg chg="add mod">
          <ac:chgData name=" ＦＡＮＧ Ｘｉｎｔａｏ" userId="f5a69607-3c73-4172-a63e-2f8eff800f7d" providerId="ADAL" clId="{606E07EE-91C5-4D4E-B98E-63BCBD60F254}" dt="2021-10-22T06:24:44.501" v="1299" actId="1076"/>
          <ac:spMkLst>
            <pc:docMk/>
            <pc:sldMk cId="1581348527" sldId="377"/>
            <ac:spMk id="18" creationId="{EAB82C3C-F0E3-814B-A420-E50194FEA4B6}"/>
          </ac:spMkLst>
        </pc:spChg>
        <pc:spChg chg="add mod">
          <ac:chgData name=" ＦＡＮＧ Ｘｉｎｔａｏ" userId="f5a69607-3c73-4172-a63e-2f8eff800f7d" providerId="ADAL" clId="{606E07EE-91C5-4D4E-B98E-63BCBD60F254}" dt="2021-10-22T06:24:57.611" v="1307" actId="1076"/>
          <ac:spMkLst>
            <pc:docMk/>
            <pc:sldMk cId="1581348527" sldId="377"/>
            <ac:spMk id="19" creationId="{48A29886-1776-9E4C-9EA5-21CEA50AE7C3}"/>
          </ac:spMkLst>
        </pc:spChg>
        <pc:spChg chg="mod">
          <ac:chgData name=" ＦＡＮＧ Ｘｉｎｔａｏ" userId="f5a69607-3c73-4172-a63e-2f8eff800f7d" providerId="ADAL" clId="{606E07EE-91C5-4D4E-B98E-63BCBD60F254}" dt="2021-10-22T06:24:16.519" v="1289"/>
          <ac:spMkLst>
            <pc:docMk/>
            <pc:sldMk cId="1581348527" sldId="377"/>
            <ac:spMk id="21" creationId="{5FC21B24-E9E8-2A4A-85AD-E26F4094B689}"/>
          </ac:spMkLst>
        </pc:spChg>
        <pc:spChg chg="mod">
          <ac:chgData name=" ＦＡＮＧ Ｘｉｎｔａｏ" userId="f5a69607-3c73-4172-a63e-2f8eff800f7d" providerId="ADAL" clId="{606E07EE-91C5-4D4E-B98E-63BCBD60F254}" dt="2021-10-22T06:24:16.519" v="1289"/>
          <ac:spMkLst>
            <pc:docMk/>
            <pc:sldMk cId="1581348527" sldId="377"/>
            <ac:spMk id="22" creationId="{3D809596-0EDF-0147-9965-DAEC1C655561}"/>
          </ac:spMkLst>
        </pc:spChg>
        <pc:spChg chg="add mod">
          <ac:chgData name=" ＦＡＮＧ Ｘｉｎｔａｏ" userId="f5a69607-3c73-4172-a63e-2f8eff800f7d" providerId="ADAL" clId="{606E07EE-91C5-4D4E-B98E-63BCBD60F254}" dt="2021-10-27T08:19:56.144" v="3153" actId="20577"/>
          <ac:spMkLst>
            <pc:docMk/>
            <pc:sldMk cId="1581348527" sldId="377"/>
            <ac:spMk id="23" creationId="{A9B786A5-916E-194F-815C-66533492CB5B}"/>
          </ac:spMkLst>
        </pc:spChg>
        <pc:spChg chg="add mod">
          <ac:chgData name=" ＦＡＮＧ Ｘｉｎｔａｏ" userId="f5a69607-3c73-4172-a63e-2f8eff800f7d" providerId="ADAL" clId="{606E07EE-91C5-4D4E-B98E-63BCBD60F254}" dt="2021-10-22T06:33:33.289" v="1527" actId="20577"/>
          <ac:spMkLst>
            <pc:docMk/>
            <pc:sldMk cId="1581348527" sldId="377"/>
            <ac:spMk id="24" creationId="{636B88AE-12AB-334D-BD2C-8C53F2409164}"/>
          </ac:spMkLst>
        </pc:spChg>
        <pc:spChg chg="add mod">
          <ac:chgData name=" ＦＡＮＧ Ｘｉｎｔａｏ" userId="f5a69607-3c73-4172-a63e-2f8eff800f7d" providerId="ADAL" clId="{606E07EE-91C5-4D4E-B98E-63BCBD60F254}" dt="2021-10-22T06:35:48.895" v="1610" actId="207"/>
          <ac:spMkLst>
            <pc:docMk/>
            <pc:sldMk cId="1581348527" sldId="377"/>
            <ac:spMk id="25" creationId="{88F0F2CE-9DB4-1944-AC0C-A3DCA2EDD7F6}"/>
          </ac:spMkLst>
        </pc:spChg>
        <pc:spChg chg="add mod">
          <ac:chgData name=" ＦＡＮＧ Ｘｉｎｔａｏ" userId="f5a69607-3c73-4172-a63e-2f8eff800f7d" providerId="ADAL" clId="{606E07EE-91C5-4D4E-B98E-63BCBD60F254}" dt="2021-10-22T06:36:34.274" v="1618" actId="20577"/>
          <ac:spMkLst>
            <pc:docMk/>
            <pc:sldMk cId="1581348527" sldId="377"/>
            <ac:spMk id="26" creationId="{06198180-4246-D44A-9111-2750DCD5102F}"/>
          </ac:spMkLst>
        </pc:spChg>
        <pc:grpChg chg="add del mod">
          <ac:chgData name=" ＦＡＮＧ Ｘｉｎｔａｏ" userId="f5a69607-3c73-4172-a63e-2f8eff800f7d" providerId="ADAL" clId="{606E07EE-91C5-4D4E-B98E-63BCBD60F254}" dt="2021-10-22T06:24:14.585" v="1288" actId="478"/>
          <ac:grpSpMkLst>
            <pc:docMk/>
            <pc:sldMk cId="1581348527" sldId="377"/>
            <ac:grpSpMk id="7" creationId="{555B08FC-2B68-1547-B337-7F4FE9C7B22A}"/>
          </ac:grpSpMkLst>
        </pc:grpChg>
        <pc:grpChg chg="add mod">
          <ac:chgData name=" ＦＡＮＧ Ｘｉｎｔａｏ" userId="f5a69607-3c73-4172-a63e-2f8eff800f7d" providerId="ADAL" clId="{606E07EE-91C5-4D4E-B98E-63BCBD60F254}" dt="2021-10-22T06:24:50.835" v="1306" actId="1036"/>
          <ac:grpSpMkLst>
            <pc:docMk/>
            <pc:sldMk cId="1581348527" sldId="377"/>
            <ac:grpSpMk id="15" creationId="{206BAE0A-0FB7-6E44-A32F-656E1256FE10}"/>
          </ac:grpSpMkLst>
        </pc:grpChg>
        <pc:grpChg chg="add mod">
          <ac:chgData name=" ＦＡＮＧ Ｘｉｎｔａｏ" userId="f5a69607-3c73-4172-a63e-2f8eff800f7d" providerId="ADAL" clId="{606E07EE-91C5-4D4E-B98E-63BCBD60F254}" dt="2021-10-22T06:24:20.876" v="1290" actId="1076"/>
          <ac:grpSpMkLst>
            <pc:docMk/>
            <pc:sldMk cId="1581348527" sldId="377"/>
            <ac:grpSpMk id="20" creationId="{39E42953-4AD8-9140-AD0F-E66AFA710522}"/>
          </ac:grpSpMkLst>
        </pc:grpChg>
        <pc:cxnChg chg="add mod">
          <ac:chgData name=" ＦＡＮＧ Ｘｉｎｔａｏ" userId="f5a69607-3c73-4172-a63e-2f8eff800f7d" providerId="ADAL" clId="{606E07EE-91C5-4D4E-B98E-63BCBD60F254}" dt="2021-10-27T08:10:13.369" v="3141" actId="692"/>
          <ac:cxnSpMkLst>
            <pc:docMk/>
            <pc:sldMk cId="1581348527" sldId="377"/>
            <ac:cxnSpMk id="8" creationId="{F9DF8A91-E4B9-3A4E-AA3F-5C6D78AC5D94}"/>
          </ac:cxnSpMkLst>
        </pc:cxnChg>
      </pc:sldChg>
      <pc:sldChg chg="addSp delSp modSp add mod">
        <pc:chgData name=" ＦＡＮＧ Ｘｉｎｔａｏ" userId="f5a69607-3c73-4172-a63e-2f8eff800f7d" providerId="ADAL" clId="{606E07EE-91C5-4D4E-B98E-63BCBD60F254}" dt="2021-10-22T06:42:56.593" v="1685" actId="1076"/>
        <pc:sldMkLst>
          <pc:docMk/>
          <pc:sldMk cId="2079688669" sldId="378"/>
        </pc:sldMkLst>
        <pc:spChg chg="mod">
          <ac:chgData name=" ＦＡＮＧ Ｘｉｎｔａｏ" userId="f5a69607-3c73-4172-a63e-2f8eff800f7d" providerId="ADAL" clId="{606E07EE-91C5-4D4E-B98E-63BCBD60F254}" dt="2021-10-22T06:40:14.594" v="1654" actId="20577"/>
          <ac:spMkLst>
            <pc:docMk/>
            <pc:sldMk cId="2079688669" sldId="378"/>
            <ac:spMk id="2" creationId="{6CA51CBF-1CF7-2C4E-A052-82A87C20A5B8}"/>
          </ac:spMkLst>
        </pc:spChg>
        <pc:spChg chg="del">
          <ac:chgData name=" ＦＡＮＧ Ｘｉｎｔａｏ" userId="f5a69607-3c73-4172-a63e-2f8eff800f7d" providerId="ADAL" clId="{606E07EE-91C5-4D4E-B98E-63BCBD60F254}" dt="2021-10-22T06:28:20.354" v="1352" actId="478"/>
          <ac:spMkLst>
            <pc:docMk/>
            <pc:sldMk cId="2079688669" sldId="378"/>
            <ac:spMk id="4" creationId="{3C8F1BE0-FCA2-8C47-A9C4-BA3AA37FA064}"/>
          </ac:spMkLst>
        </pc:spChg>
        <pc:spChg chg="del">
          <ac:chgData name=" ＦＡＮＧ Ｘｉｎｔａｏ" userId="f5a69607-3c73-4172-a63e-2f8eff800f7d" providerId="ADAL" clId="{606E07EE-91C5-4D4E-B98E-63BCBD60F254}" dt="2021-10-22T06:28:08.348" v="1343" actId="478"/>
          <ac:spMkLst>
            <pc:docMk/>
            <pc:sldMk cId="2079688669" sldId="378"/>
            <ac:spMk id="6" creationId="{87191974-E4C1-2D40-87E3-520DDC69E1D4}"/>
          </ac:spMkLst>
        </pc:spChg>
        <pc:spChg chg="add mod">
          <ac:chgData name=" ＦＡＮＧ Ｘｉｎｔａｏ" userId="f5a69607-3c73-4172-a63e-2f8eff800f7d" providerId="ADAL" clId="{606E07EE-91C5-4D4E-B98E-63BCBD60F254}" dt="2021-10-22T06:42:56.593" v="1685" actId="1076"/>
          <ac:spMkLst>
            <pc:docMk/>
            <pc:sldMk cId="2079688669" sldId="378"/>
            <ac:spMk id="8" creationId="{5BEFC382-1DA5-744C-8136-C749BD7AAD81}"/>
          </ac:spMkLst>
        </pc:spChg>
        <pc:spChg chg="del">
          <ac:chgData name=" ＦＡＮＧ Ｘｉｎｔａｏ" userId="f5a69607-3c73-4172-a63e-2f8eff800f7d" providerId="ADAL" clId="{606E07EE-91C5-4D4E-B98E-63BCBD60F254}" dt="2021-10-22T06:28:11.600" v="1345" actId="478"/>
          <ac:spMkLst>
            <pc:docMk/>
            <pc:sldMk cId="2079688669" sldId="378"/>
            <ac:spMk id="10" creationId="{1FB5079C-19F0-3148-BC22-1AF6711114CA}"/>
          </ac:spMkLst>
        </pc:spChg>
        <pc:spChg chg="del">
          <ac:chgData name=" ＦＡＮＧ Ｘｉｎｔａｏ" userId="f5a69607-3c73-4172-a63e-2f8eff800f7d" providerId="ADAL" clId="{606E07EE-91C5-4D4E-B98E-63BCBD60F254}" dt="2021-10-22T06:28:08.348" v="1343" actId="478"/>
          <ac:spMkLst>
            <pc:docMk/>
            <pc:sldMk cId="2079688669" sldId="378"/>
            <ac:spMk id="11" creationId="{37698B12-40C8-E842-822E-AEDBC7E29FCD}"/>
          </ac:spMkLst>
        </pc:spChg>
        <pc:spChg chg="del">
          <ac:chgData name=" ＦＡＮＧ Ｘｉｎｔａｏ" userId="f5a69607-3c73-4172-a63e-2f8eff800f7d" providerId="ADAL" clId="{606E07EE-91C5-4D4E-B98E-63BCBD60F254}" dt="2021-10-22T06:28:12.600" v="1346" actId="478"/>
          <ac:spMkLst>
            <pc:docMk/>
            <pc:sldMk cId="2079688669" sldId="378"/>
            <ac:spMk id="12" creationId="{0B200430-C912-4F4A-8EEC-747E880A522E}"/>
          </ac:spMkLst>
        </pc:spChg>
        <pc:spChg chg="del">
          <ac:chgData name=" ＦＡＮＧ Ｘｉｎｔａｏ" userId="f5a69607-3c73-4172-a63e-2f8eff800f7d" providerId="ADAL" clId="{606E07EE-91C5-4D4E-B98E-63BCBD60F254}" dt="2021-10-22T06:28:10.406" v="1344" actId="478"/>
          <ac:spMkLst>
            <pc:docMk/>
            <pc:sldMk cId="2079688669" sldId="378"/>
            <ac:spMk id="13" creationId="{D7D3D929-0D27-2146-A7F3-DCC903C2A25C}"/>
          </ac:spMkLst>
        </pc:spChg>
        <pc:spChg chg="del">
          <ac:chgData name=" ＦＡＮＧ Ｘｉｎｔａｏ" userId="f5a69607-3c73-4172-a63e-2f8eff800f7d" providerId="ADAL" clId="{606E07EE-91C5-4D4E-B98E-63BCBD60F254}" dt="2021-10-22T06:28:15.697" v="1349" actId="478"/>
          <ac:spMkLst>
            <pc:docMk/>
            <pc:sldMk cId="2079688669" sldId="378"/>
            <ac:spMk id="14" creationId="{840F73EC-7C86-1740-88BF-C845CA8B5EBA}"/>
          </ac:spMkLst>
        </pc:spChg>
        <pc:spChg chg="del">
          <ac:chgData name=" ＦＡＮＧ Ｘｉｎｔａｏ" userId="f5a69607-3c73-4172-a63e-2f8eff800f7d" providerId="ADAL" clId="{606E07EE-91C5-4D4E-B98E-63BCBD60F254}" dt="2021-10-22T06:28:13.484" v="1347" actId="478"/>
          <ac:spMkLst>
            <pc:docMk/>
            <pc:sldMk cId="2079688669" sldId="378"/>
            <ac:spMk id="18" creationId="{EAB82C3C-F0E3-814B-A420-E50194FEA4B6}"/>
          </ac:spMkLst>
        </pc:spChg>
        <pc:spChg chg="del">
          <ac:chgData name=" ＦＡＮＧ Ｘｉｎｔａｏ" userId="f5a69607-3c73-4172-a63e-2f8eff800f7d" providerId="ADAL" clId="{606E07EE-91C5-4D4E-B98E-63BCBD60F254}" dt="2021-10-22T06:28:14.385" v="1348" actId="478"/>
          <ac:spMkLst>
            <pc:docMk/>
            <pc:sldMk cId="2079688669" sldId="378"/>
            <ac:spMk id="19" creationId="{48A29886-1776-9E4C-9EA5-21CEA50AE7C3}"/>
          </ac:spMkLst>
        </pc:spChg>
        <pc:spChg chg="del">
          <ac:chgData name=" ＦＡＮＧ Ｘｉｎｔａｏ" userId="f5a69607-3c73-4172-a63e-2f8eff800f7d" providerId="ADAL" clId="{606E07EE-91C5-4D4E-B98E-63BCBD60F254}" dt="2021-10-22T06:28:08.348" v="1343" actId="478"/>
          <ac:spMkLst>
            <pc:docMk/>
            <pc:sldMk cId="2079688669" sldId="378"/>
            <ac:spMk id="23" creationId="{A9B786A5-916E-194F-815C-66533492CB5B}"/>
          </ac:spMkLst>
        </pc:spChg>
        <pc:grpChg chg="del">
          <ac:chgData name=" ＦＡＮＧ Ｘｉｎｔａｏ" userId="f5a69607-3c73-4172-a63e-2f8eff800f7d" providerId="ADAL" clId="{606E07EE-91C5-4D4E-B98E-63BCBD60F254}" dt="2021-10-22T06:28:08.348" v="1343" actId="478"/>
          <ac:grpSpMkLst>
            <pc:docMk/>
            <pc:sldMk cId="2079688669" sldId="378"/>
            <ac:grpSpMk id="15" creationId="{206BAE0A-0FB7-6E44-A32F-656E1256FE10}"/>
          </ac:grpSpMkLst>
        </pc:grpChg>
        <pc:grpChg chg="del">
          <ac:chgData name=" ＦＡＮＧ Ｘｉｎｔａｏ" userId="f5a69607-3c73-4172-a63e-2f8eff800f7d" providerId="ADAL" clId="{606E07EE-91C5-4D4E-B98E-63BCBD60F254}" dt="2021-10-22T06:28:08.348" v="1343" actId="478"/>
          <ac:grpSpMkLst>
            <pc:docMk/>
            <pc:sldMk cId="2079688669" sldId="378"/>
            <ac:grpSpMk id="20" creationId="{39E42953-4AD8-9140-AD0F-E66AFA710522}"/>
          </ac:grpSpMkLst>
        </pc:grpChg>
        <pc:picChg chg="add mod">
          <ac:chgData name=" ＦＡＮＧ Ｘｉｎｔａｏ" userId="f5a69607-3c73-4172-a63e-2f8eff800f7d" providerId="ADAL" clId="{606E07EE-91C5-4D4E-B98E-63BCBD60F254}" dt="2021-10-22T06:42:34.293" v="1667" actId="1076"/>
          <ac:picMkLst>
            <pc:docMk/>
            <pc:sldMk cId="2079688669" sldId="378"/>
            <ac:picMk id="7" creationId="{5DB89BBA-1B46-AB49-8DBC-F3BD2D8B5229}"/>
          </ac:picMkLst>
        </pc:picChg>
      </pc:sldChg>
      <pc:sldChg chg="addSp delSp modSp add mod ord">
        <pc:chgData name=" ＦＡＮＧ Ｘｉｎｔａｏ" userId="f5a69607-3c73-4172-a63e-2f8eff800f7d" providerId="ADAL" clId="{606E07EE-91C5-4D4E-B98E-63BCBD60F254}" dt="2021-10-22T07:01:22.729" v="2074" actId="692"/>
        <pc:sldMkLst>
          <pc:docMk/>
          <pc:sldMk cId="1142042680" sldId="379"/>
        </pc:sldMkLst>
        <pc:spChg chg="mod">
          <ac:chgData name=" ＦＡＮＧ Ｘｉｎｔａｏ" userId="f5a69607-3c73-4172-a63e-2f8eff800f7d" providerId="ADAL" clId="{606E07EE-91C5-4D4E-B98E-63BCBD60F254}" dt="2021-10-22T06:40:18.413" v="1656" actId="20577"/>
          <ac:spMkLst>
            <pc:docMk/>
            <pc:sldMk cId="1142042680" sldId="379"/>
            <ac:spMk id="2" creationId="{6CA51CBF-1CF7-2C4E-A052-82A87C20A5B8}"/>
          </ac:spMkLst>
        </pc:spChg>
        <pc:spChg chg="add mod">
          <ac:chgData name=" ＦＡＮＧ Ｘｉｎｔａｏ" userId="f5a69607-3c73-4172-a63e-2f8eff800f7d" providerId="ADAL" clId="{606E07EE-91C5-4D4E-B98E-63BCBD60F254}" dt="2021-10-22T07:00:10.153" v="2049" actId="20577"/>
          <ac:spMkLst>
            <pc:docMk/>
            <pc:sldMk cId="1142042680" sldId="379"/>
            <ac:spMk id="4" creationId="{BA83D187-9FF7-3E41-9D2C-E5CCBE8A9E77}"/>
          </ac:spMkLst>
        </pc:spChg>
        <pc:spChg chg="add mod">
          <ac:chgData name=" ＦＡＮＧ Ｘｉｎｔａｏ" userId="f5a69607-3c73-4172-a63e-2f8eff800f7d" providerId="ADAL" clId="{606E07EE-91C5-4D4E-B98E-63BCBD60F254}" dt="2021-10-22T07:01:22.729" v="2074" actId="692"/>
          <ac:spMkLst>
            <pc:docMk/>
            <pc:sldMk cId="1142042680" sldId="379"/>
            <ac:spMk id="8" creationId="{66E4B572-0CE3-174D-8140-C931121EE742}"/>
          </ac:spMkLst>
        </pc:spChg>
        <pc:picChg chg="add mod">
          <ac:chgData name=" ＦＡＮＧ Ｘｉｎｔａｏ" userId="f5a69607-3c73-4172-a63e-2f8eff800f7d" providerId="ADAL" clId="{606E07EE-91C5-4D4E-B98E-63BCBD60F254}" dt="2021-10-22T06:40:50.555" v="1665" actId="1076"/>
          <ac:picMkLst>
            <pc:docMk/>
            <pc:sldMk cId="1142042680" sldId="379"/>
            <ac:picMk id="6" creationId="{B6C71083-80B6-2E42-BE22-57B8257909FB}"/>
          </ac:picMkLst>
        </pc:picChg>
        <pc:picChg chg="del">
          <ac:chgData name=" ＦＡＮＧ Ｘｉｎｔａｏ" userId="f5a69607-3c73-4172-a63e-2f8eff800f7d" providerId="ADAL" clId="{606E07EE-91C5-4D4E-B98E-63BCBD60F254}" dt="2021-10-22T06:38:45.496" v="1622" actId="478"/>
          <ac:picMkLst>
            <pc:docMk/>
            <pc:sldMk cId="1142042680" sldId="379"/>
            <ac:picMk id="7" creationId="{5DB89BBA-1B46-AB49-8DBC-F3BD2D8B5229}"/>
          </ac:picMkLst>
        </pc:picChg>
      </pc:sldChg>
      <pc:sldChg chg="modSp add mod">
        <pc:chgData name=" ＦＡＮＧ Ｘｉｎｔａｏ" userId="f5a69607-3c73-4172-a63e-2f8eff800f7d" providerId="ADAL" clId="{606E07EE-91C5-4D4E-B98E-63BCBD60F254}" dt="2021-10-28T04:44:35.946" v="3188" actId="20577"/>
        <pc:sldMkLst>
          <pc:docMk/>
          <pc:sldMk cId="845956040" sldId="380"/>
        </pc:sldMkLst>
        <pc:spChg chg="mod">
          <ac:chgData name=" ＦＡＮＧ Ｘｉｎｔａｏ" userId="f5a69607-3c73-4172-a63e-2f8eff800f7d" providerId="ADAL" clId="{606E07EE-91C5-4D4E-B98E-63BCBD60F254}" dt="2021-10-28T04:44:35.946" v="3188" actId="20577"/>
          <ac:spMkLst>
            <pc:docMk/>
            <pc:sldMk cId="845956040" sldId="380"/>
            <ac:spMk id="4" creationId="{3C8F1BE0-FCA2-8C47-A9C4-BA3AA37FA064}"/>
          </ac:spMkLst>
        </pc:spChg>
      </pc:sldChg>
      <pc:sldChg chg="modSp add mod">
        <pc:chgData name=" ＦＡＮＧ Ｘｉｎｔａｏ" userId="f5a69607-3c73-4172-a63e-2f8eff800f7d" providerId="ADAL" clId="{606E07EE-91C5-4D4E-B98E-63BCBD60F254}" dt="2021-10-27T04:13:46.813" v="2997" actId="20577"/>
        <pc:sldMkLst>
          <pc:docMk/>
          <pc:sldMk cId="646901545" sldId="381"/>
        </pc:sldMkLst>
        <pc:spChg chg="mod">
          <ac:chgData name=" ＦＡＮＧ Ｘｉｎｔａｏ" userId="f5a69607-3c73-4172-a63e-2f8eff800f7d" providerId="ADAL" clId="{606E07EE-91C5-4D4E-B98E-63BCBD60F254}" dt="2021-10-22T07:51:34.512" v="2260" actId="20577"/>
          <ac:spMkLst>
            <pc:docMk/>
            <pc:sldMk cId="646901545" sldId="381"/>
            <ac:spMk id="2" creationId="{6CA51CBF-1CF7-2C4E-A052-82A87C20A5B8}"/>
          </ac:spMkLst>
        </pc:spChg>
        <pc:spChg chg="mod">
          <ac:chgData name=" ＦＡＮＧ Ｘｉｎｔａｏ" userId="f5a69607-3c73-4172-a63e-2f8eff800f7d" providerId="ADAL" clId="{606E07EE-91C5-4D4E-B98E-63BCBD60F254}" dt="2021-10-27T04:13:46.813" v="2997" actId="20577"/>
          <ac:spMkLst>
            <pc:docMk/>
            <pc:sldMk cId="646901545" sldId="381"/>
            <ac:spMk id="4" creationId="{3C8F1BE0-FCA2-8C47-A9C4-BA3AA37FA064}"/>
          </ac:spMkLst>
        </pc:spChg>
      </pc:sldChg>
      <pc:sldChg chg="addSp delSp modSp add mod">
        <pc:chgData name=" ＦＡＮＧ Ｘｉｎｔａｏ" userId="f5a69607-3c73-4172-a63e-2f8eff800f7d" providerId="ADAL" clId="{606E07EE-91C5-4D4E-B98E-63BCBD60F254}" dt="2021-10-22T08:12:48.981" v="2831" actId="20577"/>
        <pc:sldMkLst>
          <pc:docMk/>
          <pc:sldMk cId="1349198562" sldId="382"/>
        </pc:sldMkLst>
        <pc:spChg chg="mod">
          <ac:chgData name=" ＦＡＮＧ Ｘｉｎｔａｏ" userId="f5a69607-3c73-4172-a63e-2f8eff800f7d" providerId="ADAL" clId="{606E07EE-91C5-4D4E-B98E-63BCBD60F254}" dt="2021-10-22T08:07:30.697" v="2651" actId="2711"/>
          <ac:spMkLst>
            <pc:docMk/>
            <pc:sldMk cId="1349198562" sldId="382"/>
            <ac:spMk id="2" creationId="{6CA51CBF-1CF7-2C4E-A052-82A87C20A5B8}"/>
          </ac:spMkLst>
        </pc:spChg>
        <pc:spChg chg="mod">
          <ac:chgData name=" ＦＡＮＧ Ｘｉｎｔａｏ" userId="f5a69607-3c73-4172-a63e-2f8eff800f7d" providerId="ADAL" clId="{606E07EE-91C5-4D4E-B98E-63BCBD60F254}" dt="2021-10-22T08:08:51.053" v="2660" actId="15"/>
          <ac:spMkLst>
            <pc:docMk/>
            <pc:sldMk cId="1349198562" sldId="382"/>
            <ac:spMk id="5" creationId="{F33130B8-44D8-5949-8B01-DBD9C647069B}"/>
          </ac:spMkLst>
        </pc:spChg>
        <pc:spChg chg="del">
          <ac:chgData name=" ＦＡＮＧ Ｘｉｎｔａｏ" userId="f5a69607-3c73-4172-a63e-2f8eff800f7d" providerId="ADAL" clId="{606E07EE-91C5-4D4E-B98E-63BCBD60F254}" dt="2021-10-22T08:08:02.253" v="2652" actId="478"/>
          <ac:spMkLst>
            <pc:docMk/>
            <pc:sldMk cId="1349198562" sldId="382"/>
            <ac:spMk id="7" creationId="{27E1F840-5FCF-6D47-A664-4D6F214D6B29}"/>
          </ac:spMkLst>
        </pc:spChg>
        <pc:spChg chg="del">
          <ac:chgData name=" ＦＡＮＧ Ｘｉｎｔａｏ" userId="f5a69607-3c73-4172-a63e-2f8eff800f7d" providerId="ADAL" clId="{606E07EE-91C5-4D4E-B98E-63BCBD60F254}" dt="2021-10-22T08:08:04.039" v="2653" actId="478"/>
          <ac:spMkLst>
            <pc:docMk/>
            <pc:sldMk cId="1349198562" sldId="382"/>
            <ac:spMk id="9" creationId="{B9B7006F-76A1-384C-98A2-D79BA13A23EF}"/>
          </ac:spMkLst>
        </pc:spChg>
        <pc:spChg chg="mod">
          <ac:chgData name=" ＦＡＮＧ Ｘｉｎｔａｏ" userId="f5a69607-3c73-4172-a63e-2f8eff800f7d" providerId="ADAL" clId="{606E07EE-91C5-4D4E-B98E-63BCBD60F254}" dt="2021-10-22T08:09:06.231" v="2665" actId="20577"/>
          <ac:spMkLst>
            <pc:docMk/>
            <pc:sldMk cId="1349198562" sldId="382"/>
            <ac:spMk id="11" creationId="{B8521364-6552-F342-ABDE-759B3526D1CB}"/>
          </ac:spMkLst>
        </pc:spChg>
        <pc:spChg chg="mod">
          <ac:chgData name=" ＦＡＮＧ Ｘｉｎｔａｏ" userId="f5a69607-3c73-4172-a63e-2f8eff800f7d" providerId="ADAL" clId="{606E07EE-91C5-4D4E-B98E-63BCBD60F254}" dt="2021-10-22T08:09:27.025" v="2670" actId="20577"/>
          <ac:spMkLst>
            <pc:docMk/>
            <pc:sldMk cId="1349198562" sldId="382"/>
            <ac:spMk id="13" creationId="{A8373A0F-6C81-EA41-B976-090DD2E62F38}"/>
          </ac:spMkLst>
        </pc:spChg>
        <pc:spChg chg="add mod">
          <ac:chgData name=" ＦＡＮＧ Ｘｉｎｔａｏ" userId="f5a69607-3c73-4172-a63e-2f8eff800f7d" providerId="ADAL" clId="{606E07EE-91C5-4D4E-B98E-63BCBD60F254}" dt="2021-10-22T08:10:11.846" v="2678" actId="1076"/>
          <ac:spMkLst>
            <pc:docMk/>
            <pc:sldMk cId="1349198562" sldId="382"/>
            <ac:spMk id="14" creationId="{F1739A50-D79F-DD4A-8812-5D435837480D}"/>
          </ac:spMkLst>
        </pc:spChg>
        <pc:spChg chg="add mod">
          <ac:chgData name=" ＦＡＮＧ Ｘｉｎｔａｏ" userId="f5a69607-3c73-4172-a63e-2f8eff800f7d" providerId="ADAL" clId="{606E07EE-91C5-4D4E-B98E-63BCBD60F254}" dt="2021-10-22T08:10:55.627" v="2692" actId="207"/>
          <ac:spMkLst>
            <pc:docMk/>
            <pc:sldMk cId="1349198562" sldId="382"/>
            <ac:spMk id="15" creationId="{268A6F22-7745-8844-A52D-50F8364E4A9F}"/>
          </ac:spMkLst>
        </pc:spChg>
        <pc:spChg chg="add mod">
          <ac:chgData name=" ＦＡＮＧ Ｘｉｎｔａｏ" userId="f5a69607-3c73-4172-a63e-2f8eff800f7d" providerId="ADAL" clId="{606E07EE-91C5-4D4E-B98E-63BCBD60F254}" dt="2021-10-22T08:12:48.981" v="2831" actId="20577"/>
          <ac:spMkLst>
            <pc:docMk/>
            <pc:sldMk cId="1349198562" sldId="382"/>
            <ac:spMk id="17" creationId="{B86098C9-6863-2F42-AC05-08D22F3B1C56}"/>
          </ac:spMkLst>
        </pc:spChg>
        <pc:cxnChg chg="add mod">
          <ac:chgData name=" ＦＡＮＧ Ｘｉｎｔａｏ" userId="f5a69607-3c73-4172-a63e-2f8eff800f7d" providerId="ADAL" clId="{606E07EE-91C5-4D4E-B98E-63BCBD60F254}" dt="2021-10-22T08:11:03.044" v="2693" actId="14100"/>
          <ac:cxnSpMkLst>
            <pc:docMk/>
            <pc:sldMk cId="1349198562" sldId="382"/>
            <ac:cxnSpMk id="10" creationId="{2ECD1D88-94AC-6843-9724-1DE84B8D551D}"/>
          </ac:cxnSpMkLst>
        </pc:cxnChg>
        <pc:cxnChg chg="add mod">
          <ac:chgData name=" ＦＡＮＧ Ｘｉｎｔａｏ" userId="f5a69607-3c73-4172-a63e-2f8eff800f7d" providerId="ADAL" clId="{606E07EE-91C5-4D4E-B98E-63BCBD60F254}" dt="2021-10-22T08:09:59.770" v="2676" actId="14100"/>
          <ac:cxnSpMkLst>
            <pc:docMk/>
            <pc:sldMk cId="1349198562" sldId="382"/>
            <ac:cxnSpMk id="12" creationId="{A29388DB-6DD5-E44B-84E3-B75896105C19}"/>
          </ac:cxnSpMkLst>
        </pc:cxnChg>
      </pc:sldChg>
    </pc:docChg>
  </pc:docChgLst>
  <pc:docChgLst>
    <pc:chgData name=" ＦＡＮＧ Ｘｉｎｔａｏ" userId="f5a69607-3c73-4172-a63e-2f8eff800f7d" providerId="ADAL" clId="{88E1C888-ABAC-E846-8A43-BD191F8DF39F}"/>
    <pc:docChg chg="undo custSel addSld delSld modSld sldOrd">
      <pc:chgData name=" ＦＡＮＧ Ｘｉｎｔａｏ" userId="f5a69607-3c73-4172-a63e-2f8eff800f7d" providerId="ADAL" clId="{88E1C888-ABAC-E846-8A43-BD191F8DF39F}" dt="2021-09-23T06:58:30.138" v="4017" actId="478"/>
      <pc:docMkLst>
        <pc:docMk/>
      </pc:docMkLst>
      <pc:sldChg chg="modSp mod">
        <pc:chgData name=" ＦＡＮＧ Ｘｉｎｔａｏ" userId="f5a69607-3c73-4172-a63e-2f8eff800f7d" providerId="ADAL" clId="{88E1C888-ABAC-E846-8A43-BD191F8DF39F}" dt="2021-09-21T01:41:06.312" v="3384" actId="20577"/>
        <pc:sldMkLst>
          <pc:docMk/>
          <pc:sldMk cId="3527916796" sldId="256"/>
        </pc:sldMkLst>
        <pc:spChg chg="mod">
          <ac:chgData name=" ＦＡＮＧ Ｘｉｎｔａｏ" userId="f5a69607-3c73-4172-a63e-2f8eff800f7d" providerId="ADAL" clId="{88E1C888-ABAC-E846-8A43-BD191F8DF39F}" dt="2021-09-21T01:41:06.312" v="3384" actId="20577"/>
          <ac:spMkLst>
            <pc:docMk/>
            <pc:sldMk cId="3527916796" sldId="256"/>
            <ac:spMk id="2" creationId="{C09F0BFF-3663-0E4B-A023-6B2E72947AE0}"/>
          </ac:spMkLst>
        </pc:spChg>
        <pc:spChg chg="mod">
          <ac:chgData name=" ＦＡＮＧ Ｘｉｎｔａｏ" userId="f5a69607-3c73-4172-a63e-2f8eff800f7d" providerId="ADAL" clId="{88E1C888-ABAC-E846-8A43-BD191F8DF39F}" dt="2021-09-16T02:39:13.807" v="1307" actId="20577"/>
          <ac:spMkLst>
            <pc:docMk/>
            <pc:sldMk cId="3527916796" sldId="256"/>
            <ac:spMk id="8" creationId="{B013F1E0-8EFF-3D49-B889-08681EED31DD}"/>
          </ac:spMkLst>
        </pc:spChg>
      </pc:sldChg>
      <pc:sldChg chg="modSp mod ord">
        <pc:chgData name=" ＦＡＮＧ Ｘｉｎｔａｏ" userId="f5a69607-3c73-4172-a63e-2f8eff800f7d" providerId="ADAL" clId="{88E1C888-ABAC-E846-8A43-BD191F8DF39F}" dt="2021-09-13T02:41:28.066" v="628" actId="20578"/>
        <pc:sldMkLst>
          <pc:docMk/>
          <pc:sldMk cId="1944543615" sldId="265"/>
        </pc:sldMkLst>
        <pc:spChg chg="mod">
          <ac:chgData name=" ＦＡＮＧ Ｘｉｎｔａｏ" userId="f5a69607-3c73-4172-a63e-2f8eff800f7d" providerId="ADAL" clId="{88E1C888-ABAC-E846-8A43-BD191F8DF39F}" dt="2021-09-13T02:04:33.493" v="58" actId="5793"/>
          <ac:spMkLst>
            <pc:docMk/>
            <pc:sldMk cId="1944543615" sldId="265"/>
            <ac:spMk id="3" creationId="{80DD6DD9-4DED-43D1-B8A0-AC78CFD0096E}"/>
          </ac:spMkLst>
        </pc:spChg>
      </pc:sldChg>
      <pc:sldChg chg="ord">
        <pc:chgData name=" ＦＡＮＧ Ｘｉｎｔａｏ" userId="f5a69607-3c73-4172-a63e-2f8eff800f7d" providerId="ADAL" clId="{88E1C888-ABAC-E846-8A43-BD191F8DF39F}" dt="2021-09-13T02:05:28.735" v="61" actId="20578"/>
        <pc:sldMkLst>
          <pc:docMk/>
          <pc:sldMk cId="4172746188" sldId="266"/>
        </pc:sldMkLst>
      </pc:sldChg>
      <pc:sldChg chg="modSp add mod ord">
        <pc:chgData name=" ＦＡＮＧ Ｘｉｎｔａｏ" userId="f5a69607-3c73-4172-a63e-2f8eff800f7d" providerId="ADAL" clId="{88E1C888-ABAC-E846-8A43-BD191F8DF39F}" dt="2021-09-22T07:47:28.278" v="3927" actId="20577"/>
        <pc:sldMkLst>
          <pc:docMk/>
          <pc:sldMk cId="1075561700" sldId="267"/>
        </pc:sldMkLst>
        <pc:spChg chg="mod">
          <ac:chgData name=" ＦＡＮＧ Ｘｉｎｔａｏ" userId="f5a69607-3c73-4172-a63e-2f8eff800f7d" providerId="ADAL" clId="{88E1C888-ABAC-E846-8A43-BD191F8DF39F}" dt="2021-09-20T08:12:39.802" v="3004" actId="20577"/>
          <ac:spMkLst>
            <pc:docMk/>
            <pc:sldMk cId="1075561700" sldId="267"/>
            <ac:spMk id="2" creationId="{A389842B-C2BB-43EA-B7F5-9C669D69D790}"/>
          </ac:spMkLst>
        </pc:spChg>
        <pc:spChg chg="mod">
          <ac:chgData name=" ＦＡＮＧ Ｘｉｎｔａｏ" userId="f5a69607-3c73-4172-a63e-2f8eff800f7d" providerId="ADAL" clId="{88E1C888-ABAC-E846-8A43-BD191F8DF39F}" dt="2021-09-22T07:47:28.278" v="3927" actId="20577"/>
          <ac:spMkLst>
            <pc:docMk/>
            <pc:sldMk cId="1075561700" sldId="267"/>
            <ac:spMk id="3" creationId="{80DD6DD9-4DED-43D1-B8A0-AC78CFD0096E}"/>
          </ac:spMkLst>
        </pc:spChg>
      </pc:sldChg>
      <pc:sldChg chg="modSp mod">
        <pc:chgData name=" ＦＡＮＧ Ｘｉｎｔａｏ" userId="f5a69607-3c73-4172-a63e-2f8eff800f7d" providerId="ADAL" clId="{88E1C888-ABAC-E846-8A43-BD191F8DF39F}" dt="2021-09-22T07:47:00.289" v="3915" actId="1076"/>
        <pc:sldMkLst>
          <pc:docMk/>
          <pc:sldMk cId="2827441140" sldId="277"/>
        </pc:sldMkLst>
        <pc:spChg chg="mod">
          <ac:chgData name=" ＦＡＮＧ Ｘｉｎｔａｏ" userId="f5a69607-3c73-4172-a63e-2f8eff800f7d" providerId="ADAL" clId="{88E1C888-ABAC-E846-8A43-BD191F8DF39F}" dt="2021-09-22T07:24:43.808" v="3852" actId="14100"/>
          <ac:spMkLst>
            <pc:docMk/>
            <pc:sldMk cId="2827441140" sldId="277"/>
            <ac:spMk id="3" creationId="{A8147F66-0148-C54B-9DE9-1A310E62E13F}"/>
          </ac:spMkLst>
        </pc:spChg>
        <pc:spChg chg="mod">
          <ac:chgData name=" ＦＡＮＧ Ｘｉｎｔａｏ" userId="f5a69607-3c73-4172-a63e-2f8eff800f7d" providerId="ADAL" clId="{88E1C888-ABAC-E846-8A43-BD191F8DF39F}" dt="2021-09-22T07:47:00.289" v="3915" actId="1076"/>
          <ac:spMkLst>
            <pc:docMk/>
            <pc:sldMk cId="2827441140" sldId="277"/>
            <ac:spMk id="8" creationId="{84F9345E-30AC-6B48-8296-BE28C212BD40}"/>
          </ac:spMkLst>
        </pc:spChg>
      </pc:sldChg>
      <pc:sldChg chg="addSp delSp modSp mod">
        <pc:chgData name=" ＦＡＮＧ Ｘｉｎｔａｏ" userId="f5a69607-3c73-4172-a63e-2f8eff800f7d" providerId="ADAL" clId="{88E1C888-ABAC-E846-8A43-BD191F8DF39F}" dt="2021-09-21T04:26:53.740" v="3425" actId="20577"/>
        <pc:sldMkLst>
          <pc:docMk/>
          <pc:sldMk cId="1854875444" sldId="292"/>
        </pc:sldMkLst>
        <pc:spChg chg="mod">
          <ac:chgData name=" ＦＡＮＧ Ｘｉｎｔａｏ" userId="f5a69607-3c73-4172-a63e-2f8eff800f7d" providerId="ADAL" clId="{88E1C888-ABAC-E846-8A43-BD191F8DF39F}" dt="2021-09-21T04:26:53.740" v="3425" actId="20577"/>
          <ac:spMkLst>
            <pc:docMk/>
            <pc:sldMk cId="1854875444" sldId="292"/>
            <ac:spMk id="3" creationId="{1EA9E5FF-7BBC-FF4A-B1E1-EA6150DFD3FC}"/>
          </ac:spMkLst>
        </pc:spChg>
        <pc:spChg chg="add del mod">
          <ac:chgData name=" ＦＡＮＧ Ｘｉｎｔａｏ" userId="f5a69607-3c73-4172-a63e-2f8eff800f7d" providerId="ADAL" clId="{88E1C888-ABAC-E846-8A43-BD191F8DF39F}" dt="2021-09-20T07:07:40.886" v="2551" actId="478"/>
          <ac:spMkLst>
            <pc:docMk/>
            <pc:sldMk cId="1854875444" sldId="292"/>
            <ac:spMk id="5" creationId="{897D7EED-BD28-D04A-A608-F5E03CAF836C}"/>
          </ac:spMkLst>
        </pc:spChg>
        <pc:spChg chg="mod">
          <ac:chgData name=" ＦＡＮＧ Ｘｉｎｔａｏ" userId="f5a69607-3c73-4172-a63e-2f8eff800f7d" providerId="ADAL" clId="{88E1C888-ABAC-E846-8A43-BD191F8DF39F}" dt="2021-09-20T07:02:39.344" v="2543" actId="108"/>
          <ac:spMkLst>
            <pc:docMk/>
            <pc:sldMk cId="1854875444" sldId="292"/>
            <ac:spMk id="8" creationId="{92FC31B9-34AB-164C-9280-3956E4E848E4}"/>
          </ac:spMkLst>
        </pc:spChg>
        <pc:picChg chg="del">
          <ac:chgData name=" ＦＡＮＧ Ｘｉｎｔａｏ" userId="f5a69607-3c73-4172-a63e-2f8eff800f7d" providerId="ADAL" clId="{88E1C888-ABAC-E846-8A43-BD191F8DF39F}" dt="2021-09-20T07:02:43.113" v="2544" actId="478"/>
          <ac:picMkLst>
            <pc:docMk/>
            <pc:sldMk cId="1854875444" sldId="292"/>
            <ac:picMk id="4" creationId="{3DA4A822-8933-C44D-B72D-0066BE9D1C46}"/>
          </ac:picMkLst>
        </pc:picChg>
        <pc:picChg chg="add mod">
          <ac:chgData name=" ＦＡＮＧ Ｘｉｎｔａｏ" userId="f5a69607-3c73-4172-a63e-2f8eff800f7d" providerId="ADAL" clId="{88E1C888-ABAC-E846-8A43-BD191F8DF39F}" dt="2021-09-20T07:07:54.877" v="2554" actId="167"/>
          <ac:picMkLst>
            <pc:docMk/>
            <pc:sldMk cId="1854875444" sldId="292"/>
            <ac:picMk id="9" creationId="{B6FCB7E2-814F-BD4B-8F39-F4D41A0A8321}"/>
          </ac:picMkLst>
        </pc:picChg>
      </pc:sldChg>
      <pc:sldChg chg="addSp delSp modSp mod">
        <pc:chgData name=" ＦＡＮＧ Ｘｉｎｔａｏ" userId="f5a69607-3c73-4172-a63e-2f8eff800f7d" providerId="ADAL" clId="{88E1C888-ABAC-E846-8A43-BD191F8DF39F}" dt="2021-09-22T07:46:13.930" v="3903" actId="20577"/>
        <pc:sldMkLst>
          <pc:docMk/>
          <pc:sldMk cId="4174256957" sldId="294"/>
        </pc:sldMkLst>
        <pc:spChg chg="mod">
          <ac:chgData name=" ＦＡＮＧ Ｘｉｎｔａｏ" userId="f5a69607-3c73-4172-a63e-2f8eff800f7d" providerId="ADAL" clId="{88E1C888-ABAC-E846-8A43-BD191F8DF39F}" dt="2021-09-20T04:07:54.066" v="1779" actId="20577"/>
          <ac:spMkLst>
            <pc:docMk/>
            <pc:sldMk cId="4174256957" sldId="294"/>
            <ac:spMk id="2" creationId="{7105C60E-B07C-584A-8B67-F96D786A43A7}"/>
          </ac:spMkLst>
        </pc:spChg>
        <pc:spChg chg="del mod">
          <ac:chgData name=" ＦＡＮＧ Ｘｉｎｔａｏ" userId="f5a69607-3c73-4172-a63e-2f8eff800f7d" providerId="ADAL" clId="{88E1C888-ABAC-E846-8A43-BD191F8DF39F}" dt="2021-09-13T02:06:56.699" v="137"/>
          <ac:spMkLst>
            <pc:docMk/>
            <pc:sldMk cId="4174256957" sldId="294"/>
            <ac:spMk id="4" creationId="{2997FBF3-6EF5-DC40-877E-84100D32EBD5}"/>
          </ac:spMkLst>
        </pc:spChg>
        <pc:spChg chg="add mod">
          <ac:chgData name=" ＦＡＮＧ Ｘｉｎｔａｏ" userId="f5a69607-3c73-4172-a63e-2f8eff800f7d" providerId="ADAL" clId="{88E1C888-ABAC-E846-8A43-BD191F8DF39F}" dt="2021-09-22T07:46:13.930" v="3903" actId="20577"/>
          <ac:spMkLst>
            <pc:docMk/>
            <pc:sldMk cId="4174256957" sldId="294"/>
            <ac:spMk id="5" creationId="{2C417C53-2B2D-CD4F-B081-FC3E746EE27E}"/>
          </ac:spMkLst>
        </pc:spChg>
        <pc:spChg chg="add del mod">
          <ac:chgData name=" ＦＡＮＧ Ｘｉｎｔａｏ" userId="f5a69607-3c73-4172-a63e-2f8eff800f7d" providerId="ADAL" clId="{88E1C888-ABAC-E846-8A43-BD191F8DF39F}" dt="2021-09-13T02:07:26.187" v="141" actId="767"/>
          <ac:spMkLst>
            <pc:docMk/>
            <pc:sldMk cId="4174256957" sldId="294"/>
            <ac:spMk id="5" creationId="{C90353D2-6404-CD4D-9616-A41833F561B3}"/>
          </ac:spMkLst>
        </pc:spChg>
        <pc:spChg chg="add del mod">
          <ac:chgData name=" ＦＡＮＧ Ｘｉｎｔａｏ" userId="f5a69607-3c73-4172-a63e-2f8eff800f7d" providerId="ADAL" clId="{88E1C888-ABAC-E846-8A43-BD191F8DF39F}" dt="2021-09-15T05:04:33.965" v="1275" actId="478"/>
          <ac:spMkLst>
            <pc:docMk/>
            <pc:sldMk cId="4174256957" sldId="294"/>
            <ac:spMk id="6" creationId="{C3525BE1-F252-204A-8337-643E1CB397AC}"/>
          </ac:spMkLst>
        </pc:spChg>
        <pc:graphicFrameChg chg="add mod modGraphic">
          <ac:chgData name=" ＦＡＮＧ Ｘｉｎｔａｏ" userId="f5a69607-3c73-4172-a63e-2f8eff800f7d" providerId="ADAL" clId="{88E1C888-ABAC-E846-8A43-BD191F8DF39F}" dt="2021-09-20T04:07:35.991" v="1776" actId="207"/>
          <ac:graphicFrameMkLst>
            <pc:docMk/>
            <pc:sldMk cId="4174256957" sldId="294"/>
            <ac:graphicFrameMk id="4" creationId="{E89C9CEE-C9F3-224C-A908-E09FAC1FBDB5}"/>
          </ac:graphicFrameMkLst>
        </pc:graphicFrameChg>
      </pc:sldChg>
      <pc:sldChg chg="modSp add del mod">
        <pc:chgData name=" ＦＡＮＧ Ｘｉｎｔａｏ" userId="f5a69607-3c73-4172-a63e-2f8eff800f7d" providerId="ADAL" clId="{88E1C888-ABAC-E846-8A43-BD191F8DF39F}" dt="2021-09-22T06:35:09.764" v="3816" actId="2696"/>
        <pc:sldMkLst>
          <pc:docMk/>
          <pc:sldMk cId="843165136" sldId="296"/>
        </pc:sldMkLst>
        <pc:spChg chg="mod">
          <ac:chgData name=" ＦＡＮＧ Ｘｉｎｔａｏ" userId="f5a69607-3c73-4172-a63e-2f8eff800f7d" providerId="ADAL" clId="{88E1C888-ABAC-E846-8A43-BD191F8DF39F}" dt="2021-09-22T06:34:00.916" v="3802" actId="12"/>
          <ac:spMkLst>
            <pc:docMk/>
            <pc:sldMk cId="843165136" sldId="296"/>
            <ac:spMk id="4" creationId="{E79A4B64-359A-2446-8677-4C29C8F213EB}"/>
          </ac:spMkLst>
        </pc:spChg>
      </pc:sldChg>
      <pc:sldChg chg="delSp modSp mod ord">
        <pc:chgData name=" ＦＡＮＧ Ｘｉｎｔａｏ" userId="f5a69607-3c73-4172-a63e-2f8eff800f7d" providerId="ADAL" clId="{88E1C888-ABAC-E846-8A43-BD191F8DF39F}" dt="2021-09-23T06:58:30.138" v="4017" actId="478"/>
        <pc:sldMkLst>
          <pc:docMk/>
          <pc:sldMk cId="3536378391" sldId="297"/>
        </pc:sldMkLst>
        <pc:spChg chg="mod">
          <ac:chgData name=" ＦＡＮＧ Ｘｉｎｔａｏ" userId="f5a69607-3c73-4172-a63e-2f8eff800f7d" providerId="ADAL" clId="{88E1C888-ABAC-E846-8A43-BD191F8DF39F}" dt="2021-09-22T07:42:58.539" v="3882" actId="20577"/>
          <ac:spMkLst>
            <pc:docMk/>
            <pc:sldMk cId="3536378391" sldId="297"/>
            <ac:spMk id="4" creationId="{641B038D-EC1B-2344-B588-23BA2A8386AB}"/>
          </ac:spMkLst>
        </pc:spChg>
        <pc:spChg chg="mod">
          <ac:chgData name=" ＦＡＮＧ Ｘｉｎｔａｏ" userId="f5a69607-3c73-4172-a63e-2f8eff800f7d" providerId="ADAL" clId="{88E1C888-ABAC-E846-8A43-BD191F8DF39F}" dt="2021-09-20T08:27:04.977" v="3268" actId="207"/>
          <ac:spMkLst>
            <pc:docMk/>
            <pc:sldMk cId="3536378391" sldId="297"/>
            <ac:spMk id="5" creationId="{4264A503-7D63-4547-BDCB-7DD0FF600FE1}"/>
          </ac:spMkLst>
        </pc:spChg>
        <pc:spChg chg="mod">
          <ac:chgData name=" ＦＡＮＧ Ｘｉｎｔａｏ" userId="f5a69607-3c73-4172-a63e-2f8eff800f7d" providerId="ADAL" clId="{88E1C888-ABAC-E846-8A43-BD191F8DF39F}" dt="2021-09-23T06:58:24.462" v="4016" actId="14100"/>
          <ac:spMkLst>
            <pc:docMk/>
            <pc:sldMk cId="3536378391" sldId="297"/>
            <ac:spMk id="6" creationId="{6AA830C0-F234-AF41-BAD3-29CA085043DC}"/>
          </ac:spMkLst>
        </pc:spChg>
        <pc:spChg chg="mod">
          <ac:chgData name=" ＦＡＮＧ Ｘｉｎｔａｏ" userId="f5a69607-3c73-4172-a63e-2f8eff800f7d" providerId="ADAL" clId="{88E1C888-ABAC-E846-8A43-BD191F8DF39F}" dt="2021-09-20T08:27:35.023" v="3273" actId="207"/>
          <ac:spMkLst>
            <pc:docMk/>
            <pc:sldMk cId="3536378391" sldId="297"/>
            <ac:spMk id="22" creationId="{1B590A2C-F58C-9B4F-A5D4-61209A05B146}"/>
          </ac:spMkLst>
        </pc:spChg>
        <pc:spChg chg="mod">
          <ac:chgData name=" ＦＡＮＧ Ｘｉｎｔａｏ" userId="f5a69607-3c73-4172-a63e-2f8eff800f7d" providerId="ADAL" clId="{88E1C888-ABAC-E846-8A43-BD191F8DF39F}" dt="2021-09-20T08:27:23.411" v="3272" actId="207"/>
          <ac:spMkLst>
            <pc:docMk/>
            <pc:sldMk cId="3536378391" sldId="297"/>
            <ac:spMk id="24" creationId="{27E2B359-3C4B-5749-A8EF-0B494E3A718A}"/>
          </ac:spMkLst>
        </pc:spChg>
        <pc:spChg chg="mod">
          <ac:chgData name=" ＦＡＮＧ Ｘｉｎｔａｏ" userId="f5a69607-3c73-4172-a63e-2f8eff800f7d" providerId="ADAL" clId="{88E1C888-ABAC-E846-8A43-BD191F8DF39F}" dt="2021-09-20T08:27:08.973" v="3269" actId="207"/>
          <ac:spMkLst>
            <pc:docMk/>
            <pc:sldMk cId="3536378391" sldId="297"/>
            <ac:spMk id="25" creationId="{C1C7B979-9066-224E-B511-70067487CE82}"/>
          </ac:spMkLst>
        </pc:spChg>
        <pc:spChg chg="del mod">
          <ac:chgData name=" ＦＡＮＧ Ｘｉｎｔａｏ" userId="f5a69607-3c73-4172-a63e-2f8eff800f7d" providerId="ADAL" clId="{88E1C888-ABAC-E846-8A43-BD191F8DF39F}" dt="2021-09-23T06:58:30.138" v="4017" actId="478"/>
          <ac:spMkLst>
            <pc:docMk/>
            <pc:sldMk cId="3536378391" sldId="297"/>
            <ac:spMk id="26" creationId="{26CB3C00-DDDD-2946-B381-E3366D1580B6}"/>
          </ac:spMkLst>
        </pc:spChg>
      </pc:sldChg>
      <pc:sldChg chg="modSp mod">
        <pc:chgData name=" ＦＡＮＧ Ｘｉｎｔａｏ" userId="f5a69607-3c73-4172-a63e-2f8eff800f7d" providerId="ADAL" clId="{88E1C888-ABAC-E846-8A43-BD191F8DF39F}" dt="2021-09-21T06:15:38.766" v="3458" actId="20577"/>
        <pc:sldMkLst>
          <pc:docMk/>
          <pc:sldMk cId="1134940727" sldId="298"/>
        </pc:sldMkLst>
        <pc:spChg chg="mod">
          <ac:chgData name=" ＦＡＮＧ Ｘｉｎｔａｏ" userId="f5a69607-3c73-4172-a63e-2f8eff800f7d" providerId="ADAL" clId="{88E1C888-ABAC-E846-8A43-BD191F8DF39F}" dt="2021-09-21T06:15:38.766" v="3458" actId="20577"/>
          <ac:spMkLst>
            <pc:docMk/>
            <pc:sldMk cId="1134940727" sldId="298"/>
            <ac:spMk id="2" creationId="{2AC1705E-C8DA-3149-B89F-04BEE44E2988}"/>
          </ac:spMkLst>
        </pc:spChg>
        <pc:spChg chg="mod">
          <ac:chgData name=" ＦＡＮＧ Ｘｉｎｔａｏ" userId="f5a69607-3c73-4172-a63e-2f8eff800f7d" providerId="ADAL" clId="{88E1C888-ABAC-E846-8A43-BD191F8DF39F}" dt="2021-09-13T02:30:44.948" v="391" actId="15"/>
          <ac:spMkLst>
            <pc:docMk/>
            <pc:sldMk cId="1134940727" sldId="298"/>
            <ac:spMk id="4" creationId="{FD3D7DB2-EAC8-0C40-ADD9-53382626B816}"/>
          </ac:spMkLst>
        </pc:spChg>
      </pc:sldChg>
      <pc:sldChg chg="del">
        <pc:chgData name=" ＦＡＮＧ Ｘｉｎｔａｏ" userId="f5a69607-3c73-4172-a63e-2f8eff800f7d" providerId="ADAL" clId="{88E1C888-ABAC-E846-8A43-BD191F8DF39F}" dt="2021-09-13T02:48:32.640" v="783" actId="2696"/>
        <pc:sldMkLst>
          <pc:docMk/>
          <pc:sldMk cId="2301113523" sldId="318"/>
        </pc:sldMkLst>
      </pc:sldChg>
      <pc:sldChg chg="del">
        <pc:chgData name=" ＦＡＮＧ Ｘｉｎｔａｏ" userId="f5a69607-3c73-4172-a63e-2f8eff800f7d" providerId="ADAL" clId="{88E1C888-ABAC-E846-8A43-BD191F8DF39F}" dt="2021-09-13T02:48:32.640" v="783" actId="2696"/>
        <pc:sldMkLst>
          <pc:docMk/>
          <pc:sldMk cId="1198251673" sldId="319"/>
        </pc:sldMkLst>
      </pc:sldChg>
      <pc:sldChg chg="delSp modSp mod">
        <pc:chgData name=" ＦＡＮＧ Ｘｉｎｔａｏ" userId="f5a69607-3c73-4172-a63e-2f8eff800f7d" providerId="ADAL" clId="{88E1C888-ABAC-E846-8A43-BD191F8DF39F}" dt="2021-09-21T06:18:06.662" v="3471" actId="1076"/>
        <pc:sldMkLst>
          <pc:docMk/>
          <pc:sldMk cId="2689981119" sldId="321"/>
        </pc:sldMkLst>
        <pc:spChg chg="del">
          <ac:chgData name=" ＦＡＮＧ Ｘｉｎｔａｏ" userId="f5a69607-3c73-4172-a63e-2f8eff800f7d" providerId="ADAL" clId="{88E1C888-ABAC-E846-8A43-BD191F8DF39F}" dt="2021-09-21T06:18:02.841" v="3470" actId="478"/>
          <ac:spMkLst>
            <pc:docMk/>
            <pc:sldMk cId="2689981119" sldId="321"/>
            <ac:spMk id="6" creationId="{BFCEB752-19C4-2741-9F03-F9990021C9AB}"/>
          </ac:spMkLst>
        </pc:spChg>
        <pc:graphicFrameChg chg="mod">
          <ac:chgData name=" ＦＡＮＧ Ｘｉｎｔａｏ" userId="f5a69607-3c73-4172-a63e-2f8eff800f7d" providerId="ADAL" clId="{88E1C888-ABAC-E846-8A43-BD191F8DF39F}" dt="2021-09-21T06:18:06.662" v="3471" actId="1076"/>
          <ac:graphicFrameMkLst>
            <pc:docMk/>
            <pc:sldMk cId="2689981119" sldId="321"/>
            <ac:graphicFrameMk id="7" creationId="{BC435127-E38C-2B49-AC42-BDACDBAD73AB}"/>
          </ac:graphicFrameMkLst>
        </pc:graphicFrameChg>
      </pc:sldChg>
      <pc:sldChg chg="delSp modSp del mod">
        <pc:chgData name=" ＦＡＮＧ Ｘｉｎｔａｏ" userId="f5a69607-3c73-4172-a63e-2f8eff800f7d" providerId="ADAL" clId="{88E1C888-ABAC-E846-8A43-BD191F8DF39F}" dt="2021-09-21T06:16:38.332" v="3464" actId="2696"/>
        <pc:sldMkLst>
          <pc:docMk/>
          <pc:sldMk cId="4088641167" sldId="338"/>
        </pc:sldMkLst>
        <pc:spChg chg="del">
          <ac:chgData name=" ＦＡＮＧ Ｘｉｎｔａｏ" userId="f5a69607-3c73-4172-a63e-2f8eff800f7d" providerId="ADAL" clId="{88E1C888-ABAC-E846-8A43-BD191F8DF39F}" dt="2021-09-21T06:16:20.598" v="3462" actId="478"/>
          <ac:spMkLst>
            <pc:docMk/>
            <pc:sldMk cId="4088641167" sldId="338"/>
            <ac:spMk id="6" creationId="{2CAC900B-3F7F-A048-9A6B-6CED9D8D3D79}"/>
          </ac:spMkLst>
        </pc:spChg>
        <pc:graphicFrameChg chg="mod">
          <ac:chgData name=" ＦＡＮＧ Ｘｉｎｔａｏ" userId="f5a69607-3c73-4172-a63e-2f8eff800f7d" providerId="ADAL" clId="{88E1C888-ABAC-E846-8A43-BD191F8DF39F}" dt="2021-09-21T06:16:30.733" v="3463" actId="1076"/>
          <ac:graphicFrameMkLst>
            <pc:docMk/>
            <pc:sldMk cId="4088641167" sldId="338"/>
            <ac:graphicFrameMk id="4" creationId="{D226A5CC-C41C-6740-8DEF-6B011F4B3669}"/>
          </ac:graphicFrameMkLst>
        </pc:graphicFrameChg>
      </pc:sldChg>
      <pc:sldChg chg="del">
        <pc:chgData name=" ＦＡＮＧ Ｘｉｎｔａｏ" userId="f5a69607-3c73-4172-a63e-2f8eff800f7d" providerId="ADAL" clId="{88E1C888-ABAC-E846-8A43-BD191F8DF39F}" dt="2021-09-13T02:48:59.473" v="785" actId="2696"/>
        <pc:sldMkLst>
          <pc:docMk/>
          <pc:sldMk cId="3765152966" sldId="346"/>
        </pc:sldMkLst>
      </pc:sldChg>
      <pc:sldChg chg="del">
        <pc:chgData name=" ＦＡＮＧ Ｘｉｎｔａｏ" userId="f5a69607-3c73-4172-a63e-2f8eff800f7d" providerId="ADAL" clId="{88E1C888-ABAC-E846-8A43-BD191F8DF39F}" dt="2021-09-13T02:48:41.924" v="784" actId="2696"/>
        <pc:sldMkLst>
          <pc:docMk/>
          <pc:sldMk cId="4237916444" sldId="348"/>
        </pc:sldMkLst>
      </pc:sldChg>
      <pc:sldChg chg="del">
        <pc:chgData name=" ＦＡＮＧ Ｘｉｎｔａｏ" userId="f5a69607-3c73-4172-a63e-2f8eff800f7d" providerId="ADAL" clId="{88E1C888-ABAC-E846-8A43-BD191F8DF39F}" dt="2021-09-13T02:48:32.640" v="783" actId="2696"/>
        <pc:sldMkLst>
          <pc:docMk/>
          <pc:sldMk cId="4270133082" sldId="349"/>
        </pc:sldMkLst>
      </pc:sldChg>
      <pc:sldChg chg="del">
        <pc:chgData name=" ＦＡＮＧ Ｘｉｎｔａｏ" userId="f5a69607-3c73-4172-a63e-2f8eff800f7d" providerId="ADAL" clId="{88E1C888-ABAC-E846-8A43-BD191F8DF39F}" dt="2021-09-13T02:50:32.296" v="786" actId="2696"/>
        <pc:sldMkLst>
          <pc:docMk/>
          <pc:sldMk cId="4195309637" sldId="350"/>
        </pc:sldMkLst>
      </pc:sldChg>
      <pc:sldChg chg="delSp mod">
        <pc:chgData name=" ＦＡＮＧ Ｘｉｎｔａｏ" userId="f5a69607-3c73-4172-a63e-2f8eff800f7d" providerId="ADAL" clId="{88E1C888-ABAC-E846-8A43-BD191F8DF39F}" dt="2021-09-21T06:19:26.358" v="3476" actId="478"/>
        <pc:sldMkLst>
          <pc:docMk/>
          <pc:sldMk cId="2784970241" sldId="351"/>
        </pc:sldMkLst>
        <pc:spChg chg="del">
          <ac:chgData name=" ＦＡＮＧ Ｘｉｎｔａｏ" userId="f5a69607-3c73-4172-a63e-2f8eff800f7d" providerId="ADAL" clId="{88E1C888-ABAC-E846-8A43-BD191F8DF39F}" dt="2021-09-21T06:19:26.358" v="3476" actId="478"/>
          <ac:spMkLst>
            <pc:docMk/>
            <pc:sldMk cId="2784970241" sldId="351"/>
            <ac:spMk id="8" creationId="{982C8486-D1DB-E446-85A1-F3FEE59A87A1}"/>
          </ac:spMkLst>
        </pc:spChg>
        <pc:spChg chg="del">
          <ac:chgData name=" ＦＡＮＧ Ｘｉｎｔａｏ" userId="f5a69607-3c73-4172-a63e-2f8eff800f7d" providerId="ADAL" clId="{88E1C888-ABAC-E846-8A43-BD191F8DF39F}" dt="2021-09-21T06:19:24.478" v="3475" actId="478"/>
          <ac:spMkLst>
            <pc:docMk/>
            <pc:sldMk cId="2784970241" sldId="351"/>
            <ac:spMk id="9" creationId="{BFD5C99C-5DEE-684D-A048-37A7817B705E}"/>
          </ac:spMkLst>
        </pc:spChg>
      </pc:sldChg>
      <pc:sldChg chg="delSp modSp mod">
        <pc:chgData name=" ＦＡＮＧ Ｘｉｎｔａｏ" userId="f5a69607-3c73-4172-a63e-2f8eff800f7d" providerId="ADAL" clId="{88E1C888-ABAC-E846-8A43-BD191F8DF39F}" dt="2021-09-21T06:19:50.436" v="3478" actId="1076"/>
        <pc:sldMkLst>
          <pc:docMk/>
          <pc:sldMk cId="3992963441" sldId="353"/>
        </pc:sldMkLst>
        <pc:spChg chg="del">
          <ac:chgData name=" ＦＡＮＧ Ｘｉｎｔａｏ" userId="f5a69607-3c73-4172-a63e-2f8eff800f7d" providerId="ADAL" clId="{88E1C888-ABAC-E846-8A43-BD191F8DF39F}" dt="2021-09-21T06:19:40.365" v="3477" actId="478"/>
          <ac:spMkLst>
            <pc:docMk/>
            <pc:sldMk cId="3992963441" sldId="353"/>
            <ac:spMk id="5" creationId="{1B302267-90C3-4749-BEA8-E42493AC0CB8}"/>
          </ac:spMkLst>
        </pc:spChg>
        <pc:graphicFrameChg chg="mod">
          <ac:chgData name=" ＦＡＮＧ Ｘｉｎｔａｏ" userId="f5a69607-3c73-4172-a63e-2f8eff800f7d" providerId="ADAL" clId="{88E1C888-ABAC-E846-8A43-BD191F8DF39F}" dt="2021-09-21T06:19:50.436" v="3478" actId="1076"/>
          <ac:graphicFrameMkLst>
            <pc:docMk/>
            <pc:sldMk cId="3992963441" sldId="353"/>
            <ac:graphicFrameMk id="6" creationId="{36A3B942-A982-3D43-B6E0-BD82A5F50883}"/>
          </ac:graphicFrameMkLst>
        </pc:graphicFrameChg>
      </pc:sldChg>
      <pc:sldChg chg="del">
        <pc:chgData name=" ＦＡＮＧ Ｘｉｎｔａｏ" userId="f5a69607-3c73-4172-a63e-2f8eff800f7d" providerId="ADAL" clId="{88E1C888-ABAC-E846-8A43-BD191F8DF39F}" dt="2021-09-13T02:50:32.296" v="786" actId="2696"/>
        <pc:sldMkLst>
          <pc:docMk/>
          <pc:sldMk cId="2019343375" sldId="354"/>
        </pc:sldMkLst>
      </pc:sldChg>
      <pc:sldChg chg="del">
        <pc:chgData name=" ＦＡＮＧ Ｘｉｎｔａｏ" userId="f5a69607-3c73-4172-a63e-2f8eff800f7d" providerId="ADAL" clId="{88E1C888-ABAC-E846-8A43-BD191F8DF39F}" dt="2021-09-13T02:50:32.296" v="786" actId="2696"/>
        <pc:sldMkLst>
          <pc:docMk/>
          <pc:sldMk cId="24888095" sldId="355"/>
        </pc:sldMkLst>
      </pc:sldChg>
      <pc:sldChg chg="del">
        <pc:chgData name=" ＦＡＮＧ Ｘｉｎｔａｏ" userId="f5a69607-3c73-4172-a63e-2f8eff800f7d" providerId="ADAL" clId="{88E1C888-ABAC-E846-8A43-BD191F8DF39F}" dt="2021-09-13T02:50:32.296" v="786" actId="2696"/>
        <pc:sldMkLst>
          <pc:docMk/>
          <pc:sldMk cId="1873579372" sldId="356"/>
        </pc:sldMkLst>
      </pc:sldChg>
      <pc:sldChg chg="addSp delSp modSp mod ord">
        <pc:chgData name=" ＦＡＮＧ Ｘｉｎｔａｏ" userId="f5a69607-3c73-4172-a63e-2f8eff800f7d" providerId="ADAL" clId="{88E1C888-ABAC-E846-8A43-BD191F8DF39F}" dt="2021-09-22T07:48:56.292" v="3973" actId="20577"/>
        <pc:sldMkLst>
          <pc:docMk/>
          <pc:sldMk cId="3834671899" sldId="358"/>
        </pc:sldMkLst>
        <pc:spChg chg="mod">
          <ac:chgData name=" ＦＡＮＧ Ｘｉｎｔａｏ" userId="f5a69607-3c73-4172-a63e-2f8eff800f7d" providerId="ADAL" clId="{88E1C888-ABAC-E846-8A43-BD191F8DF39F}" dt="2021-09-22T07:48:56.292" v="3973" actId="20577"/>
          <ac:spMkLst>
            <pc:docMk/>
            <pc:sldMk cId="3834671899" sldId="358"/>
            <ac:spMk id="2" creationId="{6CA51CBF-1CF7-2C4E-A052-82A87C20A5B8}"/>
          </ac:spMkLst>
        </pc:spChg>
        <pc:spChg chg="del mod">
          <ac:chgData name=" ＦＡＮＧ Ｘｉｎｔａｏ" userId="f5a69607-3c73-4172-a63e-2f8eff800f7d" providerId="ADAL" clId="{88E1C888-ABAC-E846-8A43-BD191F8DF39F}" dt="2021-09-20T07:29:56.775" v="2777" actId="478"/>
          <ac:spMkLst>
            <pc:docMk/>
            <pc:sldMk cId="3834671899" sldId="358"/>
            <ac:spMk id="4" creationId="{97966FBB-5165-C84B-9FC8-90AED0C944FD}"/>
          </ac:spMkLst>
        </pc:spChg>
        <pc:spChg chg="del">
          <ac:chgData name=" ＦＡＮＧ Ｘｉｎｔａｏ" userId="f5a69607-3c73-4172-a63e-2f8eff800f7d" providerId="ADAL" clId="{88E1C888-ABAC-E846-8A43-BD191F8DF39F}" dt="2021-09-13T03:01:04.807" v="1106" actId="478"/>
          <ac:spMkLst>
            <pc:docMk/>
            <pc:sldMk cId="3834671899" sldId="358"/>
            <ac:spMk id="5" creationId="{A01F4C86-2415-5A4D-95A2-B235D706340B}"/>
          </ac:spMkLst>
        </pc:spChg>
        <pc:spChg chg="del mod">
          <ac:chgData name=" ＦＡＮＧ Ｘｉｎｔａｏ" userId="f5a69607-3c73-4172-a63e-2f8eff800f7d" providerId="ADAL" clId="{88E1C888-ABAC-E846-8A43-BD191F8DF39F}" dt="2021-09-13T03:01:03.401" v="1105" actId="478"/>
          <ac:spMkLst>
            <pc:docMk/>
            <pc:sldMk cId="3834671899" sldId="358"/>
            <ac:spMk id="6" creationId="{61D934CC-5552-EA41-ABE3-DDEFA14D3247}"/>
          </ac:spMkLst>
        </pc:spChg>
        <pc:spChg chg="add mod">
          <ac:chgData name=" ＦＡＮＧ Ｘｉｎｔａｏ" userId="f5a69607-3c73-4172-a63e-2f8eff800f7d" providerId="ADAL" clId="{88E1C888-ABAC-E846-8A43-BD191F8DF39F}" dt="2021-09-20T07:41:25.734" v="2988" actId="1076"/>
          <ac:spMkLst>
            <pc:docMk/>
            <pc:sldMk cId="3834671899" sldId="358"/>
            <ac:spMk id="7" creationId="{33EC558A-B455-0B4F-821C-A6F11D4520ED}"/>
          </ac:spMkLst>
        </pc:spChg>
        <pc:graphicFrameChg chg="add mod modGraphic">
          <ac:chgData name=" ＦＡＮＧ Ｘｉｎｔａｏ" userId="f5a69607-3c73-4172-a63e-2f8eff800f7d" providerId="ADAL" clId="{88E1C888-ABAC-E846-8A43-BD191F8DF39F}" dt="2021-09-20T07:33:23.848" v="2867" actId="20577"/>
          <ac:graphicFrameMkLst>
            <pc:docMk/>
            <pc:sldMk cId="3834671899" sldId="358"/>
            <ac:graphicFrameMk id="5" creationId="{D7D488F2-1652-114A-89B8-1003660C10B4}"/>
          </ac:graphicFrameMkLst>
        </pc:graphicFrameChg>
        <pc:graphicFrameChg chg="add mod modGraphic">
          <ac:chgData name=" ＦＡＮＧ Ｘｉｎｔａｏ" userId="f5a69607-3c73-4172-a63e-2f8eff800f7d" providerId="ADAL" clId="{88E1C888-ABAC-E846-8A43-BD191F8DF39F}" dt="2021-09-20T07:42:18.988" v="2994" actId="20577"/>
          <ac:graphicFrameMkLst>
            <pc:docMk/>
            <pc:sldMk cId="3834671899" sldId="358"/>
            <ac:graphicFrameMk id="6" creationId="{3B7EDF5C-D8F3-DB40-970C-777559DFA37B}"/>
          </ac:graphicFrameMkLst>
        </pc:graphicFrameChg>
      </pc:sldChg>
      <pc:sldChg chg="addSp modSp add del mod">
        <pc:chgData name=" ＦＡＮＧ Ｘｉｎｔａｏ" userId="f5a69607-3c73-4172-a63e-2f8eff800f7d" providerId="ADAL" clId="{88E1C888-ABAC-E846-8A43-BD191F8DF39F}" dt="2021-09-15T05:10:07.702" v="1295" actId="2696"/>
        <pc:sldMkLst>
          <pc:docMk/>
          <pc:sldMk cId="1528863379" sldId="359"/>
        </pc:sldMkLst>
        <pc:spChg chg="add mod">
          <ac:chgData name=" ＦＡＮＧ Ｘｉｎｔａｏ" userId="f5a69607-3c73-4172-a63e-2f8eff800f7d" providerId="ADAL" clId="{88E1C888-ABAC-E846-8A43-BD191F8DF39F}" dt="2021-09-13T02:59:40.952" v="1077" actId="20577"/>
          <ac:spMkLst>
            <pc:docMk/>
            <pc:sldMk cId="1528863379" sldId="359"/>
            <ac:spMk id="4" creationId="{8459C0A1-41DB-144D-96B2-9B3C811024FD}"/>
          </ac:spMkLst>
        </pc:spChg>
      </pc:sldChg>
      <pc:sldChg chg="add del">
        <pc:chgData name=" ＦＡＮＧ Ｘｉｎｔａｏ" userId="f5a69607-3c73-4172-a63e-2f8eff800f7d" providerId="ADAL" clId="{88E1C888-ABAC-E846-8A43-BD191F8DF39F}" dt="2021-09-15T05:10:07.702" v="1295" actId="2696"/>
        <pc:sldMkLst>
          <pc:docMk/>
          <pc:sldMk cId="4166453159" sldId="360"/>
        </pc:sldMkLst>
      </pc:sldChg>
      <pc:sldChg chg="addSp delSp modSp mod">
        <pc:chgData name=" ＦＡＮＧ Ｘｉｎｔａｏ" userId="f5a69607-3c73-4172-a63e-2f8eff800f7d" providerId="ADAL" clId="{88E1C888-ABAC-E846-8A43-BD191F8DF39F}" dt="2021-09-22T07:51:07.982" v="3974" actId="404"/>
        <pc:sldMkLst>
          <pc:docMk/>
          <pc:sldMk cId="455829792" sldId="361"/>
        </pc:sldMkLst>
        <pc:spChg chg="mod">
          <ac:chgData name=" ＦＡＮＧ Ｘｉｎｔａｏ" userId="f5a69607-3c73-4172-a63e-2f8eff800f7d" providerId="ADAL" clId="{88E1C888-ABAC-E846-8A43-BD191F8DF39F}" dt="2021-09-22T06:34:25.262" v="3808" actId="20577"/>
          <ac:spMkLst>
            <pc:docMk/>
            <pc:sldMk cId="455829792" sldId="361"/>
            <ac:spMk id="2" creationId="{6CA51CBF-1CF7-2C4E-A052-82A87C20A5B8}"/>
          </ac:spMkLst>
        </pc:spChg>
        <pc:spChg chg="mod">
          <ac:chgData name=" ＦＡＮＧ Ｘｉｎｔａｏ" userId="f5a69607-3c73-4172-a63e-2f8eff800f7d" providerId="ADAL" clId="{88E1C888-ABAC-E846-8A43-BD191F8DF39F}" dt="2021-09-22T07:51:07.982" v="3974" actId="404"/>
          <ac:spMkLst>
            <pc:docMk/>
            <pc:sldMk cId="455829792" sldId="361"/>
            <ac:spMk id="4" creationId="{3C8F1BE0-FCA2-8C47-A9C4-BA3AA37FA064}"/>
          </ac:spMkLst>
        </pc:spChg>
        <pc:spChg chg="add del mod">
          <ac:chgData name=" ＦＡＮＧ Ｘｉｎｔａｏ" userId="f5a69607-3c73-4172-a63e-2f8eff800f7d" providerId="ADAL" clId="{88E1C888-ABAC-E846-8A43-BD191F8DF39F}" dt="2021-09-22T06:34:50.619" v="3814" actId="478"/>
          <ac:spMkLst>
            <pc:docMk/>
            <pc:sldMk cId="455829792" sldId="361"/>
            <ac:spMk id="5" creationId="{E584C05F-044A-1B41-A95C-E2C14DCC0C76}"/>
          </ac:spMkLst>
        </pc:spChg>
      </pc:sldChg>
      <pc:sldChg chg="delSp modSp mod">
        <pc:chgData name=" ＦＡＮＧ Ｘｉｎｔａｏ" userId="f5a69607-3c73-4172-a63e-2f8eff800f7d" providerId="ADAL" clId="{88E1C888-ABAC-E846-8A43-BD191F8DF39F}" dt="2021-09-21T06:19:18.702" v="3474" actId="478"/>
        <pc:sldMkLst>
          <pc:docMk/>
          <pc:sldMk cId="1831318354" sldId="362"/>
        </pc:sldMkLst>
        <pc:spChg chg="del mod">
          <ac:chgData name=" ＦＡＮＧ Ｘｉｎｔａｏ" userId="f5a69607-3c73-4172-a63e-2f8eff800f7d" providerId="ADAL" clId="{88E1C888-ABAC-E846-8A43-BD191F8DF39F}" dt="2021-09-21T06:19:18.702" v="3474" actId="478"/>
          <ac:spMkLst>
            <pc:docMk/>
            <pc:sldMk cId="1831318354" sldId="362"/>
            <ac:spMk id="8" creationId="{982C8486-D1DB-E446-85A1-F3FEE59A87A1}"/>
          </ac:spMkLst>
        </pc:spChg>
        <pc:spChg chg="del">
          <ac:chgData name=" ＦＡＮＧ Ｘｉｎｔａｏ" userId="f5a69607-3c73-4172-a63e-2f8eff800f7d" providerId="ADAL" clId="{88E1C888-ABAC-E846-8A43-BD191F8DF39F}" dt="2021-09-21T06:19:11.703" v="3472" actId="478"/>
          <ac:spMkLst>
            <pc:docMk/>
            <pc:sldMk cId="1831318354" sldId="362"/>
            <ac:spMk id="9" creationId="{BFD5C99C-5DEE-684D-A048-37A7817B705E}"/>
          </ac:spMkLst>
        </pc:spChg>
      </pc:sldChg>
      <pc:sldChg chg="del">
        <pc:chgData name=" ＦＡＮＧ Ｘｉｎｔａｏ" userId="f5a69607-3c73-4172-a63e-2f8eff800f7d" providerId="ADAL" clId="{88E1C888-ABAC-E846-8A43-BD191F8DF39F}" dt="2021-09-13T02:50:32.296" v="786" actId="2696"/>
        <pc:sldMkLst>
          <pc:docMk/>
          <pc:sldMk cId="139462902" sldId="363"/>
        </pc:sldMkLst>
      </pc:sldChg>
      <pc:sldChg chg="addSp delSp modSp add mod">
        <pc:chgData name=" ＦＡＮＧ Ｘｉｎｔａｏ" userId="f5a69607-3c73-4172-a63e-2f8eff800f7d" providerId="ADAL" clId="{88E1C888-ABAC-E846-8A43-BD191F8DF39F}" dt="2021-09-21T06:15:14.284" v="3451" actId="20577"/>
        <pc:sldMkLst>
          <pc:docMk/>
          <pc:sldMk cId="1548533103" sldId="364"/>
        </pc:sldMkLst>
        <pc:spChg chg="mod">
          <ac:chgData name=" ＦＡＮＧ Ｘｉｎｔａｏ" userId="f5a69607-3c73-4172-a63e-2f8eff800f7d" providerId="ADAL" clId="{88E1C888-ABAC-E846-8A43-BD191F8DF39F}" dt="2021-09-21T06:15:14.284" v="3451" actId="20577"/>
          <ac:spMkLst>
            <pc:docMk/>
            <pc:sldMk cId="1548533103" sldId="364"/>
            <ac:spMk id="4" creationId="{2997FBF3-6EF5-DC40-877E-84100D32EBD5}"/>
          </ac:spMkLst>
        </pc:spChg>
        <pc:spChg chg="add del mod">
          <ac:chgData name=" ＦＡＮＧ Ｘｉｎｔａｏ" userId="f5a69607-3c73-4172-a63e-2f8eff800f7d" providerId="ADAL" clId="{88E1C888-ABAC-E846-8A43-BD191F8DF39F}" dt="2021-09-13T02:07:33.447" v="143" actId="767"/>
          <ac:spMkLst>
            <pc:docMk/>
            <pc:sldMk cId="1548533103" sldId="364"/>
            <ac:spMk id="5" creationId="{99415151-C4BE-3E4D-B622-1CA0A365CA51}"/>
          </ac:spMkLst>
        </pc:spChg>
      </pc:sldChg>
      <pc:sldChg chg="addSp delSp modSp add mod">
        <pc:chgData name=" ＦＡＮＧ Ｘｉｎｔａｏ" userId="f5a69607-3c73-4172-a63e-2f8eff800f7d" providerId="ADAL" clId="{88E1C888-ABAC-E846-8A43-BD191F8DF39F}" dt="2021-09-21T06:15:48.962" v="3461" actId="20577"/>
        <pc:sldMkLst>
          <pc:docMk/>
          <pc:sldMk cId="2858168365" sldId="365"/>
        </pc:sldMkLst>
        <pc:spChg chg="mod">
          <ac:chgData name=" ＦＡＮＧ Ｘｉｎｔａｏ" userId="f5a69607-3c73-4172-a63e-2f8eff800f7d" providerId="ADAL" clId="{88E1C888-ABAC-E846-8A43-BD191F8DF39F}" dt="2021-09-21T06:15:48.962" v="3461" actId="20577"/>
          <ac:spMkLst>
            <pc:docMk/>
            <pc:sldMk cId="2858168365" sldId="365"/>
            <ac:spMk id="2" creationId="{2AC1705E-C8DA-3149-B89F-04BEE44E2988}"/>
          </ac:spMkLst>
        </pc:spChg>
        <pc:spChg chg="del mod">
          <ac:chgData name=" ＦＡＮＧ Ｘｉｎｔａｏ" userId="f5a69607-3c73-4172-a63e-2f8eff800f7d" providerId="ADAL" clId="{88E1C888-ABAC-E846-8A43-BD191F8DF39F}" dt="2021-09-15T05:06:39.839" v="1285" actId="478"/>
          <ac:spMkLst>
            <pc:docMk/>
            <pc:sldMk cId="2858168365" sldId="365"/>
            <ac:spMk id="4" creationId="{FD3D7DB2-EAC8-0C40-ADD9-53382626B816}"/>
          </ac:spMkLst>
        </pc:spChg>
        <pc:spChg chg="mod">
          <ac:chgData name=" ＦＡＮＧ Ｘｉｎｔａｏ" userId="f5a69607-3c73-4172-a63e-2f8eff800f7d" providerId="ADAL" clId="{88E1C888-ABAC-E846-8A43-BD191F8DF39F}" dt="2021-09-20T06:34:43.050" v="1805" actId="1076"/>
          <ac:spMkLst>
            <pc:docMk/>
            <pc:sldMk cId="2858168365" sldId="365"/>
            <ac:spMk id="5" creationId="{03785E71-BBE2-5A4D-9119-5CC04DC556F2}"/>
          </ac:spMkLst>
        </pc:spChg>
        <pc:spChg chg="add del mod">
          <ac:chgData name=" ＦＡＮＧ Ｘｉｎｔａｏ" userId="f5a69607-3c73-4172-a63e-2f8eff800f7d" providerId="ADAL" clId="{88E1C888-ABAC-E846-8A43-BD191F8DF39F}" dt="2021-09-20T06:45:47.862" v="2128" actId="478"/>
          <ac:spMkLst>
            <pc:docMk/>
            <pc:sldMk cId="2858168365" sldId="365"/>
            <ac:spMk id="6" creationId="{0676D7DC-5740-8A40-87EE-9BB4AE965F42}"/>
          </ac:spMkLst>
        </pc:spChg>
        <pc:spChg chg="add mod">
          <ac:chgData name=" ＦＡＮＧ Ｘｉｎｔａｏ" userId="f5a69607-3c73-4172-a63e-2f8eff800f7d" providerId="ADAL" clId="{88E1C888-ABAC-E846-8A43-BD191F8DF39F}" dt="2021-09-20T06:59:54.970" v="2537"/>
          <ac:spMkLst>
            <pc:docMk/>
            <pc:sldMk cId="2858168365" sldId="365"/>
            <ac:spMk id="7" creationId="{10F8300C-22C3-8D45-A6F1-3C828EC56649}"/>
          </ac:spMkLst>
        </pc:spChg>
      </pc:sldChg>
      <pc:sldChg chg="modSp add del mod">
        <pc:chgData name=" ＦＡＮＧ Ｘｉｎｔａｏ" userId="f5a69607-3c73-4172-a63e-2f8eff800f7d" providerId="ADAL" clId="{88E1C888-ABAC-E846-8A43-BD191F8DF39F}" dt="2021-09-20T04:09:14.207" v="1780" actId="2696"/>
        <pc:sldMkLst>
          <pc:docMk/>
          <pc:sldMk cId="2607059124" sldId="366"/>
        </pc:sldMkLst>
        <pc:spChg chg="mod">
          <ac:chgData name=" ＦＡＮＧ Ｘｉｎｔａｏ" userId="f5a69607-3c73-4172-a63e-2f8eff800f7d" providerId="ADAL" clId="{88E1C888-ABAC-E846-8A43-BD191F8DF39F}" dt="2021-09-13T02:53:41.864" v="793" actId="2711"/>
          <ac:spMkLst>
            <pc:docMk/>
            <pc:sldMk cId="2607059124" sldId="366"/>
            <ac:spMk id="2" creationId="{7105C60E-B07C-584A-8B67-F96D786A43A7}"/>
          </ac:spMkLst>
        </pc:spChg>
        <pc:spChg chg="mod">
          <ac:chgData name=" ＦＡＮＧ Ｘｉｎｔａｏ" userId="f5a69607-3c73-4172-a63e-2f8eff800f7d" providerId="ADAL" clId="{88E1C888-ABAC-E846-8A43-BD191F8DF39F}" dt="2021-09-13T03:35:14.418" v="1258" actId="20577"/>
          <ac:spMkLst>
            <pc:docMk/>
            <pc:sldMk cId="2607059124" sldId="366"/>
            <ac:spMk id="6" creationId="{C3525BE1-F252-204A-8337-643E1CB397AC}"/>
          </ac:spMkLst>
        </pc:spChg>
      </pc:sldChg>
      <pc:sldChg chg="add del">
        <pc:chgData name=" ＦＡＮＧ Ｘｉｎｔａｏ" userId="f5a69607-3c73-4172-a63e-2f8eff800f7d" providerId="ADAL" clId="{88E1C888-ABAC-E846-8A43-BD191F8DF39F}" dt="2021-09-21T04:51:25.296" v="3426" actId="2696"/>
        <pc:sldMkLst>
          <pc:docMk/>
          <pc:sldMk cId="594860291" sldId="367"/>
        </pc:sldMkLst>
      </pc:sldChg>
    </pc:docChg>
  </pc:docChgLst>
  <pc:docChgLst>
    <pc:chgData name="ＦＡＮＧ Ｘｉｎｔａｏ(gr0475vx)" userId="f5a69607-3c73-4172-a63e-2f8eff800f7d" providerId="ADAL" clId="{D9A0F94C-6DE8-544A-8AB0-7AB8E34F2E96}"/>
    <pc:docChg chg="undo custSel addSld delSld modSld sldOrd">
      <pc:chgData name="ＦＡＮＧ Ｘｉｎｔａｏ(gr0475vx)" userId="f5a69607-3c73-4172-a63e-2f8eff800f7d" providerId="ADAL" clId="{D9A0F94C-6DE8-544A-8AB0-7AB8E34F2E96}" dt="2021-04-30T08:44:58.257" v="4652" actId="403"/>
      <pc:docMkLst>
        <pc:docMk/>
      </pc:docMkLst>
      <pc:sldChg chg="modSp mod">
        <pc:chgData name="ＦＡＮＧ Ｘｉｎｔａｏ(gr0475vx)" userId="f5a69607-3c73-4172-a63e-2f8eff800f7d" providerId="ADAL" clId="{D9A0F94C-6DE8-544A-8AB0-7AB8E34F2E96}" dt="2021-04-28T02:19:52.836" v="2622" actId="1076"/>
        <pc:sldMkLst>
          <pc:docMk/>
          <pc:sldMk cId="3527916796" sldId="256"/>
        </pc:sldMkLst>
        <pc:spChg chg="mod">
          <ac:chgData name="ＦＡＮＧ Ｘｉｎｔａｏ(gr0475vx)" userId="f5a69607-3c73-4172-a63e-2f8eff800f7d" providerId="ADAL" clId="{D9A0F94C-6DE8-544A-8AB0-7AB8E34F2E96}" dt="2021-04-28T02:19:52.836" v="2622" actId="1076"/>
          <ac:spMkLst>
            <pc:docMk/>
            <pc:sldMk cId="3527916796" sldId="256"/>
            <ac:spMk id="2" creationId="{C09F0BFF-3663-0E4B-A023-6B2E72947AE0}"/>
          </ac:spMkLst>
        </pc:spChg>
        <pc:spChg chg="mod">
          <ac:chgData name="ＦＡＮＧ Ｘｉｎｔａｏ(gr0475vx)" userId="f5a69607-3c73-4172-a63e-2f8eff800f7d" providerId="ADAL" clId="{D9A0F94C-6DE8-544A-8AB0-7AB8E34F2E96}" dt="2021-04-24T12:02:46.686" v="16" actId="20577"/>
          <ac:spMkLst>
            <pc:docMk/>
            <pc:sldMk cId="3527916796" sldId="256"/>
            <ac:spMk id="8" creationId="{B013F1E0-8EFF-3D49-B889-08681EED31DD}"/>
          </ac:spMkLst>
        </pc:spChg>
      </pc:sldChg>
      <pc:sldChg chg="modSp mod">
        <pc:chgData name="ＦＡＮＧ Ｘｉｎｔａｏ(gr0475vx)" userId="f5a69607-3c73-4172-a63e-2f8eff800f7d" providerId="ADAL" clId="{D9A0F94C-6DE8-544A-8AB0-7AB8E34F2E96}" dt="2021-04-26T00:00:02.485" v="1467" actId="2711"/>
        <pc:sldMkLst>
          <pc:docMk/>
          <pc:sldMk cId="74261509" sldId="280"/>
        </pc:sldMkLst>
        <pc:spChg chg="mod">
          <ac:chgData name="ＦＡＮＧ Ｘｉｎｔａｏ(gr0475vx)" userId="f5a69607-3c73-4172-a63e-2f8eff800f7d" providerId="ADAL" clId="{D9A0F94C-6DE8-544A-8AB0-7AB8E34F2E96}" dt="2021-04-25T23:59:40.744" v="1453" actId="20577"/>
          <ac:spMkLst>
            <pc:docMk/>
            <pc:sldMk cId="74261509" sldId="280"/>
            <ac:spMk id="4" creationId="{D68AB636-A49F-4B02-97EA-0C34307BC002}"/>
          </ac:spMkLst>
        </pc:spChg>
        <pc:spChg chg="mod">
          <ac:chgData name="ＦＡＮＧ Ｘｉｎｔａｏ(gr0475vx)" userId="f5a69607-3c73-4172-a63e-2f8eff800f7d" providerId="ADAL" clId="{D9A0F94C-6DE8-544A-8AB0-7AB8E34F2E96}" dt="2021-04-26T00:00:02.485" v="1467" actId="2711"/>
          <ac:spMkLst>
            <pc:docMk/>
            <pc:sldMk cId="74261509" sldId="280"/>
            <ac:spMk id="5" creationId="{4E6CA517-B0C2-4EA7-BFB7-4EA564F16D3A}"/>
          </ac:spMkLst>
        </pc:spChg>
      </pc:sldChg>
      <pc:sldChg chg="modSp mod">
        <pc:chgData name="ＦＡＮＧ Ｘｉｎｔａｏ(gr0475vx)" userId="f5a69607-3c73-4172-a63e-2f8eff800f7d" providerId="ADAL" clId="{D9A0F94C-6DE8-544A-8AB0-7AB8E34F2E96}" dt="2021-04-29T05:42:54.872" v="2787" actId="58"/>
        <pc:sldMkLst>
          <pc:docMk/>
          <pc:sldMk cId="2675568392" sldId="283"/>
        </pc:sldMkLst>
        <pc:spChg chg="mod">
          <ac:chgData name="ＦＡＮＧ Ｘｉｎｔａｏ(gr0475vx)" userId="f5a69607-3c73-4172-a63e-2f8eff800f7d" providerId="ADAL" clId="{D9A0F94C-6DE8-544A-8AB0-7AB8E34F2E96}" dt="2021-04-29T05:42:54.872" v="2787" actId="58"/>
          <ac:spMkLst>
            <pc:docMk/>
            <pc:sldMk cId="2675568392" sldId="283"/>
            <ac:spMk id="11" creationId="{1F43357B-B462-D847-BDC3-79AB9AA4B4E4}"/>
          </ac:spMkLst>
        </pc:spChg>
        <pc:graphicFrameChg chg="mod modGraphic">
          <ac:chgData name="ＦＡＮＧ Ｘｉｎｔａｏ(gr0475vx)" userId="f5a69607-3c73-4172-a63e-2f8eff800f7d" providerId="ADAL" clId="{D9A0F94C-6DE8-544A-8AB0-7AB8E34F2E96}" dt="2021-04-29T05:39:31.746" v="2755" actId="20577"/>
          <ac:graphicFrameMkLst>
            <pc:docMk/>
            <pc:sldMk cId="2675568392" sldId="283"/>
            <ac:graphicFrameMk id="4" creationId="{D226A5CC-C41C-6740-8DEF-6B011F4B3669}"/>
          </ac:graphicFrameMkLst>
        </pc:graphicFrameChg>
      </pc:sldChg>
      <pc:sldChg chg="modSp mod ord">
        <pc:chgData name="ＦＡＮＧ Ｘｉｎｔａｏ(gr0475vx)" userId="f5a69607-3c73-4172-a63e-2f8eff800f7d" providerId="ADAL" clId="{D9A0F94C-6DE8-544A-8AB0-7AB8E34F2E96}" dt="2021-04-30T05:57:51.906" v="4651" actId="20577"/>
        <pc:sldMkLst>
          <pc:docMk/>
          <pc:sldMk cId="2621240240" sldId="295"/>
        </pc:sldMkLst>
        <pc:spChg chg="mod">
          <ac:chgData name="ＦＡＮＧ Ｘｉｎｔａｏ(gr0475vx)" userId="f5a69607-3c73-4172-a63e-2f8eff800f7d" providerId="ADAL" clId="{D9A0F94C-6DE8-544A-8AB0-7AB8E34F2E96}" dt="2021-04-30T05:57:51.906" v="4651" actId="20577"/>
          <ac:spMkLst>
            <pc:docMk/>
            <pc:sldMk cId="2621240240" sldId="295"/>
            <ac:spMk id="4" creationId="{3C8F1BE0-FCA2-8C47-A9C4-BA3AA37FA064}"/>
          </ac:spMkLst>
        </pc:spChg>
      </pc:sldChg>
      <pc:sldChg chg="del">
        <pc:chgData name="ＦＡＮＧ Ｘｉｎｔａｏ(gr0475vx)" userId="f5a69607-3c73-4172-a63e-2f8eff800f7d" providerId="ADAL" clId="{D9A0F94C-6DE8-544A-8AB0-7AB8E34F2E96}" dt="2021-04-28T01:52:46.271" v="2359" actId="2696"/>
        <pc:sldMkLst>
          <pc:docMk/>
          <pc:sldMk cId="843165136" sldId="296"/>
        </pc:sldMkLst>
      </pc:sldChg>
      <pc:sldChg chg="modSp">
        <pc:chgData name="ＦＡＮＧ Ｘｉｎｔａｏ(gr0475vx)" userId="f5a69607-3c73-4172-a63e-2f8eff800f7d" providerId="ADAL" clId="{D9A0F94C-6DE8-544A-8AB0-7AB8E34F2E96}" dt="2021-04-25T23:50:42.064" v="1357" actId="20578"/>
        <pc:sldMkLst>
          <pc:docMk/>
          <pc:sldMk cId="3536378391" sldId="297"/>
        </pc:sldMkLst>
        <pc:spChg chg="mod">
          <ac:chgData name="ＦＡＮＧ Ｘｉｎｔａｏ(gr0475vx)" userId="f5a69607-3c73-4172-a63e-2f8eff800f7d" providerId="ADAL" clId="{D9A0F94C-6DE8-544A-8AB0-7AB8E34F2E96}" dt="2021-04-25T23:50:38.054" v="1356" actId="20578"/>
          <ac:spMkLst>
            <pc:docMk/>
            <pc:sldMk cId="3536378391" sldId="297"/>
            <ac:spMk id="11" creationId="{A48B644B-0C89-BC47-A31F-E69C312924BB}"/>
          </ac:spMkLst>
        </pc:spChg>
        <pc:spChg chg="mod">
          <ac:chgData name="ＦＡＮＧ Ｘｉｎｔａｏ(gr0475vx)" userId="f5a69607-3c73-4172-a63e-2f8eff800f7d" providerId="ADAL" clId="{D9A0F94C-6DE8-544A-8AB0-7AB8E34F2E96}" dt="2021-04-25T23:50:38.054" v="1356" actId="20578"/>
          <ac:spMkLst>
            <pc:docMk/>
            <pc:sldMk cId="3536378391" sldId="297"/>
            <ac:spMk id="13" creationId="{5EDE1651-3E14-A849-A467-D7D5D4556A09}"/>
          </ac:spMkLst>
        </pc:spChg>
        <pc:spChg chg="mod">
          <ac:chgData name="ＦＡＮＧ Ｘｉｎｔａｏ(gr0475vx)" userId="f5a69607-3c73-4172-a63e-2f8eff800f7d" providerId="ADAL" clId="{D9A0F94C-6DE8-544A-8AB0-7AB8E34F2E96}" dt="2021-04-25T23:50:42.064" v="1357" actId="20578"/>
          <ac:spMkLst>
            <pc:docMk/>
            <pc:sldMk cId="3536378391" sldId="297"/>
            <ac:spMk id="22" creationId="{1B590A2C-F58C-9B4F-A5D4-61209A05B146}"/>
          </ac:spMkLst>
        </pc:spChg>
        <pc:grpChg chg="mod">
          <ac:chgData name="ＦＡＮＧ Ｘｉｎｔａｏ(gr0475vx)" userId="f5a69607-3c73-4172-a63e-2f8eff800f7d" providerId="ADAL" clId="{D9A0F94C-6DE8-544A-8AB0-7AB8E34F2E96}" dt="2021-04-25T23:50:38.054" v="1356" actId="20578"/>
          <ac:grpSpMkLst>
            <pc:docMk/>
            <pc:sldMk cId="3536378391" sldId="297"/>
            <ac:grpSpMk id="23" creationId="{83C8DEEB-E232-A147-BA41-8C4562D09408}"/>
          </ac:grpSpMkLst>
        </pc:grpChg>
        <pc:cxnChg chg="mod">
          <ac:chgData name="ＦＡＮＧ Ｘｉｎｔａｏ(gr0475vx)" userId="f5a69607-3c73-4172-a63e-2f8eff800f7d" providerId="ADAL" clId="{D9A0F94C-6DE8-544A-8AB0-7AB8E34F2E96}" dt="2021-04-25T23:50:38.054" v="1356" actId="20578"/>
          <ac:cxnSpMkLst>
            <pc:docMk/>
            <pc:sldMk cId="3536378391" sldId="297"/>
            <ac:cxnSpMk id="8" creationId="{005C16EA-6E2B-2549-8B6F-7AAB1F78505D}"/>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0" creationId="{EC845E69-7A75-9248-B4F2-6ACD9B7DD787}"/>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5" creationId="{961C46EA-66EF-6D4A-BE33-66158D77C213}"/>
          </ac:cxnSpMkLst>
        </pc:cxnChg>
        <pc:cxnChg chg="mod">
          <ac:chgData name="ＦＡＮＧ Ｘｉｎｔａｏ(gr0475vx)" userId="f5a69607-3c73-4172-a63e-2f8eff800f7d" providerId="ADAL" clId="{D9A0F94C-6DE8-544A-8AB0-7AB8E34F2E96}" dt="2021-04-25T23:50:38.054" v="1356" actId="20578"/>
          <ac:cxnSpMkLst>
            <pc:docMk/>
            <pc:sldMk cId="3536378391" sldId="297"/>
            <ac:cxnSpMk id="19" creationId="{83A2AEB1-E32F-A943-A978-73391A638800}"/>
          </ac:cxnSpMkLst>
        </pc:cxnChg>
      </pc:sldChg>
      <pc:sldChg chg="del">
        <pc:chgData name="ＦＡＮＧ Ｘｉｎｔａｏ(gr0475vx)" userId="f5a69607-3c73-4172-a63e-2f8eff800f7d" providerId="ADAL" clId="{D9A0F94C-6DE8-544A-8AB0-7AB8E34F2E96}" dt="2021-04-28T01:52:54.615" v="2360" actId="2696"/>
        <pc:sldMkLst>
          <pc:docMk/>
          <pc:sldMk cId="3577078846" sldId="299"/>
        </pc:sldMkLst>
      </pc:sldChg>
      <pc:sldChg chg="del">
        <pc:chgData name="ＦＡＮＧ Ｘｉｎｔａｏ(gr0475vx)" userId="f5a69607-3c73-4172-a63e-2f8eff800f7d" providerId="ADAL" clId="{D9A0F94C-6DE8-544A-8AB0-7AB8E34F2E96}" dt="2021-04-28T01:52:46.271" v="2359" actId="2696"/>
        <pc:sldMkLst>
          <pc:docMk/>
          <pc:sldMk cId="1625447358" sldId="301"/>
        </pc:sldMkLst>
      </pc:sldChg>
      <pc:sldChg chg="del">
        <pc:chgData name="ＦＡＮＧ Ｘｉｎｔａｏ(gr0475vx)" userId="f5a69607-3c73-4172-a63e-2f8eff800f7d" providerId="ADAL" clId="{D9A0F94C-6DE8-544A-8AB0-7AB8E34F2E96}" dt="2021-04-28T01:52:46.271" v="2359" actId="2696"/>
        <pc:sldMkLst>
          <pc:docMk/>
          <pc:sldMk cId="364124817" sldId="304"/>
        </pc:sldMkLst>
      </pc:sldChg>
      <pc:sldChg chg="addSp delSp modSp del">
        <pc:chgData name="ＦＡＮＧ Ｘｉｎｔａｏ(gr0475vx)" userId="f5a69607-3c73-4172-a63e-2f8eff800f7d" providerId="ADAL" clId="{D9A0F94C-6DE8-544A-8AB0-7AB8E34F2E96}" dt="2021-04-28T01:52:46.271" v="2359" actId="2696"/>
        <pc:sldMkLst>
          <pc:docMk/>
          <pc:sldMk cId="494960933" sldId="305"/>
        </pc:sldMkLst>
        <pc:spChg chg="add del mod">
          <ac:chgData name="ＦＡＮＧ Ｘｉｎｔａｏ(gr0475vx)" userId="f5a69607-3c73-4172-a63e-2f8eff800f7d" providerId="ADAL" clId="{D9A0F94C-6DE8-544A-8AB0-7AB8E34F2E96}" dt="2021-04-24T23:29:14.223" v="19" actId="767"/>
          <ac:spMkLst>
            <pc:docMk/>
            <pc:sldMk cId="494960933" sldId="305"/>
            <ac:spMk id="6" creationId="{7BC33565-DA8E-5248-820F-5507FFBB68CE}"/>
          </ac:spMkLst>
        </pc:spChg>
      </pc:sldChg>
      <pc:sldChg chg="addSp modSp add mod">
        <pc:chgData name="ＦＡＮＧ Ｘｉｎｔａｏ(gr0475vx)" userId="f5a69607-3c73-4172-a63e-2f8eff800f7d" providerId="ADAL" clId="{D9A0F94C-6DE8-544A-8AB0-7AB8E34F2E96}" dt="2021-04-26T10:25:15.967" v="2129" actId="20577"/>
        <pc:sldMkLst>
          <pc:docMk/>
          <pc:sldMk cId="1762799392" sldId="306"/>
        </pc:sldMkLst>
        <pc:spChg chg="mod">
          <ac:chgData name="ＦＡＮＧ Ｘｉｎｔａｏ(gr0475vx)" userId="f5a69607-3c73-4172-a63e-2f8eff800f7d" providerId="ADAL" clId="{D9A0F94C-6DE8-544A-8AB0-7AB8E34F2E96}" dt="2021-04-25T01:26:48.349" v="1254" actId="2711"/>
          <ac:spMkLst>
            <pc:docMk/>
            <pc:sldMk cId="1762799392" sldId="306"/>
            <ac:spMk id="2" creationId="{6CA51CBF-1CF7-2C4E-A052-82A87C20A5B8}"/>
          </ac:spMkLst>
        </pc:spChg>
        <pc:spChg chg="mod">
          <ac:chgData name="ＦＡＮＧ Ｘｉｎｔａｏ(gr0475vx)" userId="f5a69607-3c73-4172-a63e-2f8eff800f7d" providerId="ADAL" clId="{D9A0F94C-6DE8-544A-8AB0-7AB8E34F2E96}" dt="2021-04-26T10:25:15.967" v="2129" actId="20577"/>
          <ac:spMkLst>
            <pc:docMk/>
            <pc:sldMk cId="1762799392" sldId="306"/>
            <ac:spMk id="4" creationId="{3C8F1BE0-FCA2-8C47-A9C4-BA3AA37FA064}"/>
          </ac:spMkLst>
        </pc:spChg>
        <pc:spChg chg="add mod">
          <ac:chgData name="ＦＡＮＧ Ｘｉｎｔａｏ(gr0475vx)" userId="f5a69607-3c73-4172-a63e-2f8eff800f7d" providerId="ADAL" clId="{D9A0F94C-6DE8-544A-8AB0-7AB8E34F2E96}" dt="2021-04-25T23:56:25.394" v="1380" actId="1076"/>
          <ac:spMkLst>
            <pc:docMk/>
            <pc:sldMk cId="1762799392" sldId="306"/>
            <ac:spMk id="5" creationId="{F34694AF-D037-1646-B905-F7BD05CCC1C4}"/>
          </ac:spMkLst>
        </pc:spChg>
      </pc:sldChg>
      <pc:sldChg chg="delSp modSp add mod ord">
        <pc:chgData name="ＦＡＮＧ Ｘｉｎｔａｏ(gr0475vx)" userId="f5a69607-3c73-4172-a63e-2f8eff800f7d" providerId="ADAL" clId="{D9A0F94C-6DE8-544A-8AB0-7AB8E34F2E96}" dt="2021-04-29T06:55:30.775" v="3653" actId="20577"/>
        <pc:sldMkLst>
          <pc:docMk/>
          <pc:sldMk cId="2121512752" sldId="307"/>
        </pc:sldMkLst>
        <pc:spChg chg="mod">
          <ac:chgData name="ＦＡＮＧ Ｘｉｎｔａｏ(gr0475vx)" userId="f5a69607-3c73-4172-a63e-2f8eff800f7d" providerId="ADAL" clId="{D9A0F94C-6DE8-544A-8AB0-7AB8E34F2E96}" dt="2021-04-25T23:51:13.642" v="1368" actId="20577"/>
          <ac:spMkLst>
            <pc:docMk/>
            <pc:sldMk cId="2121512752" sldId="307"/>
            <ac:spMk id="2" creationId="{6CA51CBF-1CF7-2C4E-A052-82A87C20A5B8}"/>
          </ac:spMkLst>
        </pc:spChg>
        <pc:spChg chg="mod">
          <ac:chgData name="ＦＡＮＧ Ｘｉｎｔａｏ(gr0475vx)" userId="f5a69607-3c73-4172-a63e-2f8eff800f7d" providerId="ADAL" clId="{D9A0F94C-6DE8-544A-8AB0-7AB8E34F2E96}" dt="2021-04-29T06:55:30.775" v="3653" actId="20577"/>
          <ac:spMkLst>
            <pc:docMk/>
            <pc:sldMk cId="2121512752" sldId="307"/>
            <ac:spMk id="4" creationId="{3C8F1BE0-FCA2-8C47-A9C4-BA3AA37FA064}"/>
          </ac:spMkLst>
        </pc:spChg>
        <pc:spChg chg="del">
          <ac:chgData name="ＦＡＮＧ Ｘｉｎｔａｏ(gr0475vx)" userId="f5a69607-3c73-4172-a63e-2f8eff800f7d" providerId="ADAL" clId="{D9A0F94C-6DE8-544A-8AB0-7AB8E34F2E96}" dt="2021-04-25T00:07:30.299" v="743" actId="478"/>
          <ac:spMkLst>
            <pc:docMk/>
            <pc:sldMk cId="2121512752" sldId="307"/>
            <ac:spMk id="5" creationId="{F34694AF-D037-1646-B905-F7BD05CCC1C4}"/>
          </ac:spMkLst>
        </pc:spChg>
      </pc:sldChg>
      <pc:sldChg chg="addSp delSp modSp add mod">
        <pc:chgData name="ＦＡＮＧ Ｘｉｎｔａｏ(gr0475vx)" userId="f5a69607-3c73-4172-a63e-2f8eff800f7d" providerId="ADAL" clId="{D9A0F94C-6DE8-544A-8AB0-7AB8E34F2E96}" dt="2021-04-25T01:20:49.758" v="1162" actId="20577"/>
        <pc:sldMkLst>
          <pc:docMk/>
          <pc:sldMk cId="3830767493" sldId="308"/>
        </pc:sldMkLst>
        <pc:spChg chg="mod">
          <ac:chgData name="ＦＡＮＧ Ｘｉｎｔａｏ(gr0475vx)" userId="f5a69607-3c73-4172-a63e-2f8eff800f7d" providerId="ADAL" clId="{D9A0F94C-6DE8-544A-8AB0-7AB8E34F2E96}" dt="2021-04-25T01:20:49.758" v="1162" actId="20577"/>
          <ac:spMkLst>
            <pc:docMk/>
            <pc:sldMk cId="3830767493" sldId="308"/>
            <ac:spMk id="2" creationId="{6CA51CBF-1CF7-2C4E-A052-82A87C20A5B8}"/>
          </ac:spMkLst>
        </pc:spChg>
        <pc:spChg chg="mod">
          <ac:chgData name="ＦＡＮＧ Ｘｉｎｔａｏ(gr0475vx)" userId="f5a69607-3c73-4172-a63e-2f8eff800f7d" providerId="ADAL" clId="{D9A0F94C-6DE8-544A-8AB0-7AB8E34F2E96}" dt="2021-04-25T01:17:13.505" v="1149" actId="20577"/>
          <ac:spMkLst>
            <pc:docMk/>
            <pc:sldMk cId="3830767493" sldId="308"/>
            <ac:spMk id="4" creationId="{3C8F1BE0-FCA2-8C47-A9C4-BA3AA37FA064}"/>
          </ac:spMkLst>
        </pc:spChg>
        <pc:spChg chg="del">
          <ac:chgData name="ＦＡＮＧ Ｘｉｎｔａｏ(gr0475vx)" userId="f5a69607-3c73-4172-a63e-2f8eff800f7d" providerId="ADAL" clId="{D9A0F94C-6DE8-544A-8AB0-7AB8E34F2E96}" dt="2021-04-25T00:07:25.322" v="742" actId="478"/>
          <ac:spMkLst>
            <pc:docMk/>
            <pc:sldMk cId="3830767493" sldId="308"/>
            <ac:spMk id="5" creationId="{F34694AF-D037-1646-B905-F7BD05CCC1C4}"/>
          </ac:spMkLst>
        </pc:spChg>
        <pc:spChg chg="add del mod">
          <ac:chgData name="ＦＡＮＧ Ｘｉｎｔａｏ(gr0475vx)" userId="f5a69607-3c73-4172-a63e-2f8eff800f7d" providerId="ADAL" clId="{D9A0F94C-6DE8-544A-8AB0-7AB8E34F2E96}" dt="2021-04-25T00:06:52.172" v="735" actId="478"/>
          <ac:spMkLst>
            <pc:docMk/>
            <pc:sldMk cId="3830767493" sldId="308"/>
            <ac:spMk id="6" creationId="{2F16C685-6AFA-214B-9A6C-928B04020754}"/>
          </ac:spMkLst>
        </pc:spChg>
      </pc:sldChg>
      <pc:sldChg chg="addSp delSp modSp add mod">
        <pc:chgData name="ＦＡＮＧ Ｘｉｎｔａｏ(gr0475vx)" userId="f5a69607-3c73-4172-a63e-2f8eff800f7d" providerId="ADAL" clId="{D9A0F94C-6DE8-544A-8AB0-7AB8E34F2E96}" dt="2021-04-29T06:35:22.154" v="3431" actId="478"/>
        <pc:sldMkLst>
          <pc:docMk/>
          <pc:sldMk cId="4201324017" sldId="309"/>
        </pc:sldMkLst>
        <pc:spChg chg="mod">
          <ac:chgData name="ＦＡＮＧ Ｘｉｎｔａｏ(gr0475vx)" userId="f5a69607-3c73-4172-a63e-2f8eff800f7d" providerId="ADAL" clId="{D9A0F94C-6DE8-544A-8AB0-7AB8E34F2E96}" dt="2021-04-25T01:21:17.144" v="1178" actId="20577"/>
          <ac:spMkLst>
            <pc:docMk/>
            <pc:sldMk cId="4201324017" sldId="309"/>
            <ac:spMk id="2" creationId="{6CA51CBF-1CF7-2C4E-A052-82A87C20A5B8}"/>
          </ac:spMkLst>
        </pc:spChg>
        <pc:spChg chg="mod">
          <ac:chgData name="ＦＡＮＧ Ｘｉｎｔａｏ(gr0475vx)" userId="f5a69607-3c73-4172-a63e-2f8eff800f7d" providerId="ADAL" clId="{D9A0F94C-6DE8-544A-8AB0-7AB8E34F2E96}" dt="2021-04-26T10:53:39.934" v="2141" actId="20577"/>
          <ac:spMkLst>
            <pc:docMk/>
            <pc:sldMk cId="4201324017" sldId="309"/>
            <ac:spMk id="4" creationId="{3C8F1BE0-FCA2-8C47-A9C4-BA3AA37FA064}"/>
          </ac:spMkLst>
        </pc:spChg>
        <pc:spChg chg="add del mod">
          <ac:chgData name="ＦＡＮＧ Ｘｉｎｔａｏ(gr0475vx)" userId="f5a69607-3c73-4172-a63e-2f8eff800f7d" providerId="ADAL" clId="{D9A0F94C-6DE8-544A-8AB0-7AB8E34F2E96}" dt="2021-04-29T06:35:22.154" v="3431" actId="478"/>
          <ac:spMkLst>
            <pc:docMk/>
            <pc:sldMk cId="4201324017" sldId="309"/>
            <ac:spMk id="5" creationId="{5C19C909-7D78-434B-A860-9297AA19D621}"/>
          </ac:spMkLst>
        </pc:spChg>
      </pc:sldChg>
      <pc:sldChg chg="modSp add mod">
        <pc:chgData name="ＦＡＮＧ Ｘｉｎｔａｏ(gr0475vx)" userId="f5a69607-3c73-4172-a63e-2f8eff800f7d" providerId="ADAL" clId="{D9A0F94C-6DE8-544A-8AB0-7AB8E34F2E96}" dt="2021-04-25T01:26:55.158" v="1255" actId="2711"/>
        <pc:sldMkLst>
          <pc:docMk/>
          <pc:sldMk cId="1880286570" sldId="310"/>
        </pc:sldMkLst>
        <pc:spChg chg="mod">
          <ac:chgData name="ＦＡＮＧ Ｘｉｎｔａｏ(gr0475vx)" userId="f5a69607-3c73-4172-a63e-2f8eff800f7d" providerId="ADAL" clId="{D9A0F94C-6DE8-544A-8AB0-7AB8E34F2E96}" dt="2021-04-25T01:26:55.158" v="1255" actId="2711"/>
          <ac:spMkLst>
            <pc:docMk/>
            <pc:sldMk cId="1880286570" sldId="310"/>
            <ac:spMk id="2" creationId="{6CA51CBF-1CF7-2C4E-A052-82A87C20A5B8}"/>
          </ac:spMkLst>
        </pc:spChg>
      </pc:sldChg>
      <pc:sldChg chg="addSp delSp modSp add mod">
        <pc:chgData name="ＦＡＮＧ Ｘｉｎｔａｏ(gr0475vx)" userId="f5a69607-3c73-4172-a63e-2f8eff800f7d" providerId="ADAL" clId="{D9A0F94C-6DE8-544A-8AB0-7AB8E34F2E96}" dt="2021-04-26T11:50:59.128" v="2358" actId="1076"/>
        <pc:sldMkLst>
          <pc:docMk/>
          <pc:sldMk cId="1380849006" sldId="311"/>
        </pc:sldMkLst>
        <pc:spChg chg="mod">
          <ac:chgData name="ＦＡＮＧ Ｘｉｎｔａｏ(gr0475vx)" userId="f5a69607-3c73-4172-a63e-2f8eff800f7d" providerId="ADAL" clId="{D9A0F94C-6DE8-544A-8AB0-7AB8E34F2E96}" dt="2021-04-25T23:51:44.344" v="1373" actId="2711"/>
          <ac:spMkLst>
            <pc:docMk/>
            <pc:sldMk cId="1380849006" sldId="311"/>
            <ac:spMk id="2" creationId="{6CA51CBF-1CF7-2C4E-A052-82A87C20A5B8}"/>
          </ac:spMkLst>
        </pc:spChg>
        <pc:spChg chg="del">
          <ac:chgData name="ＦＡＮＧ Ｘｉｎｔａｏ(gr0475vx)" userId="f5a69607-3c73-4172-a63e-2f8eff800f7d" providerId="ADAL" clId="{D9A0F94C-6DE8-544A-8AB0-7AB8E34F2E96}" dt="2021-04-25T23:23:41.788" v="1349" actId="478"/>
          <ac:spMkLst>
            <pc:docMk/>
            <pc:sldMk cId="1380849006" sldId="311"/>
            <ac:spMk id="4" creationId="{3C8F1BE0-FCA2-8C47-A9C4-BA3AA37FA064}"/>
          </ac:spMkLst>
        </pc:spChg>
        <pc:picChg chg="add mod">
          <ac:chgData name="ＦＡＮＧ Ｘｉｎｔａｏ(gr0475vx)" userId="f5a69607-3c73-4172-a63e-2f8eff800f7d" providerId="ADAL" clId="{D9A0F94C-6DE8-544A-8AB0-7AB8E34F2E96}" dt="2021-04-26T11:50:59.128" v="2358" actId="1076"/>
          <ac:picMkLst>
            <pc:docMk/>
            <pc:sldMk cId="1380849006" sldId="311"/>
            <ac:picMk id="6" creationId="{2D88F33C-3A71-E24D-8843-24918AE6BEDC}"/>
          </ac:picMkLst>
        </pc:picChg>
      </pc:sldChg>
      <pc:sldChg chg="modSp add mod">
        <pc:chgData name="ＦＡＮＧ Ｘｉｎｔａｏ(gr0475vx)" userId="f5a69607-3c73-4172-a63e-2f8eff800f7d" providerId="ADAL" clId="{D9A0F94C-6DE8-544A-8AB0-7AB8E34F2E96}" dt="2021-04-26T00:00:44.423" v="1493" actId="2711"/>
        <pc:sldMkLst>
          <pc:docMk/>
          <pc:sldMk cId="207681225" sldId="312"/>
        </pc:sldMkLst>
        <pc:spChg chg="mod">
          <ac:chgData name="ＦＡＮＧ Ｘｉｎｔａｏ(gr0475vx)" userId="f5a69607-3c73-4172-a63e-2f8eff800f7d" providerId="ADAL" clId="{D9A0F94C-6DE8-544A-8AB0-7AB8E34F2E96}" dt="2021-04-26T00:00:28.055" v="1477" actId="20577"/>
          <ac:spMkLst>
            <pc:docMk/>
            <pc:sldMk cId="207681225" sldId="312"/>
            <ac:spMk id="4" creationId="{D68AB636-A49F-4B02-97EA-0C34307BC002}"/>
          </ac:spMkLst>
        </pc:spChg>
        <pc:spChg chg="mod">
          <ac:chgData name="ＦＡＮＧ Ｘｉｎｔａｏ(gr0475vx)" userId="f5a69607-3c73-4172-a63e-2f8eff800f7d" providerId="ADAL" clId="{D9A0F94C-6DE8-544A-8AB0-7AB8E34F2E96}" dt="2021-04-26T00:00:44.423" v="1493" actId="2711"/>
          <ac:spMkLst>
            <pc:docMk/>
            <pc:sldMk cId="207681225" sldId="312"/>
            <ac:spMk id="5" creationId="{4E6CA517-B0C2-4EA7-BFB7-4EA564F16D3A}"/>
          </ac:spMkLst>
        </pc:spChg>
      </pc:sldChg>
      <pc:sldChg chg="delSp modSp add del mod">
        <pc:chgData name="ＦＡＮＧ Ｘｉｎｔａｏ(gr0475vx)" userId="f5a69607-3c73-4172-a63e-2f8eff800f7d" providerId="ADAL" clId="{D9A0F94C-6DE8-544A-8AB0-7AB8E34F2E96}" dt="2021-04-28T01:59:50.749" v="2363" actId="2696"/>
        <pc:sldMkLst>
          <pc:docMk/>
          <pc:sldMk cId="1141159651" sldId="313"/>
        </pc:sldMkLst>
        <pc:spChg chg="mod">
          <ac:chgData name="ＦＡＮＧ Ｘｉｎｔａｏ(gr0475vx)" userId="f5a69607-3c73-4172-a63e-2f8eff800f7d" providerId="ADAL" clId="{D9A0F94C-6DE8-544A-8AB0-7AB8E34F2E96}" dt="2021-04-26T00:20:51.090" v="1679" actId="20577"/>
          <ac:spMkLst>
            <pc:docMk/>
            <pc:sldMk cId="1141159651" sldId="313"/>
            <ac:spMk id="2" creationId="{0BCA2A83-E24F-5D4E-8BF7-F35B8447EC8B}"/>
          </ac:spMkLst>
        </pc:spChg>
        <pc:spChg chg="mod">
          <ac:chgData name="ＦＡＮＧ Ｘｉｎｔａｏ(gr0475vx)" userId="f5a69607-3c73-4172-a63e-2f8eff800f7d" providerId="ADAL" clId="{D9A0F94C-6DE8-544A-8AB0-7AB8E34F2E96}" dt="2021-04-26T00:39:14.478" v="1836" actId="20577"/>
          <ac:spMkLst>
            <pc:docMk/>
            <pc:sldMk cId="1141159651" sldId="313"/>
            <ac:spMk id="3" creationId="{61C55BB7-7E93-C440-9960-6826833123C0}"/>
          </ac:spMkLst>
        </pc:spChg>
        <pc:spChg chg="mod">
          <ac:chgData name="ＦＡＮＧ Ｘｉｎｔａｏ(gr0475vx)" userId="f5a69607-3c73-4172-a63e-2f8eff800f7d" providerId="ADAL" clId="{D9A0F94C-6DE8-544A-8AB0-7AB8E34F2E96}" dt="2021-04-26T00:39:00.582" v="1829" actId="1076"/>
          <ac:spMkLst>
            <pc:docMk/>
            <pc:sldMk cId="1141159651" sldId="313"/>
            <ac:spMk id="4" creationId="{34D5B7FB-CDCA-C946-9ED2-17AC670CC453}"/>
          </ac:spMkLst>
        </pc:spChg>
        <pc:spChg chg="mod">
          <ac:chgData name="ＦＡＮＧ Ｘｉｎｔａｏ(gr0475vx)" userId="f5a69607-3c73-4172-a63e-2f8eff800f7d" providerId="ADAL" clId="{D9A0F94C-6DE8-544A-8AB0-7AB8E34F2E96}" dt="2021-04-26T00:39:11.675" v="1834" actId="20577"/>
          <ac:spMkLst>
            <pc:docMk/>
            <pc:sldMk cId="1141159651" sldId="313"/>
            <ac:spMk id="6" creationId="{01E301B7-E0BE-D04E-A6E7-BA7AD82E38C1}"/>
          </ac:spMkLst>
        </pc:spChg>
        <pc:spChg chg="mod">
          <ac:chgData name="ＦＡＮＧ Ｘｉｎｔａｏ(gr0475vx)" userId="f5a69607-3c73-4172-a63e-2f8eff800f7d" providerId="ADAL" clId="{D9A0F94C-6DE8-544A-8AB0-7AB8E34F2E96}" dt="2021-04-26T00:39:19.750" v="1837" actId="1076"/>
          <ac:spMkLst>
            <pc:docMk/>
            <pc:sldMk cId="1141159651" sldId="313"/>
            <ac:spMk id="7" creationId="{379623BC-6259-714E-98D8-FBAEAAD4E607}"/>
          </ac:spMkLst>
        </pc:spChg>
        <pc:spChg chg="del mod">
          <ac:chgData name="ＦＡＮＧ Ｘｉｎｔａｏ(gr0475vx)" userId="f5a69607-3c73-4172-a63e-2f8eff800f7d" providerId="ADAL" clId="{D9A0F94C-6DE8-544A-8AB0-7AB8E34F2E96}" dt="2021-04-26T00:16:05.824" v="1610" actId="21"/>
          <ac:spMkLst>
            <pc:docMk/>
            <pc:sldMk cId="1141159651" sldId="313"/>
            <ac:spMk id="9" creationId="{50F9AE64-EE96-A849-8434-1D1FDF0ABA00}"/>
          </ac:spMkLst>
        </pc:spChg>
        <pc:spChg chg="del mod">
          <ac:chgData name="ＦＡＮＧ Ｘｉｎｔａｏ(gr0475vx)" userId="f5a69607-3c73-4172-a63e-2f8eff800f7d" providerId="ADAL" clId="{D9A0F94C-6DE8-544A-8AB0-7AB8E34F2E96}" dt="2021-04-26T00:16:05.824" v="1610" actId="21"/>
          <ac:spMkLst>
            <pc:docMk/>
            <pc:sldMk cId="1141159651" sldId="313"/>
            <ac:spMk id="10" creationId="{55ED1917-90DA-6E48-9BC9-C4144A584870}"/>
          </ac:spMkLst>
        </pc:spChg>
      </pc:sldChg>
      <pc:sldChg chg="modSp add mod">
        <pc:chgData name="ＦＡＮＧ Ｘｉｎｔａｏ(gr0475vx)" userId="f5a69607-3c73-4172-a63e-2f8eff800f7d" providerId="ADAL" clId="{D9A0F94C-6DE8-544A-8AB0-7AB8E34F2E96}" dt="2021-04-30T08:44:58.257" v="4652" actId="403"/>
        <pc:sldMkLst>
          <pc:docMk/>
          <pc:sldMk cId="2290584944" sldId="313"/>
        </pc:sldMkLst>
        <pc:spChg chg="mod">
          <ac:chgData name="ＦＡＮＧ Ｘｉｎｔａｏ(gr0475vx)" userId="f5a69607-3c73-4172-a63e-2f8eff800f7d" providerId="ADAL" clId="{D9A0F94C-6DE8-544A-8AB0-7AB8E34F2E96}" dt="2021-04-30T08:44:58.257" v="4652" actId="403"/>
          <ac:spMkLst>
            <pc:docMk/>
            <pc:sldMk cId="2290584944" sldId="313"/>
            <ac:spMk id="4" creationId="{34D5B7FB-CDCA-C946-9ED2-17AC670CC453}"/>
          </ac:spMkLst>
        </pc:spChg>
      </pc:sldChg>
      <pc:sldChg chg="add">
        <pc:chgData name="ＦＡＮＧ Ｘｉｎｔａｏ(gr0475vx)" userId="f5a69607-3c73-4172-a63e-2f8eff800f7d" providerId="ADAL" clId="{D9A0F94C-6DE8-544A-8AB0-7AB8E34F2E96}" dt="2021-04-28T01:59:56.087" v="2364"/>
        <pc:sldMkLst>
          <pc:docMk/>
          <pc:sldMk cId="1596815898" sldId="314"/>
        </pc:sldMkLst>
      </pc:sldChg>
      <pc:sldChg chg="addSp delSp modSp add del mod ord">
        <pc:chgData name="ＦＡＮＧ Ｘｉｎｔａｏ(gr0475vx)" userId="f5a69607-3c73-4172-a63e-2f8eff800f7d" providerId="ADAL" clId="{D9A0F94C-6DE8-544A-8AB0-7AB8E34F2E96}" dt="2021-04-28T01:59:50.749" v="2363" actId="2696"/>
        <pc:sldMkLst>
          <pc:docMk/>
          <pc:sldMk cId="3652423497" sldId="314"/>
        </pc:sldMkLst>
        <pc:spChg chg="mod">
          <ac:chgData name="ＦＡＮＧ Ｘｉｎｔａｏ(gr0475vx)" userId="f5a69607-3c73-4172-a63e-2f8eff800f7d" providerId="ADAL" clId="{D9A0F94C-6DE8-544A-8AB0-7AB8E34F2E96}" dt="2021-04-26T00:22:08.257" v="1697" actId="20577"/>
          <ac:spMkLst>
            <pc:docMk/>
            <pc:sldMk cId="3652423497" sldId="314"/>
            <ac:spMk id="2" creationId="{0BCA2A83-E24F-5D4E-8BF7-F35B8447EC8B}"/>
          </ac:spMkLst>
        </pc:spChg>
        <pc:spChg chg="mod">
          <ac:chgData name="ＦＡＮＧ Ｘｉｎｔａｏ(gr0475vx)" userId="f5a69607-3c73-4172-a63e-2f8eff800f7d" providerId="ADAL" clId="{D9A0F94C-6DE8-544A-8AB0-7AB8E34F2E96}" dt="2021-04-26T00:36:20.279" v="1753" actId="108"/>
          <ac:spMkLst>
            <pc:docMk/>
            <pc:sldMk cId="3652423497" sldId="314"/>
            <ac:spMk id="3" creationId="{61C55BB7-7E93-C440-9960-6826833123C0}"/>
          </ac:spMkLst>
        </pc:spChg>
        <pc:spChg chg="mod">
          <ac:chgData name="ＦＡＮＧ Ｘｉｎｔａｏ(gr0475vx)" userId="f5a69607-3c73-4172-a63e-2f8eff800f7d" providerId="ADAL" clId="{D9A0F94C-6DE8-544A-8AB0-7AB8E34F2E96}" dt="2021-04-26T00:41:31.202" v="1873" actId="20577"/>
          <ac:spMkLst>
            <pc:docMk/>
            <pc:sldMk cId="3652423497" sldId="314"/>
            <ac:spMk id="4" creationId="{34D5B7FB-CDCA-C946-9ED2-17AC670CC453}"/>
          </ac:spMkLst>
        </pc:spChg>
        <pc:spChg chg="del mod">
          <ac:chgData name="ＦＡＮＧ Ｘｉｎｔａｏ(gr0475vx)" userId="f5a69607-3c73-4172-a63e-2f8eff800f7d" providerId="ADAL" clId="{D9A0F94C-6DE8-544A-8AB0-7AB8E34F2E96}" dt="2021-04-26T00:22:00.578" v="1692" actId="478"/>
          <ac:spMkLst>
            <pc:docMk/>
            <pc:sldMk cId="3652423497" sldId="314"/>
            <ac:spMk id="6" creationId="{01E301B7-E0BE-D04E-A6E7-BA7AD82E38C1}"/>
          </ac:spMkLst>
        </pc:spChg>
        <pc:spChg chg="del mod">
          <ac:chgData name="ＦＡＮＧ Ｘｉｎｔａｏ(gr0475vx)" userId="f5a69607-3c73-4172-a63e-2f8eff800f7d" providerId="ADAL" clId="{D9A0F94C-6DE8-544A-8AB0-7AB8E34F2E96}" dt="2021-04-26T00:22:01.827" v="1693" actId="478"/>
          <ac:spMkLst>
            <pc:docMk/>
            <pc:sldMk cId="3652423497" sldId="314"/>
            <ac:spMk id="7" creationId="{379623BC-6259-714E-98D8-FBAEAAD4E607}"/>
          </ac:spMkLst>
        </pc:spChg>
        <pc:spChg chg="add mod">
          <ac:chgData name="ＦＡＮＧ Ｘｉｎｔａｏ(gr0475vx)" userId="f5a69607-3c73-4172-a63e-2f8eff800f7d" providerId="ADAL" clId="{D9A0F94C-6DE8-544A-8AB0-7AB8E34F2E96}" dt="2021-04-26T00:23:01.534" v="1720" actId="20577"/>
          <ac:spMkLst>
            <pc:docMk/>
            <pc:sldMk cId="3652423497" sldId="314"/>
            <ac:spMk id="8" creationId="{CF695982-78A9-8B47-84B4-790B6F6FFF60}"/>
          </ac:spMkLst>
        </pc:spChg>
        <pc:spChg chg="add mod">
          <ac:chgData name="ＦＡＮＧ Ｘｉｎｔａｏ(gr0475vx)" userId="f5a69607-3c73-4172-a63e-2f8eff800f7d" providerId="ADAL" clId="{D9A0F94C-6DE8-544A-8AB0-7AB8E34F2E96}" dt="2021-04-26T00:23:41.245" v="1726" actId="207"/>
          <ac:spMkLst>
            <pc:docMk/>
            <pc:sldMk cId="3652423497" sldId="314"/>
            <ac:spMk id="9" creationId="{1050EDB2-BFDB-0441-82D1-8C75620769A8}"/>
          </ac:spMkLst>
        </pc:spChg>
      </pc:sldChg>
      <pc:sldChg chg="delSp modSp add del mod">
        <pc:chgData name="ＦＡＮＧ Ｘｉｎｔａｏ(gr0475vx)" userId="f5a69607-3c73-4172-a63e-2f8eff800f7d" providerId="ADAL" clId="{D9A0F94C-6DE8-544A-8AB0-7AB8E34F2E96}" dt="2021-04-28T01:59:50.749" v="2363" actId="2696"/>
        <pc:sldMkLst>
          <pc:docMk/>
          <pc:sldMk cId="486893943" sldId="315"/>
        </pc:sldMkLst>
        <pc:spChg chg="del mod">
          <ac:chgData name="ＦＡＮＧ Ｘｉｎｔａｏ(gr0475vx)" userId="f5a69607-3c73-4172-a63e-2f8eff800f7d" providerId="ADAL" clId="{D9A0F94C-6DE8-544A-8AB0-7AB8E34F2E96}" dt="2021-04-26T00:21:30.040" v="1686" actId="478"/>
          <ac:spMkLst>
            <pc:docMk/>
            <pc:sldMk cId="486893943" sldId="315"/>
            <ac:spMk id="6" creationId="{01E301B7-E0BE-D04E-A6E7-BA7AD82E38C1}"/>
          </ac:spMkLst>
        </pc:spChg>
        <pc:spChg chg="del mod">
          <ac:chgData name="ＦＡＮＧ Ｘｉｎｔａｏ(gr0475vx)" userId="f5a69607-3c73-4172-a63e-2f8eff800f7d" providerId="ADAL" clId="{D9A0F94C-6DE8-544A-8AB0-7AB8E34F2E96}" dt="2021-04-26T00:21:33.515" v="1688" actId="478"/>
          <ac:spMkLst>
            <pc:docMk/>
            <pc:sldMk cId="486893943" sldId="315"/>
            <ac:spMk id="7" creationId="{379623BC-6259-714E-98D8-FBAEAAD4E607}"/>
          </ac:spMkLst>
        </pc:spChg>
      </pc:sldChg>
      <pc:sldChg chg="add">
        <pc:chgData name="ＦＡＮＧ Ｘｉｎｔａｏ(gr0475vx)" userId="f5a69607-3c73-4172-a63e-2f8eff800f7d" providerId="ADAL" clId="{D9A0F94C-6DE8-544A-8AB0-7AB8E34F2E96}" dt="2021-04-28T01:59:56.087" v="2364"/>
        <pc:sldMkLst>
          <pc:docMk/>
          <pc:sldMk cId="3604128280" sldId="315"/>
        </pc:sldMkLst>
      </pc:sldChg>
      <pc:sldChg chg="modSp add del mod">
        <pc:chgData name="ＦＡＮＧ Ｘｉｎｔａｏ(gr0475vx)" userId="f5a69607-3c73-4172-a63e-2f8eff800f7d" providerId="ADAL" clId="{D9A0F94C-6DE8-544A-8AB0-7AB8E34F2E96}" dt="2021-04-28T01:59:50.749" v="2363" actId="2696"/>
        <pc:sldMkLst>
          <pc:docMk/>
          <pc:sldMk cId="1112805213" sldId="316"/>
        </pc:sldMkLst>
        <pc:spChg chg="mod">
          <ac:chgData name="ＦＡＮＧ Ｘｉｎｔａｏ(gr0475vx)" userId="f5a69607-3c73-4172-a63e-2f8eff800f7d" providerId="ADAL" clId="{D9A0F94C-6DE8-544A-8AB0-7AB8E34F2E96}" dt="2021-04-26T00:39:46.259" v="1842" actId="20577"/>
          <ac:spMkLst>
            <pc:docMk/>
            <pc:sldMk cId="1112805213" sldId="316"/>
            <ac:spMk id="2" creationId="{0BCA2A83-E24F-5D4E-8BF7-F35B8447EC8B}"/>
          </ac:spMkLst>
        </pc:spChg>
        <pc:spChg chg="mod">
          <ac:chgData name="ＦＡＮＧ Ｘｉｎｔａｏ(gr0475vx)" userId="f5a69607-3c73-4172-a63e-2f8eff800f7d" providerId="ADAL" clId="{D9A0F94C-6DE8-544A-8AB0-7AB8E34F2E96}" dt="2021-04-26T00:42:57.695" v="1905" actId="20577"/>
          <ac:spMkLst>
            <pc:docMk/>
            <pc:sldMk cId="1112805213" sldId="316"/>
            <ac:spMk id="3" creationId="{61C55BB7-7E93-C440-9960-6826833123C0}"/>
          </ac:spMkLst>
        </pc:spChg>
        <pc:spChg chg="mod">
          <ac:chgData name="ＦＡＮＧ Ｘｉｎｔａｏ(gr0475vx)" userId="f5a69607-3c73-4172-a63e-2f8eff800f7d" providerId="ADAL" clId="{D9A0F94C-6DE8-544A-8AB0-7AB8E34F2E96}" dt="2021-04-26T00:44:26.856" v="1943" actId="20577"/>
          <ac:spMkLst>
            <pc:docMk/>
            <pc:sldMk cId="1112805213" sldId="316"/>
            <ac:spMk id="4" creationId="{34D5B7FB-CDCA-C946-9ED2-17AC670CC453}"/>
          </ac:spMkLst>
        </pc:spChg>
        <pc:spChg chg="mod">
          <ac:chgData name="ＦＡＮＧ Ｘｉｎｔａｏ(gr0475vx)" userId="f5a69607-3c73-4172-a63e-2f8eff800f7d" providerId="ADAL" clId="{D9A0F94C-6DE8-544A-8AB0-7AB8E34F2E96}" dt="2021-04-26T00:42:44.832" v="1896" actId="20577"/>
          <ac:spMkLst>
            <pc:docMk/>
            <pc:sldMk cId="1112805213" sldId="316"/>
            <ac:spMk id="8" creationId="{CF695982-78A9-8B47-84B4-790B6F6FFF60}"/>
          </ac:spMkLst>
        </pc:spChg>
        <pc:spChg chg="mod">
          <ac:chgData name="ＦＡＮＧ Ｘｉｎｔａｏ(gr0475vx)" userId="f5a69607-3c73-4172-a63e-2f8eff800f7d" providerId="ADAL" clId="{D9A0F94C-6DE8-544A-8AB0-7AB8E34F2E96}" dt="2021-04-26T00:42:24.624" v="1882" actId="113"/>
          <ac:spMkLst>
            <pc:docMk/>
            <pc:sldMk cId="1112805213" sldId="316"/>
            <ac:spMk id="9" creationId="{1050EDB2-BFDB-0441-82D1-8C75620769A8}"/>
          </ac:spMkLst>
        </pc:spChg>
      </pc:sldChg>
      <pc:sldChg chg="add">
        <pc:chgData name="ＦＡＮＧ Ｘｉｎｔａｏ(gr0475vx)" userId="f5a69607-3c73-4172-a63e-2f8eff800f7d" providerId="ADAL" clId="{D9A0F94C-6DE8-544A-8AB0-7AB8E34F2E96}" dt="2021-04-28T01:59:56.087" v="2364"/>
        <pc:sldMkLst>
          <pc:docMk/>
          <pc:sldMk cId="1709266927" sldId="316"/>
        </pc:sldMkLst>
      </pc:sldChg>
      <pc:sldChg chg="addSp delSp modSp add mod modAnim">
        <pc:chgData name="ＦＡＮＧ Ｘｉｎｔａｏ(gr0475vx)" userId="f5a69607-3c73-4172-a63e-2f8eff800f7d" providerId="ADAL" clId="{D9A0F94C-6DE8-544A-8AB0-7AB8E34F2E96}" dt="2021-04-29T08:51:34.304" v="3979"/>
        <pc:sldMkLst>
          <pc:docMk/>
          <pc:sldMk cId="1545246540" sldId="317"/>
        </pc:sldMkLst>
        <pc:spChg chg="mod">
          <ac:chgData name="ＦＡＮＧ Ｘｉｎｔａｏ(gr0475vx)" userId="f5a69607-3c73-4172-a63e-2f8eff800f7d" providerId="ADAL" clId="{D9A0F94C-6DE8-544A-8AB0-7AB8E34F2E96}" dt="2021-04-26T11:27:45.539" v="2209" actId="2711"/>
          <ac:spMkLst>
            <pc:docMk/>
            <pc:sldMk cId="1545246540" sldId="317"/>
            <ac:spMk id="2" creationId="{6CA51CBF-1CF7-2C4E-A052-82A87C20A5B8}"/>
          </ac:spMkLst>
        </pc:spChg>
        <pc:spChg chg="add mod">
          <ac:chgData name="ＦＡＮＧ Ｘｉｎｔａｏ(gr0475vx)" userId="f5a69607-3c73-4172-a63e-2f8eff800f7d" providerId="ADAL" clId="{D9A0F94C-6DE8-544A-8AB0-7AB8E34F2E96}" dt="2021-04-29T08:48:27.888" v="3865" actId="20577"/>
          <ac:spMkLst>
            <pc:docMk/>
            <pc:sldMk cId="1545246540" sldId="317"/>
            <ac:spMk id="5" creationId="{8E49719F-9E59-0349-BE3B-C3D9816F97AB}"/>
          </ac:spMkLst>
        </pc:spChg>
        <pc:spChg chg="add del mod">
          <ac:chgData name="ＦＡＮＧ Ｘｉｎｔａｏ(gr0475vx)" userId="f5a69607-3c73-4172-a63e-2f8eff800f7d" providerId="ADAL" clId="{D9A0F94C-6DE8-544A-8AB0-7AB8E34F2E96}" dt="2021-04-29T08:28:33.880" v="3742" actId="478"/>
          <ac:spMkLst>
            <pc:docMk/>
            <pc:sldMk cId="1545246540" sldId="317"/>
            <ac:spMk id="7" creationId="{AB13DA4E-A3D6-1540-A783-7AA5ACD34E2C}"/>
          </ac:spMkLst>
        </pc:spChg>
        <pc:spChg chg="add mod">
          <ac:chgData name="ＦＡＮＧ Ｘｉｎｔａｏ(gr0475vx)" userId="f5a69607-3c73-4172-a63e-2f8eff800f7d" providerId="ADAL" clId="{D9A0F94C-6DE8-544A-8AB0-7AB8E34F2E96}" dt="2021-04-29T08:29:05.550" v="3747" actId="1076"/>
          <ac:spMkLst>
            <pc:docMk/>
            <pc:sldMk cId="1545246540" sldId="317"/>
            <ac:spMk id="8" creationId="{C025D56A-7E1A-984D-A62D-52973A31213F}"/>
          </ac:spMkLst>
        </pc:spChg>
        <pc:spChg chg="add del mod">
          <ac:chgData name="ＦＡＮＧ Ｘｉｎｔａｏ(gr0475vx)" userId="f5a69607-3c73-4172-a63e-2f8eff800f7d" providerId="ADAL" clId="{D9A0F94C-6DE8-544A-8AB0-7AB8E34F2E96}" dt="2021-04-29T08:47:34.511" v="3840"/>
          <ac:spMkLst>
            <pc:docMk/>
            <pc:sldMk cId="1545246540" sldId="317"/>
            <ac:spMk id="11" creationId="{395F396D-A799-4644-BDC9-986B45F696A5}"/>
          </ac:spMkLst>
        </pc:spChg>
        <pc:spChg chg="add mod">
          <ac:chgData name="ＦＡＮＧ Ｘｉｎｔａｏ(gr0475vx)" userId="f5a69607-3c73-4172-a63e-2f8eff800f7d" providerId="ADAL" clId="{D9A0F94C-6DE8-544A-8AB0-7AB8E34F2E96}" dt="2021-04-29T08:50:30.229" v="3965" actId="1076"/>
          <ac:spMkLst>
            <pc:docMk/>
            <pc:sldMk cId="1545246540" sldId="317"/>
            <ac:spMk id="12" creationId="{6B2091A2-49E8-F447-A8D4-9493905FF496}"/>
          </ac:spMkLst>
        </pc:spChg>
        <pc:picChg chg="del">
          <ac:chgData name="ＦＡＮＧ Ｘｉｎｔａｏ(gr0475vx)" userId="f5a69607-3c73-4172-a63e-2f8eff800f7d" providerId="ADAL" clId="{D9A0F94C-6DE8-544A-8AB0-7AB8E34F2E96}" dt="2021-04-26T11:27:48.116" v="2210" actId="478"/>
          <ac:picMkLst>
            <pc:docMk/>
            <pc:sldMk cId="1545246540" sldId="317"/>
            <ac:picMk id="6" creationId="{2D88F33C-3A71-E24D-8843-24918AE6BEDC}"/>
          </ac:picMkLst>
        </pc:picChg>
        <pc:picChg chg="add mod">
          <ac:chgData name="ＦＡＮＧ Ｘｉｎｔａｏ(gr0475vx)" userId="f5a69607-3c73-4172-a63e-2f8eff800f7d" providerId="ADAL" clId="{D9A0F94C-6DE8-544A-8AB0-7AB8E34F2E96}" dt="2021-04-29T08:28:43.287" v="3744" actId="1076"/>
          <ac:picMkLst>
            <pc:docMk/>
            <pc:sldMk cId="1545246540" sldId="317"/>
            <ac:picMk id="6" creationId="{39525BD6-A566-7046-9447-917D6CD36793}"/>
          </ac:picMkLst>
        </pc:picChg>
        <pc:picChg chg="add mod">
          <ac:chgData name="ＦＡＮＧ Ｘｉｎｔａｏ(gr0475vx)" userId="f5a69607-3c73-4172-a63e-2f8eff800f7d" providerId="ADAL" clId="{D9A0F94C-6DE8-544A-8AB0-7AB8E34F2E96}" dt="2021-04-29T08:48:32.536" v="3866" actId="1076"/>
          <ac:picMkLst>
            <pc:docMk/>
            <pc:sldMk cId="1545246540" sldId="317"/>
            <ac:picMk id="10" creationId="{1CCEDD69-5D75-B240-98BA-5C9EEE0EB405}"/>
          </ac:picMkLst>
        </pc:picChg>
        <pc:cxnChg chg="add mod">
          <ac:chgData name="ＦＡＮＧ Ｘｉｎｔａｏ(gr0475vx)" userId="f5a69607-3c73-4172-a63e-2f8eff800f7d" providerId="ADAL" clId="{D9A0F94C-6DE8-544A-8AB0-7AB8E34F2E96}" dt="2021-04-29T08:50:54.275" v="3977" actId="692"/>
          <ac:cxnSpMkLst>
            <pc:docMk/>
            <pc:sldMk cId="1545246540" sldId="317"/>
            <ac:cxnSpMk id="14" creationId="{4EA30FE5-8EF6-C643-840A-D1576781B535}"/>
          </ac:cxnSpMkLst>
        </pc:cxnChg>
      </pc:sldChg>
      <pc:sldChg chg="addSp delSp modSp new mod">
        <pc:chgData name="ＦＡＮＧ Ｘｉｎｔａｏ(gr0475vx)" userId="f5a69607-3c73-4172-a63e-2f8eff800f7d" providerId="ADAL" clId="{D9A0F94C-6DE8-544A-8AB0-7AB8E34F2E96}" dt="2021-04-29T08:33:21.895" v="3757" actId="20577"/>
        <pc:sldMkLst>
          <pc:docMk/>
          <pc:sldMk cId="2301113523" sldId="318"/>
        </pc:sldMkLst>
        <pc:spChg chg="mod">
          <ac:chgData name="ＦＡＮＧ Ｘｉｎｔａｏ(gr0475vx)" userId="f5a69607-3c73-4172-a63e-2f8eff800f7d" providerId="ADAL" clId="{D9A0F94C-6DE8-544A-8AB0-7AB8E34F2E96}" dt="2021-04-29T05:33:10.605" v="2662" actId="207"/>
          <ac:spMkLst>
            <pc:docMk/>
            <pc:sldMk cId="2301113523" sldId="318"/>
            <ac:spMk id="2" creationId="{D8A13D4C-CDE7-AE4A-99B4-CC82B1974AC4}"/>
          </ac:spMkLst>
        </pc:spChg>
        <pc:spChg chg="add del mod">
          <ac:chgData name="ＦＡＮＧ Ｘｉｎｔａｏ(gr0475vx)" userId="f5a69607-3c73-4172-a63e-2f8eff800f7d" providerId="ADAL" clId="{D9A0F94C-6DE8-544A-8AB0-7AB8E34F2E96}" dt="2021-04-29T06:22:44.346" v="3183" actId="478"/>
          <ac:spMkLst>
            <pc:docMk/>
            <pc:sldMk cId="2301113523" sldId="318"/>
            <ac:spMk id="4" creationId="{2B0EDD93-CBF5-FD4B-BAB0-8F2F0CB6C0EA}"/>
          </ac:spMkLst>
        </pc:spChg>
        <pc:spChg chg="add mod">
          <ac:chgData name="ＦＡＮＧ Ｘｉｎｔａｏ(gr0475vx)" userId="f5a69607-3c73-4172-a63e-2f8eff800f7d" providerId="ADAL" clId="{D9A0F94C-6DE8-544A-8AB0-7AB8E34F2E96}" dt="2021-04-29T08:33:21.895" v="3757" actId="20577"/>
          <ac:spMkLst>
            <pc:docMk/>
            <pc:sldMk cId="2301113523" sldId="318"/>
            <ac:spMk id="5" creationId="{19DFA765-B0E5-B548-B00F-52A085FBE5F2}"/>
          </ac:spMkLst>
        </pc:spChg>
        <pc:spChg chg="add mod">
          <ac:chgData name="ＦＡＮＧ Ｘｉｎｔａｏ(gr0475vx)" userId="f5a69607-3c73-4172-a63e-2f8eff800f7d" providerId="ADAL" clId="{D9A0F94C-6DE8-544A-8AB0-7AB8E34F2E96}" dt="2021-04-29T06:38:11.113" v="3443" actId="20577"/>
          <ac:spMkLst>
            <pc:docMk/>
            <pc:sldMk cId="2301113523" sldId="318"/>
            <ac:spMk id="6" creationId="{6E706BD5-F131-7E44-9DB0-BB14F8D49803}"/>
          </ac:spMkLst>
        </pc:spChg>
      </pc:sldChg>
      <pc:sldChg chg="addSp modSp new mod">
        <pc:chgData name="ＦＡＮＧ Ｘｉｎｔａｏ(gr0475vx)" userId="f5a69607-3c73-4172-a63e-2f8eff800f7d" providerId="ADAL" clId="{D9A0F94C-6DE8-544A-8AB0-7AB8E34F2E96}" dt="2021-04-29T11:23:12.799" v="4609" actId="20577"/>
        <pc:sldMkLst>
          <pc:docMk/>
          <pc:sldMk cId="1198251673" sldId="319"/>
        </pc:sldMkLst>
        <pc:spChg chg="mod">
          <ac:chgData name="ＦＡＮＧ Ｘｉｎｔａｏ(gr0475vx)" userId="f5a69607-3c73-4172-a63e-2f8eff800f7d" providerId="ADAL" clId="{D9A0F94C-6DE8-544A-8AB0-7AB8E34F2E96}" dt="2021-04-29T11:23:12.799" v="4609" actId="20577"/>
          <ac:spMkLst>
            <pc:docMk/>
            <pc:sldMk cId="1198251673" sldId="319"/>
            <ac:spMk id="2" creationId="{0A8EF776-B10C-7643-A77C-B44AEC1D6DBA}"/>
          </ac:spMkLst>
        </pc:spChg>
        <pc:spChg chg="add mod">
          <ac:chgData name="ＦＡＮＧ Ｘｉｎｔａｏ(gr0475vx)" userId="f5a69607-3c73-4172-a63e-2f8eff800f7d" providerId="ADAL" clId="{D9A0F94C-6DE8-544A-8AB0-7AB8E34F2E96}" dt="2021-04-29T08:33:51.228" v="3781" actId="20577"/>
          <ac:spMkLst>
            <pc:docMk/>
            <pc:sldMk cId="1198251673" sldId="319"/>
            <ac:spMk id="4" creationId="{D8FC8467-D496-224C-ACD4-8A35923A2352}"/>
          </ac:spMkLst>
        </pc:spChg>
        <pc:spChg chg="add mod">
          <ac:chgData name="ＦＡＮＧ Ｘｉｎｔａｏ(gr0475vx)" userId="f5a69607-3c73-4172-a63e-2f8eff800f7d" providerId="ADAL" clId="{D9A0F94C-6DE8-544A-8AB0-7AB8E34F2E96}" dt="2021-04-29T06:44:42.141" v="3519"/>
          <ac:spMkLst>
            <pc:docMk/>
            <pc:sldMk cId="1198251673" sldId="319"/>
            <ac:spMk id="5" creationId="{A00F84FC-60DA-384A-A9C0-379D8C651B04}"/>
          </ac:spMkLst>
        </pc:spChg>
      </pc:sldChg>
      <pc:sldChg chg="addSp delSp modSp new mod">
        <pc:chgData name="ＦＡＮＧ Ｘｉｎｔａｏ(gr0475vx)" userId="f5a69607-3c73-4172-a63e-2f8eff800f7d" providerId="ADAL" clId="{D9A0F94C-6DE8-544A-8AB0-7AB8E34F2E96}" dt="2021-04-29T10:13:09.780" v="4607" actId="1076"/>
        <pc:sldMkLst>
          <pc:docMk/>
          <pc:sldMk cId="4206928298" sldId="320"/>
        </pc:sldMkLst>
        <pc:spChg chg="mod">
          <ac:chgData name="ＦＡＮＧ Ｘｉｎｔａｏ(gr0475vx)" userId="f5a69607-3c73-4172-a63e-2f8eff800f7d" providerId="ADAL" clId="{D9A0F94C-6DE8-544A-8AB0-7AB8E34F2E96}" dt="2021-04-29T09:03:04.227" v="4007" actId="207"/>
          <ac:spMkLst>
            <pc:docMk/>
            <pc:sldMk cId="4206928298" sldId="320"/>
            <ac:spMk id="2" creationId="{5014505B-3A10-984F-9A43-34653DFFF597}"/>
          </ac:spMkLst>
        </pc:spChg>
        <pc:spChg chg="add del mod">
          <ac:chgData name="ＦＡＮＧ Ｘｉｎｔａｏ(gr0475vx)" userId="f5a69607-3c73-4172-a63e-2f8eff800f7d" providerId="ADAL" clId="{D9A0F94C-6DE8-544A-8AB0-7AB8E34F2E96}" dt="2021-04-29T09:19:10.518" v="4211" actId="478"/>
          <ac:spMkLst>
            <pc:docMk/>
            <pc:sldMk cId="4206928298" sldId="320"/>
            <ac:spMk id="4" creationId="{208B4BFD-15F3-E64B-8E52-CBC8C10A83E4}"/>
          </ac:spMkLst>
        </pc:spChg>
        <pc:graphicFrameChg chg="add del mod modGraphic">
          <ac:chgData name="ＦＡＮＧ Ｘｉｎｔａｏ(gr0475vx)" userId="f5a69607-3c73-4172-a63e-2f8eff800f7d" providerId="ADAL" clId="{D9A0F94C-6DE8-544A-8AB0-7AB8E34F2E96}" dt="2021-04-29T09:14:15.188" v="4062" actId="478"/>
          <ac:graphicFrameMkLst>
            <pc:docMk/>
            <pc:sldMk cId="4206928298" sldId="320"/>
            <ac:graphicFrameMk id="5" creationId="{B9711C88-1E16-0649-9669-277E6A932C95}"/>
          </ac:graphicFrameMkLst>
        </pc:graphicFrameChg>
        <pc:graphicFrameChg chg="add del mod modGraphic">
          <ac:chgData name="ＦＡＮＧ Ｘｉｎｔａｏ(gr0475vx)" userId="f5a69607-3c73-4172-a63e-2f8eff800f7d" providerId="ADAL" clId="{D9A0F94C-6DE8-544A-8AB0-7AB8E34F2E96}" dt="2021-04-29T09:31:02.171" v="4393" actId="478"/>
          <ac:graphicFrameMkLst>
            <pc:docMk/>
            <pc:sldMk cId="4206928298" sldId="320"/>
            <ac:graphicFrameMk id="6" creationId="{AD0B1B66-E795-3248-BB83-2D1FFA14E5F8}"/>
          </ac:graphicFrameMkLst>
        </pc:graphicFrameChg>
        <pc:graphicFrameChg chg="add mod modGraphic">
          <ac:chgData name="ＦＡＮＧ Ｘｉｎｔａｏ(gr0475vx)" userId="f5a69607-3c73-4172-a63e-2f8eff800f7d" providerId="ADAL" clId="{D9A0F94C-6DE8-544A-8AB0-7AB8E34F2E96}" dt="2021-04-29T10:13:09.780" v="4607" actId="1076"/>
          <ac:graphicFrameMkLst>
            <pc:docMk/>
            <pc:sldMk cId="4206928298" sldId="320"/>
            <ac:graphicFrameMk id="7" creationId="{1ECFB004-2AB0-EF48-84E7-FE4F199906D2}"/>
          </ac:graphicFrameMkLst>
        </pc:graphicFrameChg>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afxt582453314@gmail.com" userId="44ba07ad03ae1a16" providerId="LiveId" clId="{28DFED0B-ADC6-6849-B779-F8EE01625FD7}"/>
    <pc:docChg chg="undo custSel addSld delSld modSld sldOrd">
      <pc:chgData name="afxt582453314@gmail.com" userId="44ba07ad03ae1a16" providerId="LiveId" clId="{28DFED0B-ADC6-6849-B779-F8EE01625FD7}" dt="2021-07-09T08:53:56.869" v="963" actId="113"/>
      <pc:docMkLst>
        <pc:docMk/>
      </pc:docMkLst>
      <pc:sldChg chg="modSp mod">
        <pc:chgData name="afxt582453314@gmail.com" userId="44ba07ad03ae1a16" providerId="LiveId" clId="{28DFED0B-ADC6-6849-B779-F8EE01625FD7}" dt="2021-07-09T08:53:47.835" v="961" actId="113"/>
        <pc:sldMkLst>
          <pc:docMk/>
          <pc:sldMk cId="2689981119" sldId="321"/>
        </pc:sldMkLst>
        <pc:graphicFrameChg chg="mod modGraphic">
          <ac:chgData name="afxt582453314@gmail.com" userId="44ba07ad03ae1a16" providerId="LiveId" clId="{28DFED0B-ADC6-6849-B779-F8EE01625FD7}" dt="2021-07-09T08:53:47.835" v="961" actId="113"/>
          <ac:graphicFrameMkLst>
            <pc:docMk/>
            <pc:sldMk cId="2689981119" sldId="321"/>
            <ac:graphicFrameMk id="7" creationId="{BC435127-E38C-2B49-AC42-BDACDBAD73AB}"/>
          </ac:graphicFrameMkLst>
        </pc:graphicFrameChg>
      </pc:sldChg>
      <pc:sldChg chg="modSp del mod">
        <pc:chgData name="afxt582453314@gmail.com" userId="44ba07ad03ae1a16" providerId="LiveId" clId="{28DFED0B-ADC6-6849-B779-F8EE01625FD7}" dt="2021-07-07T09:46:53.432" v="266" actId="2696"/>
        <pc:sldMkLst>
          <pc:docMk/>
          <pc:sldMk cId="4122391955" sldId="331"/>
        </pc:sldMkLst>
        <pc:spChg chg="mod">
          <ac:chgData name="afxt582453314@gmail.com" userId="44ba07ad03ae1a16" providerId="LiveId" clId="{28DFED0B-ADC6-6849-B779-F8EE01625FD7}" dt="2021-07-07T09:45:42.967" v="252" actId="21"/>
          <ac:spMkLst>
            <pc:docMk/>
            <pc:sldMk cId="4122391955" sldId="331"/>
            <ac:spMk id="4" creationId="{3C8F1BE0-FCA2-8C47-A9C4-BA3AA37FA064}"/>
          </ac:spMkLst>
        </pc:spChg>
      </pc:sldChg>
      <pc:sldChg chg="addSp delSp modSp mod">
        <pc:chgData name="afxt582453314@gmail.com" userId="44ba07ad03ae1a16" providerId="LiveId" clId="{28DFED0B-ADC6-6849-B779-F8EE01625FD7}" dt="2021-07-08T05:24:18.774" v="793"/>
        <pc:sldMkLst>
          <pc:docMk/>
          <pc:sldMk cId="4237916444" sldId="348"/>
        </pc:sldMkLst>
        <pc:spChg chg="add del mod">
          <ac:chgData name="afxt582453314@gmail.com" userId="44ba07ad03ae1a16" providerId="LiveId" clId="{28DFED0B-ADC6-6849-B779-F8EE01625FD7}" dt="2021-07-07T10:30:49.388" v="631"/>
          <ac:spMkLst>
            <pc:docMk/>
            <pc:sldMk cId="4237916444" sldId="348"/>
            <ac:spMk id="4" creationId="{BFC44E1B-1429-B940-95A0-E67DADC12724}"/>
          </ac:spMkLst>
        </pc:spChg>
        <pc:spChg chg="mod">
          <ac:chgData name="afxt582453314@gmail.com" userId="44ba07ad03ae1a16" providerId="LiveId" clId="{28DFED0B-ADC6-6849-B779-F8EE01625FD7}" dt="2021-07-07T10:28:04.574" v="552" actId="1076"/>
          <ac:spMkLst>
            <pc:docMk/>
            <pc:sldMk cId="4237916444" sldId="348"/>
            <ac:spMk id="9" creationId="{EE72421F-FF63-2149-9F26-C0B5A1FE69BB}"/>
          </ac:spMkLst>
        </pc:spChg>
        <pc:spChg chg="mod">
          <ac:chgData name="afxt582453314@gmail.com" userId="44ba07ad03ae1a16" providerId="LiveId" clId="{28DFED0B-ADC6-6849-B779-F8EE01625FD7}" dt="2021-07-07T09:32:08.625" v="198" actId="1076"/>
          <ac:spMkLst>
            <pc:docMk/>
            <pc:sldMk cId="4237916444" sldId="348"/>
            <ac:spMk id="10" creationId="{AB402E41-8465-924C-BD80-594D81D7D30D}"/>
          </ac:spMkLst>
        </pc:spChg>
        <pc:graphicFrameChg chg="mod modGraphic">
          <ac:chgData name="afxt582453314@gmail.com" userId="44ba07ad03ae1a16" providerId="LiveId" clId="{28DFED0B-ADC6-6849-B779-F8EE01625FD7}" dt="2021-07-07T10:30:43.149" v="629"/>
          <ac:graphicFrameMkLst>
            <pc:docMk/>
            <pc:sldMk cId="4237916444" sldId="348"/>
            <ac:graphicFrameMk id="5" creationId="{A5F578A3-7AC8-2D4E-BA9A-9DDD86895F0B}"/>
          </ac:graphicFrameMkLst>
        </pc:graphicFrameChg>
        <pc:graphicFrameChg chg="mod modGraphic">
          <ac:chgData name="afxt582453314@gmail.com" userId="44ba07ad03ae1a16" providerId="LiveId" clId="{28DFED0B-ADC6-6849-B779-F8EE01625FD7}" dt="2021-07-08T05:24:18.774" v="793"/>
          <ac:graphicFrameMkLst>
            <pc:docMk/>
            <pc:sldMk cId="4237916444" sldId="348"/>
            <ac:graphicFrameMk id="6" creationId="{34EC8CA3-ABD0-444B-B62D-0CD25712F48A}"/>
          </ac:graphicFrameMkLst>
        </pc:graphicFrameChg>
      </pc:sldChg>
      <pc:sldChg chg="modSp mod">
        <pc:chgData name="afxt582453314@gmail.com" userId="44ba07ad03ae1a16" providerId="LiveId" clId="{28DFED0B-ADC6-6849-B779-F8EE01625FD7}" dt="2021-07-08T05:59:58.331" v="903" actId="20577"/>
        <pc:sldMkLst>
          <pc:docMk/>
          <pc:sldMk cId="4270133082" sldId="349"/>
        </pc:sldMkLst>
        <pc:spChg chg="mod">
          <ac:chgData name="afxt582453314@gmail.com" userId="44ba07ad03ae1a16" providerId="LiveId" clId="{28DFED0B-ADC6-6849-B779-F8EE01625FD7}" dt="2021-07-08T05:59:58.331" v="903" actId="20577"/>
          <ac:spMkLst>
            <pc:docMk/>
            <pc:sldMk cId="4270133082" sldId="349"/>
            <ac:spMk id="5" creationId="{19DFA765-B0E5-B548-B00F-52A085FBE5F2}"/>
          </ac:spMkLst>
        </pc:spChg>
      </pc:sldChg>
      <pc:sldChg chg="delSp modSp mod">
        <pc:chgData name="afxt582453314@gmail.com" userId="44ba07ad03ae1a16" providerId="LiveId" clId="{28DFED0B-ADC6-6849-B779-F8EE01625FD7}" dt="2021-07-07T10:13:07.419" v="383" actId="5793"/>
        <pc:sldMkLst>
          <pc:docMk/>
          <pc:sldMk cId="4195309637" sldId="350"/>
        </pc:sldMkLst>
        <pc:spChg chg="mod">
          <ac:chgData name="afxt582453314@gmail.com" userId="44ba07ad03ae1a16" providerId="LiveId" clId="{28DFED0B-ADC6-6849-B779-F8EE01625FD7}" dt="2021-07-07T09:51:51.045" v="340" actId="20577"/>
          <ac:spMkLst>
            <pc:docMk/>
            <pc:sldMk cId="4195309637" sldId="350"/>
            <ac:spMk id="2" creationId="{0A8EF776-B10C-7643-A77C-B44AEC1D6DBA}"/>
          </ac:spMkLst>
        </pc:spChg>
        <pc:spChg chg="mod">
          <ac:chgData name="afxt582453314@gmail.com" userId="44ba07ad03ae1a16" providerId="LiveId" clId="{28DFED0B-ADC6-6849-B779-F8EE01625FD7}" dt="2021-07-07T10:13:07.419" v="383" actId="5793"/>
          <ac:spMkLst>
            <pc:docMk/>
            <pc:sldMk cId="4195309637" sldId="350"/>
            <ac:spMk id="4" creationId="{D8FC8467-D496-224C-ACD4-8A35923A2352}"/>
          </ac:spMkLst>
        </pc:spChg>
        <pc:picChg chg="del">
          <ac:chgData name="afxt582453314@gmail.com" userId="44ba07ad03ae1a16" providerId="LiveId" clId="{28DFED0B-ADC6-6849-B779-F8EE01625FD7}" dt="2021-07-07T09:51:37.326" v="336" actId="478"/>
          <ac:picMkLst>
            <pc:docMk/>
            <pc:sldMk cId="4195309637" sldId="350"/>
            <ac:picMk id="10" creationId="{11FB92BE-D7FA-EA4F-A472-9477D4F6342E}"/>
          </ac:picMkLst>
        </pc:picChg>
      </pc:sldChg>
      <pc:sldChg chg="modSp mod">
        <pc:chgData name="afxt582453314@gmail.com" userId="44ba07ad03ae1a16" providerId="LiveId" clId="{28DFED0B-ADC6-6849-B779-F8EE01625FD7}" dt="2021-07-07T09:34:55.370" v="200" actId="57"/>
        <pc:sldMkLst>
          <pc:docMk/>
          <pc:sldMk cId="2784970241" sldId="351"/>
        </pc:sldMkLst>
        <pc:graphicFrameChg chg="modGraphic">
          <ac:chgData name="afxt582453314@gmail.com" userId="44ba07ad03ae1a16" providerId="LiveId" clId="{28DFED0B-ADC6-6849-B779-F8EE01625FD7}" dt="2021-07-07T09:34:55.370" v="200" actId="57"/>
          <ac:graphicFrameMkLst>
            <pc:docMk/>
            <pc:sldMk cId="2784970241" sldId="351"/>
            <ac:graphicFrameMk id="7" creationId="{4FFC18AC-748E-3448-AFFC-EACF75001C6F}"/>
          </ac:graphicFrameMkLst>
        </pc:graphicFrameChg>
      </pc:sldChg>
      <pc:sldChg chg="modSp mod">
        <pc:chgData name="afxt582453314@gmail.com" userId="44ba07ad03ae1a16" providerId="LiveId" clId="{28DFED0B-ADC6-6849-B779-F8EE01625FD7}" dt="2021-07-09T08:53:56.869" v="963" actId="113"/>
        <pc:sldMkLst>
          <pc:docMk/>
          <pc:sldMk cId="3992963441" sldId="353"/>
        </pc:sldMkLst>
        <pc:graphicFrameChg chg="mod modGraphic">
          <ac:chgData name="afxt582453314@gmail.com" userId="44ba07ad03ae1a16" providerId="LiveId" clId="{28DFED0B-ADC6-6849-B779-F8EE01625FD7}" dt="2021-07-09T08:53:56.869" v="963" actId="113"/>
          <ac:graphicFrameMkLst>
            <pc:docMk/>
            <pc:sldMk cId="3992963441" sldId="353"/>
            <ac:graphicFrameMk id="6" creationId="{36A3B942-A982-3D43-B6E0-BD82A5F50883}"/>
          </ac:graphicFrameMkLst>
        </pc:graphicFrameChg>
      </pc:sldChg>
      <pc:sldChg chg="addSp delSp modSp mod">
        <pc:chgData name="afxt582453314@gmail.com" userId="44ba07ad03ae1a16" providerId="LiveId" clId="{28DFED0B-ADC6-6849-B779-F8EE01625FD7}" dt="2021-07-07T10:25:15.928" v="511" actId="14100"/>
        <pc:sldMkLst>
          <pc:docMk/>
          <pc:sldMk cId="2019343375" sldId="354"/>
        </pc:sldMkLst>
        <pc:spChg chg="mod">
          <ac:chgData name="afxt582453314@gmail.com" userId="44ba07ad03ae1a16" providerId="LiveId" clId="{28DFED0B-ADC6-6849-B779-F8EE01625FD7}" dt="2021-07-07T10:14:15.983" v="398" actId="207"/>
          <ac:spMkLst>
            <pc:docMk/>
            <pc:sldMk cId="2019343375" sldId="354"/>
            <ac:spMk id="2" creationId="{0A8EF776-B10C-7643-A77C-B44AEC1D6DBA}"/>
          </ac:spMkLst>
        </pc:spChg>
        <pc:spChg chg="del mod">
          <ac:chgData name="afxt582453314@gmail.com" userId="44ba07ad03ae1a16" providerId="LiveId" clId="{28DFED0B-ADC6-6849-B779-F8EE01625FD7}" dt="2021-07-07T10:12:21.483" v="361"/>
          <ac:spMkLst>
            <pc:docMk/>
            <pc:sldMk cId="2019343375" sldId="354"/>
            <ac:spMk id="4" creationId="{D8FC8467-D496-224C-ACD4-8A35923A2352}"/>
          </ac:spMkLst>
        </pc:spChg>
        <pc:spChg chg="add mod">
          <ac:chgData name="afxt582453314@gmail.com" userId="44ba07ad03ae1a16" providerId="LiveId" clId="{28DFED0B-ADC6-6849-B779-F8EE01625FD7}" dt="2021-07-07T10:25:15.928" v="511" actId="14100"/>
          <ac:spMkLst>
            <pc:docMk/>
            <pc:sldMk cId="2019343375" sldId="354"/>
            <ac:spMk id="7" creationId="{E1F8F3DE-D9D6-E445-B4A1-8C2BFDDF8F27}"/>
          </ac:spMkLst>
        </pc:spChg>
        <pc:picChg chg="del mod">
          <ac:chgData name="afxt582453314@gmail.com" userId="44ba07ad03ae1a16" providerId="LiveId" clId="{28DFED0B-ADC6-6849-B779-F8EE01625FD7}" dt="2021-07-07T10:24:47.405" v="501" actId="478"/>
          <ac:picMkLst>
            <pc:docMk/>
            <pc:sldMk cId="2019343375" sldId="354"/>
            <ac:picMk id="6" creationId="{425352D4-2924-8E40-AF47-B03FBAC89EA5}"/>
          </ac:picMkLst>
        </pc:picChg>
        <pc:picChg chg="add mod">
          <ac:chgData name="afxt582453314@gmail.com" userId="44ba07ad03ae1a16" providerId="LiveId" clId="{28DFED0B-ADC6-6849-B779-F8EE01625FD7}" dt="2021-07-07T10:25:08.830" v="509" actId="167"/>
          <ac:picMkLst>
            <pc:docMk/>
            <pc:sldMk cId="2019343375" sldId="354"/>
            <ac:picMk id="8" creationId="{778AE4F1-15DF-4B4B-BA32-8F8B07B500BB}"/>
          </ac:picMkLst>
        </pc:picChg>
      </pc:sldChg>
      <pc:sldChg chg="addSp delSp modSp mod">
        <pc:chgData name="afxt582453314@gmail.com" userId="44ba07ad03ae1a16" providerId="LiveId" clId="{28DFED0B-ADC6-6849-B779-F8EE01625FD7}" dt="2021-07-07T10:25:33.309" v="514" actId="14100"/>
        <pc:sldMkLst>
          <pc:docMk/>
          <pc:sldMk cId="24888095" sldId="355"/>
        </pc:sldMkLst>
        <pc:spChg chg="mod">
          <ac:chgData name="afxt582453314@gmail.com" userId="44ba07ad03ae1a16" providerId="LiveId" clId="{28DFED0B-ADC6-6849-B779-F8EE01625FD7}" dt="2021-07-07T10:14:44.439" v="411" actId="113"/>
          <ac:spMkLst>
            <pc:docMk/>
            <pc:sldMk cId="24888095" sldId="355"/>
            <ac:spMk id="2" creationId="{0A8EF776-B10C-7643-A77C-B44AEC1D6DBA}"/>
          </ac:spMkLst>
        </pc:spChg>
        <pc:spChg chg="del mod">
          <ac:chgData name="afxt582453314@gmail.com" userId="44ba07ad03ae1a16" providerId="LiveId" clId="{28DFED0B-ADC6-6849-B779-F8EE01625FD7}" dt="2021-07-07T10:12:31.717" v="370"/>
          <ac:spMkLst>
            <pc:docMk/>
            <pc:sldMk cId="24888095" sldId="355"/>
            <ac:spMk id="4" creationId="{D8FC8467-D496-224C-ACD4-8A35923A2352}"/>
          </ac:spMkLst>
        </pc:spChg>
        <pc:spChg chg="add mod">
          <ac:chgData name="afxt582453314@gmail.com" userId="44ba07ad03ae1a16" providerId="LiveId" clId="{28DFED0B-ADC6-6849-B779-F8EE01625FD7}" dt="2021-07-07T10:25:33.309" v="514" actId="14100"/>
          <ac:spMkLst>
            <pc:docMk/>
            <pc:sldMk cId="24888095" sldId="355"/>
            <ac:spMk id="6" creationId="{C6F960FB-64BC-0B46-97A3-9D6F2EBCFA8F}"/>
          </ac:spMkLst>
        </pc:spChg>
        <pc:picChg chg="mod">
          <ac:chgData name="afxt582453314@gmail.com" userId="44ba07ad03ae1a16" providerId="LiveId" clId="{28DFED0B-ADC6-6849-B779-F8EE01625FD7}" dt="2021-07-07T10:12:43.404" v="376" actId="1076"/>
          <ac:picMkLst>
            <pc:docMk/>
            <pc:sldMk cId="24888095" sldId="355"/>
            <ac:picMk id="7" creationId="{CFA2F120-1390-0B40-B884-C1324C3C93D5}"/>
          </ac:picMkLst>
        </pc:picChg>
      </pc:sldChg>
      <pc:sldChg chg="addSp delSp modSp mod">
        <pc:chgData name="afxt582453314@gmail.com" userId="44ba07ad03ae1a16" providerId="LiveId" clId="{28DFED0B-ADC6-6849-B779-F8EE01625FD7}" dt="2021-07-07T10:25:55.563" v="520" actId="14100"/>
        <pc:sldMkLst>
          <pc:docMk/>
          <pc:sldMk cId="1873579372" sldId="356"/>
        </pc:sldMkLst>
        <pc:spChg chg="mod">
          <ac:chgData name="afxt582453314@gmail.com" userId="44ba07ad03ae1a16" providerId="LiveId" clId="{28DFED0B-ADC6-6849-B779-F8EE01625FD7}" dt="2021-07-07T10:15:36.921" v="445" actId="20577"/>
          <ac:spMkLst>
            <pc:docMk/>
            <pc:sldMk cId="1873579372" sldId="356"/>
            <ac:spMk id="2" creationId="{0A8EF776-B10C-7643-A77C-B44AEC1D6DBA}"/>
          </ac:spMkLst>
        </pc:spChg>
        <pc:spChg chg="del mod">
          <ac:chgData name="afxt582453314@gmail.com" userId="44ba07ad03ae1a16" providerId="LiveId" clId="{28DFED0B-ADC6-6849-B779-F8EE01625FD7}" dt="2021-07-07T10:12:45.172" v="378"/>
          <ac:spMkLst>
            <pc:docMk/>
            <pc:sldMk cId="1873579372" sldId="356"/>
            <ac:spMk id="4" creationId="{D8FC8467-D496-224C-ACD4-8A35923A2352}"/>
          </ac:spMkLst>
        </pc:spChg>
        <pc:spChg chg="add mod">
          <ac:chgData name="afxt582453314@gmail.com" userId="44ba07ad03ae1a16" providerId="LiveId" clId="{28DFED0B-ADC6-6849-B779-F8EE01625FD7}" dt="2021-07-07T10:25:47.693" v="517" actId="14100"/>
          <ac:spMkLst>
            <pc:docMk/>
            <pc:sldMk cId="1873579372" sldId="356"/>
            <ac:spMk id="7" creationId="{D08720F8-B638-214F-8483-76CCB7A33FA1}"/>
          </ac:spMkLst>
        </pc:spChg>
        <pc:spChg chg="add mod">
          <ac:chgData name="afxt582453314@gmail.com" userId="44ba07ad03ae1a16" providerId="LiveId" clId="{28DFED0B-ADC6-6849-B779-F8EE01625FD7}" dt="2021-07-07T10:25:55.563" v="520" actId="14100"/>
          <ac:spMkLst>
            <pc:docMk/>
            <pc:sldMk cId="1873579372" sldId="356"/>
            <ac:spMk id="8" creationId="{DE344B72-937F-5746-84DA-62CAC681D6E9}"/>
          </ac:spMkLst>
        </pc:spChg>
        <pc:picChg chg="mod">
          <ac:chgData name="afxt582453314@gmail.com" userId="44ba07ad03ae1a16" providerId="LiveId" clId="{28DFED0B-ADC6-6849-B779-F8EE01625FD7}" dt="2021-07-07T10:15:01.270" v="413" actId="1076"/>
          <ac:picMkLst>
            <pc:docMk/>
            <pc:sldMk cId="1873579372" sldId="356"/>
            <ac:picMk id="6" creationId="{52CDDBDC-5695-3146-8245-CFCFD4D58783}"/>
          </ac:picMkLst>
        </pc:picChg>
      </pc:sldChg>
      <pc:sldChg chg="modSp del mod ord">
        <pc:chgData name="afxt582453314@gmail.com" userId="44ba07ad03ae1a16" providerId="LiveId" clId="{28DFED0B-ADC6-6849-B779-F8EE01625FD7}" dt="2021-07-07T10:12:58.313" v="379" actId="2696"/>
        <pc:sldMkLst>
          <pc:docMk/>
          <pc:sldMk cId="1939716091" sldId="357"/>
        </pc:sldMkLst>
        <pc:spChg chg="mod">
          <ac:chgData name="afxt582453314@gmail.com" userId="44ba07ad03ae1a16" providerId="LiveId" clId="{28DFED0B-ADC6-6849-B779-F8EE01625FD7}" dt="2021-07-07T09:38:58.389" v="236" actId="20577"/>
          <ac:spMkLst>
            <pc:docMk/>
            <pc:sldMk cId="1939716091" sldId="357"/>
            <ac:spMk id="4" creationId="{D8FC8467-D496-224C-ACD4-8A35923A2352}"/>
          </ac:spMkLst>
        </pc:spChg>
      </pc:sldChg>
      <pc:sldChg chg="addSp modSp mod">
        <pc:chgData name="afxt582453314@gmail.com" userId="44ba07ad03ae1a16" providerId="LiveId" clId="{28DFED0B-ADC6-6849-B779-F8EE01625FD7}" dt="2021-07-07T10:19:00.747" v="455" actId="1035"/>
        <pc:sldMkLst>
          <pc:docMk/>
          <pc:sldMk cId="3834671899" sldId="358"/>
        </pc:sldMkLst>
        <pc:spChg chg="mod">
          <ac:chgData name="afxt582453314@gmail.com" userId="44ba07ad03ae1a16" providerId="LiveId" clId="{28DFED0B-ADC6-6849-B779-F8EE01625FD7}" dt="2021-07-07T09:45:33.747" v="250" actId="1076"/>
          <ac:spMkLst>
            <pc:docMk/>
            <pc:sldMk cId="3834671899" sldId="358"/>
            <ac:spMk id="4" creationId="{97966FBB-5165-C84B-9FC8-90AED0C944FD}"/>
          </ac:spMkLst>
        </pc:spChg>
        <pc:spChg chg="add mod">
          <ac:chgData name="afxt582453314@gmail.com" userId="44ba07ad03ae1a16" providerId="LiveId" clId="{28DFED0B-ADC6-6849-B779-F8EE01625FD7}" dt="2021-07-07T09:46:34.250" v="263" actId="113"/>
          <ac:spMkLst>
            <pc:docMk/>
            <pc:sldMk cId="3834671899" sldId="358"/>
            <ac:spMk id="5" creationId="{A01F4C86-2415-5A4D-95A2-B235D706340B}"/>
          </ac:spMkLst>
        </pc:spChg>
        <pc:spChg chg="add mod">
          <ac:chgData name="afxt582453314@gmail.com" userId="44ba07ad03ae1a16" providerId="LiveId" clId="{28DFED0B-ADC6-6849-B779-F8EE01625FD7}" dt="2021-07-07T10:19:00.747" v="455" actId="1035"/>
          <ac:spMkLst>
            <pc:docMk/>
            <pc:sldMk cId="3834671899" sldId="358"/>
            <ac:spMk id="6" creationId="{61D934CC-5552-EA41-ABE3-DDEFA14D3247}"/>
          </ac:spMkLst>
        </pc:spChg>
      </pc:sldChg>
      <pc:sldChg chg="delSp modSp mod">
        <pc:chgData name="afxt582453314@gmail.com" userId="44ba07ad03ae1a16" providerId="LiveId" clId="{28DFED0B-ADC6-6849-B779-F8EE01625FD7}" dt="2021-07-07T10:17:49.036" v="446" actId="20577"/>
        <pc:sldMkLst>
          <pc:docMk/>
          <pc:sldMk cId="1528863379" sldId="359"/>
        </pc:sldMkLst>
        <pc:spChg chg="mod">
          <ac:chgData name="afxt582453314@gmail.com" userId="44ba07ad03ae1a16" providerId="LiveId" clId="{28DFED0B-ADC6-6849-B779-F8EE01625FD7}" dt="2021-07-07T09:50:48.396" v="334" actId="20577"/>
          <ac:spMkLst>
            <pc:docMk/>
            <pc:sldMk cId="1528863379" sldId="359"/>
            <ac:spMk id="2" creationId="{B98017F1-A404-4248-8654-8B41360FEE5C}"/>
          </ac:spMkLst>
        </pc:spChg>
        <pc:spChg chg="del mod">
          <ac:chgData name="afxt582453314@gmail.com" userId="44ba07ad03ae1a16" providerId="LiveId" clId="{28DFED0B-ADC6-6849-B779-F8EE01625FD7}" dt="2021-07-07T09:48:55.699" v="287"/>
          <ac:spMkLst>
            <pc:docMk/>
            <pc:sldMk cId="1528863379" sldId="359"/>
            <ac:spMk id="4" creationId="{3EC5A767-24C4-3A4A-B6BA-F153D4298FD8}"/>
          </ac:spMkLst>
        </pc:spChg>
        <pc:spChg chg="mod">
          <ac:chgData name="afxt582453314@gmail.com" userId="44ba07ad03ae1a16" providerId="LiveId" clId="{28DFED0B-ADC6-6849-B779-F8EE01625FD7}" dt="2021-07-07T10:17:49.036" v="446" actId="20577"/>
          <ac:spMkLst>
            <pc:docMk/>
            <pc:sldMk cId="1528863379" sldId="359"/>
            <ac:spMk id="27" creationId="{47795670-337E-C34E-BE51-5764E9C950C4}"/>
          </ac:spMkLst>
        </pc:spChg>
      </pc:sldChg>
      <pc:sldChg chg="delSp modSp mod">
        <pc:chgData name="afxt582453314@gmail.com" userId="44ba07ad03ae1a16" providerId="LiveId" clId="{28DFED0B-ADC6-6849-B779-F8EE01625FD7}" dt="2021-07-07T09:50:41.715" v="326" actId="20577"/>
        <pc:sldMkLst>
          <pc:docMk/>
          <pc:sldMk cId="4166453159" sldId="360"/>
        </pc:sldMkLst>
        <pc:spChg chg="mod">
          <ac:chgData name="afxt582453314@gmail.com" userId="44ba07ad03ae1a16" providerId="LiveId" clId="{28DFED0B-ADC6-6849-B779-F8EE01625FD7}" dt="2021-07-07T09:50:41.715" v="326" actId="20577"/>
          <ac:spMkLst>
            <pc:docMk/>
            <pc:sldMk cId="4166453159" sldId="360"/>
            <ac:spMk id="2" creationId="{B98017F1-A404-4248-8654-8B41360FEE5C}"/>
          </ac:spMkLst>
        </pc:spChg>
        <pc:spChg chg="del mod">
          <ac:chgData name="afxt582453314@gmail.com" userId="44ba07ad03ae1a16" providerId="LiveId" clId="{28DFED0B-ADC6-6849-B779-F8EE01625FD7}" dt="2021-07-07T09:49:59.548" v="307"/>
          <ac:spMkLst>
            <pc:docMk/>
            <pc:sldMk cId="4166453159" sldId="360"/>
            <ac:spMk id="5" creationId="{C51C960E-F0D0-C94B-95A5-30074FAD0A90}"/>
          </ac:spMkLst>
        </pc:spChg>
        <pc:spChg chg="mod">
          <ac:chgData name="afxt582453314@gmail.com" userId="44ba07ad03ae1a16" providerId="LiveId" clId="{28DFED0B-ADC6-6849-B779-F8EE01625FD7}" dt="2021-07-07T09:50:05.226" v="308" actId="1076"/>
          <ac:spMkLst>
            <pc:docMk/>
            <pc:sldMk cId="4166453159" sldId="360"/>
            <ac:spMk id="17" creationId="{B352C9E0-E97C-9140-81E6-3FB831730ED8}"/>
          </ac:spMkLst>
        </pc:spChg>
        <pc:grpChg chg="mod">
          <ac:chgData name="afxt582453314@gmail.com" userId="44ba07ad03ae1a16" providerId="LiveId" clId="{28DFED0B-ADC6-6849-B779-F8EE01625FD7}" dt="2021-07-07T09:49:56.038" v="305" actId="1076"/>
          <ac:grpSpMkLst>
            <pc:docMk/>
            <pc:sldMk cId="4166453159" sldId="360"/>
            <ac:grpSpMk id="3" creationId="{8FFA5347-B8D4-E341-A703-CD7615A4E6EA}"/>
          </ac:grpSpMkLst>
        </pc:grpChg>
        <pc:picChg chg="mod">
          <ac:chgData name="afxt582453314@gmail.com" userId="44ba07ad03ae1a16" providerId="LiveId" clId="{28DFED0B-ADC6-6849-B779-F8EE01625FD7}" dt="2021-07-07T09:49:49.996" v="304" actId="1076"/>
          <ac:picMkLst>
            <pc:docMk/>
            <pc:sldMk cId="4166453159" sldId="360"/>
            <ac:picMk id="4" creationId="{3DA4A822-8933-C44D-B72D-0066BE9D1C46}"/>
          </ac:picMkLst>
        </pc:picChg>
      </pc:sldChg>
      <pc:sldChg chg="modSp mod">
        <pc:chgData name="afxt582453314@gmail.com" userId="44ba07ad03ae1a16" providerId="LiveId" clId="{28DFED0B-ADC6-6849-B779-F8EE01625FD7}" dt="2021-07-07T09:34:33.184" v="199" actId="57"/>
        <pc:sldMkLst>
          <pc:docMk/>
          <pc:sldMk cId="1831318354" sldId="362"/>
        </pc:sldMkLst>
        <pc:graphicFrameChg chg="modGraphic">
          <ac:chgData name="afxt582453314@gmail.com" userId="44ba07ad03ae1a16" providerId="LiveId" clId="{28DFED0B-ADC6-6849-B779-F8EE01625FD7}" dt="2021-07-07T09:34:33.184" v="199" actId="57"/>
          <ac:graphicFrameMkLst>
            <pc:docMk/>
            <pc:sldMk cId="1831318354" sldId="362"/>
            <ac:graphicFrameMk id="11" creationId="{71D51855-1AC0-4743-87F9-20C184D9EC95}"/>
          </ac:graphicFrameMkLst>
        </pc:graphicFrameChg>
      </pc:sldChg>
      <pc:sldChg chg="addSp delSp modSp add mod">
        <pc:chgData name="afxt582453314@gmail.com" userId="44ba07ad03ae1a16" providerId="LiveId" clId="{28DFED0B-ADC6-6849-B779-F8EE01625FD7}" dt="2021-07-07T10:26:08.146" v="521" actId="478"/>
        <pc:sldMkLst>
          <pc:docMk/>
          <pc:sldMk cId="139462902" sldId="363"/>
        </pc:sldMkLst>
        <pc:spChg chg="mod">
          <ac:chgData name="afxt582453314@gmail.com" userId="44ba07ad03ae1a16" providerId="LiveId" clId="{28DFED0B-ADC6-6849-B779-F8EE01625FD7}" dt="2021-07-07T10:14:20.370" v="399" actId="207"/>
          <ac:spMkLst>
            <pc:docMk/>
            <pc:sldMk cId="139462902" sldId="363"/>
            <ac:spMk id="2" creationId="{0A8EF776-B10C-7643-A77C-B44AEC1D6DBA}"/>
          </ac:spMkLst>
        </pc:spChg>
        <pc:spChg chg="del mod">
          <ac:chgData name="afxt582453314@gmail.com" userId="44ba07ad03ae1a16" providerId="LiveId" clId="{28DFED0B-ADC6-6849-B779-F8EE01625FD7}" dt="2021-07-07T09:52:23.211" v="352"/>
          <ac:spMkLst>
            <pc:docMk/>
            <pc:sldMk cId="139462902" sldId="363"/>
            <ac:spMk id="4" creationId="{D8FC8467-D496-224C-ACD4-8A35923A2352}"/>
          </ac:spMkLst>
        </pc:spChg>
        <pc:spChg chg="add del mod">
          <ac:chgData name="afxt582453314@gmail.com" userId="44ba07ad03ae1a16" providerId="LiveId" clId="{28DFED0B-ADC6-6849-B779-F8EE01625FD7}" dt="2021-07-07T10:26:08.146" v="521" actId="478"/>
          <ac:spMkLst>
            <pc:docMk/>
            <pc:sldMk cId="139462902" sldId="363"/>
            <ac:spMk id="5" creationId="{5D3EDC1D-0176-5F4D-94BB-F8B57AE6495B}"/>
          </ac:spMkLst>
        </pc:spChg>
        <pc:spChg chg="add mod">
          <ac:chgData name="afxt582453314@gmail.com" userId="44ba07ad03ae1a16" providerId="LiveId" clId="{28DFED0B-ADC6-6849-B779-F8EE01625FD7}" dt="2021-07-07T10:24:42.374" v="500" actId="14100"/>
          <ac:spMkLst>
            <pc:docMk/>
            <pc:sldMk cId="139462902" sldId="363"/>
            <ac:spMk id="7" creationId="{98531505-F0D4-5B46-BD7F-162D208E70E8}"/>
          </ac:spMkLst>
        </pc:spChg>
        <pc:picChg chg="add mod">
          <ac:chgData name="afxt582453314@gmail.com" userId="44ba07ad03ae1a16" providerId="LiveId" clId="{28DFED0B-ADC6-6849-B779-F8EE01625FD7}" dt="2021-07-07T10:24:30.743" v="497" actId="167"/>
          <ac:picMkLst>
            <pc:docMk/>
            <pc:sldMk cId="139462902" sldId="363"/>
            <ac:picMk id="8" creationId="{81861035-D26E-C94D-9E00-02D19B00A9A6}"/>
          </ac:picMkLst>
        </pc:picChg>
        <pc:picChg chg="del mod">
          <ac:chgData name="afxt582453314@gmail.com" userId="44ba07ad03ae1a16" providerId="LiveId" clId="{28DFED0B-ADC6-6849-B779-F8EE01625FD7}" dt="2021-07-07T10:24:12.414" v="489" actId="478"/>
          <ac:picMkLst>
            <pc:docMk/>
            <pc:sldMk cId="139462902" sldId="363"/>
            <ac:picMk id="10" creationId="{11FB92BE-D7FA-EA4F-A472-9477D4F6342E}"/>
          </ac:picMkLst>
        </pc:picChg>
      </pc:sldChg>
    </pc:docChg>
  </pc:docChgLst>
  <pc:docChgLst>
    <pc:chgData name="ＦＡＮＧ Ｘｉｎｔａｏ(gr0475vx)" userId="f5a69607-3c73-4172-a63e-2f8eff800f7d" providerId="ADAL" clId="{9CA4B79F-A9CD-474A-84E6-89F62CBCC57A}"/>
    <pc:docChg chg="undo custSel addSld delSld modSld sldOrd">
      <pc:chgData name="ＦＡＮＧ Ｘｉｎｔａｏ(gr0475vx)" userId="f5a69607-3c73-4172-a63e-2f8eff800f7d" providerId="ADAL" clId="{9CA4B79F-A9CD-474A-84E6-89F62CBCC57A}" dt="2021-06-11T06:45:55.301" v="3300" actId="20577"/>
      <pc:docMkLst>
        <pc:docMk/>
      </pc:docMkLst>
      <pc:sldChg chg="modSp mod">
        <pc:chgData name="ＦＡＮＧ Ｘｉｎｔａｏ(gr0475vx)" userId="f5a69607-3c73-4172-a63e-2f8eff800f7d" providerId="ADAL" clId="{9CA4B79F-A9CD-474A-84E6-89F62CBCC57A}" dt="2021-06-04T01:09:12.537" v="16" actId="20577"/>
        <pc:sldMkLst>
          <pc:docMk/>
          <pc:sldMk cId="3527916796" sldId="256"/>
        </pc:sldMkLst>
        <pc:spChg chg="mod">
          <ac:chgData name="ＦＡＮＧ Ｘｉｎｔａｏ(gr0475vx)" userId="f5a69607-3c73-4172-a63e-2f8eff800f7d" providerId="ADAL" clId="{9CA4B79F-A9CD-474A-84E6-89F62CBCC57A}" dt="2021-06-04T01:09:12.537" v="16" actId="20577"/>
          <ac:spMkLst>
            <pc:docMk/>
            <pc:sldMk cId="3527916796" sldId="256"/>
            <ac:spMk id="8" creationId="{B013F1E0-8EFF-3D49-B889-08681EED31DD}"/>
          </ac:spMkLst>
        </pc:spChg>
      </pc:sldChg>
      <pc:sldChg chg="modSp add mod">
        <pc:chgData name="ＦＡＮＧ Ｘｉｎｔａｏ(gr0475vx)" userId="f5a69607-3c73-4172-a63e-2f8eff800f7d" providerId="ADAL" clId="{9CA4B79F-A9CD-474A-84E6-89F62CBCC57A}" dt="2021-06-09T04:48:57.630" v="3105" actId="1076"/>
        <pc:sldMkLst>
          <pc:docMk/>
          <pc:sldMk cId="2621240240" sldId="295"/>
        </pc:sldMkLst>
        <pc:spChg chg="mod">
          <ac:chgData name="ＦＡＮＧ Ｘｉｎｔａｏ(gr0475vx)" userId="f5a69607-3c73-4172-a63e-2f8eff800f7d" providerId="ADAL" clId="{9CA4B79F-A9CD-474A-84E6-89F62CBCC57A}" dt="2021-06-09T03:18:26.114" v="2802" actId="20577"/>
          <ac:spMkLst>
            <pc:docMk/>
            <pc:sldMk cId="2621240240" sldId="295"/>
            <ac:spMk id="2" creationId="{6CA51CBF-1CF7-2C4E-A052-82A87C20A5B8}"/>
          </ac:spMkLst>
        </pc:spChg>
        <pc:graphicFrameChg chg="mod modGraphic">
          <ac:chgData name="ＦＡＮＧ Ｘｉｎｔａｏ(gr0475vx)" userId="f5a69607-3c73-4172-a63e-2f8eff800f7d" providerId="ADAL" clId="{9CA4B79F-A9CD-474A-84E6-89F62CBCC57A}" dt="2021-06-09T04:48:57.630" v="3105" actId="1076"/>
          <ac:graphicFrameMkLst>
            <pc:docMk/>
            <pc:sldMk cId="2621240240" sldId="295"/>
            <ac:graphicFrameMk id="5" creationId="{C6C876F5-B5B6-924E-84A6-944A9518A9B1}"/>
          </ac:graphicFrameMkLst>
        </pc:graphicFrameChg>
      </pc:sldChg>
      <pc:sldChg chg="modSp mod">
        <pc:chgData name="ＦＡＮＧ Ｘｉｎｔａｏ(gr0475vx)" userId="f5a69607-3c73-4172-a63e-2f8eff800f7d" providerId="ADAL" clId="{9CA4B79F-A9CD-474A-84E6-89F62CBCC57A}" dt="2021-06-11T06:19:41.650" v="3257" actId="20577"/>
        <pc:sldMkLst>
          <pc:docMk/>
          <pc:sldMk cId="2301113523" sldId="318"/>
        </pc:sldMkLst>
        <pc:spChg chg="mod">
          <ac:chgData name="ＦＡＮＧ Ｘｉｎｔａｏ(gr0475vx)" userId="f5a69607-3c73-4172-a63e-2f8eff800f7d" providerId="ADAL" clId="{9CA4B79F-A9CD-474A-84E6-89F62CBCC57A}" dt="2021-06-11T06:19:41.650" v="3257" actId="20577"/>
          <ac:spMkLst>
            <pc:docMk/>
            <pc:sldMk cId="2301113523" sldId="318"/>
            <ac:spMk id="5" creationId="{19DFA765-B0E5-B548-B00F-52A085FBE5F2}"/>
          </ac:spMkLst>
        </pc:spChg>
      </pc:sldChg>
      <pc:sldChg chg="addSp delSp modSp mod ord">
        <pc:chgData name="ＦＡＮＧ Ｘｉｎｔａｏ(gr0475vx)" userId="f5a69607-3c73-4172-a63e-2f8eff800f7d" providerId="ADAL" clId="{9CA4B79F-A9CD-474A-84E6-89F62CBCC57A}" dt="2021-06-11T05:36:16.545" v="3120" actId="20577"/>
        <pc:sldMkLst>
          <pc:docMk/>
          <pc:sldMk cId="1198251673" sldId="319"/>
        </pc:sldMkLst>
        <pc:spChg chg="mod">
          <ac:chgData name="ＦＡＮＧ Ｘｉｎｔａｏ(gr0475vx)" userId="f5a69607-3c73-4172-a63e-2f8eff800f7d" providerId="ADAL" clId="{9CA4B79F-A9CD-474A-84E6-89F62CBCC57A}" dt="2021-06-11T05:36:16.545" v="3120" actId="20577"/>
          <ac:spMkLst>
            <pc:docMk/>
            <pc:sldMk cId="1198251673" sldId="319"/>
            <ac:spMk id="4" creationId="{D8FC8467-D496-224C-ACD4-8A35923A2352}"/>
          </ac:spMkLst>
        </pc:spChg>
        <pc:spChg chg="add mod">
          <ac:chgData name="ＦＡＮＧ Ｘｉｎｔａｏ(gr0475vx)" userId="f5a69607-3c73-4172-a63e-2f8eff800f7d" providerId="ADAL" clId="{9CA4B79F-A9CD-474A-84E6-89F62CBCC57A}" dt="2021-06-09T06:55:12.583" v="3113" actId="1035"/>
          <ac:spMkLst>
            <pc:docMk/>
            <pc:sldMk cId="1198251673" sldId="319"/>
            <ac:spMk id="7" creationId="{E6B35FBB-B860-D948-98D0-D792D3F234B0}"/>
          </ac:spMkLst>
        </pc:spChg>
        <pc:picChg chg="add del">
          <ac:chgData name="ＦＡＮＧ Ｘｉｎｔａｏ(gr0475vx)" userId="f5a69607-3c73-4172-a63e-2f8eff800f7d" providerId="ADAL" clId="{9CA4B79F-A9CD-474A-84E6-89F62CBCC57A}" dt="2021-06-09T06:54:29.396" v="3107"/>
          <ac:picMkLst>
            <pc:docMk/>
            <pc:sldMk cId="1198251673" sldId="319"/>
            <ac:picMk id="5" creationId="{31294FFD-BE92-1D44-941C-4C6514572340}"/>
          </ac:picMkLst>
        </pc:picChg>
        <pc:picChg chg="add del">
          <ac:chgData name="ＦＡＮＧ Ｘｉｎｔａｏ(gr0475vx)" userId="f5a69607-3c73-4172-a63e-2f8eff800f7d" providerId="ADAL" clId="{9CA4B79F-A9CD-474A-84E6-89F62CBCC57A}" dt="2021-06-09T06:54:43.537" v="3109"/>
          <ac:picMkLst>
            <pc:docMk/>
            <pc:sldMk cId="1198251673" sldId="319"/>
            <ac:picMk id="6" creationId="{CE7A36CA-56FE-5C45-812C-905E7E4711C9}"/>
          </ac:picMkLst>
        </pc:picChg>
      </pc:sldChg>
      <pc:sldChg chg="addSp modSp mod">
        <pc:chgData name="ＦＡＮＧ Ｘｉｎｔａｏ(gr0475vx)" userId="f5a69607-3c73-4172-a63e-2f8eff800f7d" providerId="ADAL" clId="{9CA4B79F-A9CD-474A-84E6-89F62CBCC57A}" dt="2021-06-11T05:40:31.610" v="3133" actId="14100"/>
        <pc:sldMkLst>
          <pc:docMk/>
          <pc:sldMk cId="950065305" sldId="327"/>
        </pc:sldMkLst>
        <pc:spChg chg="mod">
          <ac:chgData name="ＦＡＮＧ Ｘｉｎｔａｏ(gr0475vx)" userId="f5a69607-3c73-4172-a63e-2f8eff800f7d" providerId="ADAL" clId="{9CA4B79F-A9CD-474A-84E6-89F62CBCC57A}" dt="2021-06-04T03:13:46.438" v="1643" actId="20577"/>
          <ac:spMkLst>
            <pc:docMk/>
            <pc:sldMk cId="950065305" sldId="327"/>
            <ac:spMk id="2" creationId="{6CA51CBF-1CF7-2C4E-A052-82A87C20A5B8}"/>
          </ac:spMkLst>
        </pc:spChg>
        <pc:spChg chg="mod">
          <ac:chgData name="ＦＡＮＧ Ｘｉｎｔａｏ(gr0475vx)" userId="f5a69607-3c73-4172-a63e-2f8eff800f7d" providerId="ADAL" clId="{9CA4B79F-A9CD-474A-84E6-89F62CBCC57A}" dt="2021-06-09T04:44:38.068" v="3079" actId="15"/>
          <ac:spMkLst>
            <pc:docMk/>
            <pc:sldMk cId="950065305" sldId="327"/>
            <ac:spMk id="4" creationId="{3C8F1BE0-FCA2-8C47-A9C4-BA3AA37FA064}"/>
          </ac:spMkLst>
        </pc:spChg>
        <pc:spChg chg="add mod">
          <ac:chgData name="ＦＡＮＧ Ｘｉｎｔａｏ(gr0475vx)" userId="f5a69607-3c73-4172-a63e-2f8eff800f7d" providerId="ADAL" clId="{9CA4B79F-A9CD-474A-84E6-89F62CBCC57A}" dt="2021-06-09T03:59:48.756" v="3011" actId="14100"/>
          <ac:spMkLst>
            <pc:docMk/>
            <pc:sldMk cId="950065305" sldId="327"/>
            <ac:spMk id="5" creationId="{3385454A-3A97-A34C-96C5-BA1F008537D1}"/>
          </ac:spMkLst>
        </pc:spChg>
        <pc:picChg chg="add mod">
          <ac:chgData name="ＦＡＮＧ Ｘｉｎｔａｏ(gr0475vx)" userId="f5a69607-3c73-4172-a63e-2f8eff800f7d" providerId="ADAL" clId="{9CA4B79F-A9CD-474A-84E6-89F62CBCC57A}" dt="2021-06-09T04:44:46.643" v="3080" actId="1076"/>
          <ac:picMkLst>
            <pc:docMk/>
            <pc:sldMk cId="950065305" sldId="327"/>
            <ac:picMk id="7" creationId="{4B77F207-DC50-CB46-A1AF-A1BF5491EF6D}"/>
          </ac:picMkLst>
        </pc:picChg>
        <pc:cxnChg chg="add mod">
          <ac:chgData name="ＦＡＮＧ Ｘｉｎｔａｏ(gr0475vx)" userId="f5a69607-3c73-4172-a63e-2f8eff800f7d" providerId="ADAL" clId="{9CA4B79F-A9CD-474A-84E6-89F62CBCC57A}" dt="2021-06-11T05:40:31.610" v="3133" actId="14100"/>
          <ac:cxnSpMkLst>
            <pc:docMk/>
            <pc:sldMk cId="950065305" sldId="327"/>
            <ac:cxnSpMk id="8" creationId="{69675406-C68C-8048-970D-E84E4506C456}"/>
          </ac:cxnSpMkLst>
        </pc:cxnChg>
      </pc:sldChg>
      <pc:sldChg chg="ord">
        <pc:chgData name="ＦＡＮＧ Ｘｉｎｔａｏ(gr0475vx)" userId="f5a69607-3c73-4172-a63e-2f8eff800f7d" providerId="ADAL" clId="{9CA4B79F-A9CD-474A-84E6-89F62CBCC57A}" dt="2021-06-04T01:10:30.250" v="18" actId="20578"/>
        <pc:sldMkLst>
          <pc:docMk/>
          <pc:sldMk cId="106316595" sldId="328"/>
        </pc:sldMkLst>
      </pc:sldChg>
      <pc:sldChg chg="del">
        <pc:chgData name="ＦＡＮＧ Ｘｉｎｔａｏ(gr0475vx)" userId="f5a69607-3c73-4172-a63e-2f8eff800f7d" providerId="ADAL" clId="{9CA4B79F-A9CD-474A-84E6-89F62CBCC57A}" dt="2021-06-04T02:12:31.786" v="1087" actId="2696"/>
        <pc:sldMkLst>
          <pc:docMk/>
          <pc:sldMk cId="1526027703" sldId="329"/>
        </pc:sldMkLst>
      </pc:sldChg>
      <pc:sldChg chg="modSp mod ord">
        <pc:chgData name="ＦＡＮＧ Ｘｉｎｔａｏ(gr0475vx)" userId="f5a69607-3c73-4172-a63e-2f8eff800f7d" providerId="ADAL" clId="{9CA4B79F-A9CD-474A-84E6-89F62CBCC57A}" dt="2021-06-04T05:29:58.245" v="2716" actId="20577"/>
        <pc:sldMkLst>
          <pc:docMk/>
          <pc:sldMk cId="1236385652" sldId="330"/>
        </pc:sldMkLst>
        <pc:spChg chg="mod">
          <ac:chgData name="ＦＡＮＧ Ｘｉｎｔａｏ(gr0475vx)" userId="f5a69607-3c73-4172-a63e-2f8eff800f7d" providerId="ADAL" clId="{9CA4B79F-A9CD-474A-84E6-89F62CBCC57A}" dt="2021-06-04T05:29:58.245" v="2716" actId="20577"/>
          <ac:spMkLst>
            <pc:docMk/>
            <pc:sldMk cId="1236385652" sldId="330"/>
            <ac:spMk id="2" creationId="{E2B7CAD7-184F-9148-B9B0-45037D6301D8}"/>
          </ac:spMkLst>
        </pc:spChg>
      </pc:sldChg>
      <pc:sldChg chg="modSp mod">
        <pc:chgData name="ＦＡＮＧ Ｘｉｎｔａｏ(gr0475vx)" userId="f5a69607-3c73-4172-a63e-2f8eff800f7d" providerId="ADAL" clId="{9CA4B79F-A9CD-474A-84E6-89F62CBCC57A}" dt="2021-06-11T06:45:55.301" v="3300" actId="20577"/>
        <pc:sldMkLst>
          <pc:docMk/>
          <pc:sldMk cId="4122391955" sldId="331"/>
        </pc:sldMkLst>
        <pc:spChg chg="mod">
          <ac:chgData name="ＦＡＮＧ Ｘｉｎｔａｏ(gr0475vx)" userId="f5a69607-3c73-4172-a63e-2f8eff800f7d" providerId="ADAL" clId="{9CA4B79F-A9CD-474A-84E6-89F62CBCC57A}" dt="2021-06-11T06:45:55.301" v="3300" actId="20577"/>
          <ac:spMkLst>
            <pc:docMk/>
            <pc:sldMk cId="4122391955" sldId="331"/>
            <ac:spMk id="4" creationId="{3C8F1BE0-FCA2-8C47-A9C4-BA3AA37FA064}"/>
          </ac:spMkLst>
        </pc:spChg>
      </pc:sldChg>
      <pc:sldChg chg="del">
        <pc:chgData name="ＦＡＮＧ Ｘｉｎｔａｏ(gr0475vx)" userId="f5a69607-3c73-4172-a63e-2f8eff800f7d" providerId="ADAL" clId="{9CA4B79F-A9CD-474A-84E6-89F62CBCC57A}" dt="2021-06-04T02:12:31.786" v="1087" actId="2696"/>
        <pc:sldMkLst>
          <pc:docMk/>
          <pc:sldMk cId="1064902624" sldId="332"/>
        </pc:sldMkLst>
      </pc:sldChg>
      <pc:sldChg chg="del">
        <pc:chgData name="ＦＡＮＧ Ｘｉｎｔａｏ(gr0475vx)" userId="f5a69607-3c73-4172-a63e-2f8eff800f7d" providerId="ADAL" clId="{9CA4B79F-A9CD-474A-84E6-89F62CBCC57A}" dt="2021-06-04T02:12:31.786" v="1087" actId="2696"/>
        <pc:sldMkLst>
          <pc:docMk/>
          <pc:sldMk cId="4133727203" sldId="333"/>
        </pc:sldMkLst>
      </pc:sldChg>
      <pc:sldChg chg="del">
        <pc:chgData name="ＦＡＮＧ Ｘｉｎｔａｏ(gr0475vx)" userId="f5a69607-3c73-4172-a63e-2f8eff800f7d" providerId="ADAL" clId="{9CA4B79F-A9CD-474A-84E6-89F62CBCC57A}" dt="2021-06-04T02:12:31.786" v="1087" actId="2696"/>
        <pc:sldMkLst>
          <pc:docMk/>
          <pc:sldMk cId="2225774174" sldId="334"/>
        </pc:sldMkLst>
      </pc:sldChg>
      <pc:sldChg chg="modSp mod">
        <pc:chgData name="ＦＡＮＧ Ｘｉｎｔａｏ(gr0475vx)" userId="f5a69607-3c73-4172-a63e-2f8eff800f7d" providerId="ADAL" clId="{9CA4B79F-A9CD-474A-84E6-89F62CBCC57A}" dt="2021-06-11T05:43:54.305" v="3221" actId="20577"/>
        <pc:sldMkLst>
          <pc:docMk/>
          <pc:sldMk cId="2705950880" sldId="335"/>
        </pc:sldMkLst>
        <pc:spChg chg="mod">
          <ac:chgData name="ＦＡＮＧ Ｘｉｎｔａｏ(gr0475vx)" userId="f5a69607-3c73-4172-a63e-2f8eff800f7d" providerId="ADAL" clId="{9CA4B79F-A9CD-474A-84E6-89F62CBCC57A}" dt="2021-06-11T05:43:54.305" v="3221" actId="20577"/>
          <ac:spMkLst>
            <pc:docMk/>
            <pc:sldMk cId="2705950880" sldId="335"/>
            <ac:spMk id="4" creationId="{3C8F1BE0-FCA2-8C47-A9C4-BA3AA37FA064}"/>
          </ac:spMkLst>
        </pc:spChg>
      </pc:sldChg>
      <pc:sldChg chg="del">
        <pc:chgData name="ＦＡＮＧ Ｘｉｎｔａｏ(gr0475vx)" userId="f5a69607-3c73-4172-a63e-2f8eff800f7d" providerId="ADAL" clId="{9CA4B79F-A9CD-474A-84E6-89F62CBCC57A}" dt="2021-06-04T02:12:23.992" v="1086" actId="2696"/>
        <pc:sldMkLst>
          <pc:docMk/>
          <pc:sldMk cId="88555522" sldId="336"/>
        </pc:sldMkLst>
      </pc:sldChg>
      <pc:sldChg chg="del">
        <pc:chgData name="ＦＡＮＧ Ｘｉｎｔａｏ(gr0475vx)" userId="f5a69607-3c73-4172-a63e-2f8eff800f7d" providerId="ADAL" clId="{9CA4B79F-A9CD-474A-84E6-89F62CBCC57A}" dt="2021-06-04T02:11:45.531" v="1083" actId="2696"/>
        <pc:sldMkLst>
          <pc:docMk/>
          <pc:sldMk cId="366395552" sldId="337"/>
        </pc:sldMkLst>
      </pc:sldChg>
      <pc:sldChg chg="addSp delSp modSp add mod ord">
        <pc:chgData name="ＦＡＮＧ Ｘｉｎｔａｏ(gr0475vx)" userId="f5a69607-3c73-4172-a63e-2f8eff800f7d" providerId="ADAL" clId="{9CA4B79F-A9CD-474A-84E6-89F62CBCC57A}" dt="2021-06-11T05:56:18.618" v="3245" actId="20577"/>
        <pc:sldMkLst>
          <pc:docMk/>
          <pc:sldMk cId="4088641167" sldId="338"/>
        </pc:sldMkLst>
        <pc:spChg chg="mod">
          <ac:chgData name="ＦＡＮＧ Ｘｉｎｔａｏ(gr0475vx)" userId="f5a69607-3c73-4172-a63e-2f8eff800f7d" providerId="ADAL" clId="{9CA4B79F-A9CD-474A-84E6-89F62CBCC57A}" dt="2021-06-11T05:56:18.618" v="3245" actId="20577"/>
          <ac:spMkLst>
            <pc:docMk/>
            <pc:sldMk cId="4088641167" sldId="338"/>
            <ac:spMk id="2" creationId="{E2B7CAD7-184F-9148-B9B0-45037D6301D8}"/>
          </ac:spMkLst>
        </pc:spChg>
        <pc:spChg chg="add mod">
          <ac:chgData name="ＦＡＮＧ Ｘｉｎｔａｏ(gr0475vx)" userId="f5a69607-3c73-4172-a63e-2f8eff800f7d" providerId="ADAL" clId="{9CA4B79F-A9CD-474A-84E6-89F62CBCC57A}" dt="2021-06-04T01:51:16.960" v="627" actId="1076"/>
          <ac:spMkLst>
            <pc:docMk/>
            <pc:sldMk cId="4088641167" sldId="338"/>
            <ac:spMk id="6" creationId="{2CAC900B-3F7F-A048-9A6B-6CED9D8D3D79}"/>
          </ac:spMkLst>
        </pc:spChg>
        <pc:spChg chg="del mod">
          <ac:chgData name="ＦＡＮＧ Ｘｉｎｔａｏ(gr0475vx)" userId="f5a69607-3c73-4172-a63e-2f8eff800f7d" providerId="ADAL" clId="{9CA4B79F-A9CD-474A-84E6-89F62CBCC57A}" dt="2021-06-04T01:36:56.853" v="328" actId="478"/>
          <ac:spMkLst>
            <pc:docMk/>
            <pc:sldMk cId="4088641167" sldId="338"/>
            <ac:spMk id="11" creationId="{1F43357B-B462-D847-BDC3-79AB9AA4B4E4}"/>
          </ac:spMkLst>
        </pc:spChg>
        <pc:graphicFrameChg chg="mod modGraphic">
          <ac:chgData name="ＦＡＮＧ Ｘｉｎｔａｏ(gr0475vx)" userId="f5a69607-3c73-4172-a63e-2f8eff800f7d" providerId="ADAL" clId="{9CA4B79F-A9CD-474A-84E6-89F62CBCC57A}" dt="2021-06-04T02:07:48.224" v="1073" actId="20577"/>
          <ac:graphicFrameMkLst>
            <pc:docMk/>
            <pc:sldMk cId="4088641167" sldId="338"/>
            <ac:graphicFrameMk id="4" creationId="{D226A5CC-C41C-6740-8DEF-6B011F4B3669}"/>
          </ac:graphicFrameMkLst>
        </pc:graphicFrameChg>
      </pc:sldChg>
      <pc:sldChg chg="modSp add del mod ord">
        <pc:chgData name="ＦＡＮＧ Ｘｉｎｔａｏ(gr0475vx)" userId="f5a69607-3c73-4172-a63e-2f8eff800f7d" providerId="ADAL" clId="{9CA4B79F-A9CD-474A-84E6-89F62CBCC57A}" dt="2021-06-04T03:12:58.938" v="1623" actId="2696"/>
        <pc:sldMkLst>
          <pc:docMk/>
          <pc:sldMk cId="3518444720" sldId="339"/>
        </pc:sldMkLst>
        <pc:spChg chg="mod">
          <ac:chgData name="ＦＡＮＧ Ｘｉｎｔａｏ(gr0475vx)" userId="f5a69607-3c73-4172-a63e-2f8eff800f7d" providerId="ADAL" clId="{9CA4B79F-A9CD-474A-84E6-89F62CBCC57A}" dt="2021-06-04T02:20:23.572" v="1183" actId="2711"/>
          <ac:spMkLst>
            <pc:docMk/>
            <pc:sldMk cId="3518444720" sldId="339"/>
            <ac:spMk id="2" creationId="{E2B7CAD7-184F-9148-B9B0-45037D6301D8}"/>
          </ac:spMkLst>
        </pc:spChg>
        <pc:graphicFrameChg chg="modGraphic">
          <ac:chgData name="ＦＡＮＧ Ｘｉｎｔａｏ(gr0475vx)" userId="f5a69607-3c73-4172-a63e-2f8eff800f7d" providerId="ADAL" clId="{9CA4B79F-A9CD-474A-84E6-89F62CBCC57A}" dt="2021-06-04T02:22:14.014" v="1193" actId="798"/>
          <ac:graphicFrameMkLst>
            <pc:docMk/>
            <pc:sldMk cId="3518444720" sldId="339"/>
            <ac:graphicFrameMk id="4" creationId="{D226A5CC-C41C-6740-8DEF-6B011F4B3669}"/>
          </ac:graphicFrameMkLst>
        </pc:graphicFrameChg>
      </pc:sldChg>
      <pc:sldChg chg="addSp delSp modSp add del mod">
        <pc:chgData name="ＦＡＮＧ Ｘｉｎｔａｏ(gr0475vx)" userId="f5a69607-3c73-4172-a63e-2f8eff800f7d" providerId="ADAL" clId="{9CA4B79F-A9CD-474A-84E6-89F62CBCC57A}" dt="2021-06-09T03:36:15.379" v="2921" actId="2696"/>
        <pc:sldMkLst>
          <pc:docMk/>
          <pc:sldMk cId="2384221962" sldId="340"/>
        </pc:sldMkLst>
        <pc:spChg chg="mod">
          <ac:chgData name="ＦＡＮＧ Ｘｉｎｔａｏ(gr0475vx)" userId="f5a69607-3c73-4172-a63e-2f8eff800f7d" providerId="ADAL" clId="{9CA4B79F-A9CD-474A-84E6-89F62CBCC57A}" dt="2021-06-04T02:50:26.845" v="1236" actId="2711"/>
          <ac:spMkLst>
            <pc:docMk/>
            <pc:sldMk cId="2384221962" sldId="340"/>
            <ac:spMk id="2" creationId="{6CA51CBF-1CF7-2C4E-A052-82A87C20A5B8}"/>
          </ac:spMkLst>
        </pc:spChg>
        <pc:graphicFrameChg chg="del modGraphic">
          <ac:chgData name="ＦＡＮＧ Ｘｉｎｔａｏ(gr0475vx)" userId="f5a69607-3c73-4172-a63e-2f8eff800f7d" providerId="ADAL" clId="{9CA4B79F-A9CD-474A-84E6-89F62CBCC57A}" dt="2021-06-04T02:54:34.283" v="1299" actId="478"/>
          <ac:graphicFrameMkLst>
            <pc:docMk/>
            <pc:sldMk cId="2384221962" sldId="340"/>
            <ac:graphicFrameMk id="5" creationId="{C6C876F5-B5B6-924E-84A6-944A9518A9B1}"/>
          </ac:graphicFrameMkLst>
        </pc:graphicFrameChg>
        <pc:graphicFrameChg chg="add mod modGraphic">
          <ac:chgData name="ＦＡＮＧ Ｘｉｎｔａｏ(gr0475vx)" userId="f5a69607-3c73-4172-a63e-2f8eff800f7d" providerId="ADAL" clId="{9CA4B79F-A9CD-474A-84E6-89F62CBCC57A}" dt="2021-06-04T03:10:42.645" v="1622" actId="20577"/>
          <ac:graphicFrameMkLst>
            <pc:docMk/>
            <pc:sldMk cId="2384221962" sldId="340"/>
            <ac:graphicFrameMk id="6" creationId="{D1567B54-F28C-D046-B151-9536C3C3157E}"/>
          </ac:graphicFrameMkLst>
        </pc:graphicFrameChg>
      </pc:sldChg>
      <pc:sldChg chg="addSp delSp modSp add mod ord">
        <pc:chgData name="ＦＡＮＧ Ｘｉｎｔａｏ(gr0475vx)" userId="f5a69607-3c73-4172-a63e-2f8eff800f7d" providerId="ADAL" clId="{9CA4B79F-A9CD-474A-84E6-89F62CBCC57A}" dt="2021-06-09T03:53:42.283" v="2993" actId="20577"/>
        <pc:sldMkLst>
          <pc:docMk/>
          <pc:sldMk cId="1142364531" sldId="341"/>
        </pc:sldMkLst>
        <pc:spChg chg="mod">
          <ac:chgData name="ＦＡＮＧ Ｘｉｎｔａｏ(gr0475vx)" userId="f5a69607-3c73-4172-a63e-2f8eff800f7d" providerId="ADAL" clId="{9CA4B79F-A9CD-474A-84E6-89F62CBCC57A}" dt="2021-06-09T03:53:22.437" v="2989" actId="20577"/>
          <ac:spMkLst>
            <pc:docMk/>
            <pc:sldMk cId="1142364531" sldId="341"/>
            <ac:spMk id="2" creationId="{6CA51CBF-1CF7-2C4E-A052-82A87C20A5B8}"/>
          </ac:spMkLst>
        </pc:spChg>
        <pc:spChg chg="add mod">
          <ac:chgData name="ＦＡＮＧ Ｘｉｎｔａｏ(gr0475vx)" userId="f5a69607-3c73-4172-a63e-2f8eff800f7d" providerId="ADAL" clId="{9CA4B79F-A9CD-474A-84E6-89F62CBCC57A}" dt="2021-06-09T03:26:21.399" v="2851" actId="1076"/>
          <ac:spMkLst>
            <pc:docMk/>
            <pc:sldMk cId="1142364531" sldId="341"/>
            <ac:spMk id="4" creationId="{88150419-74B7-754C-B94E-B5A69CDA063B}"/>
          </ac:spMkLst>
        </pc:spChg>
        <pc:spChg chg="add del mod">
          <ac:chgData name="ＦＡＮＧ Ｘｉｎｔａｏ(gr0475vx)" userId="f5a69607-3c73-4172-a63e-2f8eff800f7d" providerId="ADAL" clId="{9CA4B79F-A9CD-474A-84E6-89F62CBCC57A}" dt="2021-06-04T03:06:05.059" v="1497"/>
          <ac:spMkLst>
            <pc:docMk/>
            <pc:sldMk cId="1142364531" sldId="341"/>
            <ac:spMk id="4" creationId="{F396C8A7-B4B1-6646-B6FA-B6BB0B827AEE}"/>
          </ac:spMkLst>
        </pc:spChg>
        <pc:spChg chg="add mod">
          <ac:chgData name="ＦＡＮＧ Ｘｉｎｔａｏ(gr0475vx)" userId="f5a69607-3c73-4172-a63e-2f8eff800f7d" providerId="ADAL" clId="{9CA4B79F-A9CD-474A-84E6-89F62CBCC57A}" dt="2021-06-09T03:53:42.283" v="2993" actId="20577"/>
          <ac:spMkLst>
            <pc:docMk/>
            <pc:sldMk cId="1142364531" sldId="341"/>
            <ac:spMk id="6" creationId="{6112E09A-689B-7348-B590-56B72D681156}"/>
          </ac:spMkLst>
        </pc:spChg>
        <pc:spChg chg="add del mod">
          <ac:chgData name="ＦＡＮＧ Ｘｉｎｔａｏ(gr0475vx)" userId="f5a69607-3c73-4172-a63e-2f8eff800f7d" providerId="ADAL" clId="{9CA4B79F-A9CD-474A-84E6-89F62CBCC57A}" dt="2021-06-09T03:25:39.140" v="2835" actId="478"/>
          <ac:spMkLst>
            <pc:docMk/>
            <pc:sldMk cId="1142364531" sldId="341"/>
            <ac:spMk id="7" creationId="{0051A691-ED35-9445-BE32-50CE7B30478F}"/>
          </ac:spMkLst>
        </pc:spChg>
        <pc:spChg chg="add del mod">
          <ac:chgData name="ＦＡＮＧ Ｘｉｎｔａｏ(gr0475vx)" userId="f5a69607-3c73-4172-a63e-2f8eff800f7d" providerId="ADAL" clId="{9CA4B79F-A9CD-474A-84E6-89F62CBCC57A}" dt="2021-06-09T03:25:45.944" v="2838" actId="478"/>
          <ac:spMkLst>
            <pc:docMk/>
            <pc:sldMk cId="1142364531" sldId="341"/>
            <ac:spMk id="8" creationId="{4198280E-09BF-D040-9204-DFF82809A031}"/>
          </ac:spMkLst>
        </pc:spChg>
        <pc:spChg chg="add mod">
          <ac:chgData name="ＦＡＮＧ Ｘｉｎｔａｏ(gr0475vx)" userId="f5a69607-3c73-4172-a63e-2f8eff800f7d" providerId="ADAL" clId="{9CA4B79F-A9CD-474A-84E6-89F62CBCC57A}" dt="2021-06-09T03:26:50.101" v="2876" actId="2711"/>
          <ac:spMkLst>
            <pc:docMk/>
            <pc:sldMk cId="1142364531" sldId="341"/>
            <ac:spMk id="9" creationId="{11305457-F194-5E45-B9F2-F748780651EC}"/>
          </ac:spMkLst>
        </pc:spChg>
        <pc:spChg chg="add mod">
          <ac:chgData name="ＦＡＮＧ Ｘｉｎｔａｏ(gr0475vx)" userId="f5a69607-3c73-4172-a63e-2f8eff800f7d" providerId="ADAL" clId="{9CA4B79F-A9CD-474A-84E6-89F62CBCC57A}" dt="2021-06-09T03:28:04.161" v="2896" actId="20577"/>
          <ac:spMkLst>
            <pc:docMk/>
            <pc:sldMk cId="1142364531" sldId="341"/>
            <ac:spMk id="10" creationId="{EA44155F-CA33-8D4E-A6E7-F574A1128A99}"/>
          </ac:spMkLst>
        </pc:spChg>
        <pc:spChg chg="add del mod">
          <ac:chgData name="ＦＡＮＧ Ｘｉｎｔａｏ(gr0475vx)" userId="f5a69607-3c73-4172-a63e-2f8eff800f7d" providerId="ADAL" clId="{9CA4B79F-A9CD-474A-84E6-89F62CBCC57A}" dt="2021-06-09T03:25:40.498" v="2836" actId="478"/>
          <ac:spMkLst>
            <pc:docMk/>
            <pc:sldMk cId="1142364531" sldId="341"/>
            <ac:spMk id="11" creationId="{BA921288-3FDE-AF4F-9E8C-E9DEA90236C0}"/>
          </ac:spMkLst>
        </pc:spChg>
        <pc:graphicFrameChg chg="del modGraphic">
          <ac:chgData name="ＦＡＮＧ Ｘｉｎｔａｏ(gr0475vx)" userId="f5a69607-3c73-4172-a63e-2f8eff800f7d" providerId="ADAL" clId="{9CA4B79F-A9CD-474A-84E6-89F62CBCC57A}" dt="2021-06-04T03:05:47.977" v="1494" actId="478"/>
          <ac:graphicFrameMkLst>
            <pc:docMk/>
            <pc:sldMk cId="1142364531" sldId="341"/>
            <ac:graphicFrameMk id="5" creationId="{C6C876F5-B5B6-924E-84A6-944A9518A9B1}"/>
          </ac:graphicFrameMkLst>
        </pc:graphicFrameChg>
        <pc:graphicFrameChg chg="add del mod">
          <ac:chgData name="ＦＡＮＧ Ｘｉｎｔａｏ(gr0475vx)" userId="f5a69607-3c73-4172-a63e-2f8eff800f7d" providerId="ADAL" clId="{9CA4B79F-A9CD-474A-84E6-89F62CBCC57A}" dt="2021-06-04T03:08:13.933" v="1580"/>
          <ac:graphicFrameMkLst>
            <pc:docMk/>
            <pc:sldMk cId="1142364531" sldId="341"/>
            <ac:graphicFrameMk id="7" creationId="{9EE034EB-159E-3E43-8011-5EE63A18F680}"/>
          </ac:graphicFrameMkLst>
        </pc:graphicFrameChg>
        <pc:picChg chg="add mod">
          <ac:chgData name="ＦＡＮＧ Ｘｉｎｔａｏ(gr0475vx)" userId="f5a69607-3c73-4172-a63e-2f8eff800f7d" providerId="ADAL" clId="{9CA4B79F-A9CD-474A-84E6-89F62CBCC57A}" dt="2021-06-09T03:25:52.595" v="2841" actId="1076"/>
          <ac:picMkLst>
            <pc:docMk/>
            <pc:sldMk cId="1142364531" sldId="341"/>
            <ac:picMk id="12" creationId="{F4151BCF-E34A-EE48-BA18-C9F7B155AA72}"/>
          </ac:picMkLst>
        </pc:picChg>
        <pc:picChg chg="add mod">
          <ac:chgData name="ＦＡＮＧ Ｘｉｎｔａｏ(gr0475vx)" userId="f5a69607-3c73-4172-a63e-2f8eff800f7d" providerId="ADAL" clId="{9CA4B79F-A9CD-474A-84E6-89F62CBCC57A}" dt="2021-06-09T03:26:13.245" v="2849" actId="1076"/>
          <ac:picMkLst>
            <pc:docMk/>
            <pc:sldMk cId="1142364531" sldId="341"/>
            <ac:picMk id="14" creationId="{53A498F0-920C-4447-8A9F-99C8A4CD5AE8}"/>
          </ac:picMkLst>
        </pc:picChg>
        <pc:picChg chg="add mod">
          <ac:chgData name="ＦＡＮＧ Ｘｉｎｔａｏ(gr0475vx)" userId="f5a69607-3c73-4172-a63e-2f8eff800f7d" providerId="ADAL" clId="{9CA4B79F-A9CD-474A-84E6-89F62CBCC57A}" dt="2021-06-09T03:27:25.026" v="2882" actId="1076"/>
          <ac:picMkLst>
            <pc:docMk/>
            <pc:sldMk cId="1142364531" sldId="341"/>
            <ac:picMk id="16" creationId="{DF3BE79E-DB6F-1049-81B1-3B5B698E959C}"/>
          </ac:picMkLst>
        </pc:picChg>
      </pc:sldChg>
      <pc:sldChg chg="addSp modSp add del mod">
        <pc:chgData name="ＦＡＮＧ Ｘｉｎｔａｏ(gr0475vx)" userId="f5a69607-3c73-4172-a63e-2f8eff800f7d" providerId="ADAL" clId="{9CA4B79F-A9CD-474A-84E6-89F62CBCC57A}" dt="2021-06-09T03:34:06.258" v="2905" actId="2696"/>
        <pc:sldMkLst>
          <pc:docMk/>
          <pc:sldMk cId="284462558" sldId="342"/>
        </pc:sldMkLst>
        <pc:spChg chg="mod">
          <ac:chgData name="ＦＡＮＧ Ｘｉｎｔａｏ(gr0475vx)" userId="f5a69607-3c73-4172-a63e-2f8eff800f7d" providerId="ADAL" clId="{9CA4B79F-A9CD-474A-84E6-89F62CBCC57A}" dt="2021-06-04T03:08:45.082" v="1590" actId="20577"/>
          <ac:spMkLst>
            <pc:docMk/>
            <pc:sldMk cId="284462558" sldId="342"/>
            <ac:spMk id="2" creationId="{6CA51CBF-1CF7-2C4E-A052-82A87C20A5B8}"/>
          </ac:spMkLst>
        </pc:spChg>
        <pc:spChg chg="mod">
          <ac:chgData name="ＦＡＮＧ Ｘｉｎｔａｏ(gr0475vx)" userId="f5a69607-3c73-4172-a63e-2f8eff800f7d" providerId="ADAL" clId="{9CA4B79F-A9CD-474A-84E6-89F62CBCC57A}" dt="2021-06-04T05:19:34.428" v="2459" actId="20577"/>
          <ac:spMkLst>
            <pc:docMk/>
            <pc:sldMk cId="284462558" sldId="342"/>
            <ac:spMk id="6" creationId="{6112E09A-689B-7348-B590-56B72D681156}"/>
          </ac:spMkLst>
        </pc:spChg>
        <pc:spChg chg="add mod">
          <ac:chgData name="ＦＡＮＧ Ｘｉｎｔａｏ(gr0475vx)" userId="f5a69607-3c73-4172-a63e-2f8eff800f7d" providerId="ADAL" clId="{9CA4B79F-A9CD-474A-84E6-89F62CBCC57A}" dt="2021-06-04T05:20:49.078" v="2486" actId="1076"/>
          <ac:spMkLst>
            <pc:docMk/>
            <pc:sldMk cId="284462558" sldId="342"/>
            <ac:spMk id="7" creationId="{F75F489C-4730-4642-9AE1-065ED8B92DF1}"/>
          </ac:spMkLst>
        </pc:spChg>
        <pc:spChg chg="mod">
          <ac:chgData name="ＦＡＮＧ Ｘｉｎｔａｏ(gr0475vx)" userId="f5a69607-3c73-4172-a63e-2f8eff800f7d" providerId="ADAL" clId="{9CA4B79F-A9CD-474A-84E6-89F62CBCC57A}" dt="2021-06-04T03:09:07.420" v="1600" actId="20577"/>
          <ac:spMkLst>
            <pc:docMk/>
            <pc:sldMk cId="284462558" sldId="342"/>
            <ac:spMk id="8" creationId="{4198280E-09BF-D040-9204-DFF82809A031}"/>
          </ac:spMkLst>
        </pc:spChg>
        <pc:spChg chg="add mod">
          <ac:chgData name="ＦＡＮＧ Ｘｉｎｔａｏ(gr0475vx)" userId="f5a69607-3c73-4172-a63e-2f8eff800f7d" providerId="ADAL" clId="{9CA4B79F-A9CD-474A-84E6-89F62CBCC57A}" dt="2021-06-04T05:20:46.039" v="2485" actId="1076"/>
          <ac:spMkLst>
            <pc:docMk/>
            <pc:sldMk cId="284462558" sldId="342"/>
            <ac:spMk id="9" creationId="{3C4CE1D4-3FCB-D249-8E05-D214F33F5A99}"/>
          </ac:spMkLst>
        </pc:spChg>
        <pc:spChg chg="add mod">
          <ac:chgData name="ＦＡＮＧ Ｘｉｎｔａｏ(gr0475vx)" userId="f5a69607-3c73-4172-a63e-2f8eff800f7d" providerId="ADAL" clId="{9CA4B79F-A9CD-474A-84E6-89F62CBCC57A}" dt="2021-06-04T05:21:16.334" v="2498" actId="1076"/>
          <ac:spMkLst>
            <pc:docMk/>
            <pc:sldMk cId="284462558" sldId="342"/>
            <ac:spMk id="10" creationId="{98585468-5C41-524D-9CCF-B31EECB1BC7C}"/>
          </ac:spMkLst>
        </pc:spChg>
        <pc:spChg chg="add mod">
          <ac:chgData name="ＦＡＮＧ Ｘｉｎｔａｏ(gr0475vx)" userId="f5a69607-3c73-4172-a63e-2f8eff800f7d" providerId="ADAL" clId="{9CA4B79F-A9CD-474A-84E6-89F62CBCC57A}" dt="2021-06-04T05:21:20.033" v="2500" actId="1076"/>
          <ac:spMkLst>
            <pc:docMk/>
            <pc:sldMk cId="284462558" sldId="342"/>
            <ac:spMk id="11" creationId="{4E77B0C8-5948-514D-9F38-6F45C2BACC12}"/>
          </ac:spMkLst>
        </pc:spChg>
      </pc:sldChg>
      <pc:sldChg chg="addSp delSp modSp add del mod">
        <pc:chgData name="ＦＡＮＧ Ｘｉｎｔａｏ(gr0475vx)" userId="f5a69607-3c73-4172-a63e-2f8eff800f7d" providerId="ADAL" clId="{9CA4B79F-A9CD-474A-84E6-89F62CBCC57A}" dt="2021-06-09T03:34:06.258" v="2905" actId="2696"/>
        <pc:sldMkLst>
          <pc:docMk/>
          <pc:sldMk cId="3122429451" sldId="343"/>
        </pc:sldMkLst>
        <pc:spChg chg="mod">
          <ac:chgData name="ＦＡＮＧ Ｘｉｎｔａｏ(gr0475vx)" userId="f5a69607-3c73-4172-a63e-2f8eff800f7d" providerId="ADAL" clId="{9CA4B79F-A9CD-474A-84E6-89F62CBCC57A}" dt="2021-06-04T03:08:51.882" v="1593" actId="20577"/>
          <ac:spMkLst>
            <pc:docMk/>
            <pc:sldMk cId="3122429451" sldId="343"/>
            <ac:spMk id="2" creationId="{6CA51CBF-1CF7-2C4E-A052-82A87C20A5B8}"/>
          </ac:spMkLst>
        </pc:spChg>
        <pc:spChg chg="add mod">
          <ac:chgData name="ＦＡＮＧ Ｘｉｎｔａｏ(gr0475vx)" userId="f5a69607-3c73-4172-a63e-2f8eff800f7d" providerId="ADAL" clId="{9CA4B79F-A9CD-474A-84E6-89F62CBCC57A}" dt="2021-06-04T05:20:55.320" v="2488" actId="1076"/>
          <ac:spMkLst>
            <pc:docMk/>
            <pc:sldMk cId="3122429451" sldId="343"/>
            <ac:spMk id="5" creationId="{9585483F-582E-3D4F-975E-941DCA8D036D}"/>
          </ac:spMkLst>
        </pc:spChg>
        <pc:spChg chg="mod">
          <ac:chgData name="ＦＡＮＧ Ｘｉｎｔａｏ(gr0475vx)" userId="f5a69607-3c73-4172-a63e-2f8eff800f7d" providerId="ADAL" clId="{9CA4B79F-A9CD-474A-84E6-89F62CBCC57A}" dt="2021-06-04T05:19:51.504" v="2461" actId="1076"/>
          <ac:spMkLst>
            <pc:docMk/>
            <pc:sldMk cId="3122429451" sldId="343"/>
            <ac:spMk id="6" creationId="{6112E09A-689B-7348-B590-56B72D681156}"/>
          </ac:spMkLst>
        </pc:spChg>
        <pc:spChg chg="add mod">
          <ac:chgData name="ＦＡＮＧ Ｘｉｎｔａｏ(gr0475vx)" userId="f5a69607-3c73-4172-a63e-2f8eff800f7d" providerId="ADAL" clId="{9CA4B79F-A9CD-474A-84E6-89F62CBCC57A}" dt="2021-06-04T05:21:09.709" v="2496" actId="20577"/>
          <ac:spMkLst>
            <pc:docMk/>
            <pc:sldMk cId="3122429451" sldId="343"/>
            <ac:spMk id="7" creationId="{1BA0BAF6-FBC7-FF43-8DFC-17A48CFC8CC7}"/>
          </ac:spMkLst>
        </pc:spChg>
        <pc:spChg chg="del">
          <ac:chgData name="ＦＡＮＧ Ｘｉｎｔａｏ(gr0475vx)" userId="f5a69607-3c73-4172-a63e-2f8eff800f7d" providerId="ADAL" clId="{9CA4B79F-A9CD-474A-84E6-89F62CBCC57A}" dt="2021-06-04T03:09:18.765" v="1605" actId="478"/>
          <ac:spMkLst>
            <pc:docMk/>
            <pc:sldMk cId="3122429451" sldId="343"/>
            <ac:spMk id="8" creationId="{4198280E-09BF-D040-9204-DFF82809A031}"/>
          </ac:spMkLst>
        </pc:spChg>
      </pc:sldChg>
      <pc:sldChg chg="addSp delSp modSp add mod">
        <pc:chgData name="ＦＡＮＧ Ｘｉｎｔａｏ(gr0475vx)" userId="f5a69607-3c73-4172-a63e-2f8eff800f7d" providerId="ADAL" clId="{9CA4B79F-A9CD-474A-84E6-89F62CBCC57A}" dt="2021-06-11T05:41:15.988" v="3135" actId="20577"/>
        <pc:sldMkLst>
          <pc:docMk/>
          <pc:sldMk cId="1702204824" sldId="344"/>
        </pc:sldMkLst>
        <pc:spChg chg="del">
          <ac:chgData name="ＦＡＮＧ Ｘｉｎｔａｏ(gr0475vx)" userId="f5a69607-3c73-4172-a63e-2f8eff800f7d" providerId="ADAL" clId="{9CA4B79F-A9CD-474A-84E6-89F62CBCC57A}" dt="2021-06-04T03:24:24.378" v="1855" actId="478"/>
          <ac:spMkLst>
            <pc:docMk/>
            <pc:sldMk cId="1702204824" sldId="344"/>
            <ac:spMk id="4" creationId="{3C8F1BE0-FCA2-8C47-A9C4-BA3AA37FA064}"/>
          </ac:spMkLst>
        </pc:spChg>
        <pc:spChg chg="mod">
          <ac:chgData name="ＦＡＮＧ Ｘｉｎｔａｏ(gr0475vx)" userId="f5a69607-3c73-4172-a63e-2f8eff800f7d" providerId="ADAL" clId="{9CA4B79F-A9CD-474A-84E6-89F62CBCC57A}" dt="2021-06-04T03:42:48.556" v="2222" actId="1076"/>
          <ac:spMkLst>
            <pc:docMk/>
            <pc:sldMk cId="1702204824" sldId="344"/>
            <ac:spMk id="5" creationId="{3385454A-3A97-A34C-96C5-BA1F008537D1}"/>
          </ac:spMkLst>
        </pc:spChg>
        <pc:spChg chg="add mod">
          <ac:chgData name="ＦＡＮＧ Ｘｉｎｔａｏ(gr0475vx)" userId="f5a69607-3c73-4172-a63e-2f8eff800f7d" providerId="ADAL" clId="{9CA4B79F-A9CD-474A-84E6-89F62CBCC57A}" dt="2021-06-04T03:44:08.395" v="2228" actId="2711"/>
          <ac:spMkLst>
            <pc:docMk/>
            <pc:sldMk cId="1702204824" sldId="344"/>
            <ac:spMk id="8" creationId="{0F3B5D66-24B9-2B48-9A89-CDD15BD2D8D2}"/>
          </ac:spMkLst>
        </pc:spChg>
        <pc:spChg chg="add mod">
          <ac:chgData name="ＦＡＮＧ Ｘｉｎｔａｏ(gr0475vx)" userId="f5a69607-3c73-4172-a63e-2f8eff800f7d" providerId="ADAL" clId="{9CA4B79F-A9CD-474A-84E6-89F62CBCC57A}" dt="2021-06-11T05:41:15.988" v="3135" actId="20577"/>
          <ac:spMkLst>
            <pc:docMk/>
            <pc:sldMk cId="1702204824" sldId="344"/>
            <ac:spMk id="9" creationId="{C78F706B-4B08-DD40-B667-461288115CFD}"/>
          </ac:spMkLst>
        </pc:spChg>
        <pc:picChg chg="add mod">
          <ac:chgData name="ＦＡＮＧ Ｘｉｎｔａｏ(gr0475vx)" userId="f5a69607-3c73-4172-a63e-2f8eff800f7d" providerId="ADAL" clId="{9CA4B79F-A9CD-474A-84E6-89F62CBCC57A}" dt="2021-06-04T03:26:18.401" v="1931" actId="1076"/>
          <ac:picMkLst>
            <pc:docMk/>
            <pc:sldMk cId="1702204824" sldId="344"/>
            <ac:picMk id="7" creationId="{A26345AC-25FF-C840-A8AE-5F75669AD94E}"/>
          </ac:picMkLst>
        </pc:picChg>
        <pc:cxnChg chg="add mod">
          <ac:chgData name="ＦＡＮＧ Ｘｉｎｔａｏ(gr0475vx)" userId="f5a69607-3c73-4172-a63e-2f8eff800f7d" providerId="ADAL" clId="{9CA4B79F-A9CD-474A-84E6-89F62CBCC57A}" dt="2021-06-04T05:24:34.279" v="2540" actId="692"/>
          <ac:cxnSpMkLst>
            <pc:docMk/>
            <pc:sldMk cId="1702204824" sldId="344"/>
            <ac:cxnSpMk id="6" creationId="{E2676D83-99DA-E349-A305-F98A41A5A394}"/>
          </ac:cxnSpMkLst>
        </pc:cxnChg>
        <pc:cxnChg chg="add mod">
          <ac:chgData name="ＦＡＮＧ Ｘｉｎｔａｏ(gr0475vx)" userId="f5a69607-3c73-4172-a63e-2f8eff800f7d" providerId="ADAL" clId="{9CA4B79F-A9CD-474A-84E6-89F62CBCC57A}" dt="2021-06-04T05:24:48.802" v="2542" actId="1035"/>
          <ac:cxnSpMkLst>
            <pc:docMk/>
            <pc:sldMk cId="1702204824" sldId="344"/>
            <ac:cxnSpMk id="11" creationId="{EACD44B4-2488-2845-A0BE-A3D78DFE4DD0}"/>
          </ac:cxnSpMkLst>
        </pc:cxnChg>
      </pc:sldChg>
      <pc:sldChg chg="addSp delSp modSp add mod">
        <pc:chgData name="ＦＡＮＧ Ｘｉｎｔａｏ(gr0475vx)" userId="f5a69607-3c73-4172-a63e-2f8eff800f7d" providerId="ADAL" clId="{9CA4B79F-A9CD-474A-84E6-89F62CBCC57A}" dt="2021-06-09T03:45:26.023" v="2967" actId="1076"/>
        <pc:sldMkLst>
          <pc:docMk/>
          <pc:sldMk cId="3339696787" sldId="345"/>
        </pc:sldMkLst>
        <pc:spChg chg="mod">
          <ac:chgData name="ＦＡＮＧ Ｘｉｎｔａｏ(gr0475vx)" userId="f5a69607-3c73-4172-a63e-2f8eff800f7d" providerId="ADAL" clId="{9CA4B79F-A9CD-474A-84E6-89F62CBCC57A}" dt="2021-06-09T03:33:51.510" v="2899" actId="20577"/>
          <ac:spMkLst>
            <pc:docMk/>
            <pc:sldMk cId="3339696787" sldId="345"/>
            <ac:spMk id="2" creationId="{6CA51CBF-1CF7-2C4E-A052-82A87C20A5B8}"/>
          </ac:spMkLst>
        </pc:spChg>
        <pc:spChg chg="mod">
          <ac:chgData name="ＦＡＮＧ Ｘｉｎｔａｏ(gr0475vx)" userId="f5a69607-3c73-4172-a63e-2f8eff800f7d" providerId="ADAL" clId="{9CA4B79F-A9CD-474A-84E6-89F62CBCC57A}" dt="2021-06-09T03:33:56.263" v="2901" actId="20577"/>
          <ac:spMkLst>
            <pc:docMk/>
            <pc:sldMk cId="3339696787" sldId="345"/>
            <ac:spMk id="6" creationId="{6112E09A-689B-7348-B590-56B72D681156}"/>
          </ac:spMkLst>
        </pc:spChg>
        <pc:picChg chg="add mod">
          <ac:chgData name="ＦＡＮＧ Ｘｉｎｔａｏ(gr0475vx)" userId="f5a69607-3c73-4172-a63e-2f8eff800f7d" providerId="ADAL" clId="{9CA4B79F-A9CD-474A-84E6-89F62CBCC57A}" dt="2021-06-09T03:45:26.023" v="2967" actId="1076"/>
          <ac:picMkLst>
            <pc:docMk/>
            <pc:sldMk cId="3339696787" sldId="345"/>
            <ac:picMk id="7" creationId="{28A577F1-BD6C-404D-B80D-5FBF136FEFAB}"/>
          </ac:picMkLst>
        </pc:picChg>
        <pc:picChg chg="add mod">
          <ac:chgData name="ＦＡＮＧ Ｘｉｎｔａｏ(gr0475vx)" userId="f5a69607-3c73-4172-a63e-2f8eff800f7d" providerId="ADAL" clId="{9CA4B79F-A9CD-474A-84E6-89F62CBCC57A}" dt="2021-06-09T03:45:22.900" v="2966" actId="1076"/>
          <ac:picMkLst>
            <pc:docMk/>
            <pc:sldMk cId="3339696787" sldId="345"/>
            <ac:picMk id="11" creationId="{3C103DC2-964B-5D43-86CA-4B296BF59877}"/>
          </ac:picMkLst>
        </pc:picChg>
        <pc:picChg chg="del">
          <ac:chgData name="ＦＡＮＧ Ｘｉｎｔａｏ(gr0475vx)" userId="f5a69607-3c73-4172-a63e-2f8eff800f7d" providerId="ADAL" clId="{9CA4B79F-A9CD-474A-84E6-89F62CBCC57A}" dt="2021-06-09T03:33:58.505" v="2902" actId="478"/>
          <ac:picMkLst>
            <pc:docMk/>
            <pc:sldMk cId="3339696787" sldId="345"/>
            <ac:picMk id="12" creationId="{F4151BCF-E34A-EE48-BA18-C9F7B155AA72}"/>
          </ac:picMkLst>
        </pc:picChg>
        <pc:picChg chg="del">
          <ac:chgData name="ＦＡＮＧ Ｘｉｎｔａｏ(gr0475vx)" userId="f5a69607-3c73-4172-a63e-2f8eff800f7d" providerId="ADAL" clId="{9CA4B79F-A9CD-474A-84E6-89F62CBCC57A}" dt="2021-06-09T03:33:59.073" v="2903" actId="478"/>
          <ac:picMkLst>
            <pc:docMk/>
            <pc:sldMk cId="3339696787" sldId="345"/>
            <ac:picMk id="14" creationId="{53A498F0-920C-4447-8A9F-99C8A4CD5AE8}"/>
          </ac:picMkLst>
        </pc:picChg>
        <pc:picChg chg="add mod">
          <ac:chgData name="ＦＡＮＧ Ｘｉｎｔａｏ(gr0475vx)" userId="f5a69607-3c73-4172-a63e-2f8eff800f7d" providerId="ADAL" clId="{9CA4B79F-A9CD-474A-84E6-89F62CBCC57A}" dt="2021-06-09T03:45:19.337" v="2965" actId="1076"/>
          <ac:picMkLst>
            <pc:docMk/>
            <pc:sldMk cId="3339696787" sldId="345"/>
            <ac:picMk id="15" creationId="{D57D54DC-7152-304C-9771-B26C374D36E5}"/>
          </ac:picMkLst>
        </pc:picChg>
        <pc:picChg chg="del">
          <ac:chgData name="ＦＡＮＧ Ｘｉｎｔａｏ(gr0475vx)" userId="f5a69607-3c73-4172-a63e-2f8eff800f7d" providerId="ADAL" clId="{9CA4B79F-A9CD-474A-84E6-89F62CBCC57A}" dt="2021-06-09T03:33:59.542" v="2904" actId="478"/>
          <ac:picMkLst>
            <pc:docMk/>
            <pc:sldMk cId="3339696787" sldId="345"/>
            <ac:picMk id="16" creationId="{DF3BE79E-DB6F-1049-81B1-3B5B698E959C}"/>
          </ac:picMkLst>
        </pc:picChg>
      </pc:sldChg>
      <pc:sldChg chg="addSp modSp add mod">
        <pc:chgData name="ＦＡＮＧ Ｘｉｎｔａｏ(gr0475vx)" userId="f5a69607-3c73-4172-a63e-2f8eff800f7d" providerId="ADAL" clId="{9CA4B79F-A9CD-474A-84E6-89F62CBCC57A}" dt="2021-06-09T03:52:48.430" v="2987" actId="1076"/>
        <pc:sldMkLst>
          <pc:docMk/>
          <pc:sldMk cId="1820155129" sldId="346"/>
        </pc:sldMkLst>
        <pc:spChg chg="mod">
          <ac:chgData name="ＦＡＮＧ Ｘｉｎｔａｏ(gr0475vx)" userId="f5a69607-3c73-4172-a63e-2f8eff800f7d" providerId="ADAL" clId="{9CA4B79F-A9CD-474A-84E6-89F62CBCC57A}" dt="2021-06-09T03:34:22.044" v="2908" actId="20577"/>
          <ac:spMkLst>
            <pc:docMk/>
            <pc:sldMk cId="1820155129" sldId="346"/>
            <ac:spMk id="2" creationId="{6CA51CBF-1CF7-2C4E-A052-82A87C20A5B8}"/>
          </ac:spMkLst>
        </pc:spChg>
        <pc:spChg chg="mod">
          <ac:chgData name="ＦＡＮＧ Ｘｉｎｔａｏ(gr0475vx)" userId="f5a69607-3c73-4172-a63e-2f8eff800f7d" providerId="ADAL" clId="{9CA4B79F-A9CD-474A-84E6-89F62CBCC57A}" dt="2021-06-09T03:34:27.987" v="2911" actId="20577"/>
          <ac:spMkLst>
            <pc:docMk/>
            <pc:sldMk cId="1820155129" sldId="346"/>
            <ac:spMk id="6" creationId="{6112E09A-689B-7348-B590-56B72D681156}"/>
          </ac:spMkLst>
        </pc:spChg>
        <pc:picChg chg="add mod">
          <ac:chgData name="ＦＡＮＧ Ｘｉｎｔａｏ(gr0475vx)" userId="f5a69607-3c73-4172-a63e-2f8eff800f7d" providerId="ADAL" clId="{9CA4B79F-A9CD-474A-84E6-89F62CBCC57A}" dt="2021-06-09T03:52:48.430" v="2987" actId="1076"/>
          <ac:picMkLst>
            <pc:docMk/>
            <pc:sldMk cId="1820155129" sldId="346"/>
            <ac:picMk id="7" creationId="{C6D407AB-BEC5-054B-992A-43011F6FB094}"/>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1" creationId="{BF620B4A-5FD3-5647-AB7F-0121B662AFC6}"/>
          </ac:picMkLst>
        </pc:picChg>
        <pc:picChg chg="add mod">
          <ac:chgData name="ＦＡＮＧ Ｘｉｎｔａｏ(gr0475vx)" userId="f5a69607-3c73-4172-a63e-2f8eff800f7d" providerId="ADAL" clId="{9CA4B79F-A9CD-474A-84E6-89F62CBCC57A}" dt="2021-06-09T03:52:48.430" v="2987" actId="1076"/>
          <ac:picMkLst>
            <pc:docMk/>
            <pc:sldMk cId="1820155129" sldId="346"/>
            <ac:picMk id="13" creationId="{A874DF5B-4AAC-8A45-937C-15FEEB17E4D5}"/>
          </ac:picMkLst>
        </pc:picChg>
      </pc:sldChg>
      <pc:sldChg chg="addSp modSp add mod ord">
        <pc:chgData name="ＦＡＮＧ Ｘｉｎｔａｏ(gr0475vx)" userId="f5a69607-3c73-4172-a63e-2f8eff800f7d" providerId="ADAL" clId="{9CA4B79F-A9CD-474A-84E6-89F62CBCC57A}" dt="2021-06-09T04:45:34.537" v="3084" actId="20577"/>
        <pc:sldMkLst>
          <pc:docMk/>
          <pc:sldMk cId="4246334356" sldId="347"/>
        </pc:sldMkLst>
        <pc:spChg chg="mod">
          <ac:chgData name="ＦＡＮＧ Ｘｉｎｔａｏ(gr0475vx)" userId="f5a69607-3c73-4172-a63e-2f8eff800f7d" providerId="ADAL" clId="{9CA4B79F-A9CD-474A-84E6-89F62CBCC57A}" dt="2021-06-09T04:45:34.537" v="3084" actId="20577"/>
          <ac:spMkLst>
            <pc:docMk/>
            <pc:sldMk cId="4246334356" sldId="347"/>
            <ac:spMk id="2" creationId="{6CA51CBF-1CF7-2C4E-A052-82A87C20A5B8}"/>
          </ac:spMkLst>
        </pc:spChg>
        <pc:spChg chg="mod">
          <ac:chgData name="ＦＡＮＧ Ｘｉｎｔａｏ(gr0475vx)" userId="f5a69607-3c73-4172-a63e-2f8eff800f7d" providerId="ADAL" clId="{9CA4B79F-A9CD-474A-84E6-89F62CBCC57A}" dt="2021-06-09T03:37:37.195" v="2928" actId="20577"/>
          <ac:spMkLst>
            <pc:docMk/>
            <pc:sldMk cId="4246334356" sldId="347"/>
            <ac:spMk id="6" creationId="{6112E09A-689B-7348-B590-56B72D681156}"/>
          </ac:spMkLst>
        </pc:spChg>
        <pc:picChg chg="add mod">
          <ac:chgData name="ＦＡＮＧ Ｘｉｎｔａｏ(gr0475vx)" userId="f5a69607-3c73-4172-a63e-2f8eff800f7d" providerId="ADAL" clId="{9CA4B79F-A9CD-474A-84E6-89F62CBCC57A}" dt="2021-06-09T03:41:52.574" v="2949" actId="1076"/>
          <ac:picMkLst>
            <pc:docMk/>
            <pc:sldMk cId="4246334356" sldId="347"/>
            <ac:picMk id="7" creationId="{41F4E611-3A41-7943-87B6-B80DC8410F49}"/>
          </ac:picMkLst>
        </pc:picChg>
        <pc:picChg chg="add mod">
          <ac:chgData name="ＦＡＮＧ Ｘｉｎｔａｏ(gr0475vx)" userId="f5a69607-3c73-4172-a63e-2f8eff800f7d" providerId="ADAL" clId="{9CA4B79F-A9CD-474A-84E6-89F62CBCC57A}" dt="2021-06-09T03:41:55.752" v="2950" actId="1076"/>
          <ac:picMkLst>
            <pc:docMk/>
            <pc:sldMk cId="4246334356" sldId="347"/>
            <ac:picMk id="11" creationId="{CC287D95-59E5-8240-8EDC-BE224A5B8A40}"/>
          </ac:picMkLst>
        </pc:picChg>
        <pc:picChg chg="add mod">
          <ac:chgData name="ＦＡＮＧ Ｘｉｎｔａｏ(gr0475vx)" userId="f5a69607-3c73-4172-a63e-2f8eff800f7d" providerId="ADAL" clId="{9CA4B79F-A9CD-474A-84E6-89F62CBCC57A}" dt="2021-06-09T03:41:58.033" v="2951" actId="1076"/>
          <ac:picMkLst>
            <pc:docMk/>
            <pc:sldMk cId="4246334356" sldId="347"/>
            <ac:picMk id="13" creationId="{A421B374-E6B1-D045-BBB6-EC214FEBD85C}"/>
          </ac:picMkLst>
        </pc:picChg>
      </pc:sldChg>
      <pc:sldChg chg="addSp modSp add mod">
        <pc:chgData name="ＦＡＮＧ Ｘｉｎｔａｏ(gr0475vx)" userId="f5a69607-3c73-4172-a63e-2f8eff800f7d" providerId="ADAL" clId="{9CA4B79F-A9CD-474A-84E6-89F62CBCC57A}" dt="2021-06-09T03:58:51.553" v="3010" actId="1076"/>
        <pc:sldMkLst>
          <pc:docMk/>
          <pc:sldMk cId="33651134" sldId="348"/>
        </pc:sldMkLst>
        <pc:spChg chg="mod">
          <ac:chgData name="ＦＡＮＧ Ｘｉｎｔａｏ(gr0475vx)" userId="f5a69607-3c73-4172-a63e-2f8eff800f7d" providerId="ADAL" clId="{9CA4B79F-A9CD-474A-84E6-89F62CBCC57A}" dt="2021-06-09T03:34:52.571" v="2918" actId="20577"/>
          <ac:spMkLst>
            <pc:docMk/>
            <pc:sldMk cId="33651134" sldId="348"/>
            <ac:spMk id="2" creationId="{6CA51CBF-1CF7-2C4E-A052-82A87C20A5B8}"/>
          </ac:spMkLst>
        </pc:spChg>
        <pc:picChg chg="add mod">
          <ac:chgData name="ＦＡＮＧ Ｘｉｎｔａｏ(gr0475vx)" userId="f5a69607-3c73-4172-a63e-2f8eff800f7d" providerId="ADAL" clId="{9CA4B79F-A9CD-474A-84E6-89F62CBCC57A}" dt="2021-06-09T03:58:48.371" v="3009" actId="1076"/>
          <ac:picMkLst>
            <pc:docMk/>
            <pc:sldMk cId="33651134" sldId="348"/>
            <ac:picMk id="7" creationId="{9FAD1E22-DF2C-6143-B5FD-81A33156F7DF}"/>
          </ac:picMkLst>
        </pc:picChg>
        <pc:picChg chg="add mod">
          <ac:chgData name="ＦＡＮＧ Ｘｉｎｔａｏ(gr0475vx)" userId="f5a69607-3c73-4172-a63e-2f8eff800f7d" providerId="ADAL" clId="{9CA4B79F-A9CD-474A-84E6-89F62CBCC57A}" dt="2021-06-09T03:58:43.175" v="3008" actId="1076"/>
          <ac:picMkLst>
            <pc:docMk/>
            <pc:sldMk cId="33651134" sldId="348"/>
            <ac:picMk id="11" creationId="{91462697-BF25-A148-9CF2-874D341AA48B}"/>
          </ac:picMkLst>
        </pc:picChg>
        <pc:picChg chg="add mod">
          <ac:chgData name="ＦＡＮＧ Ｘｉｎｔａｏ(gr0475vx)" userId="f5a69607-3c73-4172-a63e-2f8eff800f7d" providerId="ADAL" clId="{9CA4B79F-A9CD-474A-84E6-89F62CBCC57A}" dt="2021-06-09T03:58:51.553" v="3010" actId="1076"/>
          <ac:picMkLst>
            <pc:docMk/>
            <pc:sldMk cId="33651134" sldId="348"/>
            <ac:picMk id="13" creationId="{603E9BDF-BA8C-CF48-9FF1-47EE0ADC6924}"/>
          </ac:picMkLst>
        </pc:pic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ＦＡＮＧ Ｘｉｎｔａｏ(gr0475vx)" userId="f5a69607-3c73-4172-a63e-2f8eff800f7d" providerId="ADAL" clId="{0D9D6DBB-D594-1141-B98C-4026FB761057}"/>
    <pc:docChg chg="modSld">
      <pc:chgData name="ＦＡＮＧ Ｘｉｎｔａｏ(gr0475vx)" userId="f5a69607-3c73-4172-a63e-2f8eff800f7d" providerId="ADAL" clId="{0D9D6DBB-D594-1141-B98C-4026FB761057}" dt="2021-04-16T03:10:23.016" v="6" actId="404"/>
      <pc:docMkLst>
        <pc:docMk/>
      </pc:docMkLst>
      <pc:sldChg chg="modSp mod">
        <pc:chgData name="ＦＡＮＧ Ｘｉｎｔａｏ(gr0475vx)" userId="f5a69607-3c73-4172-a63e-2f8eff800f7d" providerId="ADAL" clId="{0D9D6DBB-D594-1141-B98C-4026FB761057}" dt="2021-04-16T03:07:14.007" v="3" actId="20577"/>
        <pc:sldMkLst>
          <pc:docMk/>
          <pc:sldMk cId="3527916796" sldId="256"/>
        </pc:sldMkLst>
        <pc:spChg chg="mod">
          <ac:chgData name="ＦＡＮＧ Ｘｉｎｔａｏ(gr0475vx)" userId="f5a69607-3c73-4172-a63e-2f8eff800f7d" providerId="ADAL" clId="{0D9D6DBB-D594-1141-B98C-4026FB761057}" dt="2021-04-16T03:07:14.007" v="3" actId="20577"/>
          <ac:spMkLst>
            <pc:docMk/>
            <pc:sldMk cId="3527916796" sldId="256"/>
            <ac:spMk id="8" creationId="{B013F1E0-8EFF-3D49-B889-08681EED31DD}"/>
          </ac:spMkLst>
        </pc:spChg>
      </pc:sldChg>
      <pc:sldChg chg="modSp mod">
        <pc:chgData name="ＦＡＮＧ Ｘｉｎｔａｏ(gr0475vx)" userId="f5a69607-3c73-4172-a63e-2f8eff800f7d" providerId="ADAL" clId="{0D9D6DBB-D594-1141-B98C-4026FB761057}" dt="2021-04-16T03:10:23.016" v="6" actId="404"/>
        <pc:sldMkLst>
          <pc:docMk/>
          <pc:sldMk cId="1625447358" sldId="301"/>
        </pc:sldMkLst>
        <pc:spChg chg="mod">
          <ac:chgData name="ＦＡＮＧ Ｘｉｎｔａｏ(gr0475vx)" userId="f5a69607-3c73-4172-a63e-2f8eff800f7d" providerId="ADAL" clId="{0D9D6DBB-D594-1141-B98C-4026FB761057}" dt="2021-04-16T03:10:23.016" v="6" actId="404"/>
          <ac:spMkLst>
            <pc:docMk/>
            <pc:sldMk cId="1625447358" sldId="301"/>
            <ac:spMk id="4" creationId="{E79A4B64-359A-2446-8677-4C29C8F213E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22</a:t>
            </a:fld>
            <a:endParaRPr lang="en-US"/>
          </a:p>
        </p:txBody>
      </p:sp>
    </p:spTree>
    <p:extLst>
      <p:ext uri="{BB962C8B-B14F-4D97-AF65-F5344CB8AC3E}">
        <p14:creationId xmlns:p14="http://schemas.microsoft.com/office/powerpoint/2010/main" val="262579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23</a:t>
            </a:fld>
            <a:endParaRPr lang="en-US"/>
          </a:p>
        </p:txBody>
      </p:sp>
    </p:spTree>
    <p:extLst>
      <p:ext uri="{BB962C8B-B14F-4D97-AF65-F5344CB8AC3E}">
        <p14:creationId xmlns:p14="http://schemas.microsoft.com/office/powerpoint/2010/main" val="331225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6</a:t>
            </a:fld>
            <a:endParaRPr lang="en-US"/>
          </a:p>
        </p:txBody>
      </p:sp>
    </p:spTree>
    <p:extLst>
      <p:ext uri="{BB962C8B-B14F-4D97-AF65-F5344CB8AC3E}">
        <p14:creationId xmlns:p14="http://schemas.microsoft.com/office/powerpoint/2010/main" val="115109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20738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16</a:t>
            </a:fld>
            <a:endParaRPr lang="en-US"/>
          </a:p>
        </p:txBody>
      </p:sp>
    </p:spTree>
    <p:extLst>
      <p:ext uri="{BB962C8B-B14F-4D97-AF65-F5344CB8AC3E}">
        <p14:creationId xmlns:p14="http://schemas.microsoft.com/office/powerpoint/2010/main" val="155790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17</a:t>
            </a:fld>
            <a:endParaRPr lang="en-US"/>
          </a:p>
        </p:txBody>
      </p:sp>
    </p:spTree>
    <p:extLst>
      <p:ext uri="{BB962C8B-B14F-4D97-AF65-F5344CB8AC3E}">
        <p14:creationId xmlns:p14="http://schemas.microsoft.com/office/powerpoint/2010/main" val="54374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18</a:t>
            </a:fld>
            <a:endParaRPr lang="en-US"/>
          </a:p>
        </p:txBody>
      </p:sp>
    </p:spTree>
    <p:extLst>
      <p:ext uri="{BB962C8B-B14F-4D97-AF65-F5344CB8AC3E}">
        <p14:creationId xmlns:p14="http://schemas.microsoft.com/office/powerpoint/2010/main" val="372442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19</a:t>
            </a:fld>
            <a:endParaRPr lang="en-US"/>
          </a:p>
        </p:txBody>
      </p:sp>
    </p:spTree>
    <p:extLst>
      <p:ext uri="{BB962C8B-B14F-4D97-AF65-F5344CB8AC3E}">
        <p14:creationId xmlns:p14="http://schemas.microsoft.com/office/powerpoint/2010/main" val="231971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21</a:t>
            </a:fld>
            <a:endParaRPr lang="en-US"/>
          </a:p>
        </p:txBody>
      </p:sp>
    </p:spTree>
    <p:extLst>
      <p:ext uri="{BB962C8B-B14F-4D97-AF65-F5344CB8AC3E}">
        <p14:creationId xmlns:p14="http://schemas.microsoft.com/office/powerpoint/2010/main" val="64078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12/7/21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12/7/21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12/7/21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955115"/>
            <a:ext cx="11546958" cy="2246769"/>
          </a:xfrm>
        </p:spPr>
        <p:txBody>
          <a:bodyPr>
            <a:noAutofit/>
          </a:bodyPr>
          <a:lstStyle/>
          <a:p>
            <a:pPr algn="ctr"/>
            <a:br>
              <a:rPr lang="en" altLang="ja-CN" sz="4400" b="1" dirty="0">
                <a:latin typeface="+mn-lt"/>
              </a:rPr>
            </a:br>
            <a:r>
              <a:rPr lang="en-US" altLang="ja-CN" sz="4400" b="1" dirty="0">
                <a:latin typeface="+mn-lt"/>
                <a:ea typeface="MS PGothic" panose="020B0600070205080204" pitchFamily="34" charset="-128"/>
              </a:rPr>
              <a:t>Joint Extraction of Clinical Entities and Relations Using Multi-head Selection Method</a:t>
            </a:r>
            <a:endParaRPr kumimoji="1" lang="ja-CN" altLang="en-US" sz="3200" b="1" dirty="0">
              <a:latin typeface="+mn-lt"/>
              <a:ea typeface="ＭＳ Ｐゴシック"/>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8" name="TextBox 5">
            <a:extLst>
              <a:ext uri="{FF2B5EF4-FFF2-40B4-BE49-F238E27FC236}">
                <a16:creationId xmlns:a16="http://schemas.microsoft.com/office/drawing/2014/main" id="{B013F1E0-8EFF-3D49-B889-08681EED31DD}"/>
              </a:ext>
            </a:extLst>
          </p:cNvPr>
          <p:cNvSpPr txBox="1"/>
          <p:nvPr/>
        </p:nvSpPr>
        <p:spPr>
          <a:xfrm>
            <a:off x="5985310" y="3647016"/>
            <a:ext cx="5227173" cy="2246769"/>
          </a:xfrm>
          <a:prstGeom prst="rect">
            <a:avLst/>
          </a:prstGeom>
          <a:noFill/>
        </p:spPr>
        <p:txBody>
          <a:bodyPr wrap="square" lIns="91440" tIns="45720" rIns="91440" bIns="45720" rtlCol="0" anchor="t">
            <a:spAutoFit/>
          </a:bodyPr>
          <a:lstStyle/>
          <a:p>
            <a:pPr algn="r" fontAlgn="base">
              <a:lnSpc>
                <a:spcPct val="150000"/>
              </a:lnSpc>
            </a:pPr>
            <a:r>
              <a:rPr lang="ja-CN" altLang="en-US" sz="2800" b="1" dirty="0">
                <a:latin typeface="MS PGothic"/>
                <a:ea typeface="MS PGothic"/>
              </a:rPr>
              <a:t>第五回ゼミ</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ディジタル図書館研究室</a:t>
            </a:r>
            <a:r>
              <a:rPr lang="en-US" sz="2800" dirty="0">
                <a:latin typeface="MS PGothic"/>
                <a:ea typeface="MS PGothic"/>
              </a:rPr>
              <a:t>​</a:t>
            </a:r>
          </a:p>
          <a:p>
            <a:pPr algn="r" fontAlgn="base"/>
            <a:r>
              <a:rPr lang="en-US" sz="2800" cap="all" dirty="0">
                <a:ea typeface="MS PGothic"/>
              </a:rPr>
              <a:t>M２</a:t>
            </a:r>
            <a:r>
              <a:rPr lang="en-US" sz="2800" cap="all" dirty="0">
                <a:latin typeface="MS PGothic"/>
                <a:ea typeface="MS PGothic"/>
              </a:rPr>
              <a:t> </a:t>
            </a:r>
            <a:r>
              <a:rPr lang="en-US" sz="2800" cap="all" dirty="0">
                <a:ea typeface="MS PGothic"/>
              </a:rPr>
              <a:t>FANG </a:t>
            </a:r>
            <a:r>
              <a:rPr lang="en-US" sz="2800" dirty="0">
                <a:ea typeface="MS PGothic"/>
              </a:rPr>
              <a:t>Xintao​</a:t>
            </a:r>
          </a:p>
          <a:p>
            <a:pPr algn="r" fontAlgn="base"/>
            <a:r>
              <a:rPr lang="en-US" sz="2800" dirty="0">
                <a:ea typeface="MS PGothic"/>
              </a:rPr>
              <a:t>2021-1</a:t>
            </a:r>
            <a:r>
              <a:rPr lang="en-US" altLang="zh-CN" sz="2800" dirty="0">
                <a:ea typeface="MS PGothic"/>
              </a:rPr>
              <a:t>2</a:t>
            </a:r>
            <a:r>
              <a:rPr lang="en-US" sz="2800" dirty="0">
                <a:ea typeface="MS PGothic"/>
              </a:rPr>
              <a:t>-</a:t>
            </a:r>
            <a:r>
              <a:rPr lang="en-US" altLang="zh-CN" sz="2800" dirty="0">
                <a:ea typeface="MS PGothic"/>
              </a:rPr>
              <a:t>07</a:t>
            </a:r>
            <a:endParaRPr lang="en-US" sz="2800" dirty="0">
              <a:ea typeface="MS PGothic" panose="020B0600070205080204" pitchFamily="34" charset="-128"/>
            </a:endParaRP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実験データ</a:t>
            </a:r>
          </a:p>
        </p:txBody>
      </p:sp>
      <p:sp>
        <p:nvSpPr>
          <p:cNvPr id="3" name="TextBox 2">
            <a:extLst>
              <a:ext uri="{FF2B5EF4-FFF2-40B4-BE49-F238E27FC236}">
                <a16:creationId xmlns:a16="http://schemas.microsoft.com/office/drawing/2014/main" id="{80DD6DD9-4DED-43D1-B8A0-AC78CFD0096E}"/>
              </a:ext>
            </a:extLst>
          </p:cNvPr>
          <p:cNvSpPr txBox="1"/>
          <p:nvPr/>
        </p:nvSpPr>
        <p:spPr>
          <a:xfrm>
            <a:off x="1030535" y="1829069"/>
            <a:ext cx="10181948"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kumimoji="1" lang="en-US" altLang="zh-CN" sz="2400" dirty="0">
                <a:ea typeface="MS Gothic" panose="020B0609070205080204" pitchFamily="49" charset="-128"/>
              </a:rPr>
              <a:t>n2c2</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challenge(2018</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Nation</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NLP</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Clinical</a:t>
            </a:r>
            <a:r>
              <a:rPr kumimoji="1" lang="zh-CN" altLang="en-US" sz="2400" dirty="0">
                <a:ea typeface="MS Gothic" panose="020B0609070205080204" pitchFamily="49" charset="-128"/>
              </a:rPr>
              <a:t> </a:t>
            </a:r>
            <a:r>
              <a:rPr kumimoji="1" lang="en-US" altLang="zh-CN" sz="2400" dirty="0">
                <a:ea typeface="MS Gothic" panose="020B0609070205080204" pitchFamily="49" charset="-128"/>
              </a:rPr>
              <a:t>challenge)</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303</a:t>
            </a:r>
            <a:r>
              <a:rPr lang="zh-CN" altLang="en-US" sz="2400" dirty="0">
                <a:ea typeface="MS Gothic"/>
                <a:cs typeface="Calibri"/>
              </a:rPr>
              <a:t>件訓練のレポートと</a:t>
            </a:r>
            <a:r>
              <a:rPr lang="en-US" altLang="zh-CN" sz="2400" dirty="0">
                <a:ea typeface="MS Gothic"/>
                <a:cs typeface="Calibri"/>
              </a:rPr>
              <a:t>202</a:t>
            </a:r>
            <a:r>
              <a:rPr lang="zh-CN" altLang="en-US" sz="2400" dirty="0">
                <a:ea typeface="MS Gothic"/>
                <a:cs typeface="Calibri"/>
              </a:rPr>
              <a:t>件のテストレポート</a:t>
            </a:r>
            <a:r>
              <a:rPr lang="ja-JP" altLang="en-US" sz="2400">
                <a:latin typeface="MS Gothic"/>
                <a:ea typeface="MS Gothic"/>
                <a:cs typeface="Calibri"/>
              </a:rPr>
              <a:t>（詳細は付録）</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９つのカテゴリの固有表現と８つのカテゴリ関係が定義される</a:t>
            </a:r>
            <a:endParaRPr lang="en-US" altLang="ja-JP" sz="2800" dirty="0">
              <a:ea typeface="MS Gothic"/>
              <a:cs typeface="Calibri"/>
            </a:endParaRPr>
          </a:p>
          <a:p>
            <a:pPr marL="285750" indent="-285750">
              <a:buFont typeface="Arial"/>
              <a:buChar char="•"/>
            </a:pPr>
            <a:endParaRPr lang="en-US" altLang="ja-JP" sz="2400" dirty="0">
              <a:ea typeface="MS Gothic"/>
              <a:cs typeface="Calibri"/>
            </a:endParaRPr>
          </a:p>
          <a:p>
            <a:pPr marL="285750" indent="-285750">
              <a:buFont typeface="Arial"/>
              <a:buChar char="•"/>
            </a:pPr>
            <a:r>
              <a:rPr lang="en-US" altLang="ja-JP" sz="2400" dirty="0">
                <a:ea typeface="MS Gothic"/>
                <a:cs typeface="Calibri"/>
              </a:rPr>
              <a:t>2010 i2b2/VA challenge </a:t>
            </a:r>
            <a:r>
              <a:rPr lang="ja-JP" altLang="en-US" sz="2400">
                <a:ea typeface="MS Gothic"/>
                <a:cs typeface="Calibri"/>
              </a:rPr>
              <a:t>により提供されたデータ</a:t>
            </a:r>
            <a:endParaRPr lang="en-US" altLang="ja-JP" sz="2400" dirty="0">
              <a:ea typeface="MS Gothic"/>
              <a:cs typeface="Calibri"/>
            </a:endParaRPr>
          </a:p>
          <a:p>
            <a:pPr marL="742950" lvl="1" indent="-285750">
              <a:buFont typeface="Arial"/>
              <a:buChar char="•"/>
            </a:pPr>
            <a:r>
              <a:rPr lang="en-US" altLang="zh-CN" sz="2400" dirty="0">
                <a:ea typeface="MS Gothic"/>
                <a:cs typeface="Calibri"/>
              </a:rPr>
              <a:t>170</a:t>
            </a:r>
            <a:r>
              <a:rPr lang="zh-CN" altLang="en-US" sz="2400" dirty="0">
                <a:ea typeface="MS Gothic"/>
                <a:cs typeface="Calibri"/>
              </a:rPr>
              <a:t>件の訓練レポートと</a:t>
            </a:r>
            <a:r>
              <a:rPr lang="en-US" altLang="zh-CN" sz="2400" dirty="0">
                <a:ea typeface="MS Gothic"/>
                <a:cs typeface="Calibri"/>
              </a:rPr>
              <a:t>256</a:t>
            </a:r>
            <a:r>
              <a:rPr lang="zh-CN" altLang="en-US" sz="2400" dirty="0">
                <a:ea typeface="MS Gothic"/>
                <a:cs typeface="Calibri"/>
              </a:rPr>
              <a:t>件のテストレポート</a:t>
            </a:r>
            <a:endParaRPr lang="en-US" altLang="ja-JP" sz="2400" dirty="0">
              <a:ea typeface="MS Gothic"/>
              <a:cs typeface="Calibri"/>
            </a:endParaRPr>
          </a:p>
          <a:p>
            <a:pPr marL="742950" lvl="1" indent="-285750">
              <a:buFont typeface="Arial"/>
              <a:buChar char="•"/>
            </a:pPr>
            <a:r>
              <a:rPr lang="ja-JP" altLang="en-US" sz="2400">
                <a:latin typeface="MS Gothic"/>
                <a:ea typeface="MS Gothic"/>
                <a:cs typeface="Calibri"/>
              </a:rPr>
              <a:t>３つのカテゴリの固有表現と８つのカテゴリ関係が定義される（詳細は付録）</a:t>
            </a:r>
            <a:endParaRPr lang="en-US" altLang="ja-JP" sz="2400" dirty="0">
              <a:latin typeface="MS Gothic"/>
              <a:ea typeface="MS Gothic"/>
              <a:cs typeface="Calibri"/>
            </a:endParaRPr>
          </a:p>
          <a:p>
            <a:pPr marL="285750" indent="-285750">
              <a:buFont typeface="Arial"/>
              <a:buChar char="•"/>
            </a:pPr>
            <a:endParaRPr kumimoji="1" lang="en-US" altLang="zh-CN" sz="2800" dirty="0">
              <a:ea typeface="MS Gothic" panose="020B0609070205080204" pitchFamily="49" charset="-128"/>
            </a:endParaRPr>
          </a:p>
          <a:p>
            <a:pPr marL="285750" indent="-285750">
              <a:buFont typeface="Arial"/>
              <a:buChar char="•"/>
            </a:pP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n2c2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10" name="表 4">
            <a:extLst>
              <a:ext uri="{FF2B5EF4-FFF2-40B4-BE49-F238E27FC236}">
                <a16:creationId xmlns:a16="http://schemas.microsoft.com/office/drawing/2014/main" id="{44E29D6A-AEF1-2844-B24A-28C048E305F7}"/>
              </a:ext>
            </a:extLst>
          </p:cNvPr>
          <p:cNvGraphicFramePr>
            <a:graphicFrameLocks noGrp="1"/>
          </p:cNvGraphicFramePr>
          <p:nvPr>
            <p:extLst>
              <p:ext uri="{D42A27DB-BD31-4B8C-83A1-F6EECF244321}">
                <p14:modId xmlns:p14="http://schemas.microsoft.com/office/powerpoint/2010/main" val="1959439204"/>
              </p:ext>
            </p:extLst>
          </p:nvPr>
        </p:nvGraphicFramePr>
        <p:xfrm>
          <a:off x="1772458" y="2216554"/>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n2c2</a:t>
                      </a:r>
                      <a:endParaRPr lang="ja-CN" altLang="en-US" dirty="0"/>
                    </a:p>
                  </a:txBody>
                  <a:tcPr/>
                </a:tc>
                <a:tc>
                  <a:txBody>
                    <a:bodyPr/>
                    <a:lstStyle/>
                    <a:p>
                      <a:pPr algn="r"/>
                      <a:r>
                        <a:rPr lang="en-US" altLang="ja-CN" dirty="0"/>
                        <a:t>9105</a:t>
                      </a:r>
                      <a:r>
                        <a:rPr lang="ja-CN" altLang="en-US" dirty="0"/>
                        <a:t>文</a:t>
                      </a:r>
                    </a:p>
                  </a:txBody>
                  <a:tcPr/>
                </a:tc>
                <a:tc>
                  <a:txBody>
                    <a:bodyPr/>
                    <a:lstStyle/>
                    <a:p>
                      <a:pPr algn="r"/>
                      <a:r>
                        <a:rPr lang="en-US" altLang="ja-CN" dirty="0"/>
                        <a:t>2904</a:t>
                      </a:r>
                      <a:r>
                        <a:rPr lang="ja-CN" altLang="en-US" dirty="0"/>
                        <a:t>文</a:t>
                      </a:r>
                    </a:p>
                  </a:txBody>
                  <a:tcPr/>
                </a:tc>
                <a:tc>
                  <a:txBody>
                    <a:bodyPr/>
                    <a:lstStyle/>
                    <a:p>
                      <a:pPr algn="r"/>
                      <a:r>
                        <a:rPr lang="en-US" altLang="ja-CN" dirty="0"/>
                        <a:t>3112</a:t>
                      </a:r>
                      <a:r>
                        <a:rPr lang="ja-CN" altLang="en-US" dirty="0"/>
                        <a:t>文</a:t>
                      </a:r>
                    </a:p>
                  </a:txBody>
                  <a:tcPr/>
                </a:tc>
                <a:extLst>
                  <a:ext uri="{0D108BD9-81ED-4DB2-BD59-A6C34878D82A}">
                    <a16:rowId xmlns:a16="http://schemas.microsoft.com/office/drawing/2014/main" val="2219805294"/>
                  </a:ext>
                </a:extLst>
              </a:tr>
            </a:tbl>
          </a:graphicData>
        </a:graphic>
      </p:graphicFrame>
      <p:graphicFrame>
        <p:nvGraphicFramePr>
          <p:cNvPr id="11" name="表 7">
            <a:extLst>
              <a:ext uri="{FF2B5EF4-FFF2-40B4-BE49-F238E27FC236}">
                <a16:creationId xmlns:a16="http://schemas.microsoft.com/office/drawing/2014/main" id="{71D51855-1AC0-4743-87F9-20C184D9EC95}"/>
              </a:ext>
            </a:extLst>
          </p:cNvPr>
          <p:cNvGraphicFramePr>
            <a:graphicFrameLocks noGrp="1"/>
          </p:cNvGraphicFramePr>
          <p:nvPr>
            <p:extLst>
              <p:ext uri="{D42A27DB-BD31-4B8C-83A1-F6EECF244321}">
                <p14:modId xmlns:p14="http://schemas.microsoft.com/office/powerpoint/2010/main" val="3647880563"/>
              </p:ext>
            </p:extLst>
          </p:nvPr>
        </p:nvGraphicFramePr>
        <p:xfrm>
          <a:off x="1772458" y="3447665"/>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5e-4</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18313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6" name="Table 4">
            <a:extLst>
              <a:ext uri="{FF2B5EF4-FFF2-40B4-BE49-F238E27FC236}">
                <a16:creationId xmlns:a16="http://schemas.microsoft.com/office/drawing/2014/main" id="{36A3B942-A982-3D43-B6E0-BD82A5F50883}"/>
              </a:ext>
            </a:extLst>
          </p:cNvPr>
          <p:cNvGraphicFramePr>
            <a:graphicFrameLocks noGrp="1"/>
          </p:cNvGraphicFramePr>
          <p:nvPr>
            <p:extLst>
              <p:ext uri="{D42A27DB-BD31-4B8C-83A1-F6EECF244321}">
                <p14:modId xmlns:p14="http://schemas.microsoft.com/office/powerpoint/2010/main" val="2969843953"/>
              </p:ext>
            </p:extLst>
          </p:nvPr>
        </p:nvGraphicFramePr>
        <p:xfrm>
          <a:off x="1478544" y="2077508"/>
          <a:ext cx="9461986" cy="33375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UTH</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89.03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81.97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88975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a:solidFill>
                            <a:schemeClr val="dk1"/>
                          </a:solidFill>
                          <a:effectLst/>
                          <a:latin typeface="+mn-lt"/>
                          <a:ea typeface="+mn-ea"/>
                          <a:cs typeface="+mn-cs"/>
                        </a:rPr>
                        <a:t>UFL</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88.10</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83.37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77.73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52705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baseline="0" dirty="0" err="1">
                          <a:solidFill>
                            <a:schemeClr val="dk1"/>
                          </a:solidFill>
                          <a:effectLst/>
                          <a:latin typeface="+mn-lt"/>
                          <a:ea typeface="+mn-ea"/>
                          <a:cs typeface="+mn-cs"/>
                        </a:rPr>
                        <a:t>NaCT</a:t>
                      </a:r>
                      <a:endParaRPr lang="en" altLang="ja-CN" sz="1800" kern="1200" baseline="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88.05</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dirty="0"/>
                        <a:t>80.43</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0204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92.26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92.44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92.35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82.37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79.49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80.91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91.41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91.61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81.54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93.02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94.16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93.59</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84.36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84.51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84.44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dirty="0"/>
                        <a:t>92.27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93.37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92.82</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81.77</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85.59</a:t>
                      </a:r>
                    </a:p>
                  </a:txBody>
                  <a:tcPr anchor="ctr">
                    <a:lnT w="28575" cap="flat" cmpd="sng" algn="ctr">
                      <a:solidFill>
                        <a:schemeClr val="bg1"/>
                      </a:solidFill>
                      <a:prstDash val="solid"/>
                      <a:round/>
                      <a:headEnd type="none" w="med" len="med"/>
                      <a:tailEnd type="none" w="med" len="med"/>
                    </a:lnT>
                  </a:tcPr>
                </a:tc>
                <a:tc>
                  <a:txBody>
                    <a:bodyPr/>
                    <a:lstStyle/>
                    <a:p>
                      <a:pPr algn="ctr"/>
                      <a:r>
                        <a:rPr lang="en-US" dirty="0"/>
                        <a:t>83.64</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908316700"/>
                  </a:ext>
                </a:extLst>
              </a:tr>
            </a:tbl>
          </a:graphicData>
        </a:graphic>
      </p:graphicFrame>
      <p:sp>
        <p:nvSpPr>
          <p:cNvPr id="3" name="左中かっこ 2">
            <a:extLst>
              <a:ext uri="{FF2B5EF4-FFF2-40B4-BE49-F238E27FC236}">
                <a16:creationId xmlns:a16="http://schemas.microsoft.com/office/drawing/2014/main" id="{427759DA-27D5-9B41-AD71-766A6A9FACDC}"/>
              </a:ext>
            </a:extLst>
          </p:cNvPr>
          <p:cNvSpPr/>
          <p:nvPr/>
        </p:nvSpPr>
        <p:spPr>
          <a:xfrm>
            <a:off x="1135114" y="4004441"/>
            <a:ext cx="277686" cy="14106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4" name="テキスト ボックス 3">
            <a:extLst>
              <a:ext uri="{FF2B5EF4-FFF2-40B4-BE49-F238E27FC236}">
                <a16:creationId xmlns:a16="http://schemas.microsoft.com/office/drawing/2014/main" id="{5F912746-16FB-6245-ADF9-696FB9C26436}"/>
              </a:ext>
            </a:extLst>
          </p:cNvPr>
          <p:cNvSpPr txBox="1"/>
          <p:nvPr/>
        </p:nvSpPr>
        <p:spPr>
          <a:xfrm>
            <a:off x="147145" y="4529959"/>
            <a:ext cx="1063765" cy="338554"/>
          </a:xfrm>
          <a:prstGeom prst="rect">
            <a:avLst/>
          </a:prstGeom>
          <a:noFill/>
        </p:spPr>
        <p:txBody>
          <a:bodyPr wrap="square" rtlCol="0">
            <a:spAutoFit/>
          </a:bodyPr>
          <a:lstStyle/>
          <a:p>
            <a:r>
              <a:rPr kumimoji="1" lang="ja-CN" altLang="en-US" sz="1600" dirty="0">
                <a:latin typeface="MS Gothic" panose="020B0609070205080204" pitchFamily="49" charset="-128"/>
                <a:ea typeface="MS Gothic" panose="020B0609070205080204" pitchFamily="49" charset="-128"/>
              </a:rPr>
              <a:t>提案手法</a:t>
            </a:r>
          </a:p>
        </p:txBody>
      </p:sp>
      <p:sp>
        <p:nvSpPr>
          <p:cNvPr id="7" name="左中かっこ 6">
            <a:extLst>
              <a:ext uri="{FF2B5EF4-FFF2-40B4-BE49-F238E27FC236}">
                <a16:creationId xmlns:a16="http://schemas.microsoft.com/office/drawing/2014/main" id="{2A09C0FE-30AF-034E-86E9-0BD35830C013}"/>
              </a:ext>
            </a:extLst>
          </p:cNvPr>
          <p:cNvSpPr/>
          <p:nvPr/>
        </p:nvSpPr>
        <p:spPr>
          <a:xfrm>
            <a:off x="1135114" y="2853559"/>
            <a:ext cx="277686" cy="1129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175185EC-E823-0F4E-B623-BF954E67D50D}"/>
              </a:ext>
            </a:extLst>
          </p:cNvPr>
          <p:cNvSpPr txBox="1"/>
          <p:nvPr/>
        </p:nvSpPr>
        <p:spPr>
          <a:xfrm>
            <a:off x="147145" y="2879872"/>
            <a:ext cx="1063765" cy="1077218"/>
          </a:xfrm>
          <a:prstGeom prst="rect">
            <a:avLst/>
          </a:prstGeom>
          <a:noFill/>
        </p:spPr>
        <p:txBody>
          <a:bodyPr wrap="square" rtlCol="0">
            <a:spAutoFit/>
          </a:bodyPr>
          <a:lstStyle/>
          <a:p>
            <a:r>
              <a:rPr kumimoji="1" lang="en-US" altLang="ja-CN" sz="1600" dirty="0">
                <a:ea typeface="MS Gothic" panose="020B0609070205080204" pitchFamily="49" charset="-128"/>
              </a:rPr>
              <a:t>n2c2 challenge</a:t>
            </a:r>
            <a:r>
              <a:rPr kumimoji="1" lang="ja-CN" altLang="en-US" sz="1600" dirty="0">
                <a:latin typeface="MS Gothic" panose="020B0609070205080204" pitchFamily="49" charset="-128"/>
                <a:ea typeface="MS Gothic" panose="020B0609070205080204" pitchFamily="49" charset="-128"/>
              </a:rPr>
              <a:t>上位参加者の手法</a:t>
            </a:r>
          </a:p>
        </p:txBody>
      </p:sp>
    </p:spTree>
    <p:extLst>
      <p:ext uri="{BB962C8B-B14F-4D97-AF65-F5344CB8AC3E}">
        <p14:creationId xmlns:p14="http://schemas.microsoft.com/office/powerpoint/2010/main" val="39929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n-lt"/>
                <a:ea typeface="MS PGothic" panose="020B0600070205080204" pitchFamily="34" charset="-128"/>
              </a:rPr>
              <a:t>i2b2</a:t>
            </a:r>
            <a:r>
              <a:rPr lang="en-US" altLang="en-US" sz="4000" b="1" dirty="0">
                <a:solidFill>
                  <a:schemeClr val="tx1"/>
                </a:solidFill>
                <a:latin typeface="MS PGothic" panose="020B0600070205080204" pitchFamily="34" charset="-128"/>
                <a:ea typeface="MS PGothic" panose="020B0600070205080204" pitchFamily="34" charset="-128"/>
              </a:rPr>
              <a:t>実験</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7694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dirty="0">
                <a:ea typeface="MS Gothic"/>
                <a:cs typeface="Calibri"/>
              </a:rPr>
              <a:t>実験データ</a:t>
            </a:r>
            <a:endParaRPr kumimoji="1" lang="en-US" altLang="zh-CN" sz="2000" dirty="0">
              <a:ea typeface="MS Gothic"/>
              <a:cs typeface="Calibri"/>
            </a:endParaRP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13</a:t>
            </a:fld>
            <a:endParaRPr lang="en-US"/>
          </a:p>
        </p:txBody>
      </p:sp>
      <p:graphicFrame>
        <p:nvGraphicFramePr>
          <p:cNvPr id="4" name="表 4">
            <a:extLst>
              <a:ext uri="{FF2B5EF4-FFF2-40B4-BE49-F238E27FC236}">
                <a16:creationId xmlns:a16="http://schemas.microsoft.com/office/drawing/2014/main" id="{E1291B69-2CE9-1B43-A2D2-AA64C2F66E8A}"/>
              </a:ext>
            </a:extLst>
          </p:cNvPr>
          <p:cNvGraphicFramePr>
            <a:graphicFrameLocks noGrp="1"/>
          </p:cNvGraphicFramePr>
          <p:nvPr>
            <p:extLst>
              <p:ext uri="{D42A27DB-BD31-4B8C-83A1-F6EECF244321}">
                <p14:modId xmlns:p14="http://schemas.microsoft.com/office/powerpoint/2010/main" val="1674081311"/>
              </p:ext>
            </p:extLst>
          </p:nvPr>
        </p:nvGraphicFramePr>
        <p:xfrm>
          <a:off x="1772458" y="2174277"/>
          <a:ext cx="8128000" cy="741680"/>
        </p:xfrm>
        <a:graphic>
          <a:graphicData uri="http://schemas.openxmlformats.org/drawingml/2006/table">
            <a:tbl>
              <a:tblPr firstRow="1" bandRow="1">
                <a:tableStyleId>{69012ECD-51FC-41F1-AA8D-1B2483CD663E}</a:tableStyleId>
              </a:tblPr>
              <a:tblGrid>
                <a:gridCol w="2032287">
                  <a:extLst>
                    <a:ext uri="{9D8B030D-6E8A-4147-A177-3AD203B41FA5}">
                      <a16:colId xmlns:a16="http://schemas.microsoft.com/office/drawing/2014/main" val="1433031514"/>
                    </a:ext>
                  </a:extLst>
                </a:gridCol>
                <a:gridCol w="2031713">
                  <a:extLst>
                    <a:ext uri="{9D8B030D-6E8A-4147-A177-3AD203B41FA5}">
                      <a16:colId xmlns:a16="http://schemas.microsoft.com/office/drawing/2014/main" val="518314052"/>
                    </a:ext>
                  </a:extLst>
                </a:gridCol>
                <a:gridCol w="2032000">
                  <a:extLst>
                    <a:ext uri="{9D8B030D-6E8A-4147-A177-3AD203B41FA5}">
                      <a16:colId xmlns:a16="http://schemas.microsoft.com/office/drawing/2014/main" val="775063077"/>
                    </a:ext>
                  </a:extLst>
                </a:gridCol>
                <a:gridCol w="2032000">
                  <a:extLst>
                    <a:ext uri="{9D8B030D-6E8A-4147-A177-3AD203B41FA5}">
                      <a16:colId xmlns:a16="http://schemas.microsoft.com/office/drawing/2014/main" val="964027165"/>
                    </a:ext>
                  </a:extLst>
                </a:gridCol>
              </a:tblGrid>
              <a:tr h="370840">
                <a:tc>
                  <a:txBody>
                    <a:bodyPr/>
                    <a:lstStyle/>
                    <a:p>
                      <a:pPr algn="ctr"/>
                      <a:r>
                        <a:rPr lang="ja-CN" altLang="en-US" dirty="0"/>
                        <a:t>データ</a:t>
                      </a:r>
                    </a:p>
                  </a:txBody>
                  <a:tcPr/>
                </a:tc>
                <a:tc>
                  <a:txBody>
                    <a:bodyPr/>
                    <a:lstStyle/>
                    <a:p>
                      <a:pPr algn="ctr"/>
                      <a:r>
                        <a:rPr lang="en-US" altLang="ja-CN" dirty="0"/>
                        <a:t>Train data</a:t>
                      </a:r>
                      <a:endParaRPr lang="ja-CN" altLang="en-US" dirty="0"/>
                    </a:p>
                  </a:txBody>
                  <a:tcPr/>
                </a:tc>
                <a:tc>
                  <a:txBody>
                    <a:bodyPr/>
                    <a:lstStyle/>
                    <a:p>
                      <a:pPr algn="ctr"/>
                      <a:r>
                        <a:rPr lang="en-US" altLang="ja-CN" dirty="0"/>
                        <a:t>Dev data</a:t>
                      </a:r>
                      <a:endParaRPr lang="ja-CN" altLang="en-US" dirty="0"/>
                    </a:p>
                  </a:txBody>
                  <a:tcPr/>
                </a:tc>
                <a:tc>
                  <a:txBody>
                    <a:bodyPr/>
                    <a:lstStyle/>
                    <a:p>
                      <a:pPr algn="ctr"/>
                      <a:r>
                        <a:rPr lang="en-US" altLang="ja-CN" dirty="0"/>
                        <a:t>Test data </a:t>
                      </a:r>
                      <a:endParaRPr lang="ja-CN" altLang="en-US" dirty="0"/>
                    </a:p>
                  </a:txBody>
                  <a:tcPr/>
                </a:tc>
                <a:extLst>
                  <a:ext uri="{0D108BD9-81ED-4DB2-BD59-A6C34878D82A}">
                    <a16:rowId xmlns:a16="http://schemas.microsoft.com/office/drawing/2014/main" val="1152357410"/>
                  </a:ext>
                </a:extLst>
              </a:tr>
              <a:tr h="370840">
                <a:tc>
                  <a:txBody>
                    <a:bodyPr/>
                    <a:lstStyle/>
                    <a:p>
                      <a:pPr algn="l"/>
                      <a:r>
                        <a:rPr lang="en-US" altLang="ja-CN" dirty="0"/>
                        <a:t>i2b2</a:t>
                      </a:r>
                      <a:endParaRPr lang="ja-CN" altLang="en-US" dirty="0"/>
                    </a:p>
                  </a:txBody>
                  <a:tcPr/>
                </a:tc>
                <a:tc>
                  <a:txBody>
                    <a:bodyPr/>
                    <a:lstStyle/>
                    <a:p>
                      <a:pPr algn="r"/>
                      <a:r>
                        <a:rPr lang="en-US" altLang="ja-CN" dirty="0"/>
                        <a:t>3128</a:t>
                      </a:r>
                      <a:r>
                        <a:rPr lang="ja-CN" altLang="en-US" dirty="0"/>
                        <a:t>文</a:t>
                      </a:r>
                    </a:p>
                  </a:txBody>
                  <a:tcPr/>
                </a:tc>
                <a:tc>
                  <a:txBody>
                    <a:bodyPr/>
                    <a:lstStyle/>
                    <a:p>
                      <a:pPr algn="r"/>
                      <a:r>
                        <a:rPr lang="en-US" altLang="ja-CN" dirty="0"/>
                        <a:t>1069</a:t>
                      </a:r>
                      <a:r>
                        <a:rPr lang="ja-CN" altLang="en-US" dirty="0"/>
                        <a:t>文</a:t>
                      </a:r>
                    </a:p>
                  </a:txBody>
                  <a:tcPr/>
                </a:tc>
                <a:tc>
                  <a:txBody>
                    <a:bodyPr/>
                    <a:lstStyle/>
                    <a:p>
                      <a:pPr algn="r"/>
                      <a:r>
                        <a:rPr lang="en-US" altLang="ja-CN" dirty="0"/>
                        <a:t>867</a:t>
                      </a:r>
                      <a:r>
                        <a:rPr lang="ja-CN" altLang="en-US" dirty="0"/>
                        <a:t>文</a:t>
                      </a:r>
                    </a:p>
                  </a:txBody>
                  <a:tcPr/>
                </a:tc>
                <a:extLst>
                  <a:ext uri="{0D108BD9-81ED-4DB2-BD59-A6C34878D82A}">
                    <a16:rowId xmlns:a16="http://schemas.microsoft.com/office/drawing/2014/main" val="2219805294"/>
                  </a:ext>
                </a:extLst>
              </a:tr>
            </a:tbl>
          </a:graphicData>
        </a:graphic>
      </p:graphicFrame>
      <p:sp>
        <p:nvSpPr>
          <p:cNvPr id="5" name="テキスト ボックス 4">
            <a:extLst>
              <a:ext uri="{FF2B5EF4-FFF2-40B4-BE49-F238E27FC236}">
                <a16:creationId xmlns:a16="http://schemas.microsoft.com/office/drawing/2014/main" id="{7F35E464-33E2-F247-8B5B-2F6F33A9883F}"/>
              </a:ext>
            </a:extLst>
          </p:cNvPr>
          <p:cNvSpPr txBox="1"/>
          <p:nvPr/>
        </p:nvSpPr>
        <p:spPr>
          <a:xfrm>
            <a:off x="1168536" y="2958234"/>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graphicFrame>
        <p:nvGraphicFramePr>
          <p:cNvPr id="7" name="表 7">
            <a:extLst>
              <a:ext uri="{FF2B5EF4-FFF2-40B4-BE49-F238E27FC236}">
                <a16:creationId xmlns:a16="http://schemas.microsoft.com/office/drawing/2014/main" id="{4FFC18AC-748E-3448-AFFC-EACF75001C6F}"/>
              </a:ext>
            </a:extLst>
          </p:cNvPr>
          <p:cNvGraphicFramePr>
            <a:graphicFrameLocks noGrp="1"/>
          </p:cNvGraphicFramePr>
          <p:nvPr>
            <p:extLst>
              <p:ext uri="{D42A27DB-BD31-4B8C-83A1-F6EECF244321}">
                <p14:modId xmlns:p14="http://schemas.microsoft.com/office/powerpoint/2010/main" val="51719286"/>
              </p:ext>
            </p:extLst>
          </p:nvPr>
        </p:nvGraphicFramePr>
        <p:xfrm>
          <a:off x="1772458" y="3423558"/>
          <a:ext cx="8128000" cy="74168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651800549"/>
                    </a:ext>
                  </a:extLst>
                </a:gridCol>
                <a:gridCol w="2032000">
                  <a:extLst>
                    <a:ext uri="{9D8B030D-6E8A-4147-A177-3AD203B41FA5}">
                      <a16:colId xmlns:a16="http://schemas.microsoft.com/office/drawing/2014/main" val="1367905581"/>
                    </a:ext>
                  </a:extLst>
                </a:gridCol>
                <a:gridCol w="2032000">
                  <a:extLst>
                    <a:ext uri="{9D8B030D-6E8A-4147-A177-3AD203B41FA5}">
                      <a16:colId xmlns:a16="http://schemas.microsoft.com/office/drawing/2014/main" val="812791091"/>
                    </a:ext>
                  </a:extLst>
                </a:gridCol>
                <a:gridCol w="203200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a:t>Batch 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ja-CN" baseline="0" dirty="0"/>
                        <a:t>e-3</a:t>
                      </a:r>
                      <a:endParaRPr lang="ja-CN" altLang="en-US" baseline="0" dirty="0"/>
                    </a:p>
                  </a:txBody>
                  <a:tcPr/>
                </a:tc>
                <a:tc>
                  <a:txBody>
                    <a:bodyPr/>
                    <a:lstStyle/>
                    <a:p>
                      <a:pPr algn="r"/>
                      <a:r>
                        <a:rPr lang="en-US" altLang="ja-CN" dirty="0"/>
                        <a:t>32</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ja-CN" dirty="0"/>
                        <a:t>300</a:t>
                      </a:r>
                      <a:endParaRPr lang="ja-CN" altLang="en-US" dirty="0"/>
                    </a:p>
                  </a:txBody>
                  <a:tcPr/>
                </a:tc>
                <a:extLst>
                  <a:ext uri="{0D108BD9-81ED-4DB2-BD59-A6C34878D82A}">
                    <a16:rowId xmlns:a16="http://schemas.microsoft.com/office/drawing/2014/main" val="3212907309"/>
                  </a:ext>
                </a:extLst>
              </a:tr>
            </a:tbl>
          </a:graphicData>
        </a:graphic>
      </p:graphicFrame>
    </p:spTree>
    <p:extLst>
      <p:ext uri="{BB962C8B-B14F-4D97-AF65-F5344CB8AC3E}">
        <p14:creationId xmlns:p14="http://schemas.microsoft.com/office/powerpoint/2010/main" val="278497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i2b2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14</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3549339633"/>
              </p:ext>
            </p:extLst>
          </p:nvPr>
        </p:nvGraphicFramePr>
        <p:xfrm>
          <a:off x="1478544" y="2316480"/>
          <a:ext cx="9461986" cy="222504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 altLang="ja-CN" sz="1800" kern="1200" baseline="-25000" dirty="0">
                          <a:solidFill>
                            <a:schemeClr val="dk1"/>
                          </a:solidFill>
                          <a:effectLst/>
                          <a:latin typeface="+mn-lt"/>
                          <a:ea typeface="+mn-ea"/>
                          <a:cs typeface="+mn-cs"/>
                        </a:rPr>
                        <a:t>(</a:t>
                      </a:r>
                      <a:r>
                        <a:rPr lang="en-US" altLang="zh-CN" sz="1800" kern="1200" baseline="-25000" dirty="0">
                          <a:solidFill>
                            <a:schemeClr val="dk1"/>
                          </a:solidFill>
                          <a:effectLst/>
                          <a:latin typeface="+mn-lt"/>
                          <a:ea typeface="+mn-ea"/>
                          <a:cs typeface="+mn-cs"/>
                        </a:rPr>
                        <a:t>general</a:t>
                      </a:r>
                      <a:r>
                        <a:rPr lang="en" altLang="ja-CN" sz="1800" kern="1200" baseline="-250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84.45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86.07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85.25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51.93</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41.05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14905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Character</a:t>
                      </a:r>
                      <a:r>
                        <a:rPr lang="en" altLang="ja-CN" sz="1800" kern="1200" dirty="0">
                          <a:solidFill>
                            <a:schemeClr val="dk1"/>
                          </a:solidFill>
                          <a:effectLst/>
                          <a:latin typeface="+mn-lt"/>
                          <a:ea typeface="+mn-ea"/>
                          <a:cs typeface="+mn-cs"/>
                        </a:rPr>
                        <a:t>B</a:t>
                      </a:r>
                      <a:r>
                        <a:rPr lang="en-US" altLang="zh-CN" sz="1800" kern="1200" dirty="0">
                          <a:solidFill>
                            <a:schemeClr val="dk1"/>
                          </a:solidFill>
                          <a:effectLst/>
                          <a:latin typeface="+mn-lt"/>
                          <a:ea typeface="+mn-ea"/>
                          <a:cs typeface="+mn-cs"/>
                        </a:rPr>
                        <a:t>ERT</a:t>
                      </a:r>
                      <a:r>
                        <a:rPr lang="zh-CN" altLang="en-US" sz="1800" kern="1200" dirty="0">
                          <a:solidFill>
                            <a:schemeClr val="dk1"/>
                          </a:solidFill>
                          <a:effectLst/>
                          <a:latin typeface="+mn-lt"/>
                          <a:ea typeface="+mn-ea"/>
                          <a:cs typeface="+mn-cs"/>
                        </a:rPr>
                        <a:t> </a:t>
                      </a:r>
                      <a:r>
                        <a:rPr lang="en-US" altLang="zh-CN" sz="1800" kern="1200" baseline="-25000" dirty="0">
                          <a:solidFill>
                            <a:schemeClr val="dk1"/>
                          </a:solidFill>
                          <a:effectLst/>
                          <a:latin typeface="+mn-lt"/>
                          <a:ea typeface="+mn-ea"/>
                          <a:cs typeface="+mn-cs"/>
                        </a:rPr>
                        <a:t>(general)</a:t>
                      </a:r>
                      <a:endParaRPr lang="en" altLang="ja-CN" sz="1800" kern="1200" baseline="-25000" dirty="0">
                        <a:solidFill>
                          <a:schemeClr val="dk1"/>
                        </a:solidFill>
                        <a:effectLst/>
                        <a:latin typeface="+mn-lt"/>
                        <a:ea typeface="+mn-ea"/>
                        <a:cs typeface="+mn-cs"/>
                      </a:endParaRP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a:t>83.35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83.60</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49.31</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42.79</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45.82</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9828104"/>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91.74</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91.76</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57.15</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53.08</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55.04</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88.36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87.38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87.87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54.22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53.80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54.01</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52175933"/>
                  </a:ext>
                </a:extLst>
              </a:tr>
            </a:tbl>
          </a:graphicData>
        </a:graphic>
      </p:graphicFrame>
    </p:spTree>
    <p:extLst>
      <p:ext uri="{BB962C8B-B14F-4D97-AF65-F5344CB8AC3E}">
        <p14:creationId xmlns:p14="http://schemas.microsoft.com/office/powerpoint/2010/main" val="268998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n-lt"/>
                <a:ea typeface="MS PGothic" panose="020B0600070205080204" pitchFamily="34" charset="-128"/>
              </a:rPr>
              <a:t>複数の関係抽出の結果</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15</a:t>
            </a:fld>
            <a:endParaRPr lang="en-US"/>
          </a:p>
        </p:txBody>
      </p:sp>
      <p:graphicFrame>
        <p:nvGraphicFramePr>
          <p:cNvPr id="5" name="表 5">
            <a:extLst>
              <a:ext uri="{FF2B5EF4-FFF2-40B4-BE49-F238E27FC236}">
                <a16:creationId xmlns:a16="http://schemas.microsoft.com/office/drawing/2014/main" id="{D7D488F2-1652-114A-89B8-1003660C10B4}"/>
              </a:ext>
            </a:extLst>
          </p:cNvPr>
          <p:cNvGraphicFramePr>
            <a:graphicFrameLocks noGrp="1"/>
          </p:cNvGraphicFramePr>
          <p:nvPr>
            <p:extLst>
              <p:ext uri="{D42A27DB-BD31-4B8C-83A1-F6EECF244321}">
                <p14:modId xmlns:p14="http://schemas.microsoft.com/office/powerpoint/2010/main" val="3200174382"/>
              </p:ext>
            </p:extLst>
          </p:nvPr>
        </p:nvGraphicFramePr>
        <p:xfrm>
          <a:off x="1772458" y="2107032"/>
          <a:ext cx="8128000" cy="741680"/>
        </p:xfrm>
        <a:graphic>
          <a:graphicData uri="http://schemas.openxmlformats.org/drawingml/2006/table">
            <a:tbl>
              <a:tblPr firstRow="1" bandRow="1">
                <a:tableStyleId>{B301B821-A1FF-4177-AEE7-76D212191A09}</a:tableStyleId>
              </a:tblPr>
              <a:tblGrid>
                <a:gridCol w="2032000">
                  <a:extLst>
                    <a:ext uri="{9D8B030D-6E8A-4147-A177-3AD203B41FA5}">
                      <a16:colId xmlns:a16="http://schemas.microsoft.com/office/drawing/2014/main" val="2684257958"/>
                    </a:ext>
                  </a:extLst>
                </a:gridCol>
                <a:gridCol w="2032000">
                  <a:extLst>
                    <a:ext uri="{9D8B030D-6E8A-4147-A177-3AD203B41FA5}">
                      <a16:colId xmlns:a16="http://schemas.microsoft.com/office/drawing/2014/main" val="1007927808"/>
                    </a:ext>
                  </a:extLst>
                </a:gridCol>
                <a:gridCol w="2032000">
                  <a:extLst>
                    <a:ext uri="{9D8B030D-6E8A-4147-A177-3AD203B41FA5}">
                      <a16:colId xmlns:a16="http://schemas.microsoft.com/office/drawing/2014/main" val="3289718471"/>
                    </a:ext>
                  </a:extLst>
                </a:gridCol>
                <a:gridCol w="2032000">
                  <a:extLst>
                    <a:ext uri="{9D8B030D-6E8A-4147-A177-3AD203B41FA5}">
                      <a16:colId xmlns:a16="http://schemas.microsoft.com/office/drawing/2014/main" val="3078659441"/>
                    </a:ext>
                  </a:extLst>
                </a:gridCol>
              </a:tblGrid>
              <a:tr h="370840">
                <a:tc>
                  <a:txBody>
                    <a:bodyPr/>
                    <a:lstStyle/>
                    <a:p>
                      <a:r>
                        <a:rPr lang="en-US" altLang="ja-CN" dirty="0"/>
                        <a:t>Dataset </a:t>
                      </a:r>
                      <a:endParaRPr lang="ja-CN" altLang="en-US" dirty="0"/>
                    </a:p>
                  </a:txBody>
                  <a:tcPr/>
                </a:tc>
                <a:tc>
                  <a:txBody>
                    <a:bodyPr/>
                    <a:lstStyle/>
                    <a:p>
                      <a:r>
                        <a:rPr lang="en-US" altLang="ja-CN" dirty="0"/>
                        <a:t>Test</a:t>
                      </a:r>
                      <a:endParaRPr lang="ja-CN" altLang="en-US" dirty="0"/>
                    </a:p>
                  </a:txBody>
                  <a:tcPr/>
                </a:tc>
                <a:tc>
                  <a:txBody>
                    <a:bodyPr/>
                    <a:lstStyle/>
                    <a:p>
                      <a:r>
                        <a:rPr lang="en-US" altLang="ja-CN" dirty="0"/>
                        <a:t>Multi-relation</a:t>
                      </a:r>
                      <a:endParaRPr lang="ja-CN" altLang="en-US" dirty="0"/>
                    </a:p>
                  </a:txBody>
                  <a:tcPr/>
                </a:tc>
                <a:tc>
                  <a:txBody>
                    <a:bodyPr/>
                    <a:lstStyle/>
                    <a:p>
                      <a:r>
                        <a:rPr lang="en-US" altLang="ja-CN" dirty="0"/>
                        <a:t>correct</a:t>
                      </a:r>
                      <a:endParaRPr lang="ja-CN" altLang="en-US" dirty="0"/>
                    </a:p>
                  </a:txBody>
                  <a:tcPr/>
                </a:tc>
                <a:extLst>
                  <a:ext uri="{0D108BD9-81ED-4DB2-BD59-A6C34878D82A}">
                    <a16:rowId xmlns:a16="http://schemas.microsoft.com/office/drawing/2014/main" val="4252281626"/>
                  </a:ext>
                </a:extLst>
              </a:tr>
              <a:tr h="370840">
                <a:tc>
                  <a:txBody>
                    <a:bodyPr/>
                    <a:lstStyle/>
                    <a:p>
                      <a:r>
                        <a:rPr lang="en-US" altLang="ja-CN" dirty="0"/>
                        <a:t>n2c2</a:t>
                      </a:r>
                      <a:endParaRPr lang="ja-CN" altLang="en-US" dirty="0"/>
                    </a:p>
                  </a:txBody>
                  <a:tcPr/>
                </a:tc>
                <a:tc>
                  <a:txBody>
                    <a:bodyPr/>
                    <a:lstStyle/>
                    <a:p>
                      <a:r>
                        <a:rPr lang="en-US" altLang="ja-CN" dirty="0"/>
                        <a:t>3112</a:t>
                      </a:r>
                      <a:r>
                        <a:rPr lang="ja-CN" altLang="en-US" dirty="0"/>
                        <a:t>文</a:t>
                      </a:r>
                    </a:p>
                  </a:txBody>
                  <a:tcPr/>
                </a:tc>
                <a:tc>
                  <a:txBody>
                    <a:bodyPr/>
                    <a:lstStyle/>
                    <a:p>
                      <a:r>
                        <a:rPr lang="en-US" altLang="ja-CN" dirty="0"/>
                        <a:t>2387</a:t>
                      </a:r>
                      <a:r>
                        <a:rPr lang="ja-CN" altLang="en-US" dirty="0"/>
                        <a:t>文</a:t>
                      </a:r>
                    </a:p>
                  </a:txBody>
                  <a:tcPr/>
                </a:tc>
                <a:tc>
                  <a:txBody>
                    <a:bodyPr/>
                    <a:lstStyle/>
                    <a:p>
                      <a:r>
                        <a:rPr lang="en-US" altLang="ja-CN" dirty="0"/>
                        <a:t>1709</a:t>
                      </a:r>
                      <a:r>
                        <a:rPr lang="ja-CN" altLang="en-US" dirty="0"/>
                        <a:t>文</a:t>
                      </a:r>
                    </a:p>
                  </a:txBody>
                  <a:tcPr/>
                </a:tc>
                <a:extLst>
                  <a:ext uri="{0D108BD9-81ED-4DB2-BD59-A6C34878D82A}">
                    <a16:rowId xmlns:a16="http://schemas.microsoft.com/office/drawing/2014/main" val="3001148103"/>
                  </a:ext>
                </a:extLst>
              </a:tr>
            </a:tbl>
          </a:graphicData>
        </a:graphic>
      </p:graphicFrame>
      <p:graphicFrame>
        <p:nvGraphicFramePr>
          <p:cNvPr id="6" name="表 6">
            <a:extLst>
              <a:ext uri="{FF2B5EF4-FFF2-40B4-BE49-F238E27FC236}">
                <a16:creationId xmlns:a16="http://schemas.microsoft.com/office/drawing/2014/main" id="{3B7EDF5C-D8F3-DB40-970C-777559DFA37B}"/>
              </a:ext>
            </a:extLst>
          </p:cNvPr>
          <p:cNvGraphicFramePr>
            <a:graphicFrameLocks noGrp="1"/>
          </p:cNvGraphicFramePr>
          <p:nvPr>
            <p:extLst>
              <p:ext uri="{D42A27DB-BD31-4B8C-83A1-F6EECF244321}">
                <p14:modId xmlns:p14="http://schemas.microsoft.com/office/powerpoint/2010/main" val="283454408"/>
              </p:ext>
            </p:extLst>
          </p:nvPr>
        </p:nvGraphicFramePr>
        <p:xfrm>
          <a:off x="828278" y="3429000"/>
          <a:ext cx="10249625" cy="2743200"/>
        </p:xfrm>
        <a:graphic>
          <a:graphicData uri="http://schemas.openxmlformats.org/drawingml/2006/table">
            <a:tbl>
              <a:tblPr firstRow="1" bandRow="1">
                <a:tableStyleId>{B301B821-A1FF-4177-AEE7-76D212191A09}</a:tableStyleId>
              </a:tblPr>
              <a:tblGrid>
                <a:gridCol w="1302357">
                  <a:extLst>
                    <a:ext uri="{9D8B030D-6E8A-4147-A177-3AD203B41FA5}">
                      <a16:colId xmlns:a16="http://schemas.microsoft.com/office/drawing/2014/main" val="1752853921"/>
                    </a:ext>
                  </a:extLst>
                </a:gridCol>
                <a:gridCol w="2276931">
                  <a:extLst>
                    <a:ext uri="{9D8B030D-6E8A-4147-A177-3AD203B41FA5}">
                      <a16:colId xmlns:a16="http://schemas.microsoft.com/office/drawing/2014/main" val="1075529803"/>
                    </a:ext>
                  </a:extLst>
                </a:gridCol>
                <a:gridCol w="3338558">
                  <a:extLst>
                    <a:ext uri="{9D8B030D-6E8A-4147-A177-3AD203B41FA5}">
                      <a16:colId xmlns:a16="http://schemas.microsoft.com/office/drawing/2014/main" val="1476655627"/>
                    </a:ext>
                  </a:extLst>
                </a:gridCol>
                <a:gridCol w="3331779">
                  <a:extLst>
                    <a:ext uri="{9D8B030D-6E8A-4147-A177-3AD203B41FA5}">
                      <a16:colId xmlns:a16="http://schemas.microsoft.com/office/drawing/2014/main" val="2084438746"/>
                    </a:ext>
                  </a:extLst>
                </a:gridCol>
              </a:tblGrid>
              <a:tr h="339484">
                <a:tc>
                  <a:txBody>
                    <a:bodyPr/>
                    <a:lstStyle/>
                    <a:p>
                      <a:r>
                        <a:rPr lang="en-US" altLang="ja-CN" dirty="0"/>
                        <a:t>Dataset </a:t>
                      </a:r>
                      <a:endParaRPr lang="ja-CN" altLang="en-US" dirty="0"/>
                    </a:p>
                  </a:txBody>
                  <a:tcPr/>
                </a:tc>
                <a:tc>
                  <a:txBody>
                    <a:bodyPr/>
                    <a:lstStyle/>
                    <a:p>
                      <a:r>
                        <a:rPr lang="en-US" altLang="ja-CN" dirty="0"/>
                        <a:t>Text</a:t>
                      </a:r>
                      <a:endParaRPr lang="ja-CN" altLang="en-US" dirty="0"/>
                    </a:p>
                  </a:txBody>
                  <a:tcPr/>
                </a:tc>
                <a:tc>
                  <a:txBody>
                    <a:bodyPr/>
                    <a:lstStyle/>
                    <a:p>
                      <a:r>
                        <a:rPr lang="en-US" altLang="ja-CN" dirty="0"/>
                        <a:t>Gold</a:t>
                      </a:r>
                      <a:endParaRPr lang="ja-CN" altLang="en-US" dirty="0"/>
                    </a:p>
                  </a:txBody>
                  <a:tcPr/>
                </a:tc>
                <a:tc>
                  <a:txBody>
                    <a:bodyPr/>
                    <a:lstStyle/>
                    <a:p>
                      <a:r>
                        <a:rPr lang="en-US" altLang="ja-CN" dirty="0"/>
                        <a:t>Prediction</a:t>
                      </a:r>
                      <a:endParaRPr lang="ja-CN" altLang="en-US" dirty="0"/>
                    </a:p>
                  </a:txBody>
                  <a:tcPr/>
                </a:tc>
                <a:extLst>
                  <a:ext uri="{0D108BD9-81ED-4DB2-BD59-A6C34878D82A}">
                    <a16:rowId xmlns:a16="http://schemas.microsoft.com/office/drawing/2014/main" val="485893705"/>
                  </a:ext>
                </a:extLst>
              </a:tr>
              <a:tr h="848710">
                <a:tc>
                  <a:txBody>
                    <a:bodyPr/>
                    <a:lstStyle/>
                    <a:p>
                      <a:r>
                        <a:rPr lang="en-US" altLang="ja-CN" dirty="0"/>
                        <a:t>n2c2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 </a:t>
                      </a:r>
                      <a:r>
                        <a:rPr lang="en" altLang="ja-CN" sz="1800" kern="1200" dirty="0">
                          <a:solidFill>
                            <a:srgbClr val="0070C0"/>
                          </a:solidFill>
                          <a:effectLst/>
                          <a:latin typeface="+mn-lt"/>
                          <a:ea typeface="+mn-ea"/>
                          <a:cs typeface="+mn-cs"/>
                        </a:rPr>
                        <a:t>50mg daily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50mg</a:t>
                      </a:r>
                      <a:r>
                        <a:rPr lang="en" altLang="ja-CN" sz="1800" kern="1200" dirty="0">
                          <a:solidFill>
                            <a:schemeClr val="dk1"/>
                          </a:solidFill>
                          <a:effectLst/>
                          <a:latin typeface="+mn-lt"/>
                          <a:ea typeface="+mn-ea"/>
                          <a:cs typeface="+mn-cs"/>
                        </a:rPr>
                        <a:t>, Strength-Drug,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70C0"/>
                          </a:solidFill>
                          <a:effectLst/>
                          <a:latin typeface="+mn-lt"/>
                          <a:ea typeface="+mn-ea"/>
                          <a:cs typeface="+mn-cs"/>
                        </a:rPr>
                        <a:t>daily</a:t>
                      </a:r>
                      <a:r>
                        <a:rPr lang="en" altLang="ja-CN" sz="1800" kern="1200" dirty="0">
                          <a:solidFill>
                            <a:schemeClr val="dk1"/>
                          </a:solidFill>
                          <a:effectLst/>
                          <a:latin typeface="+mn-lt"/>
                          <a:ea typeface="+mn-ea"/>
                          <a:cs typeface="+mn-cs"/>
                        </a:rPr>
                        <a:t>, Frequency-Drug, </a:t>
                      </a:r>
                      <a:r>
                        <a:rPr lang="en" altLang="ja-CN" sz="1800" kern="1200" dirty="0" err="1">
                          <a:solidFill>
                            <a:srgbClr val="00B050"/>
                          </a:solidFill>
                          <a:effectLst/>
                          <a:latin typeface="+mn-lt"/>
                          <a:ea typeface="+mn-ea"/>
                          <a:cs typeface="+mn-cs"/>
                        </a:rPr>
                        <a:t>toprol</a:t>
                      </a:r>
                      <a:r>
                        <a:rPr lang="en" altLang="ja-CN" sz="1800" kern="1200" dirty="0">
                          <a:solidFill>
                            <a:srgbClr val="00B050"/>
                          </a:solidFill>
                          <a:effectLst/>
                          <a:latin typeface="+mn-lt"/>
                          <a:ea typeface="+mn-ea"/>
                          <a:cs typeface="+mn-cs"/>
                        </a:rPr>
                        <a:t> xl</a:t>
                      </a:r>
                      <a:r>
                        <a:rPr lang="en" altLang="ja-CN" sz="1800" kern="1200" dirty="0">
                          <a:solidFill>
                            <a:schemeClr val="dk1"/>
                          </a:solidFill>
                          <a:effectLst/>
                          <a:latin typeface="+mn-lt"/>
                          <a:ea typeface="+mn-ea"/>
                          <a:cs typeface="+mn-cs"/>
                        </a:rPr>
                        <a:t>)</a:t>
                      </a:r>
                    </a:p>
                    <a:p>
                      <a:endParaRPr lang="ja-CN" altLang="en-US" dirty="0"/>
                    </a:p>
                  </a:txBody>
                  <a:tcPr/>
                </a:tc>
                <a:extLst>
                  <a:ext uri="{0D108BD9-81ED-4DB2-BD59-A6C34878D82A}">
                    <a16:rowId xmlns:a16="http://schemas.microsoft.com/office/drawing/2014/main" val="1425974872"/>
                  </a:ext>
                </a:extLst>
              </a:tr>
              <a:tr h="1357937">
                <a:tc>
                  <a:txBody>
                    <a:bodyPr/>
                    <a:lstStyle/>
                    <a:p>
                      <a:r>
                        <a:rPr lang="en-US" altLang="ja-CN" dirty="0"/>
                        <a:t>i2b2</a:t>
                      </a:r>
                      <a:endParaRPr lang="ja-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that time showed </a:t>
                      </a:r>
                      <a:r>
                        <a:rPr lang="en" altLang="ja-CN" sz="1800" kern="1200" dirty="0" err="1">
                          <a:solidFill>
                            <a:schemeClr val="dk1"/>
                          </a:solidFill>
                          <a:effectLst/>
                          <a:latin typeface="+mn-lt"/>
                          <a:ea typeface="+mn-ea"/>
                          <a:cs typeface="+mn-cs"/>
                        </a:rPr>
                        <a:t>st</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elevations</a:t>
                      </a:r>
                      <a:r>
                        <a:rPr lang="en" altLang="ja-CN" sz="1800" kern="1200" dirty="0">
                          <a:solidFill>
                            <a:schemeClr val="dk1"/>
                          </a:solidFill>
                          <a:effectLst/>
                          <a:latin typeface="+mn-lt"/>
                          <a:ea typeface="+mn-ea"/>
                          <a:cs typeface="+mn-cs"/>
                        </a:rPr>
                        <a:t> and </a:t>
                      </a:r>
                      <a:r>
                        <a:rPr lang="en" altLang="ja-CN" sz="1800" kern="1200" dirty="0">
                          <a:solidFill>
                            <a:srgbClr val="0070C0"/>
                          </a:solidFill>
                          <a:effectLst/>
                          <a:latin typeface="+mn-lt"/>
                          <a:ea typeface="+mn-ea"/>
                          <a:cs typeface="+mn-cs"/>
                        </a:rPr>
                        <a:t>j point elevations in v2 through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err="1">
                          <a:solidFill>
                            <a:srgbClr val="0070C0"/>
                          </a:solidFill>
                          <a:effectLst/>
                          <a:latin typeface="+mn-lt"/>
                          <a:ea typeface="+mn-ea"/>
                          <a:cs typeface="+mn-cs"/>
                        </a:rPr>
                        <a:t>st</a:t>
                      </a:r>
                      <a:r>
                        <a:rPr lang="en" altLang="ja-CN" sz="1800" kern="1200" dirty="0">
                          <a:solidFill>
                            <a:srgbClr val="0070C0"/>
                          </a:solidFill>
                          <a:effectLst/>
                          <a:latin typeface="+mn-lt"/>
                          <a:ea typeface="+mn-ea"/>
                          <a:cs typeface="+mn-cs"/>
                        </a:rPr>
                        <a:t> elevations</a:t>
                      </a:r>
                      <a:r>
                        <a:rPr lang="en" altLang="ja-CN" sz="1800" kern="1200" dirty="0">
                          <a:solidFill>
                            <a:schemeClr val="dk1"/>
                          </a:solidFill>
                          <a:effectLst/>
                          <a:latin typeface="+mn-lt"/>
                          <a:ea typeface="+mn-ea"/>
                          <a:cs typeface="+mn-cs"/>
                        </a:rPr>
                        <a:t>),</a:t>
                      </a:r>
                    </a:p>
                    <a:p>
                      <a:r>
                        <a:rPr lang="en" altLang="ja-CN" sz="1800" kern="1200" dirty="0">
                          <a:solidFill>
                            <a:schemeClr val="dk1"/>
                          </a:solidFill>
                          <a:effectLst/>
                          <a:latin typeface="+mn-lt"/>
                          <a:ea typeface="+mn-ea"/>
                          <a:cs typeface="+mn-cs"/>
                        </a:rPr>
                        <a:t>(</a:t>
                      </a:r>
                      <a:r>
                        <a:rPr lang="en" altLang="ja-CN" sz="1800" kern="1200" dirty="0">
                          <a:solidFill>
                            <a:srgbClr val="00B050"/>
                          </a:solidFill>
                          <a:effectLst/>
                          <a:latin typeface="+mn-lt"/>
                          <a:ea typeface="+mn-ea"/>
                          <a:cs typeface="+mn-cs"/>
                        </a:rPr>
                        <a:t>electrocardiogram</a:t>
                      </a:r>
                      <a:r>
                        <a:rPr lang="en" altLang="ja-CN" sz="1800" kern="1200" dirty="0">
                          <a:solidFill>
                            <a:schemeClr val="dk1"/>
                          </a:solidFill>
                          <a:effectLst/>
                          <a:latin typeface="+mn-lt"/>
                          <a:ea typeface="+mn-ea"/>
                          <a:cs typeface="+mn-cs"/>
                        </a:rPr>
                        <a:t>, </a:t>
                      </a:r>
                      <a:r>
                        <a:rPr lang="en" altLang="ja-CN" sz="1800" kern="1200" dirty="0" err="1">
                          <a:solidFill>
                            <a:schemeClr val="dk1"/>
                          </a:solidFill>
                          <a:effectLst/>
                          <a:latin typeface="+mn-lt"/>
                          <a:ea typeface="+mn-ea"/>
                          <a:cs typeface="+mn-cs"/>
                        </a:rPr>
                        <a:t>TeRP</a:t>
                      </a:r>
                      <a:r>
                        <a:rPr lang="en" altLang="ja-CN" sz="1800" kern="1200" dirty="0">
                          <a:solidFill>
                            <a:schemeClr val="dk1"/>
                          </a:solidFill>
                          <a:effectLst/>
                          <a:latin typeface="+mn-lt"/>
                          <a:ea typeface="+mn-ea"/>
                          <a:cs typeface="+mn-cs"/>
                        </a:rPr>
                        <a:t>, </a:t>
                      </a:r>
                      <a:r>
                        <a:rPr lang="en" altLang="ja-CN" sz="1800" kern="1200" dirty="0">
                          <a:solidFill>
                            <a:srgbClr val="0070C0"/>
                          </a:solidFill>
                          <a:effectLst/>
                          <a:latin typeface="+mn-lt"/>
                          <a:ea typeface="+mn-ea"/>
                          <a:cs typeface="+mn-cs"/>
                        </a:rPr>
                        <a:t>j point elevations</a:t>
                      </a:r>
                    </a:p>
                    <a:p>
                      <a:r>
                        <a:rPr lang="en" altLang="ja-CN" sz="1800" kern="1200" dirty="0">
                          <a:solidFill>
                            <a:srgbClr val="0070C0"/>
                          </a:solidFill>
                          <a:effectLst/>
                          <a:latin typeface="+mn-lt"/>
                          <a:ea typeface="+mn-ea"/>
                          <a:cs typeface="+mn-cs"/>
                        </a:rPr>
                        <a:t>in v2 through v4</a:t>
                      </a:r>
                      <a:r>
                        <a:rPr lang="en" altLang="ja-CN" sz="1800" kern="1200" dirty="0">
                          <a:solidFill>
                            <a:schemeClr val="dk1"/>
                          </a:solidFill>
                          <a:effectLst/>
                          <a:latin typeface="+mn-lt"/>
                          <a:ea typeface="+mn-ea"/>
                          <a:cs typeface="+mn-cs"/>
                        </a:rPr>
                        <a:t>)</a:t>
                      </a:r>
                    </a:p>
                  </a:txBody>
                  <a:tcPr/>
                </a:tc>
                <a:extLst>
                  <a:ext uri="{0D108BD9-81ED-4DB2-BD59-A6C34878D82A}">
                    <a16:rowId xmlns:a16="http://schemas.microsoft.com/office/drawing/2014/main" val="283218251"/>
                  </a:ext>
                </a:extLst>
              </a:tr>
            </a:tbl>
          </a:graphicData>
        </a:graphic>
      </p:graphicFrame>
      <p:sp>
        <p:nvSpPr>
          <p:cNvPr id="7" name="テキスト ボックス 6">
            <a:extLst>
              <a:ext uri="{FF2B5EF4-FFF2-40B4-BE49-F238E27FC236}">
                <a16:creationId xmlns:a16="http://schemas.microsoft.com/office/drawing/2014/main" id="{33EC558A-B455-0B4F-821C-A6F11D4520ED}"/>
              </a:ext>
            </a:extLst>
          </p:cNvPr>
          <p:cNvSpPr txBox="1"/>
          <p:nvPr/>
        </p:nvSpPr>
        <p:spPr>
          <a:xfrm>
            <a:off x="828278" y="2956749"/>
            <a:ext cx="2354318" cy="36933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正解例</a:t>
            </a:r>
          </a:p>
        </p:txBody>
      </p:sp>
    </p:spTree>
    <p:extLst>
      <p:ext uri="{BB962C8B-B14F-4D97-AF65-F5344CB8AC3E}">
        <p14:creationId xmlns:p14="http://schemas.microsoft.com/office/powerpoint/2010/main" val="383467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前回の振り返り</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99477"/>
            <a:ext cx="9771135" cy="5232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修正する流れをまとめた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28629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進捗</a:t>
            </a:r>
            <a:endParaRPr kumimoji="1" lang="ja-CN" altLang="en-US" sz="4000" b="1"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224676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新しい提案手法の全体像を作り直す</a:t>
            </a: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コードを修正できた</a:t>
            </a: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en-US" altLang="zh-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r>
              <a:rPr kumimoji="1" lang="zh-CN" altLang="en-US" sz="2800" dirty="0">
                <a:latin typeface="MS Gothic" panose="020B0609070205080204" pitchFamily="49" charset="-128"/>
                <a:ea typeface="MS Gothic" panose="020B0609070205080204" pitchFamily="49" charset="-128"/>
              </a:rPr>
              <a:t>実験を行った</a:t>
            </a:r>
            <a:endParaRPr kumimoji="1" lang="en-US" altLang="zh-CN"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60582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プリケーション, テーブル&#10;&#10;自動的に生成された説明">
            <a:extLst>
              <a:ext uri="{FF2B5EF4-FFF2-40B4-BE49-F238E27FC236}">
                <a16:creationId xmlns:a16="http://schemas.microsoft.com/office/drawing/2014/main" id="{FC8FD0FE-FF21-C444-B756-9501598F9868}"/>
              </a:ext>
            </a:extLst>
          </p:cNvPr>
          <p:cNvPicPr>
            <a:picLocks noChangeAspect="1"/>
          </p:cNvPicPr>
          <p:nvPr/>
        </p:nvPicPr>
        <p:blipFill>
          <a:blip r:embed="rId3"/>
          <a:stretch>
            <a:fillRect/>
          </a:stretch>
        </p:blipFill>
        <p:spPr>
          <a:xfrm>
            <a:off x="3644881" y="1272209"/>
            <a:ext cx="8547119" cy="4830417"/>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全体像</a:t>
            </a:r>
            <a:r>
              <a:rPr kumimoji="1" lang="en-US" altLang="ja-CN" sz="4000" b="1" dirty="0">
                <a:solidFill>
                  <a:schemeClr val="tx1"/>
                </a:solidFill>
                <a:latin typeface="+mn-lt"/>
                <a:ea typeface="MS PGothic" panose="020B0600070205080204" pitchFamily="34" charset="-128"/>
              </a:rPr>
              <a:t>(1)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6" name="テキスト ボックス 5">
            <a:extLst>
              <a:ext uri="{FF2B5EF4-FFF2-40B4-BE49-F238E27FC236}">
                <a16:creationId xmlns:a16="http://schemas.microsoft.com/office/drawing/2014/main" id="{DD90ACF0-E662-EF44-9AD9-EF58D40968A4}"/>
              </a:ext>
            </a:extLst>
          </p:cNvPr>
          <p:cNvSpPr txBox="1"/>
          <p:nvPr/>
        </p:nvSpPr>
        <p:spPr>
          <a:xfrm>
            <a:off x="1097280" y="1868557"/>
            <a:ext cx="254760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layer</a:t>
            </a:r>
            <a:r>
              <a:rPr kumimoji="1" lang="ja-CN" altLang="en-US" dirty="0">
                <a:ea typeface="MS Gothic" panose="020B0609070205080204" pitchFamily="49" charset="-128"/>
              </a:rPr>
              <a:t>で</a:t>
            </a:r>
            <a:r>
              <a:rPr kumimoji="1" lang="en-US" altLang="zh-CN" dirty="0">
                <a:ea typeface="MS Gothic" panose="020B0609070205080204" pitchFamily="49" charset="-128"/>
              </a:rPr>
              <a:t>Subject</a:t>
            </a:r>
            <a:r>
              <a:rPr kumimoji="1" lang="zh-CN" altLang="en-US" dirty="0">
                <a:ea typeface="MS Gothic" panose="020B0609070205080204" pitchFamily="49" charset="-128"/>
              </a:rPr>
              <a:t>を予測する</a:t>
            </a:r>
            <a:endParaRPr kumimoji="1" lang="en-US" altLang="zh-CN" dirty="0">
              <a:ea typeface="MS Gothic" panose="020B0609070205080204" pitchFamily="49" charset="-128"/>
            </a:endParaRPr>
          </a:p>
          <a:p>
            <a:pPr marL="285750" indent="-285750">
              <a:buFont typeface="Arial" panose="020B0604020202020204" pitchFamily="34" charset="0"/>
              <a:buChar char="•"/>
            </a:pPr>
            <a:r>
              <a:rPr kumimoji="1" lang="en-US" altLang="zh-CN" dirty="0">
                <a:ea typeface="MS Gothic" panose="020B0609070205080204" pitchFamily="49" charset="-128"/>
              </a:rPr>
              <a:t>Relations</a:t>
            </a:r>
            <a:r>
              <a:rPr kumimoji="1" lang="zh-CN" altLang="en-US" dirty="0">
                <a:ea typeface="MS Gothic" panose="020B0609070205080204" pitchFamily="49" charset="-128"/>
              </a:rPr>
              <a:t>で各関係カテゴリにおいて、</a:t>
            </a:r>
            <a:r>
              <a:rPr kumimoji="1" lang="en-US" altLang="zh-CN" dirty="0">
                <a:ea typeface="MS Gothic" panose="020B0609070205080204" pitchFamily="49" charset="-128"/>
              </a:rPr>
              <a:t>object</a:t>
            </a:r>
            <a:r>
              <a:rPr kumimoji="1" lang="zh-CN" altLang="en-US" dirty="0">
                <a:ea typeface="MS Gothic" panose="020B0609070205080204" pitchFamily="49" charset="-128"/>
              </a:rPr>
              <a:t>の始めの位置と終わりの位置を予測する</a:t>
            </a:r>
            <a:endParaRPr kumimoji="1" lang="ja-CN" altLang="en-US" dirty="0">
              <a:ea typeface="MS Gothic" panose="020B0609070205080204" pitchFamily="49" charset="-128"/>
            </a:endParaRPr>
          </a:p>
        </p:txBody>
      </p:sp>
    </p:spTree>
    <p:extLst>
      <p:ext uri="{BB962C8B-B14F-4D97-AF65-F5344CB8AC3E}">
        <p14:creationId xmlns:p14="http://schemas.microsoft.com/office/powerpoint/2010/main" val="133106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ーブル が含まれている画像&#10;&#10;自動的に生成された説明">
            <a:extLst>
              <a:ext uri="{FF2B5EF4-FFF2-40B4-BE49-F238E27FC236}">
                <a16:creationId xmlns:a16="http://schemas.microsoft.com/office/drawing/2014/main" id="{3BFC5A30-9D2D-B443-803A-4E7EE5ECF461}"/>
              </a:ext>
            </a:extLst>
          </p:cNvPr>
          <p:cNvPicPr>
            <a:picLocks noChangeAspect="1"/>
          </p:cNvPicPr>
          <p:nvPr/>
        </p:nvPicPr>
        <p:blipFill>
          <a:blip r:embed="rId3"/>
          <a:stretch>
            <a:fillRect/>
          </a:stretch>
        </p:blipFill>
        <p:spPr>
          <a:xfrm>
            <a:off x="3756093" y="1192696"/>
            <a:ext cx="8888505" cy="5042452"/>
          </a:xfrm>
          <a:prstGeom prst="rect">
            <a:avLst/>
          </a:prstGeom>
        </p:spPr>
      </p:pic>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全体像</a:t>
            </a:r>
            <a:r>
              <a:rPr kumimoji="1" lang="en-US" altLang="ja-CN" sz="4000" b="1" dirty="0">
                <a:solidFill>
                  <a:schemeClr val="tx1"/>
                </a:solidFill>
                <a:latin typeface="+mn-lt"/>
                <a:ea typeface="MS PGothic" panose="020B0600070205080204" pitchFamily="34" charset="-128"/>
              </a:rPr>
              <a:t>(2)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7" name="テキスト ボックス 6">
            <a:extLst>
              <a:ext uri="{FF2B5EF4-FFF2-40B4-BE49-F238E27FC236}">
                <a16:creationId xmlns:a16="http://schemas.microsoft.com/office/drawing/2014/main" id="{359CB14D-9D64-4440-88B2-5DFB3E3541D2}"/>
              </a:ext>
            </a:extLst>
          </p:cNvPr>
          <p:cNvSpPr txBox="1"/>
          <p:nvPr/>
        </p:nvSpPr>
        <p:spPr>
          <a:xfrm>
            <a:off x="1097280" y="1975438"/>
            <a:ext cx="2812568" cy="1477328"/>
          </a:xfrm>
          <a:prstGeom prst="rect">
            <a:avLst/>
          </a:prstGeom>
          <a:noFill/>
        </p:spPr>
        <p:txBody>
          <a:bodyPr wrap="square">
            <a:spAutoFit/>
          </a:bodyPr>
          <a:lstStyle/>
          <a:p>
            <a:pPr marL="285750" indent="-285750">
              <a:buFont typeface="Arial" panose="020B0604020202020204" pitchFamily="34" charset="0"/>
              <a:buChar char="•"/>
            </a:pPr>
            <a:r>
              <a:rPr kumimoji="1" lang="en-US" altLang="ja-CN" dirty="0">
                <a:ea typeface="MS Gothic" panose="020B0609070205080204" pitchFamily="49" charset="-128"/>
              </a:rPr>
              <a:t>CRF </a:t>
            </a:r>
            <a:r>
              <a:rPr kumimoji="1" lang="ja-CN" altLang="en-US" dirty="0">
                <a:ea typeface="MS Gothic" panose="020B0609070205080204" pitchFamily="49" charset="-128"/>
              </a:rPr>
              <a:t>の代わりに、</a:t>
            </a:r>
            <a:r>
              <a:rPr kumimoji="1" lang="en-US" altLang="ja-CN" dirty="0">
                <a:ea typeface="MS Gothic" panose="020B0609070205080204" pitchFamily="49" charset="-128"/>
              </a:rPr>
              <a:t>sigmoid</a:t>
            </a:r>
            <a:r>
              <a:rPr kumimoji="1" lang="ja-CN" altLang="en-US" dirty="0">
                <a:ea typeface="MS Gothic" panose="020B0609070205080204" pitchFamily="49" charset="-128"/>
              </a:rPr>
              <a:t>を用いて、</a:t>
            </a:r>
            <a:r>
              <a:rPr kumimoji="1" lang="en-US" altLang="zh-CN" dirty="0">
                <a:ea typeface="MS Gothic" panose="020B0609070205080204" pitchFamily="49" charset="-128"/>
              </a:rPr>
              <a:t>Subject</a:t>
            </a:r>
            <a:r>
              <a:rPr kumimoji="1" lang="zh-CN" altLang="en-US" dirty="0">
                <a:ea typeface="MS Gothic" panose="020B0609070205080204" pitchFamily="49" charset="-128"/>
              </a:rPr>
              <a:t>の始めの位置と終わりの位置を予測する</a:t>
            </a:r>
            <a:endParaRPr kumimoji="1" lang="en-US" altLang="zh-CN" dirty="0">
              <a:ea typeface="MS Gothic" panose="020B0609070205080204" pitchFamily="49" charset="-128"/>
            </a:endParaRPr>
          </a:p>
        </p:txBody>
      </p:sp>
    </p:spTree>
    <p:extLst>
      <p:ext uri="{BB962C8B-B14F-4D97-AF65-F5344CB8AC3E}">
        <p14:creationId xmlns:p14="http://schemas.microsoft.com/office/powerpoint/2010/main" val="19018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dirty="0">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sz="2800" dirty="0"/>
          </a:p>
          <a:p>
            <a:pPr algn="l"/>
            <a:endParaRPr lang="en-US" altLang="ja-JP" sz="2800" dirty="0">
              <a:latin typeface="MS Gothic"/>
              <a:ea typeface="MS Gothic"/>
              <a:cs typeface="Calibri"/>
            </a:endParaRPr>
          </a:p>
          <a:p>
            <a:pPr marL="457200" indent="-457200" algn="l">
              <a:buFont typeface="Arial" panose="020B0604020202020204" pitchFamily="34" charset="0"/>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zh-CN" sz="4000" b="1" dirty="0">
                <a:solidFill>
                  <a:schemeClr val="tx1"/>
                </a:solidFill>
                <a:latin typeface="+mn-lt"/>
                <a:ea typeface="ＭＳ Ｐゴシック"/>
              </a:rPr>
              <a:t>n2c2</a:t>
            </a:r>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n-lt"/>
                <a:ea typeface="ＭＳ Ｐゴシック"/>
              </a:rPr>
              <a:t>(1)</a:t>
            </a:r>
            <a:endParaRPr kumimoji="1" lang="en-US" altLang="en-US" sz="4000" b="1" dirty="0">
              <a:solidFill>
                <a:schemeClr val="tx1"/>
              </a:solidFill>
              <a:latin typeface="+mn-lt"/>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20</a:t>
            </a:fld>
            <a:endParaRPr lang="en-US"/>
          </a:p>
        </p:txBody>
      </p:sp>
      <p:graphicFrame>
        <p:nvGraphicFramePr>
          <p:cNvPr id="7" name="Table 4">
            <a:extLst>
              <a:ext uri="{FF2B5EF4-FFF2-40B4-BE49-F238E27FC236}">
                <a16:creationId xmlns:a16="http://schemas.microsoft.com/office/drawing/2014/main" id="{BC435127-E38C-2B49-AC42-BDACDBAD73AB}"/>
              </a:ext>
            </a:extLst>
          </p:cNvPr>
          <p:cNvGraphicFramePr>
            <a:graphicFrameLocks noGrp="1"/>
          </p:cNvGraphicFramePr>
          <p:nvPr>
            <p:extLst>
              <p:ext uri="{D42A27DB-BD31-4B8C-83A1-F6EECF244321}">
                <p14:modId xmlns:p14="http://schemas.microsoft.com/office/powerpoint/2010/main" val="2976257883"/>
              </p:ext>
            </p:extLst>
          </p:nvPr>
        </p:nvGraphicFramePr>
        <p:xfrm>
          <a:off x="1478544" y="3602772"/>
          <a:ext cx="9461986" cy="148336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endParaRPr lang="en-US" altLang="zh-CN" dirty="0"/>
                    </a:p>
                    <a:p>
                      <a:pPr algn="ctr"/>
                      <a:r>
                        <a:rPr lang="en-US" dirty="0"/>
                        <a:t>Model </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dirty="0" err="1"/>
                        <a:t>関係抽出</a:t>
                      </a:r>
                      <a:endParaRPr lang="en-US" sz="1600" dirty="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a:t>BERT</a:t>
                      </a:r>
                      <a:r>
                        <a:rPr lang="zh-CN" altLang="en-US" dirty="0"/>
                        <a:t> </a:t>
                      </a:r>
                      <a:r>
                        <a:rPr lang="en-US" altLang="zh-CN" baseline="-25000" dirty="0"/>
                        <a:t>(medical)</a:t>
                      </a:r>
                      <a:endParaRPr lang="en-US" baseline="-25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1" dirty="0"/>
                        <a:t>-</a:t>
                      </a:r>
                      <a:endParaRPr lang="en-US" b="1"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66.17</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dirty="0"/>
                        <a:t>80.86</a:t>
                      </a:r>
                      <a:endParaRPr lang="en-US"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altLang="zh-CN" b="0" dirty="0"/>
                        <a:t>72.72</a:t>
                      </a:r>
                      <a:endParaRPr lang="en-US" b="0" dirty="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358090"/>
                  </a:ext>
                </a:extLst>
              </a:tr>
              <a:tr h="370840">
                <a:tc>
                  <a:txBody>
                    <a:bodyPr/>
                    <a:lstStyle/>
                    <a:p>
                      <a:pPr algn="ctr"/>
                      <a:r>
                        <a:rPr lang="en-US" altLang="zh-CN" dirty="0" err="1"/>
                        <a:t>Character</a:t>
                      </a:r>
                      <a:r>
                        <a:rPr lang="en-US" dirty="0" err="1"/>
                        <a:t>BERT</a:t>
                      </a:r>
                      <a:r>
                        <a:rPr lang="zh-CN" altLang="en-US" dirty="0"/>
                        <a:t> </a:t>
                      </a:r>
                      <a:r>
                        <a:rPr lang="en-US" baseline="-25000" dirty="0"/>
                        <a:t>(</a:t>
                      </a:r>
                      <a:r>
                        <a:rPr lang="en-US" altLang="zh-CN" baseline="-25000" dirty="0"/>
                        <a:t>medical</a:t>
                      </a:r>
                      <a:r>
                        <a:rPr lang="en-US" baseline="-25000" dirty="0"/>
                        <a:t>)</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46107091"/>
                  </a:ext>
                </a:extLst>
              </a:tr>
            </a:tbl>
          </a:graphicData>
        </a:graphic>
      </p:graphicFrame>
      <p:graphicFrame>
        <p:nvGraphicFramePr>
          <p:cNvPr id="5" name="表 7">
            <a:extLst>
              <a:ext uri="{FF2B5EF4-FFF2-40B4-BE49-F238E27FC236}">
                <a16:creationId xmlns:a16="http://schemas.microsoft.com/office/drawing/2014/main" id="{4ACAEB98-F987-D14E-A05B-F886BD753C35}"/>
              </a:ext>
            </a:extLst>
          </p:cNvPr>
          <p:cNvGraphicFramePr>
            <a:graphicFrameLocks noGrp="1"/>
          </p:cNvGraphicFramePr>
          <p:nvPr>
            <p:extLst>
              <p:ext uri="{D42A27DB-BD31-4B8C-83A1-F6EECF244321}">
                <p14:modId xmlns:p14="http://schemas.microsoft.com/office/powerpoint/2010/main" val="1359894503"/>
              </p:ext>
            </p:extLst>
          </p:nvPr>
        </p:nvGraphicFramePr>
        <p:xfrm>
          <a:off x="1490575" y="2333568"/>
          <a:ext cx="9210850" cy="741680"/>
        </p:xfrm>
        <a:graphic>
          <a:graphicData uri="http://schemas.openxmlformats.org/drawingml/2006/table">
            <a:tbl>
              <a:tblPr firstRow="1" bandRow="1">
                <a:tableStyleId>{69012ECD-51FC-41F1-AA8D-1B2483CD663E}</a:tableStyleId>
              </a:tblPr>
              <a:tblGrid>
                <a:gridCol w="1842170">
                  <a:extLst>
                    <a:ext uri="{9D8B030D-6E8A-4147-A177-3AD203B41FA5}">
                      <a16:colId xmlns:a16="http://schemas.microsoft.com/office/drawing/2014/main" val="651800549"/>
                    </a:ext>
                  </a:extLst>
                </a:gridCol>
                <a:gridCol w="1842170">
                  <a:extLst>
                    <a:ext uri="{9D8B030D-6E8A-4147-A177-3AD203B41FA5}">
                      <a16:colId xmlns:a16="http://schemas.microsoft.com/office/drawing/2014/main" val="1367905581"/>
                    </a:ext>
                  </a:extLst>
                </a:gridCol>
                <a:gridCol w="1842170">
                  <a:extLst>
                    <a:ext uri="{9D8B030D-6E8A-4147-A177-3AD203B41FA5}">
                      <a16:colId xmlns:a16="http://schemas.microsoft.com/office/drawing/2014/main" val="915061816"/>
                    </a:ext>
                  </a:extLst>
                </a:gridCol>
                <a:gridCol w="1842170">
                  <a:extLst>
                    <a:ext uri="{9D8B030D-6E8A-4147-A177-3AD203B41FA5}">
                      <a16:colId xmlns:a16="http://schemas.microsoft.com/office/drawing/2014/main" val="812791091"/>
                    </a:ext>
                  </a:extLst>
                </a:gridCol>
                <a:gridCol w="1842170">
                  <a:extLst>
                    <a:ext uri="{9D8B030D-6E8A-4147-A177-3AD203B41FA5}">
                      <a16:colId xmlns:a16="http://schemas.microsoft.com/office/drawing/2014/main" val="3663416000"/>
                    </a:ext>
                  </a:extLst>
                </a:gridCol>
              </a:tblGrid>
              <a:tr h="370840">
                <a:tc>
                  <a:txBody>
                    <a:bodyPr/>
                    <a:lstStyle/>
                    <a:p>
                      <a:pPr algn="ctr"/>
                      <a:r>
                        <a:rPr lang="en-US" altLang="ja-CN" dirty="0"/>
                        <a:t>Learning rate</a:t>
                      </a:r>
                      <a:endParaRPr lang="ja-CN" altLang="en-US" dirty="0"/>
                    </a:p>
                  </a:txBody>
                  <a:tcPr/>
                </a:tc>
                <a:tc>
                  <a:txBody>
                    <a:bodyPr/>
                    <a:lstStyle/>
                    <a:p>
                      <a:pPr algn="ctr"/>
                      <a:r>
                        <a:rPr lang="en-US" altLang="ja-CN" dirty="0" err="1"/>
                        <a:t>T</a:t>
                      </a:r>
                      <a:r>
                        <a:rPr lang="en-US" altLang="zh-CN" dirty="0" err="1"/>
                        <a:t>rain_b</a:t>
                      </a:r>
                      <a:r>
                        <a:rPr lang="en-US" altLang="ja-CN" dirty="0" err="1"/>
                        <a:t>atch</a:t>
                      </a:r>
                      <a:r>
                        <a:rPr lang="en-US" altLang="ja-CN" dirty="0"/>
                        <a:t> size</a:t>
                      </a:r>
                      <a:endParaRPr lang="ja-CN" altLang="en-US" dirty="0"/>
                    </a:p>
                  </a:txBody>
                  <a:tcPr/>
                </a:tc>
                <a:tc>
                  <a:txBody>
                    <a:bodyPr/>
                    <a:lstStyle/>
                    <a:p>
                      <a:pPr algn="ctr"/>
                      <a:r>
                        <a:rPr lang="en-US" altLang="zh-CN" dirty="0" err="1"/>
                        <a:t>Text_batch_size</a:t>
                      </a:r>
                      <a:endParaRPr lang="ja-CN" altLang="en-US" dirty="0"/>
                    </a:p>
                  </a:txBody>
                  <a:tcPr/>
                </a:tc>
                <a:tc>
                  <a:txBody>
                    <a:bodyPr/>
                    <a:lstStyle/>
                    <a:p>
                      <a:pPr algn="ctr"/>
                      <a:r>
                        <a:rPr lang="en-US" altLang="ja-CN" dirty="0"/>
                        <a:t>Epoch </a:t>
                      </a:r>
                      <a:endParaRPr lang="ja-CN" altLang="en-US" dirty="0"/>
                    </a:p>
                  </a:txBody>
                  <a:tcPr/>
                </a:tc>
                <a:tc>
                  <a:txBody>
                    <a:bodyPr/>
                    <a:lstStyle/>
                    <a:p>
                      <a:pPr algn="ctr"/>
                      <a:r>
                        <a:rPr lang="en-US" altLang="ja-CN" dirty="0" err="1"/>
                        <a:t>Max_text_len</a:t>
                      </a:r>
                      <a:endParaRPr lang="ja-CN" altLang="en-US" dirty="0"/>
                    </a:p>
                  </a:txBody>
                  <a:tcPr/>
                </a:tc>
                <a:extLst>
                  <a:ext uri="{0D108BD9-81ED-4DB2-BD59-A6C34878D82A}">
                    <a16:rowId xmlns:a16="http://schemas.microsoft.com/office/drawing/2014/main" val="3016640963"/>
                  </a:ext>
                </a:extLst>
              </a:tr>
              <a:tr h="370840">
                <a:tc>
                  <a:txBody>
                    <a:bodyPr/>
                    <a:lstStyle/>
                    <a:p>
                      <a:pPr algn="r"/>
                      <a:r>
                        <a:rPr lang="en-US" altLang="zh-CN" baseline="0" dirty="0"/>
                        <a:t>2</a:t>
                      </a:r>
                      <a:r>
                        <a:rPr lang="en-US" altLang="ja-CN" baseline="0" dirty="0"/>
                        <a:t>e-</a:t>
                      </a:r>
                      <a:r>
                        <a:rPr lang="en-US" altLang="zh-CN" baseline="0" dirty="0"/>
                        <a:t>5</a:t>
                      </a:r>
                      <a:endParaRPr lang="ja-CN" altLang="en-US" baseline="0" dirty="0"/>
                    </a:p>
                  </a:txBody>
                  <a:tcPr/>
                </a:tc>
                <a:tc>
                  <a:txBody>
                    <a:bodyPr/>
                    <a:lstStyle/>
                    <a:p>
                      <a:pPr algn="r"/>
                      <a:r>
                        <a:rPr lang="en-US" altLang="zh-CN" dirty="0"/>
                        <a:t>8</a:t>
                      </a:r>
                      <a:endParaRPr lang="ja-CN" altLang="en-US" dirty="0"/>
                    </a:p>
                  </a:txBody>
                  <a:tcPr/>
                </a:tc>
                <a:tc>
                  <a:txBody>
                    <a:bodyPr/>
                    <a:lstStyle/>
                    <a:p>
                      <a:pPr algn="r"/>
                      <a:r>
                        <a:rPr lang="en-US" altLang="zh-CN" dirty="0"/>
                        <a:t>1</a:t>
                      </a:r>
                      <a:endParaRPr lang="ja-CN" altLang="en-US" dirty="0"/>
                    </a:p>
                  </a:txBody>
                  <a:tcPr/>
                </a:tc>
                <a:tc>
                  <a:txBody>
                    <a:bodyPr/>
                    <a:lstStyle/>
                    <a:p>
                      <a:pPr algn="r"/>
                      <a:r>
                        <a:rPr lang="en-US" altLang="ja-CN" dirty="0"/>
                        <a:t>100</a:t>
                      </a:r>
                      <a:endParaRPr lang="ja-CN" altLang="en-US" dirty="0"/>
                    </a:p>
                  </a:txBody>
                  <a:tcPr/>
                </a:tc>
                <a:tc>
                  <a:txBody>
                    <a:bodyPr/>
                    <a:lstStyle/>
                    <a:p>
                      <a:pPr algn="r"/>
                      <a:r>
                        <a:rPr lang="en-US" altLang="zh-CN" dirty="0"/>
                        <a:t>2</a:t>
                      </a:r>
                      <a:r>
                        <a:rPr lang="en-US" altLang="ja-CN" dirty="0"/>
                        <a:t>00</a:t>
                      </a:r>
                      <a:endParaRPr lang="ja-CN" altLang="en-US" dirty="0"/>
                    </a:p>
                  </a:txBody>
                  <a:tcPr/>
                </a:tc>
                <a:extLst>
                  <a:ext uri="{0D108BD9-81ED-4DB2-BD59-A6C34878D82A}">
                    <a16:rowId xmlns:a16="http://schemas.microsoft.com/office/drawing/2014/main" val="3212907309"/>
                  </a:ext>
                </a:extLst>
              </a:tr>
            </a:tbl>
          </a:graphicData>
        </a:graphic>
      </p:graphicFrame>
      <p:sp>
        <p:nvSpPr>
          <p:cNvPr id="6" name="テキスト ボックス 5">
            <a:extLst>
              <a:ext uri="{FF2B5EF4-FFF2-40B4-BE49-F238E27FC236}">
                <a16:creationId xmlns:a16="http://schemas.microsoft.com/office/drawing/2014/main" id="{0C8491A9-FE45-6C48-A17B-C0B72C61B6E8}"/>
              </a:ext>
            </a:extLst>
          </p:cNvPr>
          <p:cNvSpPr txBox="1"/>
          <p:nvPr/>
        </p:nvSpPr>
        <p:spPr>
          <a:xfrm>
            <a:off x="1210910" y="1871327"/>
            <a:ext cx="8858333" cy="400110"/>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ea typeface="MS Gothic"/>
                <a:cs typeface="Calibri"/>
              </a:rPr>
              <a:t>ハイパーパラメータ</a:t>
            </a:r>
          </a:p>
        </p:txBody>
      </p:sp>
    </p:spTree>
    <p:extLst>
      <p:ext uri="{BB962C8B-B14F-4D97-AF65-F5344CB8AC3E}">
        <p14:creationId xmlns:p14="http://schemas.microsoft.com/office/powerpoint/2010/main" val="124314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考察</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10115203" cy="3416320"/>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dirty="0">
                <a:ea typeface="MS Gothic" panose="020B0609070205080204" pitchFamily="49" charset="-128"/>
              </a:rPr>
              <a:t>提案手法において適合率が低いため、誤った結果を結構予測したこと</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zh-CN" altLang="en-US" sz="2400" dirty="0">
                <a:ea typeface="MS Gothic" panose="020B0609070205080204" pitchFamily="49" charset="-128"/>
              </a:rPr>
              <a:t>閾値を高めるとか？</a:t>
            </a:r>
            <a:endParaRPr kumimoji="1" lang="en-US" altLang="zh-CN" sz="2400" dirty="0">
              <a:ea typeface="MS Gothic" panose="020B0609070205080204" pitchFamily="49" charset="-128"/>
            </a:endParaRPr>
          </a:p>
          <a:p>
            <a:pPr lvl="1"/>
            <a:endParaRPr kumimoji="1" lang="en-US" altLang="zh-CN" sz="2400" dirty="0">
              <a:ea typeface="MS Gothic" panose="020B0609070205080204" pitchFamily="49" charset="-128"/>
            </a:endParaRPr>
          </a:p>
          <a:p>
            <a:pPr marL="342900" indent="-342900">
              <a:buFont typeface="Arial" panose="020B0604020202020204" pitchFamily="34" charset="0"/>
              <a:buChar char="•"/>
            </a:pPr>
            <a:r>
              <a:rPr kumimoji="1" lang="zh-CN" altLang="en-US" sz="2400" dirty="0">
                <a:ea typeface="MS Gothic" panose="020B0609070205080204" pitchFamily="49" charset="-128"/>
              </a:rPr>
              <a:t>公共分野で新しい提案手法と大体同じような手法はあった</a:t>
            </a:r>
            <a:endParaRPr kumimoji="1" lang="en-US" altLang="zh-CN" sz="2400" dirty="0">
              <a:ea typeface="MS Gothic" panose="020B0609070205080204" pitchFamily="49" charset="-128"/>
            </a:endParaRPr>
          </a:p>
          <a:p>
            <a:pPr marL="800100" lvl="1" indent="-342900">
              <a:buFont typeface="Arial" panose="020B0604020202020204" pitchFamily="34" charset="0"/>
              <a:buChar char="•"/>
            </a:pPr>
            <a:r>
              <a:rPr kumimoji="1" lang="en-US" altLang="zh-CN" sz="2400" dirty="0">
                <a:ea typeface="MS Gothic" panose="020B0609070205080204" pitchFamily="49" charset="-128"/>
              </a:rPr>
              <a:t>GitHub</a:t>
            </a:r>
            <a:r>
              <a:rPr kumimoji="1" lang="zh-CN" altLang="en-US" sz="2400" dirty="0">
                <a:ea typeface="MS Gothic" panose="020B0609070205080204" pitchFamily="49" charset="-128"/>
              </a:rPr>
              <a:t>には</a:t>
            </a:r>
            <a:r>
              <a:rPr kumimoji="1" lang="en-US" altLang="zh-CN" sz="2400" dirty="0" err="1">
                <a:ea typeface="MS Gothic" panose="020B0609070205080204" pitchFamily="49" charset="-128"/>
              </a:rPr>
              <a:t>pytorch</a:t>
            </a:r>
            <a:r>
              <a:rPr kumimoji="1" lang="zh-CN" altLang="en-US" sz="2400" dirty="0">
                <a:ea typeface="MS Gothic" panose="020B0609070205080204" pitchFamily="49" charset="-128"/>
              </a:rPr>
              <a:t>と</a:t>
            </a:r>
            <a:r>
              <a:rPr kumimoji="1" lang="en-US" altLang="zh-CN" sz="2400" dirty="0" err="1">
                <a:ea typeface="MS Gothic" panose="020B0609070205080204" pitchFamily="49" charset="-128"/>
              </a:rPr>
              <a:t>keras</a:t>
            </a:r>
            <a:r>
              <a:rPr kumimoji="1" lang="zh-CN" altLang="en-US" sz="2400" dirty="0">
                <a:ea typeface="MS Gothic" panose="020B0609070205080204" pitchFamily="49" charset="-128"/>
              </a:rPr>
              <a:t>２つのバージョンがある</a:t>
            </a:r>
            <a:endParaRPr kumimoji="1" lang="en-US" altLang="zh-CN" sz="2400" dirty="0">
              <a:ea typeface="MS Gothic" panose="020B0609070205080204" pitchFamily="49" charset="-128"/>
            </a:endParaRPr>
          </a:p>
          <a:p>
            <a:pPr marL="1257300" lvl="2" indent="-342900">
              <a:buFont typeface="Arial" panose="020B0604020202020204" pitchFamily="34" charset="0"/>
              <a:buChar char="•"/>
            </a:pPr>
            <a:r>
              <a:rPr kumimoji="1" lang="en-US" altLang="zh-CN" sz="2400" dirty="0">
                <a:ea typeface="MS Gothic" panose="020B0609070205080204" pitchFamily="49" charset="-128"/>
              </a:rPr>
              <a:t>GitHub</a:t>
            </a:r>
            <a:r>
              <a:rPr kumimoji="1" lang="zh-CN" altLang="en-US" sz="2400" dirty="0">
                <a:ea typeface="MS Gothic" panose="020B0609070205080204" pitchFamily="49" charset="-128"/>
              </a:rPr>
              <a:t>のコメントによると、原因がわからないが、同じデータを使っても、</a:t>
            </a:r>
            <a:r>
              <a:rPr kumimoji="1" lang="en-US" altLang="zh-CN" sz="2400" dirty="0" err="1">
                <a:ea typeface="MS Gothic" panose="020B0609070205080204" pitchFamily="49" charset="-128"/>
              </a:rPr>
              <a:t>pytorch</a:t>
            </a:r>
            <a:r>
              <a:rPr kumimoji="1" lang="zh-CN" altLang="en-US" sz="2400" dirty="0">
                <a:ea typeface="MS Gothic" panose="020B0609070205080204" pitchFamily="49" charset="-128"/>
              </a:rPr>
              <a:t>を用いてのほうは精度</a:t>
            </a:r>
            <a:r>
              <a:rPr kumimoji="1" lang="zh-CN" altLang="en-US" sz="2400">
                <a:ea typeface="MS Gothic" panose="020B0609070205080204" pitchFamily="49" charset="-128"/>
              </a:rPr>
              <a:t>が低い</a:t>
            </a:r>
            <a:endParaRPr kumimoji="1" lang="en-US" altLang="zh-CN" sz="2400" dirty="0">
              <a:ea typeface="MS Gothic" panose="020B0609070205080204" pitchFamily="49" charset="-128"/>
            </a:endParaRPr>
          </a:p>
          <a:p>
            <a:pPr marL="1714500" lvl="3" indent="-342900">
              <a:buFont typeface="Arial" panose="020B0604020202020204" pitchFamily="34" charset="0"/>
              <a:buChar char="•"/>
            </a:pPr>
            <a:r>
              <a:rPr kumimoji="1" lang="en-US" altLang="zh-CN" sz="2400" dirty="0" err="1">
                <a:ea typeface="MS Gothic" panose="020B0609070205080204" pitchFamily="49" charset="-128"/>
              </a:rPr>
              <a:t>Pytorch</a:t>
            </a:r>
            <a:r>
              <a:rPr kumimoji="1" lang="zh-CN" altLang="en-US" sz="2400" dirty="0">
                <a:ea typeface="MS Gothic" panose="020B0609070205080204" pitchFamily="49" charset="-128"/>
              </a:rPr>
              <a:t>の問題か、コードの問題か、もっと検討する必要がある</a:t>
            </a:r>
            <a:endParaRPr kumimoji="1" lang="en-US" altLang="zh-CN" sz="2400" dirty="0">
              <a:ea typeface="MS Gothic" panose="020B0609070205080204" pitchFamily="49" charset="-128"/>
            </a:endParaRPr>
          </a:p>
        </p:txBody>
      </p:sp>
    </p:spTree>
    <p:extLst>
      <p:ext uri="{BB962C8B-B14F-4D97-AF65-F5344CB8AC3E}">
        <p14:creationId xmlns:p14="http://schemas.microsoft.com/office/powerpoint/2010/main" val="45952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22</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097280" y="1836415"/>
            <a:ext cx="9771135" cy="181588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800" dirty="0">
                <a:ea typeface="MS Gothic" panose="020B0609070205080204" pitchFamily="49" charset="-128"/>
              </a:rPr>
              <a:t>実験結果向上するようにコードを修正する</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a:p>
            <a:pPr marL="342900" indent="-342900">
              <a:buFont typeface="Arial" panose="020B0604020202020204" pitchFamily="34" charset="0"/>
              <a:buChar char="•"/>
            </a:pPr>
            <a:r>
              <a:rPr kumimoji="1" lang="en-US" altLang="zh-CN" sz="2800" dirty="0">
                <a:ea typeface="MS Gothic" panose="020B0609070205080204" pitchFamily="49" charset="-128"/>
              </a:rPr>
              <a:t>i2b2</a:t>
            </a:r>
            <a:r>
              <a:rPr kumimoji="1" lang="zh-CN" altLang="en-US" sz="2800" dirty="0">
                <a:ea typeface="MS Gothic" panose="020B0609070205080204" pitchFamily="49" charset="-128"/>
              </a:rPr>
              <a:t>で実験を行う</a:t>
            </a:r>
            <a:endParaRPr kumimoji="1" lang="en-US" altLang="zh-CN" sz="2800" dirty="0">
              <a:ea typeface="MS Gothic" panose="020B0609070205080204" pitchFamily="49" charset="-128"/>
            </a:endParaRPr>
          </a:p>
          <a:p>
            <a:endParaRPr kumimoji="1" lang="en-US" altLang="zh-CN" sz="2800" dirty="0">
              <a:ea typeface="MS Gothic" panose="020B0609070205080204" pitchFamily="49" charset="-128"/>
            </a:endParaRPr>
          </a:p>
        </p:txBody>
      </p:sp>
    </p:spTree>
    <p:extLst>
      <p:ext uri="{BB962C8B-B14F-4D97-AF65-F5344CB8AC3E}">
        <p14:creationId xmlns:p14="http://schemas.microsoft.com/office/powerpoint/2010/main" val="188587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r>
              <a:rPr lang="ja-CN" altLang="en-US" sz="6000" b="1" dirty="0">
                <a:ea typeface="ＭＳ Ｐゴシック"/>
                <a:cs typeface="Calibri Light"/>
              </a:rPr>
              <a:t>一</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ja-JP" sz="3200" b="1" dirty="0">
                <a:solidFill>
                  <a:schemeClr val="tx1"/>
                </a:solidFill>
                <a:ea typeface="MS PGothic"/>
                <a:cs typeface="+mn-lt"/>
              </a:rPr>
              <a:t>i2b2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23</a:t>
            </a:fld>
            <a:endParaRPr lang="en-US"/>
          </a:p>
        </p:txBody>
      </p:sp>
    </p:spTree>
    <p:extLst>
      <p:ext uri="{BB962C8B-B14F-4D97-AF65-F5344CB8AC3E}">
        <p14:creationId xmlns:p14="http://schemas.microsoft.com/office/powerpoint/2010/main" val="7426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dirty="0">
                <a:latin typeface="Calibri"/>
                <a:ea typeface="MS Gothic"/>
                <a:cs typeface="Calibri"/>
              </a:rPr>
              <a:t>Medical problem and treatment</a:t>
            </a:r>
            <a:r>
              <a:rPr lang="en-US" sz="2800" dirty="0">
                <a:latin typeface="MS Gothic"/>
                <a:ea typeface="MS Gothic"/>
                <a:cs typeface="Calibri"/>
              </a:rPr>
              <a:t>(</a:t>
            </a:r>
            <a:r>
              <a:rPr lang="ja-CN" altLang="en-US" sz="2800" dirty="0">
                <a:latin typeface="MS Gothic"/>
                <a:ea typeface="MS Gothic"/>
                <a:cs typeface="Calibri"/>
              </a:rPr>
              <a:t>医療問題と治療法</a:t>
            </a:r>
            <a:r>
              <a:rPr lang="en-US" sz="2800" dirty="0">
                <a:latin typeface="MS Gothic"/>
                <a:ea typeface="MS Gothic"/>
                <a:cs typeface="Calibri"/>
              </a:rPr>
              <a:t>)</a:t>
            </a:r>
            <a:endParaRPr kumimoji="1" lang="en-US" altLang="ja-JP" sz="2400" dirty="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dirty="0">
                <a:ea typeface="ＭＳ Ｐゴシック"/>
              </a:rPr>
              <a:t> improves medical problem(</a:t>
            </a:r>
            <a:r>
              <a:rPr kumimoji="1" lang="en-US" sz="2400" dirty="0" err="1">
                <a:ea typeface="ＭＳ Ｐゴシック"/>
              </a:rPr>
              <a:t>TrIP</a:t>
            </a:r>
            <a:r>
              <a:rPr kumimoji="1" lang="en-US" sz="2400" dirty="0">
                <a:ea typeface="ＭＳ Ｐゴシック"/>
              </a:rPr>
              <a:t>)   </a:t>
            </a: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498206"/>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US" altLang="ja-CN" sz="2400" dirty="0"/>
              <a:t>Treatment worsens medical problem(</a:t>
            </a:r>
            <a:r>
              <a:rPr kumimoji="1" lang="en-US" altLang="ja-CN" sz="2400" dirty="0" err="1"/>
              <a:t>TrWP</a:t>
            </a:r>
            <a:r>
              <a:rPr kumimoji="1" lang="en-US" altLang="ja-CN" sz="2400" dirty="0"/>
              <a:t>)</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dirty="0"/>
              <a:t>Culture taken from the lumbar drain showed </a:t>
            </a:r>
            <a:r>
              <a:rPr kumimoji="1" lang="en-US" altLang="ja-CN" sz="2000" dirty="0">
                <a:solidFill>
                  <a:schemeClr val="bg2">
                    <a:lumMod val="50000"/>
                  </a:schemeClr>
                </a:solidFill>
              </a:rPr>
              <a:t>Staphylococcus aureus </a:t>
            </a:r>
            <a:r>
              <a:rPr kumimoji="1" lang="en-US" altLang="ja-CN" sz="2000" dirty="0"/>
              <a:t>resistant to </a:t>
            </a:r>
            <a:r>
              <a:rPr kumimoji="1" lang="en-US" altLang="ja-CN" sz="2000" dirty="0">
                <a:solidFill>
                  <a:schemeClr val="bg2">
                    <a:lumMod val="50000"/>
                  </a:schemeClr>
                </a:solidFill>
              </a:rPr>
              <a:t>Nafcillin</a:t>
            </a:r>
            <a:endParaRPr kumimoji="1" lang="ja-CN" altLang="en-US" sz="2000" dirty="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26</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Medical problem relations with other medical problems(</a:t>
            </a:r>
            <a:r>
              <a:rPr lang="zh-CN" altLang="en-US" sz="2800" dirty="0">
                <a:ea typeface="MS Gothic"/>
                <a:cs typeface="Calibri"/>
              </a:rPr>
              <a:t>医療問題</a:t>
            </a:r>
            <a:r>
              <a:rPr lang="ja-JP" altLang="en-US" sz="2800">
                <a:ea typeface="MS Gothic"/>
                <a:cs typeface="Calibri"/>
              </a:rPr>
              <a:t>とほかの</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400" dirty="0">
                <a:ea typeface="ＭＳ Ｐゴシック"/>
              </a:rPr>
              <a:t> </a:t>
            </a:r>
            <a:r>
              <a:rPr kumimoji="1" lang="en-US" altLang="ja-CN" sz="2400" dirty="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付録二</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r>
              <a:rPr lang="en-US" altLang="zh-CN" sz="3200" b="1" dirty="0">
                <a:solidFill>
                  <a:schemeClr val="tx1"/>
                </a:solidFill>
                <a:ea typeface="MS PGothic"/>
                <a:cs typeface="+mn-lt"/>
              </a:rPr>
              <a:t>n2c</a:t>
            </a:r>
            <a:r>
              <a:rPr lang="en-US" altLang="ja-JP" sz="3200" b="1" dirty="0">
                <a:solidFill>
                  <a:schemeClr val="tx1"/>
                </a:solidFill>
                <a:ea typeface="MS PGothic"/>
                <a:cs typeface="+mn-lt"/>
              </a:rPr>
              <a:t>2</a:t>
            </a:r>
            <a:endParaRPr lang="en-US" altLang="zh-CN" sz="3200" b="1" dirty="0">
              <a:solidFill>
                <a:schemeClr val="tx1"/>
              </a:solidFill>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27</a:t>
            </a:fld>
            <a:endParaRPr lang="en-US"/>
          </a:p>
        </p:txBody>
      </p:sp>
    </p:spTree>
    <p:extLst>
      <p:ext uri="{BB962C8B-B14F-4D97-AF65-F5344CB8AC3E}">
        <p14:creationId xmlns:p14="http://schemas.microsoft.com/office/powerpoint/2010/main" val="2076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1〜2</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28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788454"/>
            <a:ext cx="10226565" cy="1169551"/>
          </a:xfrm>
          <a:prstGeom prst="rect">
            <a:avLst/>
          </a:prstGeom>
          <a:noFill/>
        </p:spPr>
        <p:txBody>
          <a:bodyPr wrap="square" lIns="91440" tIns="45720" rIns="91440" bIns="45720" rtlCol="0" anchor="t">
            <a:spAutoFit/>
          </a:bodyPr>
          <a:lstStyle/>
          <a:p>
            <a:pPr marL="800100" lvl="1" indent="-342900">
              <a:buFont typeface="Wingdings" pitchFamily="2" charset="2"/>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1</a:t>
            </a:r>
            <a:r>
              <a:rPr lang="en" altLang="ja-CN" sz="2800" dirty="0">
                <a:latin typeface="Calibri"/>
                <a:ea typeface="MS Gothic"/>
                <a:cs typeface="Calibri"/>
              </a:rPr>
              <a:t>:Strength-Drug</a:t>
            </a:r>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881065" y="2463095"/>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a:t>
            </a:r>
            <a:r>
              <a:rPr lang="en" altLang="ja-CN" sz="2000" dirty="0">
                <a:solidFill>
                  <a:schemeClr val="bg2">
                    <a:lumMod val="50000"/>
                  </a:schemeClr>
                </a:solidFill>
              </a:rPr>
              <a:t>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285750" indent="-285750">
              <a:buFont typeface="Arial" panose="020B0604020202020204" pitchFamily="34" charset="0"/>
              <a:buChar char="•"/>
            </a:pPr>
            <a:r>
              <a:rPr lang="en" altLang="ja-CN" b="1" dirty="0"/>
              <a:t>Strength-Drug relation </a:t>
            </a:r>
            <a:r>
              <a:rPr lang="en" altLang="ja-CN" dirty="0"/>
              <a:t>: 20 mg → Prednisone</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39343"/>
            <a:ext cx="10226565" cy="1169551"/>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2</a:t>
            </a:r>
            <a:r>
              <a:rPr kumimoji="1" lang="ja-JP" altLang="en-US" sz="2400">
                <a:ea typeface="ＭＳ Ｐゴシック"/>
              </a:rPr>
              <a:t>：</a:t>
            </a:r>
            <a:r>
              <a:rPr kumimoji="1" lang="en" altLang="ja-CN" sz="2800" dirty="0"/>
              <a:t>Dosage-Drug</a:t>
            </a:r>
            <a:endParaRPr kumimoji="1" lang="en-US" altLang="ja-CN" sz="2800" dirty="0"/>
          </a:p>
          <a:p>
            <a:pPr marL="800100" lvl="1" indent="-342900">
              <a:buFont typeface="Wingdings"/>
              <a:buChar char="Ø"/>
            </a:pPr>
            <a:endParaRPr lang="en-US" sz="2400" dirty="0">
              <a:ea typeface="ＭＳ Ｐゴシック"/>
              <a:cs typeface="Calibri"/>
            </a:endParaRPr>
          </a:p>
          <a:p>
            <a:endParaRPr kumimoji="1" lang="en-US" altLang="ja-CN" dirty="0"/>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1881064" y="4216451"/>
            <a:ext cx="8019393" cy="984885"/>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lang="en" altLang="ja-CN" sz="2000" dirty="0"/>
              <a:t>The patient suffers from steroid-induced hyperglycemia. Patient prescribed </a:t>
            </a:r>
            <a:r>
              <a:rPr lang="en" altLang="ja-CN" sz="2000" dirty="0">
                <a:solidFill>
                  <a:schemeClr val="bg2">
                    <a:lumMod val="50000"/>
                  </a:schemeClr>
                </a:solidFill>
              </a:rPr>
              <a:t>1</a:t>
            </a:r>
            <a:r>
              <a:rPr lang="en" altLang="ja-CN" sz="2000" dirty="0"/>
              <a:t>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5 days.</a:t>
            </a:r>
          </a:p>
          <a:p>
            <a:pPr marL="342900" indent="-342900">
              <a:buFont typeface="Arial" panose="020B0604020202020204" pitchFamily="34" charset="0"/>
              <a:buChar char="•"/>
            </a:pPr>
            <a:r>
              <a:rPr lang="en" altLang="ja-CN" b="1" dirty="0"/>
              <a:t>Dosage-Drug relation </a:t>
            </a:r>
            <a:r>
              <a:rPr lang="en" altLang="ja-CN" dirty="0"/>
              <a:t>: 1 → Prednisone</a:t>
            </a:r>
          </a:p>
        </p:txBody>
      </p:sp>
    </p:spTree>
    <p:extLst>
      <p:ext uri="{BB962C8B-B14F-4D97-AF65-F5344CB8AC3E}">
        <p14:creationId xmlns:p14="http://schemas.microsoft.com/office/powerpoint/2010/main" val="229058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3〜4</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4</a:t>
            </a:r>
            <a:r>
              <a:rPr kumimoji="1" lang="ja-JP" altLang="en-US" sz="2400">
                <a:ea typeface="ＭＳ Ｐゴシック"/>
              </a:rPr>
              <a:t>：</a:t>
            </a:r>
            <a:r>
              <a:rPr kumimoji="1" lang="en" altLang="ja-CN" sz="2800" dirty="0"/>
              <a:t>Frequency-Drug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a:t>
            </a:r>
            <a:r>
              <a:rPr lang="en" altLang="ja-CN" sz="2000" dirty="0">
                <a:solidFill>
                  <a:srgbClr val="0070C0"/>
                </a:solidFill>
              </a:rPr>
              <a:t>daily</a:t>
            </a:r>
            <a:r>
              <a:rPr lang="en" altLang="ja-CN" sz="2000" dirty="0"/>
              <a:t> for 5 days.</a:t>
            </a:r>
          </a:p>
          <a:p>
            <a:pPr marL="285750" indent="-285750">
              <a:buFont typeface="Arial" panose="020B0604020202020204" pitchFamily="34" charset="0"/>
              <a:buChar char="•"/>
            </a:pPr>
            <a:r>
              <a:rPr lang="en" altLang="ja-CN" b="1" dirty="0"/>
              <a:t>Frequency-Drug relation </a:t>
            </a:r>
            <a:r>
              <a:rPr lang="en" altLang="ja-CN" dirty="0"/>
              <a:t>: daily → Prednisone</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3</a:t>
            </a:r>
            <a:r>
              <a:rPr kumimoji="1" lang="ja-JP" altLang="en-US" sz="2400">
                <a:ea typeface="ＭＳ Ｐゴシック"/>
              </a:rPr>
              <a:t>：</a:t>
            </a:r>
            <a:r>
              <a:rPr kumimoji="1" lang="en" altLang="ja-CN" sz="2800" dirty="0"/>
              <a:t>Duration-Drug</a:t>
            </a:r>
            <a:endParaRPr lang="en-US" sz="2800" dirty="0">
              <a:ea typeface="ＭＳ Ｐゴシック"/>
              <a:cs typeface="Calibri"/>
            </a:endParaRPr>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t>tablet daily for </a:t>
            </a:r>
            <a:r>
              <a:rPr lang="en" altLang="ja-CN" sz="2000" dirty="0">
                <a:solidFill>
                  <a:srgbClr val="0070C0"/>
                </a:solidFill>
              </a:rPr>
              <a:t>5 days</a:t>
            </a:r>
            <a:r>
              <a:rPr lang="en" altLang="ja-CN" sz="2000" dirty="0"/>
              <a:t>.</a:t>
            </a:r>
          </a:p>
          <a:p>
            <a:pPr marL="285750" indent="-285750">
              <a:buFont typeface="Arial" panose="020B0604020202020204" pitchFamily="34" charset="0"/>
              <a:buChar char="•"/>
            </a:pPr>
            <a:r>
              <a:rPr lang="en" altLang="ja-CN" b="1" dirty="0"/>
              <a:t>Duration-Drug relation </a:t>
            </a:r>
            <a:r>
              <a:rPr lang="en" altLang="ja-CN" dirty="0"/>
              <a:t>: 5 days → Prednisone</a:t>
            </a:r>
          </a:p>
        </p:txBody>
      </p:sp>
    </p:spTree>
    <p:extLst>
      <p:ext uri="{BB962C8B-B14F-4D97-AF65-F5344CB8AC3E}">
        <p14:creationId xmlns:p14="http://schemas.microsoft.com/office/powerpoint/2010/main" val="360412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構造化されていないテキストから「固有表現ー関係ー固有表現」の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0070C0"/>
                </a:solidFill>
                <a:ea typeface="MS Gothic"/>
                <a:cs typeface="Calibri"/>
              </a:rPr>
              <a:t>Hypertension</a:t>
            </a:r>
            <a:r>
              <a:rPr lang="en" altLang="ja-CN" sz="2400" dirty="0">
                <a:solidFill>
                  <a:srgbClr val="FF0000"/>
                </a:solidFill>
                <a:ea typeface="MS Gothic"/>
                <a:cs typeface="Calibri"/>
              </a:rPr>
              <a:t> </a:t>
            </a:r>
            <a:r>
              <a:rPr lang="en" altLang="ja-CN" sz="2400" dirty="0">
                <a:ea typeface="MS Gothic"/>
                <a:cs typeface="Calibri"/>
              </a:rPr>
              <a:t>was controlled on </a:t>
            </a:r>
            <a:r>
              <a:rPr lang="en" altLang="ja-CN" sz="2400" dirty="0">
                <a:solidFill>
                  <a:srgbClr val="00B050"/>
                </a:solidFill>
                <a:ea typeface="MS Gothic"/>
                <a:cs typeface="Calibri"/>
              </a:rPr>
              <a:t>hydrochlorothiazide</a:t>
            </a:r>
            <a:endParaRPr lang="en-US" altLang="ja-CN" sz="2400" dirty="0">
              <a:solidFill>
                <a:srgbClr val="00B050"/>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527152" y="3128460"/>
            <a:ext cx="9760958"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r>
              <a:rPr kumimoji="1" lang="ja-CN" altLang="en-US" sz="2000" dirty="0">
                <a:latin typeface="MS Gothic" panose="020B0609070205080204" pitchFamily="49" charset="-128"/>
                <a:ea typeface="MS Gothic" panose="020B0609070205080204" pitchFamily="49" charset="-128"/>
              </a:rPr>
              <a:t>（医学的問題）</a:t>
            </a:r>
            <a:endParaRPr kumimoji="1" lang="en-US" altLang="ja-CN" sz="2000" dirty="0"/>
          </a:p>
          <a:p>
            <a:pPr marL="285750" indent="-285750">
              <a:buFont typeface="Arial" panose="020B0604020202020204" pitchFamily="34" charset="0"/>
              <a:buChar char="•"/>
            </a:pPr>
            <a:r>
              <a:rPr kumimoji="1" lang="ja-CN" altLang="en-US" sz="2000" dirty="0"/>
              <a:t>固有表現：　</a:t>
            </a:r>
            <a:r>
              <a:rPr kumimoji="1" lang="en-US" altLang="ja-CN" sz="2000" dirty="0"/>
              <a:t>Treatment </a:t>
            </a:r>
            <a:r>
              <a:rPr kumimoji="1" lang="ja-CN" altLang="en-US" sz="2000" dirty="0">
                <a:latin typeface="MS Gothic" panose="020B0609070205080204" pitchFamily="49" charset="-128"/>
                <a:ea typeface="MS Gothic" panose="020B0609070205080204" pitchFamily="49" charset="-128"/>
              </a:rPr>
              <a:t>（治療）</a:t>
            </a:r>
            <a:endParaRPr kumimoji="1" lang="en-US" altLang="ja-CN" sz="20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r>
              <a:rPr kumimoji="1" lang="ja-JP" altLang="en-US" sz="2000">
                <a:latin typeface="MS Gothic" panose="020B0609070205080204" pitchFamily="49" charset="-128"/>
                <a:ea typeface="MS Gothic" panose="020B0609070205080204" pitchFamily="49" charset="-128"/>
              </a:rPr>
              <a:t>（</a:t>
            </a:r>
            <a:r>
              <a:rPr kumimoji="1" lang="ja-CN" altLang="en-US" sz="2000" dirty="0">
                <a:latin typeface="MS Gothic" panose="020B0609070205080204" pitchFamily="49" charset="-128"/>
                <a:ea typeface="MS Gothic" panose="020B0609070205080204" pitchFamily="49" charset="-128"/>
              </a:rPr>
              <a:t>治療は医学的問題を改善する）</a:t>
            </a:r>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a:t>Medical problem</a:t>
              </a:r>
              <a:endParaRPr kumimoji="1" lang="ja-CN" altLang="en-US" sz="160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00B050"/>
                  </a:solidFill>
                </a:rPr>
                <a:t>hydrochlorothiazide</a:t>
              </a:r>
              <a:r>
                <a:rPr kumimoji="1" lang="en-US" altLang="ja-CN" dirty="0"/>
                <a:t>-</a:t>
              </a:r>
              <a:r>
                <a:rPr kumimoji="1" lang="en-US" altLang="ja-CN" dirty="0" err="1"/>
                <a:t>TrIP</a:t>
              </a:r>
              <a:r>
                <a:rPr kumimoji="1" lang="en-US" altLang="ja-CN" dirty="0"/>
                <a:t>-</a:t>
              </a:r>
              <a:r>
                <a:rPr kumimoji="1" lang="en-US" altLang="ja-CN" dirty="0">
                  <a:solidFill>
                    <a:srgbClr val="0070C0"/>
                  </a:solidFill>
                </a:rPr>
                <a:t>Hypertension</a:t>
              </a:r>
              <a:endParaRPr kumimoji="1" lang="ja-CN" altLang="en-US" dirty="0">
                <a:solidFill>
                  <a:srgbClr val="0070C0"/>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0070C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rgbClr val="00B050"/>
                </a:solidFill>
              </a:rPr>
              <a:t>ヒドロクロロチアジド </a:t>
            </a:r>
            <a:r>
              <a:rPr kumimoji="1" lang="ja-CN" altLang="en-US" dirty="0">
                <a:solidFill>
                  <a:srgbClr val="00B050"/>
                </a:solidFill>
              </a:rPr>
              <a:t>薬</a:t>
            </a:r>
          </a:p>
        </p:txBody>
      </p:sp>
    </p:spTree>
    <p:extLst>
      <p:ext uri="{BB962C8B-B14F-4D97-AF65-F5344CB8AC3E}">
        <p14:creationId xmlns:p14="http://schemas.microsoft.com/office/powerpoint/2010/main" val="353637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5〜6</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800" dirty="0"/>
              <a:t>Route</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received 100 Units/kg IV </a:t>
            </a:r>
            <a:r>
              <a:rPr lang="en" altLang="ja-CN" dirty="0">
                <a:solidFill>
                  <a:srgbClr val="FF0000"/>
                </a:solidFill>
              </a:rPr>
              <a:t>heparin sodium </a:t>
            </a:r>
            <a:r>
              <a:rPr lang="en" altLang="ja-CN" dirty="0">
                <a:solidFill>
                  <a:schemeClr val="bg2">
                    <a:lumMod val="50000"/>
                  </a:schemeClr>
                </a:solidFill>
              </a:rPr>
              <a:t>injection</a:t>
            </a:r>
            <a:r>
              <a:rPr lang="en" altLang="ja-CN" dirty="0"/>
              <a:t> for treatment of deep vein thrombosis.</a:t>
            </a:r>
          </a:p>
          <a:p>
            <a:pPr marL="285750" indent="-285750">
              <a:buFont typeface="Arial" panose="020B0604020202020204" pitchFamily="34" charset="0"/>
              <a:buChar char="•"/>
            </a:pPr>
            <a:r>
              <a:rPr lang="en" altLang="ja-CN" b="1" dirty="0"/>
              <a:t>Route-Drug relation </a:t>
            </a:r>
            <a:r>
              <a:rPr lang="en" altLang="ja-CN" dirty="0"/>
              <a:t>: injection → heparin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5</a:t>
            </a:r>
            <a:r>
              <a:rPr kumimoji="1" lang="ja-JP" altLang="en-US" sz="2400">
                <a:ea typeface="ＭＳ Ｐゴシック"/>
              </a:rPr>
              <a:t>：</a:t>
            </a:r>
            <a:r>
              <a:rPr kumimoji="1" lang="en" altLang="ja-CN" sz="2800" dirty="0"/>
              <a:t>Form-Drug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The patient suffers from steroid-induced hyperglycemia. Patient prescribed 1 x 20mg</a:t>
            </a:r>
            <a:r>
              <a:rPr lang="en-US" altLang="ja-CN" sz="2000" dirty="0"/>
              <a:t> </a:t>
            </a:r>
            <a:r>
              <a:rPr lang="en" altLang="ja-CN" sz="2000" dirty="0">
                <a:solidFill>
                  <a:srgbClr val="FF0000"/>
                </a:solidFill>
              </a:rPr>
              <a:t>prednisone</a:t>
            </a:r>
            <a:r>
              <a:rPr lang="en-US" altLang="ja-CN" sz="2000" dirty="0"/>
              <a:t> </a:t>
            </a:r>
            <a:r>
              <a:rPr lang="en" altLang="ja-CN" sz="2000" dirty="0">
                <a:solidFill>
                  <a:schemeClr val="bg2">
                    <a:lumMod val="50000"/>
                  </a:schemeClr>
                </a:solidFill>
              </a:rPr>
              <a:t>tablet</a:t>
            </a:r>
            <a:r>
              <a:rPr lang="en" altLang="ja-CN" sz="2000" dirty="0"/>
              <a:t> daily for 5 days.</a:t>
            </a:r>
          </a:p>
          <a:p>
            <a:pPr marL="285750" indent="-285750">
              <a:buFont typeface="Arial" panose="020B0604020202020204" pitchFamily="34" charset="0"/>
              <a:buChar char="•"/>
            </a:pPr>
            <a:r>
              <a:rPr lang="en" altLang="ja-CN" b="1" dirty="0"/>
              <a:t>Form-Drug relation </a:t>
            </a:r>
            <a:r>
              <a:rPr lang="en" altLang="ja-CN" dirty="0"/>
              <a:t>: tablet → Prednisone</a:t>
            </a:r>
          </a:p>
        </p:txBody>
      </p:sp>
    </p:spTree>
    <p:extLst>
      <p:ext uri="{BB962C8B-B14F-4D97-AF65-F5344CB8AC3E}">
        <p14:creationId xmlns:p14="http://schemas.microsoft.com/office/powerpoint/2010/main" val="1596815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dirty="0">
                <a:solidFill>
                  <a:schemeClr val="tx1"/>
                </a:solidFill>
                <a:ea typeface="ＭＳ Ｐゴシック"/>
                <a:cs typeface="Calibri Light"/>
              </a:rPr>
              <a:t>医学的エンティテ</a:t>
            </a:r>
            <a:r>
              <a:rPr lang="zh-CN" altLang="en-US" sz="4000" dirty="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7〜8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31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926940" y="3542384"/>
            <a:ext cx="10226565" cy="523220"/>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8</a:t>
            </a:r>
            <a:r>
              <a:rPr kumimoji="1" lang="ja-JP" altLang="en-US" sz="2400">
                <a:ea typeface="ＭＳ Ｐゴシック"/>
              </a:rPr>
              <a:t>：</a:t>
            </a:r>
            <a:r>
              <a:rPr kumimoji="1" lang="en-US" altLang="ja-JP" sz="2800" dirty="0">
                <a:ea typeface="ＭＳ Ｐゴシック"/>
              </a:rPr>
              <a:t>ADEs</a:t>
            </a:r>
            <a:r>
              <a:rPr kumimoji="1" lang="en" altLang="ja-CN" sz="2800" dirty="0"/>
              <a:t>-Drug</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1939058" y="4200377"/>
            <a:ext cx="8019393" cy="92333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dirty="0"/>
              <a:t>Patient is experiencing </a:t>
            </a:r>
            <a:r>
              <a:rPr lang="en" altLang="ja-CN" dirty="0">
                <a:solidFill>
                  <a:schemeClr val="bg2">
                    <a:lumMod val="50000"/>
                  </a:schemeClr>
                </a:solidFill>
              </a:rPr>
              <a:t>muscle pain</a:t>
            </a:r>
            <a:r>
              <a:rPr lang="en" altLang="ja-CN" dirty="0"/>
              <a:t>, secondary to </a:t>
            </a:r>
            <a:r>
              <a:rPr lang="en" altLang="ja-CN" dirty="0">
                <a:solidFill>
                  <a:srgbClr val="FF0000"/>
                </a:solidFill>
              </a:rPr>
              <a:t>statin</a:t>
            </a:r>
            <a:r>
              <a:rPr lang="en" altLang="ja-CN" dirty="0"/>
              <a:t> therapy for coronary artery disease.</a:t>
            </a:r>
          </a:p>
          <a:p>
            <a:pPr marL="285750" indent="-285750">
              <a:buFont typeface="Arial" panose="020B0604020202020204" pitchFamily="34" charset="0"/>
              <a:buChar char="•"/>
            </a:pPr>
            <a:r>
              <a:rPr lang="en" altLang="ja-CN" b="1" dirty="0"/>
              <a:t>ADEs-Drug relation </a:t>
            </a:r>
            <a:r>
              <a:rPr lang="en" altLang="ja-CN" dirty="0"/>
              <a:t>: muscle pain → statin</a:t>
            </a:r>
          </a:p>
        </p:txBody>
      </p:sp>
      <p:sp>
        <p:nvSpPr>
          <p:cNvPr id="8" name="テキスト ボックス 2">
            <a:extLst>
              <a:ext uri="{FF2B5EF4-FFF2-40B4-BE49-F238E27FC236}">
                <a16:creationId xmlns:a16="http://schemas.microsoft.com/office/drawing/2014/main" id="{CF695982-78A9-8B47-84B4-790B6F6FFF60}"/>
              </a:ext>
            </a:extLst>
          </p:cNvPr>
          <p:cNvSpPr txBox="1"/>
          <p:nvPr/>
        </p:nvSpPr>
        <p:spPr>
          <a:xfrm>
            <a:off x="985918" y="1874728"/>
            <a:ext cx="10226565" cy="800219"/>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7</a:t>
            </a:r>
            <a:r>
              <a:rPr kumimoji="1" lang="ja-JP" altLang="en-US" sz="2400">
                <a:ea typeface="ＭＳ Ｐゴシック"/>
              </a:rPr>
              <a:t>：</a:t>
            </a:r>
            <a:r>
              <a:rPr kumimoji="1" lang="en" altLang="ja-CN" sz="2800" dirty="0"/>
              <a:t>Reason-Drug</a:t>
            </a:r>
            <a:endParaRPr kumimoji="1" lang="en-US" sz="2800" dirty="0"/>
          </a:p>
          <a:p>
            <a:endParaRPr kumimoji="1" lang="en-US" altLang="ja-CN" dirty="0"/>
          </a:p>
        </p:txBody>
      </p:sp>
      <p:sp>
        <p:nvSpPr>
          <p:cNvPr id="9" name="テキスト ボックス 3">
            <a:extLst>
              <a:ext uri="{FF2B5EF4-FFF2-40B4-BE49-F238E27FC236}">
                <a16:creationId xmlns:a16="http://schemas.microsoft.com/office/drawing/2014/main" id="{1050EDB2-BFDB-0441-82D1-8C75620769A8}"/>
              </a:ext>
            </a:extLst>
          </p:cNvPr>
          <p:cNvSpPr txBox="1"/>
          <p:nvPr/>
        </p:nvSpPr>
        <p:spPr>
          <a:xfrm>
            <a:off x="1939058" y="2446946"/>
            <a:ext cx="8019393" cy="98488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 altLang="ja-CN" sz="2000" dirty="0"/>
              <a:t>Patient received 100 Units/kg IV </a:t>
            </a:r>
            <a:r>
              <a:rPr lang="en" altLang="ja-CN" sz="2000" dirty="0">
                <a:solidFill>
                  <a:srgbClr val="FF0000"/>
                </a:solidFill>
              </a:rPr>
              <a:t>heparin sodium </a:t>
            </a:r>
            <a:r>
              <a:rPr lang="en" altLang="ja-CN" sz="2000" dirty="0"/>
              <a:t>injection for treatment of </a:t>
            </a:r>
            <a:r>
              <a:rPr lang="en" altLang="ja-CN" sz="2000" dirty="0">
                <a:solidFill>
                  <a:schemeClr val="bg2">
                    <a:lumMod val="50000"/>
                  </a:schemeClr>
                </a:solidFill>
              </a:rPr>
              <a:t>deep vein thrombosis</a:t>
            </a:r>
            <a:endParaRPr lang="en" altLang="ja-CN" sz="2000" dirty="0"/>
          </a:p>
          <a:p>
            <a:pPr marL="285750" indent="-285750">
              <a:buFont typeface="Arial" panose="020B0604020202020204" pitchFamily="34" charset="0"/>
              <a:buChar char="•"/>
            </a:pPr>
            <a:r>
              <a:rPr lang="en" altLang="ja-CN" b="1" dirty="0"/>
              <a:t>Reason-Drug relation </a:t>
            </a:r>
            <a:r>
              <a:rPr lang="en" altLang="ja-CN" dirty="0"/>
              <a:t>: deep vein thrombosis → heparin sodium</a:t>
            </a:r>
          </a:p>
        </p:txBody>
      </p:sp>
    </p:spTree>
    <p:extLst>
      <p:ext uri="{BB962C8B-B14F-4D97-AF65-F5344CB8AC3E}">
        <p14:creationId xmlns:p14="http://schemas.microsoft.com/office/powerpoint/2010/main" val="170926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医学エンティティ関係抽出</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5" name="テキスト ボックス 4">
            <a:extLst>
              <a:ext uri="{FF2B5EF4-FFF2-40B4-BE49-F238E27FC236}">
                <a16:creationId xmlns:a16="http://schemas.microsoft.com/office/drawing/2014/main" id="{2C417C53-2B2D-CD4F-B081-FC3E746EE27E}"/>
              </a:ext>
            </a:extLst>
          </p:cNvPr>
          <p:cNvSpPr txBox="1"/>
          <p:nvPr/>
        </p:nvSpPr>
        <p:spPr>
          <a:xfrm>
            <a:off x="1097280" y="1954412"/>
            <a:ext cx="8606917" cy="1323439"/>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ea typeface="MS Gothic" panose="020B0609070205080204" pitchFamily="49" charset="-128"/>
              </a:rPr>
              <a:t>Normal</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zh-CN" altLang="en-US" sz="2800" dirty="0">
                <a:latin typeface="MS Gothic" panose="020B0609070205080204" pitchFamily="49" charset="-128"/>
                <a:ea typeface="MS Gothic" panose="020B0609070205080204" pitchFamily="49" charset="-128"/>
              </a:rPr>
              <a:t>一対一</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marL="457200" indent="-457200">
              <a:buFont typeface="Arial" panose="020B0604020202020204" pitchFamily="34" charset="0"/>
              <a:buChar char="•"/>
            </a:pPr>
            <a:r>
              <a:rPr kumimoji="1" lang="en-US" altLang="zh-CN" sz="2800" dirty="0" err="1">
                <a:ea typeface="MS Gothic" panose="020B0609070205080204" pitchFamily="49" charset="-128"/>
              </a:rPr>
              <a:t>SingleEntityOverlap</a:t>
            </a:r>
            <a:r>
              <a:rPr kumimoji="1" lang="zh-CN" altLang="en-US" sz="2800" dirty="0">
                <a:ea typeface="MS Gothic" panose="020B0609070205080204" pitchFamily="49" charset="-128"/>
              </a:rPr>
              <a:t> </a:t>
            </a:r>
            <a:r>
              <a:rPr kumimoji="1" lang="en-US" altLang="zh-CN"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一対多</a:t>
            </a:r>
            <a:r>
              <a:rPr kumimoji="1" lang="en-US" altLang="zh-CN" sz="2800" dirty="0">
                <a:ea typeface="MS Gothic" panose="020B0609070205080204" pitchFamily="49" charset="-128"/>
              </a:rPr>
              <a:t>)</a:t>
            </a:r>
            <a:endParaRPr kumimoji="1" lang="en-US" altLang="ja-CN" sz="2800" dirty="0">
              <a:ea typeface="MS Gothic" panose="020B0609070205080204" pitchFamily="49" charset="-128"/>
            </a:endParaRPr>
          </a:p>
          <a:p>
            <a:pPr lvl="1"/>
            <a:endParaRPr kumimoji="1" lang="en-US" altLang="ja-CN" sz="2400" dirty="0">
              <a:latin typeface="MS Gothic" panose="020B0609070205080204" pitchFamily="49" charset="-128"/>
              <a:ea typeface="MS Gothic" panose="020B0609070205080204" pitchFamily="49" charset="-128"/>
            </a:endParaRPr>
          </a:p>
        </p:txBody>
      </p:sp>
      <p:graphicFrame>
        <p:nvGraphicFramePr>
          <p:cNvPr id="4" name="表 5">
            <a:extLst>
              <a:ext uri="{FF2B5EF4-FFF2-40B4-BE49-F238E27FC236}">
                <a16:creationId xmlns:a16="http://schemas.microsoft.com/office/drawing/2014/main" id="{E89C9CEE-C9F3-224C-A908-E09FAC1FBDB5}"/>
              </a:ext>
            </a:extLst>
          </p:cNvPr>
          <p:cNvGraphicFramePr>
            <a:graphicFrameLocks noGrp="1"/>
          </p:cNvGraphicFramePr>
          <p:nvPr>
            <p:extLst>
              <p:ext uri="{D42A27DB-BD31-4B8C-83A1-F6EECF244321}">
                <p14:modId xmlns:p14="http://schemas.microsoft.com/office/powerpoint/2010/main" val="1152842854"/>
              </p:ext>
            </p:extLst>
          </p:nvPr>
        </p:nvGraphicFramePr>
        <p:xfrm>
          <a:off x="1197824" y="3248948"/>
          <a:ext cx="9575279" cy="2146747"/>
        </p:xfrm>
        <a:graphic>
          <a:graphicData uri="http://schemas.openxmlformats.org/drawingml/2006/table">
            <a:tbl>
              <a:tblPr firstRow="1" bandRow="1">
                <a:tableStyleId>{B301B821-A1FF-4177-AEE7-76D212191A09}</a:tableStyleId>
              </a:tblPr>
              <a:tblGrid>
                <a:gridCol w="1492824">
                  <a:extLst>
                    <a:ext uri="{9D8B030D-6E8A-4147-A177-3AD203B41FA5}">
                      <a16:colId xmlns:a16="http://schemas.microsoft.com/office/drawing/2014/main" val="2193928138"/>
                    </a:ext>
                  </a:extLst>
                </a:gridCol>
                <a:gridCol w="3941380">
                  <a:extLst>
                    <a:ext uri="{9D8B030D-6E8A-4147-A177-3AD203B41FA5}">
                      <a16:colId xmlns:a16="http://schemas.microsoft.com/office/drawing/2014/main" val="2452667506"/>
                    </a:ext>
                  </a:extLst>
                </a:gridCol>
                <a:gridCol w="4141075">
                  <a:extLst>
                    <a:ext uri="{9D8B030D-6E8A-4147-A177-3AD203B41FA5}">
                      <a16:colId xmlns:a16="http://schemas.microsoft.com/office/drawing/2014/main" val="2791497762"/>
                    </a:ext>
                  </a:extLst>
                </a:gridCol>
              </a:tblGrid>
              <a:tr h="489621">
                <a:tc>
                  <a:txBody>
                    <a:bodyPr/>
                    <a:lstStyle/>
                    <a:p>
                      <a:endParaRPr lang="ja-CN" altLang="en-US" dirty="0"/>
                    </a:p>
                  </a:txBody>
                  <a:tcPr/>
                </a:tc>
                <a:tc>
                  <a:txBody>
                    <a:bodyPr/>
                    <a:lstStyle/>
                    <a:p>
                      <a:pPr algn="ctr"/>
                      <a:r>
                        <a:rPr lang="en-US" altLang="zh-CN" dirty="0"/>
                        <a:t>Texts</a:t>
                      </a:r>
                      <a:endParaRPr lang="ja-CN" altLang="en-US" dirty="0"/>
                    </a:p>
                  </a:txBody>
                  <a:tcPr/>
                </a:tc>
                <a:tc>
                  <a:txBody>
                    <a:bodyPr/>
                    <a:lstStyle/>
                    <a:p>
                      <a:pPr algn="ctr"/>
                      <a:r>
                        <a:rPr lang="en-US" altLang="zh-CN" dirty="0"/>
                        <a:t>Triples</a:t>
                      </a:r>
                      <a:endParaRPr lang="ja-CN" altLang="en-US" dirty="0"/>
                    </a:p>
                  </a:txBody>
                  <a:tcPr/>
                </a:tc>
                <a:extLst>
                  <a:ext uri="{0D108BD9-81ED-4DB2-BD59-A6C34878D82A}">
                    <a16:rowId xmlns:a16="http://schemas.microsoft.com/office/drawing/2014/main" val="3527346730"/>
                  </a:ext>
                </a:extLst>
              </a:tr>
              <a:tr h="742726">
                <a:tc>
                  <a:txBody>
                    <a:bodyPr/>
                    <a:lstStyle/>
                    <a:p>
                      <a:r>
                        <a:rPr lang="en-US" altLang="zh-CN" dirty="0"/>
                        <a:t>Normal</a:t>
                      </a:r>
                      <a:endParaRPr lang="ja-CN" altLang="en-US" dirty="0"/>
                    </a:p>
                  </a:txBody>
                  <a:tcPr/>
                </a:tc>
                <a:tc>
                  <a:txBody>
                    <a:bodyPr/>
                    <a:lstStyle/>
                    <a:p>
                      <a:r>
                        <a:rPr lang="en-US" altLang="zh-CN" dirty="0"/>
                        <a:t>The</a:t>
                      </a:r>
                      <a:r>
                        <a:rPr lang="zh-CN" altLang="en-US" dirty="0"/>
                        <a:t> </a:t>
                      </a:r>
                      <a:r>
                        <a:rPr lang="en-US" altLang="zh-CN" dirty="0"/>
                        <a:t>patient</a:t>
                      </a:r>
                      <a:r>
                        <a:rPr lang="zh-CN" altLang="en-US" dirty="0"/>
                        <a:t> </a:t>
                      </a:r>
                      <a:r>
                        <a:rPr lang="en-US" altLang="zh-CN" dirty="0"/>
                        <a:t>was</a:t>
                      </a:r>
                      <a:r>
                        <a:rPr lang="zh-CN" altLang="en-US" dirty="0"/>
                        <a:t> </a:t>
                      </a:r>
                      <a:r>
                        <a:rPr lang="en-US" altLang="zh-CN" dirty="0">
                          <a:solidFill>
                            <a:srgbClr val="00B050"/>
                          </a:solidFill>
                        </a:rPr>
                        <a:t>thrombocytopenic</a:t>
                      </a:r>
                      <a:r>
                        <a:rPr lang="zh-CN" altLang="en-US" dirty="0"/>
                        <a:t> </a:t>
                      </a:r>
                      <a:r>
                        <a:rPr lang="en-US" altLang="zh-CN" dirty="0"/>
                        <a:t>with</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zh-CN" altLang="en-US" dirty="0">
                          <a:solidFill>
                            <a:srgbClr val="0070C0"/>
                          </a:solidFill>
                        </a:rPr>
                        <a:t> </a:t>
                      </a:r>
                      <a:r>
                        <a:rPr lang="en-US" altLang="zh-CN" dirty="0"/>
                        <a:t>of</a:t>
                      </a:r>
                      <a:r>
                        <a:rPr lang="zh-CN" altLang="en-US" dirty="0"/>
                        <a:t> </a:t>
                      </a:r>
                      <a:r>
                        <a:rPr lang="en-US" altLang="zh-CN" dirty="0"/>
                        <a:t>49</a:t>
                      </a:r>
                      <a:r>
                        <a:rPr lang="zh-CN" altLang="en-US" dirty="0"/>
                        <a:t> </a:t>
                      </a:r>
                      <a:r>
                        <a:rPr lang="en-US" altLang="zh-CN" dirty="0"/>
                        <a:t>on</a:t>
                      </a:r>
                      <a:r>
                        <a:rPr lang="zh-CN" altLang="en-US" dirty="0"/>
                        <a:t> </a:t>
                      </a:r>
                      <a:r>
                        <a:rPr lang="en-US" altLang="zh-CN" dirty="0"/>
                        <a:t>the</a:t>
                      </a:r>
                      <a:r>
                        <a:rPr lang="zh-CN" altLang="en-US" dirty="0"/>
                        <a:t> </a:t>
                      </a:r>
                      <a:r>
                        <a:rPr lang="en-US" altLang="zh-CN" dirty="0"/>
                        <a:t>23.</a:t>
                      </a:r>
                      <a:endParaRPr lang="ja-CN" altLang="en-US" dirty="0"/>
                    </a:p>
                  </a:txBody>
                  <a:tcPr/>
                </a:tc>
                <a:tc>
                  <a:txBody>
                    <a:bodyPr/>
                    <a:lstStyle/>
                    <a:p>
                      <a:r>
                        <a:rPr lang="en-US" altLang="zh-CN" dirty="0"/>
                        <a:t>(</a:t>
                      </a:r>
                      <a:r>
                        <a:rPr lang="en-US" altLang="zh-CN" dirty="0">
                          <a:solidFill>
                            <a:srgbClr val="00B050"/>
                          </a:solidFill>
                        </a:rPr>
                        <a:t>thrombocytopenic</a:t>
                      </a:r>
                      <a:r>
                        <a:rPr lang="en-US" altLang="zh-CN" dirty="0"/>
                        <a:t>,</a:t>
                      </a:r>
                      <a:r>
                        <a:rPr lang="zh-CN" altLang="en-US" dirty="0"/>
                        <a:t> </a:t>
                      </a:r>
                      <a:r>
                        <a:rPr lang="en-US" altLang="zh-CN" dirty="0" err="1">
                          <a:solidFill>
                            <a:srgbClr val="FF0000"/>
                          </a:solidFill>
                        </a:rPr>
                        <a:t>TeRP</a:t>
                      </a:r>
                      <a:r>
                        <a:rPr lang="en-US" altLang="zh-CN" dirty="0"/>
                        <a:t>,</a:t>
                      </a:r>
                      <a:r>
                        <a:rPr lang="zh-CN" altLang="en-US" dirty="0"/>
                        <a:t> </a:t>
                      </a:r>
                      <a:r>
                        <a:rPr lang="en-US" altLang="zh-CN" dirty="0">
                          <a:solidFill>
                            <a:srgbClr val="0070C0"/>
                          </a:solidFill>
                        </a:rPr>
                        <a:t>a</a:t>
                      </a:r>
                      <a:r>
                        <a:rPr lang="zh-CN" altLang="en-US" dirty="0">
                          <a:solidFill>
                            <a:srgbClr val="0070C0"/>
                          </a:solidFill>
                        </a:rPr>
                        <a:t> </a:t>
                      </a:r>
                      <a:r>
                        <a:rPr lang="en-US" altLang="zh-CN" dirty="0">
                          <a:solidFill>
                            <a:srgbClr val="0070C0"/>
                          </a:solidFill>
                        </a:rPr>
                        <a:t>platelet</a:t>
                      </a:r>
                      <a:r>
                        <a:rPr lang="zh-CN" altLang="en-US" dirty="0">
                          <a:solidFill>
                            <a:srgbClr val="0070C0"/>
                          </a:solidFill>
                        </a:rPr>
                        <a:t> </a:t>
                      </a:r>
                      <a:r>
                        <a:rPr lang="en-US" altLang="zh-CN" dirty="0">
                          <a:solidFill>
                            <a:srgbClr val="0070C0"/>
                          </a:solidFill>
                        </a:rPr>
                        <a:t>count</a:t>
                      </a:r>
                      <a:r>
                        <a:rPr lang="en-US" altLang="zh-CN" dirty="0"/>
                        <a:t>)</a:t>
                      </a:r>
                      <a:endParaRPr lang="ja-CN" altLang="en-US" dirty="0"/>
                    </a:p>
                  </a:txBody>
                  <a:tcPr/>
                </a:tc>
                <a:extLst>
                  <a:ext uri="{0D108BD9-81ED-4DB2-BD59-A6C34878D82A}">
                    <a16:rowId xmlns:a16="http://schemas.microsoft.com/office/drawing/2014/main" val="403702078"/>
                  </a:ext>
                </a:extLst>
              </a:tr>
              <a:tr h="742726">
                <a:tc>
                  <a:txBody>
                    <a:bodyPr/>
                    <a:lstStyle/>
                    <a:p>
                      <a:r>
                        <a:rPr lang="en-US" altLang="zh-CN" dirty="0"/>
                        <a:t>SEO</a:t>
                      </a:r>
                      <a:endParaRPr lang="ja-CN" altLang="en-US" dirty="0"/>
                    </a:p>
                  </a:txBody>
                  <a:tcPr/>
                </a:tc>
                <a:tc>
                  <a:txBody>
                    <a:bodyPr/>
                    <a:lstStyle/>
                    <a:p>
                      <a:r>
                        <a:rPr lang="en-US" altLang="zh-CN" dirty="0">
                          <a:solidFill>
                            <a:srgbClr val="00B050"/>
                          </a:solidFill>
                        </a:rPr>
                        <a:t>Electrocardiogram</a:t>
                      </a:r>
                      <a:r>
                        <a:rPr lang="zh-CN" altLang="en-US" dirty="0"/>
                        <a:t> </a:t>
                      </a:r>
                      <a:r>
                        <a:rPr lang="en-US" altLang="zh-CN" dirty="0"/>
                        <a:t>at</a:t>
                      </a:r>
                      <a:r>
                        <a:rPr lang="zh-CN" altLang="en-US" dirty="0"/>
                        <a:t> </a:t>
                      </a:r>
                      <a:r>
                        <a:rPr lang="en-US" altLang="zh-CN" dirty="0"/>
                        <a:t>that</a:t>
                      </a:r>
                      <a:r>
                        <a:rPr lang="zh-CN" altLang="en-US" dirty="0"/>
                        <a:t> </a:t>
                      </a:r>
                      <a:r>
                        <a:rPr lang="en-US" altLang="zh-CN" dirty="0"/>
                        <a:t>time</a:t>
                      </a:r>
                      <a:r>
                        <a:rPr lang="zh-CN" altLang="en-US" dirty="0"/>
                        <a:t> </a:t>
                      </a:r>
                      <a:r>
                        <a:rPr lang="en-US" altLang="zh-CN" dirty="0"/>
                        <a:t>showed</a:t>
                      </a:r>
                      <a:r>
                        <a:rPr lang="zh-CN" altLang="en-US" dirty="0"/>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and</a:t>
                      </a:r>
                      <a:r>
                        <a:rPr lang="zh-CN" altLang="en-US" dirty="0"/>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tc>
                  <a:txBody>
                    <a:bodyPr/>
                    <a:lstStyle/>
                    <a:p>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err="1">
                          <a:solidFill>
                            <a:srgbClr val="0070C0"/>
                          </a:solidFill>
                        </a:rPr>
                        <a:t>st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t>)</a:t>
                      </a:r>
                    </a:p>
                    <a:p>
                      <a:pPr algn="l"/>
                      <a:r>
                        <a:rPr lang="en-US" altLang="zh-CN" dirty="0"/>
                        <a:t>(</a:t>
                      </a:r>
                      <a:r>
                        <a:rPr lang="en-US" altLang="zh-CN" dirty="0">
                          <a:solidFill>
                            <a:srgbClr val="00B050"/>
                          </a:solidFill>
                        </a:rPr>
                        <a:t>Electrocardiogram</a:t>
                      </a:r>
                      <a:r>
                        <a:rPr lang="en-US" altLang="zh-CN" dirty="0">
                          <a:solidFill>
                            <a:schemeClr val="tx1"/>
                          </a:solidFill>
                        </a:rPr>
                        <a:t>,</a:t>
                      </a:r>
                      <a:r>
                        <a:rPr lang="zh-CN" altLang="en-US" dirty="0">
                          <a:solidFill>
                            <a:schemeClr val="tx1"/>
                          </a:solidFill>
                        </a:rPr>
                        <a:t> </a:t>
                      </a:r>
                      <a:r>
                        <a:rPr lang="en-US" altLang="zh-CN" dirty="0" err="1">
                          <a:solidFill>
                            <a:srgbClr val="FF0000"/>
                          </a:solidFill>
                        </a:rPr>
                        <a:t>TeRP</a:t>
                      </a:r>
                      <a:r>
                        <a:rPr lang="en-US" altLang="zh-CN" dirty="0">
                          <a:solidFill>
                            <a:schemeClr val="tx1"/>
                          </a:solidFill>
                        </a:rPr>
                        <a:t>,</a:t>
                      </a:r>
                      <a:r>
                        <a:rPr lang="zh-CN" altLang="en-US" dirty="0">
                          <a:solidFill>
                            <a:schemeClr val="tx1"/>
                          </a:solidFill>
                        </a:rPr>
                        <a:t> </a:t>
                      </a:r>
                      <a:r>
                        <a:rPr lang="en-US" altLang="zh-CN" dirty="0">
                          <a:solidFill>
                            <a:srgbClr val="0070C0"/>
                          </a:solidFill>
                        </a:rPr>
                        <a:t>j</a:t>
                      </a:r>
                      <a:r>
                        <a:rPr lang="zh-CN" altLang="en-US" dirty="0">
                          <a:solidFill>
                            <a:srgbClr val="0070C0"/>
                          </a:solidFill>
                        </a:rPr>
                        <a:t> </a:t>
                      </a:r>
                      <a:r>
                        <a:rPr lang="en-US" altLang="zh-CN" dirty="0">
                          <a:solidFill>
                            <a:srgbClr val="0070C0"/>
                          </a:solidFill>
                        </a:rPr>
                        <a:t>point</a:t>
                      </a:r>
                      <a:r>
                        <a:rPr lang="zh-CN" altLang="en-US" dirty="0">
                          <a:solidFill>
                            <a:srgbClr val="0070C0"/>
                          </a:solidFill>
                        </a:rPr>
                        <a:t> </a:t>
                      </a:r>
                      <a:r>
                        <a:rPr lang="en-US" altLang="zh-CN" dirty="0">
                          <a:solidFill>
                            <a:srgbClr val="0070C0"/>
                          </a:solidFill>
                        </a:rPr>
                        <a:t>elevations</a:t>
                      </a:r>
                      <a:r>
                        <a:rPr lang="zh-CN" altLang="en-US" dirty="0">
                          <a:solidFill>
                            <a:srgbClr val="0070C0"/>
                          </a:solidFill>
                        </a:rPr>
                        <a:t> </a:t>
                      </a:r>
                      <a:r>
                        <a:rPr lang="en-US" altLang="zh-CN" dirty="0">
                          <a:solidFill>
                            <a:srgbClr val="0070C0"/>
                          </a:solidFill>
                        </a:rPr>
                        <a:t>in</a:t>
                      </a:r>
                      <a:r>
                        <a:rPr lang="zh-CN" altLang="en-US" dirty="0">
                          <a:solidFill>
                            <a:srgbClr val="0070C0"/>
                          </a:solidFill>
                        </a:rPr>
                        <a:t> </a:t>
                      </a:r>
                      <a:r>
                        <a:rPr lang="en-US" altLang="zh-CN" dirty="0">
                          <a:solidFill>
                            <a:srgbClr val="0070C0"/>
                          </a:solidFill>
                        </a:rPr>
                        <a:t>v2</a:t>
                      </a:r>
                      <a:r>
                        <a:rPr lang="zh-CN" altLang="en-US" dirty="0">
                          <a:solidFill>
                            <a:srgbClr val="0070C0"/>
                          </a:solidFill>
                        </a:rPr>
                        <a:t> </a:t>
                      </a:r>
                      <a:r>
                        <a:rPr lang="en-US" altLang="zh-CN" dirty="0">
                          <a:solidFill>
                            <a:srgbClr val="0070C0"/>
                          </a:solidFill>
                        </a:rPr>
                        <a:t>through</a:t>
                      </a:r>
                      <a:r>
                        <a:rPr lang="zh-CN" altLang="en-US" dirty="0">
                          <a:solidFill>
                            <a:srgbClr val="0070C0"/>
                          </a:solidFill>
                        </a:rPr>
                        <a:t> </a:t>
                      </a:r>
                      <a:r>
                        <a:rPr lang="en-US" altLang="zh-CN" dirty="0">
                          <a:solidFill>
                            <a:srgbClr val="0070C0"/>
                          </a:solidFill>
                        </a:rPr>
                        <a:t>v4</a:t>
                      </a:r>
                      <a:r>
                        <a:rPr lang="en-US" altLang="zh-CN" dirty="0"/>
                        <a:t>)</a:t>
                      </a:r>
                      <a:endParaRPr lang="ja-CN" altLang="en-US" dirty="0"/>
                    </a:p>
                  </a:txBody>
                  <a:tcPr/>
                </a:tc>
                <a:extLst>
                  <a:ext uri="{0D108BD9-81ED-4DB2-BD59-A6C34878D82A}">
                    <a16:rowId xmlns:a16="http://schemas.microsoft.com/office/drawing/2014/main" val="3402733363"/>
                  </a:ext>
                </a:extLst>
              </a:tr>
            </a:tbl>
          </a:graphicData>
        </a:graphic>
      </p:graphicFrame>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66800" y="2017474"/>
            <a:ext cx="10058400" cy="3416320"/>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医学エンティティ関係タスクに一対多のエンティティ関係</a:t>
            </a:r>
            <a:r>
              <a:rPr kumimoji="1" lang="en-US" altLang="ja-CN" sz="2800" dirty="0">
                <a:ea typeface="MS Gothic" panose="020B0609070205080204" pitchFamily="49" charset="-128"/>
              </a:rPr>
              <a:t>(multi-relation)</a:t>
            </a:r>
            <a:r>
              <a:rPr kumimoji="1" lang="ja-CN" altLang="en-US" sz="2800" dirty="0">
                <a:latin typeface="MS Gothic" panose="020B0609070205080204" pitchFamily="49" charset="-128"/>
                <a:ea typeface="MS Gothic" panose="020B0609070205080204" pitchFamily="49" charset="-128"/>
              </a:rPr>
              <a:t>を抽出する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8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共同学習モデル</a:t>
            </a:r>
            <a:r>
              <a:rPr kumimoji="1" lang="ja-CN" altLang="en-US" sz="2800" dirty="0">
                <a:ea typeface="MS Gothic" panose="020B0609070205080204" pitchFamily="49" charset="-128"/>
              </a:rPr>
              <a:t>（</a:t>
            </a:r>
            <a:r>
              <a:rPr kumimoji="1" lang="en-US" altLang="ja-CN" sz="2800" dirty="0">
                <a:ea typeface="MS Gothic" panose="020B0609070205080204" pitchFamily="49" charset="-128"/>
              </a:rPr>
              <a:t>Joint model</a:t>
            </a:r>
            <a:r>
              <a:rPr kumimoji="1" lang="ja-CN" altLang="en-US" sz="2800" dirty="0">
                <a:ea typeface="MS Gothic" panose="020B0609070205080204" pitchFamily="49" charset="-128"/>
              </a:rPr>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en-US" altLang="ja-CN" sz="2800" dirty="0">
              <a:latin typeface="MS Gothic" panose="020B0609070205080204" pitchFamily="49" charset="-128"/>
              <a:ea typeface="MS Gothic" panose="020B0609070205080204" pitchFamily="49" charset="-128"/>
            </a:endParaRPr>
          </a:p>
          <a:p>
            <a:pPr marL="342900" indent="-342900">
              <a:buFont typeface="Arial" panose="020B0604020202020204" pitchFamily="34" charset="0"/>
              <a:buChar char="•"/>
            </a:pPr>
            <a:endParaRPr kumimoji="1" lang="ja-CN" altLang="en-US"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4853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ダイアグラム&#10;&#10;自動的に生成された説明">
            <a:extLst>
              <a:ext uri="{FF2B5EF4-FFF2-40B4-BE49-F238E27FC236}">
                <a16:creationId xmlns:a16="http://schemas.microsoft.com/office/drawing/2014/main" id="{B6FCB7E2-814F-BD4B-8F39-F4D41A0A8321}"/>
              </a:ext>
            </a:extLst>
          </p:cNvPr>
          <p:cNvPicPr>
            <a:picLocks noChangeAspect="1"/>
          </p:cNvPicPr>
          <p:nvPr/>
        </p:nvPicPr>
        <p:blipFill>
          <a:blip r:embed="rId2"/>
          <a:stretch>
            <a:fillRect/>
          </a:stretch>
        </p:blipFill>
        <p:spPr>
          <a:xfrm>
            <a:off x="5131222" y="782460"/>
            <a:ext cx="6882102" cy="5037607"/>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提案手法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371569"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ea typeface="MS PGothic" panose="020B0600070205080204" pitchFamily="34" charset="-128"/>
              </a:rPr>
              <a:t>Pre-trained Language Model</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づく共同学習モデル</a:t>
            </a:r>
            <a:endParaRPr kumimoji="1" lang="en-US" altLang="ja-JP" sz="2400" b="1" dirty="0">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本研究において使用する事前トレーニングモデル</a:t>
            </a:r>
            <a:r>
              <a:rPr kumimoji="1" lang="en-US" altLang="ja-JP" sz="2400" b="1" dirty="0">
                <a:latin typeface="MS PGothic" panose="020B0600070205080204" pitchFamily="34" charset="-128"/>
                <a:ea typeface="MS PGothic" panose="020B0600070205080204" pitchFamily="34" charset="-128"/>
              </a:rPr>
              <a: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738664"/>
          </a:xfrm>
          <a:prstGeom prst="rect">
            <a:avLst/>
          </a:prstGeom>
          <a:noFill/>
        </p:spPr>
        <p:txBody>
          <a:bodyPr wrap="square" rtlCol="0">
            <a:spAutoFit/>
          </a:bodyPr>
          <a:lstStyle/>
          <a:p>
            <a:r>
              <a:rPr lang="en" altLang="ja-CN" sz="1050" dirty="0"/>
              <a:t>[3]El </a:t>
            </a:r>
            <a:r>
              <a:rPr lang="en" altLang="ja-CN" sz="1050" dirty="0" err="1"/>
              <a:t>Boukkouri</a:t>
            </a:r>
            <a:r>
              <a:rPr lang="en" altLang="ja-CN" sz="1050" dirty="0"/>
              <a:t>, H., Ferret, O., Lavergne, T., </a:t>
            </a:r>
            <a:r>
              <a:rPr lang="en" altLang="ja-CN" sz="1050" dirty="0" err="1"/>
              <a:t>Noji</a:t>
            </a:r>
            <a:r>
              <a:rPr lang="en" altLang="ja-CN" sz="1050" dirty="0"/>
              <a:t>, H., </a:t>
            </a:r>
            <a:r>
              <a:rPr lang="en" altLang="ja-CN" sz="1050" dirty="0" err="1"/>
              <a:t>Zweigenbaum</a:t>
            </a:r>
            <a:r>
              <a:rPr lang="en" altLang="ja-CN" sz="1050" dirty="0"/>
              <a:t>, P., &amp; </a:t>
            </a:r>
            <a:r>
              <a:rPr lang="en" altLang="ja-CN" sz="1050" dirty="0" err="1"/>
              <a:t>Tsujii</a:t>
            </a:r>
            <a:r>
              <a:rPr lang="en" altLang="ja-CN" sz="1050" dirty="0"/>
              <a:t>, J. I. (2020, December). </a:t>
            </a:r>
            <a:r>
              <a:rPr lang="en" altLang="ja-CN" sz="1050" dirty="0" err="1"/>
              <a:t>CharacterBERT</a:t>
            </a:r>
            <a:r>
              <a:rPr lang="en" altLang="ja-CN" sz="1050" dirty="0"/>
              <a:t>: Reconciling </a:t>
            </a:r>
            <a:r>
              <a:rPr lang="en" altLang="ja-CN" sz="1050" dirty="0" err="1"/>
              <a:t>ELMo</a:t>
            </a:r>
            <a:r>
              <a:rPr lang="en" altLang="ja-CN" sz="1050" dirty="0"/>
              <a:t> and BERT for Word-Level Open-Vocabulary Representations From Characters. In International Conference on Computational Linguistics (pp. 6903-6915).</a:t>
            </a:r>
            <a:endParaRPr lang="ja-CN" altLang="en-US" sz="1050" dirty="0"/>
          </a:p>
        </p:txBody>
      </p:sp>
      <p:sp>
        <p:nvSpPr>
          <p:cNvPr id="7" name="Rounded Rectangle 3">
            <a:extLst>
              <a:ext uri="{FF2B5EF4-FFF2-40B4-BE49-F238E27FC236}">
                <a16:creationId xmlns:a16="http://schemas.microsoft.com/office/drawing/2014/main" id="{3629C7CD-C32D-C849-B4B8-C03521F34A89}"/>
              </a:ext>
            </a:extLst>
          </p:cNvPr>
          <p:cNvSpPr/>
          <p:nvPr/>
        </p:nvSpPr>
        <p:spPr>
          <a:xfrm>
            <a:off x="5023555" y="782460"/>
            <a:ext cx="7273159" cy="14507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id="{21DA51EC-7301-0541-B686-B3806207D666}"/>
              </a:ext>
            </a:extLst>
          </p:cNvPr>
          <p:cNvSpPr txBox="1"/>
          <p:nvPr/>
        </p:nvSpPr>
        <p:spPr>
          <a:xfrm>
            <a:off x="7041931" y="316664"/>
            <a:ext cx="3741683" cy="369332"/>
          </a:xfrm>
          <a:prstGeom prst="rect">
            <a:avLst/>
          </a:prstGeom>
          <a:noFill/>
        </p:spPr>
        <p:txBody>
          <a:bodyPr wrap="square" rtlCol="0">
            <a:spAutoFit/>
          </a:bodyPr>
          <a:lstStyle/>
          <a:p>
            <a:r>
              <a:rPr kumimoji="1" lang="en-US" altLang="ja-CN" dirty="0"/>
              <a:t>Multi-head selection method</a:t>
            </a:r>
            <a:endParaRPr kumimoji="1" lang="ja-CN" altLang="en-US" dirty="0"/>
          </a:p>
        </p:txBody>
      </p:sp>
    </p:spTree>
    <p:extLst>
      <p:ext uri="{BB962C8B-B14F-4D97-AF65-F5344CB8AC3E}">
        <p14:creationId xmlns:p14="http://schemas.microsoft.com/office/powerpoint/2010/main" val="18548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(1)</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8</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95465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a:ea typeface="MS Gothic"/>
                <a:cs typeface="Calibri"/>
              </a:rPr>
              <a:t>BERT</a:t>
            </a: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742950" lvl="1"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1200150" lvl="2"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dirty="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dirty="0"/>
          </a:p>
        </p:txBody>
      </p:sp>
    </p:spTree>
    <p:extLst>
      <p:ext uri="{BB962C8B-B14F-4D97-AF65-F5344CB8AC3E}">
        <p14:creationId xmlns:p14="http://schemas.microsoft.com/office/powerpoint/2010/main" val="1134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dirty="0">
                <a:solidFill>
                  <a:schemeClr val="tx1"/>
                </a:solidFill>
                <a:latin typeface="+mn-lt"/>
                <a:ea typeface="MS PGothic" panose="020B0600070205080204" pitchFamily="34" charset="-128"/>
              </a:rPr>
              <a:t>Pretrained language model (2)</a:t>
            </a:r>
            <a:endParaRPr kumimoji="1" lang="ja-CN" altLang="en-US" sz="4000" b="1" dirty="0">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606048" y="5693767"/>
            <a:ext cx="9111202" cy="646331"/>
          </a:xfrm>
          <a:prstGeom prst="rect">
            <a:avLst/>
          </a:prstGeom>
          <a:noFill/>
        </p:spPr>
        <p:txBody>
          <a:bodyPr wrap="square" rtlCol="0">
            <a:spAutoFit/>
          </a:bodyPr>
          <a:lstStyle/>
          <a:p>
            <a:r>
              <a:rPr lang="en" altLang="ja-CN" sz="1200" dirty="0"/>
              <a:t>[</a:t>
            </a:r>
            <a:r>
              <a:rPr lang="en-US" altLang="zh-CN" sz="1200" dirty="0"/>
              <a:t>3</a:t>
            </a:r>
            <a:r>
              <a:rPr lang="en" altLang="ja-CN" sz="1200" dirty="0"/>
              <a:t>]</a:t>
            </a:r>
            <a:r>
              <a:rPr lang="en-US" altLang="ja-CN" sz="1200" dirty="0"/>
              <a:t>Hicham El </a:t>
            </a:r>
            <a:r>
              <a:rPr lang="en-US" altLang="ja-CN" sz="1200" dirty="0" err="1"/>
              <a:t>Boukkouri</a:t>
            </a:r>
            <a:r>
              <a:rPr lang="en-US" altLang="ja-CN" sz="1200" dirty="0"/>
              <a:t>, Olivier Ferret, Thomas Lavergne, Hiroshi </a:t>
            </a:r>
            <a:r>
              <a:rPr lang="en-US" altLang="ja-CN" sz="1200" dirty="0" err="1"/>
              <a:t>Noji</a:t>
            </a:r>
            <a:r>
              <a:rPr lang="en-US" altLang="ja-CN" sz="1200" dirty="0"/>
              <a:t>, Pierre </a:t>
            </a:r>
            <a:r>
              <a:rPr lang="en-US" altLang="ja-CN" sz="1200" dirty="0" err="1"/>
              <a:t>Zweigenbaum</a:t>
            </a:r>
            <a:r>
              <a:rPr lang="en-US" altLang="ja-CN" sz="1200" dirty="0"/>
              <a:t>, and </a:t>
            </a:r>
            <a:r>
              <a:rPr lang="en-US" altLang="ja-CN" sz="1200" dirty="0" err="1"/>
              <a:t>Jun’ichi</a:t>
            </a:r>
            <a:r>
              <a:rPr lang="en-US" altLang="ja-CN" sz="1200" dirty="0"/>
              <a:t> </a:t>
            </a:r>
            <a:r>
              <a:rPr lang="en-US" altLang="ja-CN" sz="1200" dirty="0" err="1"/>
              <a:t>Tsujii</a:t>
            </a:r>
            <a:r>
              <a:rPr lang="en-US" altLang="ja-CN" sz="1200" dirty="0"/>
              <a:t>. </a:t>
            </a:r>
            <a:r>
              <a:rPr lang="en-US" altLang="ja-CN" sz="1200" dirty="0" err="1"/>
              <a:t>CharacterBERT</a:t>
            </a:r>
            <a:r>
              <a:rPr lang="en-US" altLang="ja-CN" sz="1200" dirty="0"/>
              <a:t>: Reconciling </a:t>
            </a:r>
            <a:r>
              <a:rPr lang="en-US" altLang="ja-CN" sz="1200" dirty="0" err="1"/>
              <a:t>elmo</a:t>
            </a:r>
            <a:r>
              <a:rPr lang="en-US" altLang="ja-CN" sz="1200" dirty="0"/>
              <a:t> and </a:t>
            </a:r>
            <a:r>
              <a:rPr lang="en-US" altLang="ja-CN" sz="1200" dirty="0" err="1"/>
              <a:t>bert</a:t>
            </a:r>
            <a:r>
              <a:rPr lang="en-US" altLang="ja-CN" sz="1200" dirty="0"/>
              <a:t> for word-level open-vocabulary representations from characters. In International Conference on Computational Linguistics, pages 6903–6915, 2020. </a:t>
            </a:r>
            <a:endParaRPr lang="ja-CN" altLang="en-US" sz="1200" dirty="0"/>
          </a:p>
        </p:txBody>
      </p:sp>
      <p:sp>
        <p:nvSpPr>
          <p:cNvPr id="7" name="テキスト ボックス 6">
            <a:extLst>
              <a:ext uri="{FF2B5EF4-FFF2-40B4-BE49-F238E27FC236}">
                <a16:creationId xmlns:a16="http://schemas.microsoft.com/office/drawing/2014/main" id="{10F8300C-22C3-8D45-A6F1-3C828EC56649}"/>
              </a:ext>
            </a:extLst>
          </p:cNvPr>
          <p:cNvSpPr txBox="1"/>
          <p:nvPr/>
        </p:nvSpPr>
        <p:spPr>
          <a:xfrm>
            <a:off x="1097280" y="1886758"/>
            <a:ext cx="10128738" cy="304698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b="1" dirty="0" err="1">
                <a:ea typeface="MS Gothic"/>
                <a:cs typeface="Calibri"/>
              </a:rPr>
              <a:t>CharacterBERT</a:t>
            </a:r>
            <a:endParaRPr kumimoji="1" lang="en-US" altLang="ja-CN" sz="2400" b="1" dirty="0">
              <a:ea typeface="MS Gothic"/>
              <a:cs typeface="Calibri"/>
            </a:endParaRPr>
          </a:p>
          <a:p>
            <a:pPr marL="742950" lvl="1"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の</a:t>
            </a:r>
            <a:r>
              <a:rPr kumimoji="1" lang="en-US" altLang="ja-CN" sz="2400" dirty="0" err="1">
                <a:ea typeface="MS Gothic"/>
                <a:cs typeface="Calibri"/>
              </a:rPr>
              <a:t>w</a:t>
            </a:r>
            <a:r>
              <a:rPr kumimoji="1" lang="en-US" altLang="zh-CN" sz="2400" dirty="0" err="1">
                <a:ea typeface="MS Gothic"/>
                <a:cs typeface="Calibri"/>
              </a:rPr>
              <a:t>ordpiece</a:t>
            </a:r>
            <a:r>
              <a:rPr kumimoji="1" lang="zh-CN" altLang="en-US" sz="2400" dirty="0">
                <a:ea typeface="MS Gothic"/>
                <a:cs typeface="Calibri"/>
              </a:rPr>
              <a:t> </a:t>
            </a:r>
            <a:r>
              <a:rPr kumimoji="1" lang="en-US" altLang="zh-CN" sz="2400" dirty="0">
                <a:ea typeface="MS Gothic"/>
                <a:cs typeface="Calibri"/>
              </a:rPr>
              <a:t>system</a:t>
            </a:r>
            <a:r>
              <a:rPr kumimoji="1" lang="zh-CN" altLang="en-US" sz="2400" dirty="0">
                <a:ea typeface="MS Gothic"/>
                <a:cs typeface="Calibri"/>
              </a:rPr>
              <a:t>を</a:t>
            </a:r>
            <a:r>
              <a:rPr kumimoji="1" lang="en-US" altLang="zh-CN" sz="2400" dirty="0">
                <a:ea typeface="MS Gothic"/>
                <a:cs typeface="Calibri"/>
              </a:rPr>
              <a:t>Character-CNN</a:t>
            </a:r>
            <a:r>
              <a:rPr kumimoji="1" lang="zh-CN" altLang="en-US" sz="2400" dirty="0">
                <a:ea typeface="MS Gothic"/>
                <a:cs typeface="Calibri"/>
              </a:rPr>
              <a:t> </a:t>
            </a:r>
            <a:r>
              <a:rPr kumimoji="1" lang="en-US" altLang="zh-CN" sz="2400" dirty="0">
                <a:ea typeface="MS Gothic"/>
                <a:cs typeface="Calibri"/>
              </a:rPr>
              <a:t>module</a:t>
            </a:r>
            <a:r>
              <a:rPr kumimoji="1" lang="zh-CN" altLang="en-US" sz="2400" dirty="0">
                <a:ea typeface="MS Gothic"/>
                <a:cs typeface="Calibri"/>
              </a:rPr>
              <a:t>に変更する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a:ea typeface="MS Gothic"/>
                <a:cs typeface="Calibri"/>
              </a:rPr>
              <a:t>BERT</a:t>
            </a:r>
            <a:r>
              <a:rPr kumimoji="1" lang="zh-CN" altLang="en-US" sz="2400" dirty="0">
                <a:ea typeface="MS Gothic"/>
                <a:cs typeface="Calibri"/>
              </a:rPr>
              <a:t>は</a:t>
            </a:r>
            <a:r>
              <a:rPr kumimoji="1" lang="en-US" altLang="zh-CN" sz="2400" dirty="0" err="1">
                <a:ea typeface="MS Gothic"/>
                <a:cs typeface="Calibri"/>
              </a:rPr>
              <a:t>subword</a:t>
            </a:r>
            <a:r>
              <a:rPr kumimoji="1" lang="zh-CN" altLang="en-US" sz="2400" dirty="0">
                <a:ea typeface="MS Gothic"/>
                <a:cs typeface="Calibri"/>
              </a:rPr>
              <a:t>に基づいて単語の分散表現を獲得する</a:t>
            </a:r>
            <a:endParaRPr kumimoji="1" lang="en-US" altLang="zh-CN" sz="2400" dirty="0">
              <a:ea typeface="MS Gothic"/>
              <a:cs typeface="Calibri"/>
            </a:endParaRPr>
          </a:p>
          <a:p>
            <a:pPr marL="1200150" lvl="2" indent="-285750">
              <a:buFont typeface="Arial" panose="020B0604020202020204" pitchFamily="34" charset="0"/>
              <a:buChar char="•"/>
            </a:pPr>
            <a:r>
              <a:rPr kumimoji="1" lang="en-US" altLang="zh-CN" sz="2400" dirty="0" err="1">
                <a:ea typeface="MS Gothic"/>
                <a:cs typeface="Calibri"/>
              </a:rPr>
              <a:t>CharacterBERT</a:t>
            </a:r>
            <a:r>
              <a:rPr kumimoji="1" lang="zh-CN" altLang="en-US" sz="2400" dirty="0">
                <a:ea typeface="MS Gothic"/>
                <a:cs typeface="Calibri"/>
              </a:rPr>
              <a:t>は</a:t>
            </a:r>
            <a:r>
              <a:rPr kumimoji="1" lang="en-US" altLang="zh-CN" sz="2400" dirty="0">
                <a:ea typeface="MS Gothic"/>
                <a:cs typeface="Calibri"/>
              </a:rPr>
              <a:t>character</a:t>
            </a:r>
            <a:r>
              <a:rPr kumimoji="1" lang="zh-CN" altLang="en-US" sz="2400" dirty="0">
                <a:ea typeface="MS Gothic"/>
                <a:cs typeface="Calibri"/>
              </a:rPr>
              <a:t>に基づいて単語の分散表現を獲得する</a:t>
            </a:r>
            <a:endParaRPr kumimoji="1" lang="en-US" altLang="ja-CN" sz="2400" dirty="0">
              <a:ea typeface="MS Gothic"/>
              <a:cs typeface="Calibri"/>
            </a:endParaRPr>
          </a:p>
          <a:p>
            <a:pPr lvl="1"/>
            <a:endParaRPr kumimoji="1" lang="en-US" altLang="ja-CN" sz="2400" dirty="0">
              <a:ea typeface="MS Gothic"/>
              <a:cs typeface="Calibri"/>
            </a:endParaRPr>
          </a:p>
          <a:p>
            <a:pPr marL="285750" indent="-285750">
              <a:buFont typeface="Arial" panose="020B0604020202020204" pitchFamily="34" charset="0"/>
              <a:buChar char="•"/>
            </a:pPr>
            <a:r>
              <a:rPr kumimoji="1" lang="en-US" altLang="ja-CN" sz="2400" b="1" dirty="0">
                <a:ea typeface="MS Gothic"/>
                <a:cs typeface="Calibri"/>
              </a:rPr>
              <a:t>BERT</a:t>
            </a:r>
            <a:r>
              <a:rPr kumimoji="1" lang="en-US" altLang="ja-CN" sz="2400" b="1" baseline="-25000" dirty="0">
                <a:ea typeface="MS Gothic"/>
                <a:cs typeface="Calibri"/>
              </a:rPr>
              <a:t>(medical)</a:t>
            </a:r>
            <a:r>
              <a:rPr kumimoji="1" lang="en-US" altLang="ja-CN" sz="2400" b="1" dirty="0">
                <a:ea typeface="MS Gothic"/>
                <a:cs typeface="Calibri"/>
              </a:rPr>
              <a:t>, </a:t>
            </a:r>
            <a:r>
              <a:rPr kumimoji="1" lang="en-US" altLang="ja-CN" sz="2400" b="1" dirty="0" err="1">
                <a:ea typeface="MS Gothic"/>
                <a:cs typeface="Calibri"/>
              </a:rPr>
              <a:t>CharacterBERT</a:t>
            </a:r>
            <a:r>
              <a:rPr kumimoji="1" lang="en-US" altLang="zh-CN" sz="2400" b="1" baseline="-25000" dirty="0">
                <a:ea typeface="MS Gothic"/>
                <a:cs typeface="Calibri"/>
              </a:rPr>
              <a:t>(medical)</a:t>
            </a:r>
          </a:p>
          <a:p>
            <a:pPr marL="742950" lvl="1"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cs typeface="Calibri"/>
              </a:rPr>
              <a:t>医学分野のデータを使用して</a:t>
            </a:r>
            <a:r>
              <a:rPr kumimoji="1" lang="en-US" altLang="ja-CN" sz="2400" b="1" dirty="0">
                <a:ea typeface="MS Gothic"/>
                <a:cs typeface="Calibri"/>
              </a:rPr>
              <a:t> BERT, </a:t>
            </a:r>
            <a:r>
              <a:rPr kumimoji="1" lang="en-US" altLang="ja-CN" sz="2400" b="1" dirty="0" err="1">
                <a:ea typeface="MS Gothic"/>
                <a:cs typeface="Calibri"/>
              </a:rPr>
              <a:t>CharacterBERT</a:t>
            </a:r>
            <a:r>
              <a:rPr kumimoji="1" lang="en-US" altLang="ja-CN" sz="2400" b="1" dirty="0">
                <a:ea typeface="MS Gothic"/>
                <a:cs typeface="Calibri"/>
              </a:rPr>
              <a:t> </a:t>
            </a:r>
            <a:r>
              <a:rPr kumimoji="1" lang="ja-CN" altLang="en-US" sz="2400" b="1" dirty="0">
                <a:ea typeface="MS Gothic"/>
                <a:cs typeface="Calibri"/>
              </a:rPr>
              <a:t>を</a:t>
            </a:r>
            <a:r>
              <a:rPr kumimoji="1" lang="ja-CN" altLang="en-US" sz="2400" dirty="0">
                <a:latin typeface="MS Gothic" panose="020B0609070205080204" pitchFamily="49" charset="-128"/>
                <a:ea typeface="MS Gothic" panose="020B0609070205080204" pitchFamily="49" charset="-128"/>
                <a:cs typeface="Calibri"/>
              </a:rPr>
              <a:t>再訓練する</a:t>
            </a:r>
            <a:endParaRPr kumimoji="1" lang="en-US" altLang="ja-CN" sz="2400" b="1" dirty="0">
              <a:ea typeface="MS Gothic"/>
              <a:cs typeface="Calibri"/>
            </a:endParaRPr>
          </a:p>
          <a:p>
            <a:pPr marL="285750" indent="-285750">
              <a:buFont typeface="Arial" panose="020B0604020202020204" pitchFamily="34" charset="0"/>
              <a:buChar char="•"/>
            </a:pPr>
            <a:endParaRPr kumimoji="1" lang="ja-CN" altLang="en-US" sz="2400" dirty="0">
              <a:ea typeface="MS Gothic"/>
              <a:cs typeface="Calibri"/>
            </a:endParaRPr>
          </a:p>
        </p:txBody>
      </p:sp>
    </p:spTree>
    <p:extLst>
      <p:ext uri="{BB962C8B-B14F-4D97-AF65-F5344CB8AC3E}">
        <p14:creationId xmlns:p14="http://schemas.microsoft.com/office/powerpoint/2010/main" val="28581683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13497</TotalTime>
  <Words>1910</Words>
  <Application>Microsoft Macintosh PowerPoint</Application>
  <PresentationFormat>ワイド画面</PresentationFormat>
  <Paragraphs>414</Paragraphs>
  <Slides>31</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MS Gothic</vt:lpstr>
      <vt:lpstr>MS PGothic</vt:lpstr>
      <vt:lpstr>MS PGothic</vt:lpstr>
      <vt:lpstr>Arial</vt:lpstr>
      <vt:lpstr>Calibri</vt:lpstr>
      <vt:lpstr>Calibri Light</vt:lpstr>
      <vt:lpstr>Wingdings</vt:lpstr>
      <vt:lpstr>Retrospect</vt:lpstr>
      <vt:lpstr> Joint Extraction of Clinical Entities and Relations Using Multi-head Selection Method</vt:lpstr>
      <vt:lpstr>研究背景</vt:lpstr>
      <vt:lpstr>エンティティ関係抽出</vt:lpstr>
      <vt:lpstr>エンティティ関係抽出方法</vt:lpstr>
      <vt:lpstr>医学エンティティ関係抽出</vt:lpstr>
      <vt:lpstr>研究目的</vt:lpstr>
      <vt:lpstr>提案手法</vt:lpstr>
      <vt:lpstr>Pretrained language model (1)</vt:lpstr>
      <vt:lpstr>Pretrained language model (2)</vt:lpstr>
      <vt:lpstr>実験データ</vt:lpstr>
      <vt:lpstr>n2c2実験</vt:lpstr>
      <vt:lpstr>n2c2実験結果</vt:lpstr>
      <vt:lpstr>i2b2実験</vt:lpstr>
      <vt:lpstr>i2b2実験結果</vt:lpstr>
      <vt:lpstr>複数の関係抽出の結果</vt:lpstr>
      <vt:lpstr>前回の振り返り</vt:lpstr>
      <vt:lpstr>進捗</vt:lpstr>
      <vt:lpstr>全体像(1)</vt:lpstr>
      <vt:lpstr>全体像(2)</vt:lpstr>
      <vt:lpstr>n2c2実験結果(1)</vt:lpstr>
      <vt:lpstr>考察</vt:lpstr>
      <vt:lpstr>今後の予定</vt:lpstr>
      <vt:lpstr>付録一</vt:lpstr>
      <vt:lpstr>医学的エンティティ関係（カテゴリ１〜3）</vt:lpstr>
      <vt:lpstr>医学的エンティティ関係（カテゴリ4〜5）</vt:lpstr>
      <vt:lpstr>医学的エンティティ関係（カテゴリ6〜8）</vt:lpstr>
      <vt:lpstr>付録二</vt:lpstr>
      <vt:lpstr>医学的エンティティ関係（カテゴリ1〜2）</vt:lpstr>
      <vt:lpstr>医学的エンティティ関係（カテゴリ3〜4）</vt:lpstr>
      <vt:lpstr>医学的エンティティ関係（カテゴリ5〜6）</vt:lpstr>
      <vt:lpstr>医学的エンティティ関係（カテゴリ7〜8）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afxt582453314@gmail.com</cp:lastModifiedBy>
  <cp:revision>1</cp:revision>
  <dcterms:created xsi:type="dcterms:W3CDTF">2020-10-03T08:05:31Z</dcterms:created>
  <dcterms:modified xsi:type="dcterms:W3CDTF">2021-12-07T04:47:29Z</dcterms:modified>
</cp:coreProperties>
</file>