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0"/>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98" r:id="rId19"/>
    <p:sldId id="389" r:id="rId20"/>
    <p:sldId id="392" r:id="rId21"/>
    <p:sldId id="396" r:id="rId22"/>
    <p:sldId id="397" r:id="rId23"/>
    <p:sldId id="395" r:id="rId24"/>
    <p:sldId id="387" r:id="rId25"/>
    <p:sldId id="381" r:id="rId26"/>
    <p:sldId id="393" r:id="rId27"/>
    <p:sldId id="394" r:id="rId28"/>
    <p:sldId id="385" r:id="rId29"/>
    <p:sldId id="391" r:id="rId30"/>
    <p:sldId id="280" r:id="rId31"/>
    <p:sldId id="270" r:id="rId32"/>
    <p:sldId id="278" r:id="rId33"/>
    <p:sldId id="279" r:id="rId34"/>
    <p:sldId id="312" r:id="rId35"/>
    <p:sldId id="313" r:id="rId36"/>
    <p:sldId id="315" r:id="rId37"/>
    <p:sldId id="314" r:id="rId38"/>
    <p:sldId id="31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3C24F-27F1-0448-9511-192B65F3A599}" v="47" dt="2022-01-13T03:41:37.7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762"/>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 ＦＡＮＧ Ｘｉｎｔａｏ" userId="f5a69607-3c73-4172-a63e-2f8eff800f7d" providerId="ADAL" clId="{8AC99D62-4D50-0943-B733-7F2D68E459FB}"/>
    <pc:docChg chg="modSld">
      <pc:chgData name=" ＦＡＮＧ Ｘｉｎｔａｏ" userId="f5a69607-3c73-4172-a63e-2f8eff800f7d" providerId="ADAL" clId="{8AC99D62-4D50-0943-B733-7F2D68E459FB}" dt="2021-11-25T06:43:41.355" v="5" actId="20577"/>
      <pc:docMkLst>
        <pc:docMk/>
      </pc:docMkLst>
      <pc:sldChg chg="modSp mod">
        <pc:chgData name=" ＦＡＮＧ Ｘｉｎｔａｏ" userId="f5a69607-3c73-4172-a63e-2f8eff800f7d" providerId="ADAL" clId="{8AC99D62-4D50-0943-B733-7F2D68E459FB}" dt="2021-11-25T06:43:41.355" v="5" actId="20577"/>
        <pc:sldMkLst>
          <pc:docMk/>
          <pc:sldMk cId="3527916796" sldId="256"/>
        </pc:sldMkLst>
        <pc:spChg chg="mod">
          <ac:chgData name=" ＦＡＮＧ Ｘｉｎｔａｏ" userId="f5a69607-3c73-4172-a63e-2f8eff800f7d" providerId="ADAL" clId="{8AC99D62-4D50-0943-B733-7F2D68E459FB}" dt="2021-11-25T06:43:41.355" v="5" actId="20577"/>
          <ac:spMkLst>
            <pc:docMk/>
            <pc:sldMk cId="3527916796" sldId="256"/>
            <ac:spMk id="8" creationId="{B013F1E0-8EFF-3D49-B889-08681EED31DD}"/>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 ＦＡＮＧ Ｘｉｎｔａｏ" userId="f5a69607-3c73-4172-a63e-2f8eff800f7d" providerId="ADAL" clId="{B5321553-EF3F-2E43-B75C-04FFFB2770D2}"/>
    <pc:docChg chg="undo custSel addSld modSld sldOrd">
      <pc:chgData name=" ＦＡＮＧ Ｘｉｎｔａｏ" userId="f5a69607-3c73-4172-a63e-2f8eff800f7d" providerId="ADAL" clId="{B5321553-EF3F-2E43-B75C-04FFFB2770D2}" dt="2022-01-01T05:56:26.529" v="1592" actId="1076"/>
      <pc:docMkLst>
        <pc:docMk/>
      </pc:docMkLst>
      <pc:sldChg chg="modSp mod">
        <pc:chgData name=" ＦＡＮＧ Ｘｉｎｔａｏ" userId="f5a69607-3c73-4172-a63e-2f8eff800f7d" providerId="ADAL" clId="{B5321553-EF3F-2E43-B75C-04FFFB2770D2}" dt="2021-12-14T03:27:23.895" v="14" actId="20577"/>
        <pc:sldMkLst>
          <pc:docMk/>
          <pc:sldMk cId="3527916796" sldId="256"/>
        </pc:sldMkLst>
        <pc:spChg chg="mod">
          <ac:chgData name=" ＦＡＮＧ Ｘｉｎｔａｏ" userId="f5a69607-3c73-4172-a63e-2f8eff800f7d" providerId="ADAL" clId="{B5321553-EF3F-2E43-B75C-04FFFB2770D2}" dt="2021-12-14T03:27:23.895" v="14" actId="20577"/>
          <ac:spMkLst>
            <pc:docMk/>
            <pc:sldMk cId="3527916796" sldId="256"/>
            <ac:spMk id="8" creationId="{B013F1E0-8EFF-3D49-B889-08681EED31DD}"/>
          </ac:spMkLst>
        </pc:spChg>
      </pc:sldChg>
      <pc:sldChg chg="modSp mod">
        <pc:chgData name=" ＦＡＮＧ Ｘｉｎｔａｏ" userId="f5a69607-3c73-4172-a63e-2f8eff800f7d" providerId="ADAL" clId="{B5321553-EF3F-2E43-B75C-04FFFB2770D2}" dt="2021-12-23T02:43:06.526" v="1502" actId="20577"/>
        <pc:sldMkLst>
          <pc:docMk/>
          <pc:sldMk cId="3286293779" sldId="368"/>
        </pc:sldMkLst>
        <pc:spChg chg="mod">
          <ac:chgData name=" ＦＡＮＧ Ｘｉｎｔａｏ" userId="f5a69607-3c73-4172-a63e-2f8eff800f7d" providerId="ADAL" clId="{B5321553-EF3F-2E43-B75C-04FFFB2770D2}" dt="2021-12-23T02:43:06.526" v="1502" actId="20577"/>
          <ac:spMkLst>
            <pc:docMk/>
            <pc:sldMk cId="3286293779" sldId="368"/>
            <ac:spMk id="4" creationId="{3C8F1BE0-FCA2-8C47-A9C4-BA3AA37FA064}"/>
          </ac:spMkLst>
        </pc:spChg>
      </pc:sldChg>
      <pc:sldChg chg="modSp mod ord">
        <pc:chgData name=" ＦＡＮＧ Ｘｉｎｔａｏ" userId="f5a69607-3c73-4172-a63e-2f8eff800f7d" providerId="ADAL" clId="{B5321553-EF3F-2E43-B75C-04FFFB2770D2}" dt="2021-12-23T05:24:03.982" v="1578" actId="20577"/>
        <pc:sldMkLst>
          <pc:docMk/>
          <pc:sldMk cId="605828670" sldId="369"/>
        </pc:sldMkLst>
        <pc:spChg chg="mod">
          <ac:chgData name=" ＦＡＮＧ Ｘｉｎｔａｏ" userId="f5a69607-3c73-4172-a63e-2f8eff800f7d" providerId="ADAL" clId="{B5321553-EF3F-2E43-B75C-04FFFB2770D2}" dt="2021-12-23T05:24:03.982" v="1578" actId="20577"/>
          <ac:spMkLst>
            <pc:docMk/>
            <pc:sldMk cId="605828670" sldId="369"/>
            <ac:spMk id="4" creationId="{3C8F1BE0-FCA2-8C47-A9C4-BA3AA37FA064}"/>
          </ac:spMkLst>
        </pc:spChg>
      </pc:sldChg>
      <pc:sldChg chg="modSp mod ord">
        <pc:chgData name=" ＦＡＮＧ Ｘｉｎｔａｏ" userId="f5a69607-3c73-4172-a63e-2f8eff800f7d" providerId="ADAL" clId="{B5321553-EF3F-2E43-B75C-04FFFB2770D2}" dt="2022-01-01T05:56:19.339" v="1591" actId="732"/>
        <pc:sldMkLst>
          <pc:docMk/>
          <pc:sldMk cId="1331062704" sldId="381"/>
        </pc:sldMkLst>
        <pc:picChg chg="mod modCrop">
          <ac:chgData name=" ＦＡＮＧ Ｘｉｎｔａｏ" userId="f5a69607-3c73-4172-a63e-2f8eff800f7d" providerId="ADAL" clId="{B5321553-EF3F-2E43-B75C-04FFFB2770D2}" dt="2022-01-01T05:56:19.339" v="1591" actId="732"/>
          <ac:picMkLst>
            <pc:docMk/>
            <pc:sldMk cId="1331062704" sldId="381"/>
            <ac:picMk id="5" creationId="{FC8FD0FE-FF21-C444-B756-9501598F9868}"/>
          </ac:picMkLst>
        </pc:picChg>
      </pc:sldChg>
      <pc:sldChg chg="modSp mod">
        <pc:chgData name=" ＦＡＮＧ Ｘｉｎｔａｏ" userId="f5a69607-3c73-4172-a63e-2f8eff800f7d" providerId="ADAL" clId="{B5321553-EF3F-2E43-B75C-04FFFB2770D2}" dt="2021-12-17T09:41:25.628" v="1481" actId="20577"/>
        <pc:sldMkLst>
          <pc:docMk/>
          <pc:sldMk cId="45952141" sldId="385"/>
        </pc:sldMkLst>
        <pc:spChg chg="mod">
          <ac:chgData name=" ＦＡＮＧ Ｘｉｎｔａｏ" userId="f5a69607-3c73-4172-a63e-2f8eff800f7d" providerId="ADAL" clId="{B5321553-EF3F-2E43-B75C-04FFFB2770D2}" dt="2021-12-17T09:41:25.628" v="1481" actId="20577"/>
          <ac:spMkLst>
            <pc:docMk/>
            <pc:sldMk cId="45952141" sldId="385"/>
            <ac:spMk id="4" creationId="{3C8F1BE0-FCA2-8C47-A9C4-BA3AA37FA064}"/>
          </ac:spMkLst>
        </pc:spChg>
      </pc:sldChg>
      <pc:sldChg chg="modSp mod ord">
        <pc:chgData name=" ＦＡＮＧ Ｘｉｎｔａｏ" userId="f5a69607-3c73-4172-a63e-2f8eff800f7d" providerId="ADAL" clId="{B5321553-EF3F-2E43-B75C-04FFFB2770D2}" dt="2022-01-01T05:56:26.529" v="1592" actId="1076"/>
        <pc:sldMkLst>
          <pc:docMk/>
          <pc:sldMk cId="1901882645" sldId="387"/>
        </pc:sldMkLst>
        <pc:picChg chg="mod modCrop">
          <ac:chgData name=" ＦＡＮＧ Ｘｉｎｔａｏ" userId="f5a69607-3c73-4172-a63e-2f8eff800f7d" providerId="ADAL" clId="{B5321553-EF3F-2E43-B75C-04FFFB2770D2}" dt="2022-01-01T05:56:26.529" v="1592" actId="1076"/>
          <ac:picMkLst>
            <pc:docMk/>
            <pc:sldMk cId="1901882645" sldId="387"/>
            <ac:picMk id="5" creationId="{3BFC5A30-9D2D-B443-803A-4E7EE5ECF461}"/>
          </ac:picMkLst>
        </pc:picChg>
      </pc:sldChg>
      <pc:sldChg chg="modSp mod">
        <pc:chgData name=" ＦＡＮＧ Ｘｉｎｔａｏ" userId="f5a69607-3c73-4172-a63e-2f8eff800f7d" providerId="ADAL" clId="{B5321553-EF3F-2E43-B75C-04FFFB2770D2}" dt="2021-12-23T08:31:16.760" v="1582" actId="20577"/>
        <pc:sldMkLst>
          <pc:docMk/>
          <pc:sldMk cId="1243143876" sldId="389"/>
        </pc:sldMkLst>
        <pc:spChg chg="mod">
          <ac:chgData name=" ＦＡＮＧ Ｘｉｎｔａｏ" userId="f5a69607-3c73-4172-a63e-2f8eff800f7d" providerId="ADAL" clId="{B5321553-EF3F-2E43-B75C-04FFFB2770D2}" dt="2021-12-14T05:15:36.783" v="433" actId="20577"/>
          <ac:spMkLst>
            <pc:docMk/>
            <pc:sldMk cId="1243143876" sldId="389"/>
            <ac:spMk id="2" creationId="{E2B7CAD7-184F-9148-B9B0-45037D6301D8}"/>
          </ac:spMkLst>
        </pc:spChg>
        <pc:graphicFrameChg chg="modGraphic">
          <ac:chgData name=" ＦＡＮＧ Ｘｉｎｔａｏ" userId="f5a69607-3c73-4172-a63e-2f8eff800f7d" providerId="ADAL" clId="{B5321553-EF3F-2E43-B75C-04FFFB2770D2}" dt="2021-12-23T08:31:16.760" v="1582" actId="20577"/>
          <ac:graphicFrameMkLst>
            <pc:docMk/>
            <pc:sldMk cId="1243143876" sldId="389"/>
            <ac:graphicFrameMk id="5" creationId="{4ACAEB98-F987-D14E-A05B-F886BD753C35}"/>
          </ac:graphicFrameMkLst>
        </pc:graphicFrameChg>
        <pc:graphicFrameChg chg="modGraphic">
          <ac:chgData name=" ＦＡＮＧ Ｘｉｎｔａｏ" userId="f5a69607-3c73-4172-a63e-2f8eff800f7d" providerId="ADAL" clId="{B5321553-EF3F-2E43-B75C-04FFFB2770D2}" dt="2021-12-23T02:45:28.412" v="1518" actId="20577"/>
          <ac:graphicFrameMkLst>
            <pc:docMk/>
            <pc:sldMk cId="1243143876" sldId="389"/>
            <ac:graphicFrameMk id="7" creationId="{BC435127-E38C-2B49-AC42-BDACDBAD73AB}"/>
          </ac:graphicFrameMkLst>
        </pc:graphicFrameChg>
      </pc:sldChg>
      <pc:sldChg chg="modSp mod">
        <pc:chgData name=" ＦＡＮＧ Ｘｉｎｔａｏ" userId="f5a69607-3c73-4172-a63e-2f8eff800f7d" providerId="ADAL" clId="{B5321553-EF3F-2E43-B75C-04FFFB2770D2}" dt="2021-12-17T09:41:55.243" v="1492" actId="20577"/>
        <pc:sldMkLst>
          <pc:docMk/>
          <pc:sldMk cId="1885872499" sldId="391"/>
        </pc:sldMkLst>
        <pc:spChg chg="mod">
          <ac:chgData name=" ＦＡＮＧ Ｘｉｎｔａｏ" userId="f5a69607-3c73-4172-a63e-2f8eff800f7d" providerId="ADAL" clId="{B5321553-EF3F-2E43-B75C-04FFFB2770D2}" dt="2021-12-17T09:41:55.243" v="1492" actId="20577"/>
          <ac:spMkLst>
            <pc:docMk/>
            <pc:sldMk cId="1885872499" sldId="391"/>
            <ac:spMk id="4" creationId="{3C8F1BE0-FCA2-8C47-A9C4-BA3AA37FA064}"/>
          </ac:spMkLst>
        </pc:spChg>
      </pc:sldChg>
      <pc:sldChg chg="modSp add mod">
        <pc:chgData name=" ＦＡＮＧ Ｘｉｎｔａｏ" userId="f5a69607-3c73-4172-a63e-2f8eff800f7d" providerId="ADAL" clId="{B5321553-EF3F-2E43-B75C-04FFFB2770D2}" dt="2021-12-23T08:31:11.994" v="1580" actId="20577"/>
        <pc:sldMkLst>
          <pc:docMk/>
          <pc:sldMk cId="1165859680" sldId="392"/>
        </pc:sldMkLst>
        <pc:spChg chg="mod">
          <ac:chgData name=" ＦＡＮＧ Ｘｉｎｔａｏ" userId="f5a69607-3c73-4172-a63e-2f8eff800f7d" providerId="ADAL" clId="{B5321553-EF3F-2E43-B75C-04FFFB2770D2}" dt="2021-12-14T05:15:39.927" v="436" actId="20577"/>
          <ac:spMkLst>
            <pc:docMk/>
            <pc:sldMk cId="1165859680" sldId="392"/>
            <ac:spMk id="2" creationId="{E2B7CAD7-184F-9148-B9B0-45037D6301D8}"/>
          </ac:spMkLst>
        </pc:spChg>
        <pc:graphicFrameChg chg="modGraphic">
          <ac:chgData name=" ＦＡＮＧ Ｘｉｎｔａｏ" userId="f5a69607-3c73-4172-a63e-2f8eff800f7d" providerId="ADAL" clId="{B5321553-EF3F-2E43-B75C-04FFFB2770D2}" dt="2021-12-23T08:31:11.994" v="1580" actId="20577"/>
          <ac:graphicFrameMkLst>
            <pc:docMk/>
            <pc:sldMk cId="1165859680" sldId="392"/>
            <ac:graphicFrameMk id="5" creationId="{4ACAEB98-F987-D14E-A05B-F886BD753C35}"/>
          </ac:graphicFrameMkLst>
        </pc:graphicFrameChg>
        <pc:graphicFrameChg chg="mod modGraphic">
          <ac:chgData name=" ＦＡＮＧ Ｘｉｎｔａｏ" userId="f5a69607-3c73-4172-a63e-2f8eff800f7d" providerId="ADAL" clId="{B5321553-EF3F-2E43-B75C-04FFFB2770D2}" dt="2021-12-23T02:45:44.303" v="1527" actId="20577"/>
          <ac:graphicFrameMkLst>
            <pc:docMk/>
            <pc:sldMk cId="1165859680" sldId="392"/>
            <ac:graphicFrameMk id="7" creationId="{BC435127-E38C-2B49-AC42-BDACDBAD73AB}"/>
          </ac:graphicFrameMkLst>
        </pc:graphicFrame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 ＦＡＮＧ Ｘｉｎｔａｏ" userId="f5a69607-3c73-4172-a63e-2f8eff800f7d" providerId="ADAL" clId="{08D91EB7-0EF7-D148-8A3E-8A981671ED51}"/>
    <pc:docChg chg="undo custSel addSld delSld modSld">
      <pc:chgData name=" ＦＡＮＧ Ｘｉｎｔａｏ" userId="f5a69607-3c73-4172-a63e-2f8eff800f7d" providerId="ADAL" clId="{08D91EB7-0EF7-D148-8A3E-8A981671ED51}" dt="2021-11-09T04:41:46.946" v="1633" actId="20577"/>
      <pc:docMkLst>
        <pc:docMk/>
      </pc:docMkLst>
      <pc:sldChg chg="modSp mod">
        <pc:chgData name=" ＦＡＮＧ Ｘｉｎｔａｏ" userId="f5a69607-3c73-4172-a63e-2f8eff800f7d" providerId="ADAL" clId="{08D91EB7-0EF7-D148-8A3E-8A981671ED51}" dt="2021-11-05T05:09:10.862" v="16" actId="20577"/>
        <pc:sldMkLst>
          <pc:docMk/>
          <pc:sldMk cId="3527916796" sldId="256"/>
        </pc:sldMkLst>
        <pc:spChg chg="mod">
          <ac:chgData name=" ＦＡＮＧ Ｘｉｎｔａｏ" userId="f5a69607-3c73-4172-a63e-2f8eff800f7d" providerId="ADAL" clId="{08D91EB7-0EF7-D148-8A3E-8A981671ED51}" dt="2021-11-05T05:09:10.862" v="16" actId="20577"/>
          <ac:spMkLst>
            <pc:docMk/>
            <pc:sldMk cId="3527916796" sldId="256"/>
            <ac:spMk id="8" creationId="{B013F1E0-8EFF-3D49-B889-08681EED31DD}"/>
          </ac:spMkLst>
        </pc:spChg>
      </pc:sldChg>
      <pc:sldChg chg="del">
        <pc:chgData name=" ＦＡＮＧ Ｘｉｎｔａｏ" userId="f5a69607-3c73-4172-a63e-2f8eff800f7d" providerId="ADAL" clId="{08D91EB7-0EF7-D148-8A3E-8A981671ED51}" dt="2021-11-05T05:20:40.737" v="109" actId="2696"/>
        <pc:sldMkLst>
          <pc:docMk/>
          <pc:sldMk cId="2546845153" sldId="366"/>
        </pc:sldMkLst>
      </pc:sldChg>
      <pc:sldChg chg="modSp mod">
        <pc:chgData name=" ＦＡＮＧ Ｘｉｎｔａｏ" userId="f5a69607-3c73-4172-a63e-2f8eff800f7d" providerId="ADAL" clId="{08D91EB7-0EF7-D148-8A3E-8A981671ED51}" dt="2021-11-08T00:51:36.708" v="1542" actId="2711"/>
        <pc:sldMkLst>
          <pc:docMk/>
          <pc:sldMk cId="3286293779" sldId="368"/>
        </pc:sldMkLst>
        <pc:spChg chg="mod">
          <ac:chgData name=" ＦＡＮＧ Ｘｉｎｔａｏ" userId="f5a69607-3c73-4172-a63e-2f8eff800f7d" providerId="ADAL" clId="{08D91EB7-0EF7-D148-8A3E-8A981671ED51}" dt="2021-11-08T00:51:36.708" v="1542" actId="2711"/>
          <ac:spMkLst>
            <pc:docMk/>
            <pc:sldMk cId="3286293779" sldId="368"/>
            <ac:spMk id="4" creationId="{3C8F1BE0-FCA2-8C47-A9C4-BA3AA37FA064}"/>
          </ac:spMkLst>
        </pc:spChg>
      </pc:sldChg>
      <pc:sldChg chg="modSp mod">
        <pc:chgData name=" ＦＡＮＧ Ｘｉｎｔａｏ" userId="f5a69607-3c73-4172-a63e-2f8eff800f7d" providerId="ADAL" clId="{08D91EB7-0EF7-D148-8A3E-8A981671ED51}" dt="2021-11-06T01:47:05.729" v="555" actId="20577"/>
        <pc:sldMkLst>
          <pc:docMk/>
          <pc:sldMk cId="605828670" sldId="369"/>
        </pc:sldMkLst>
        <pc:spChg chg="mod">
          <ac:chgData name=" ＦＡＮＧ Ｘｉｎｔａｏ" userId="f5a69607-3c73-4172-a63e-2f8eff800f7d" providerId="ADAL" clId="{08D91EB7-0EF7-D148-8A3E-8A981671ED51}" dt="2021-11-06T01:47:05.729" v="555" actId="20577"/>
          <ac:spMkLst>
            <pc:docMk/>
            <pc:sldMk cId="605828670" sldId="369"/>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2787703025" sldId="373"/>
        </pc:sldMkLst>
      </pc:sldChg>
      <pc:sldChg chg="del">
        <pc:chgData name=" ＦＡＮＧ Ｘｉｎｔａｏ" userId="f5a69607-3c73-4172-a63e-2f8eff800f7d" providerId="ADAL" clId="{08D91EB7-0EF7-D148-8A3E-8A981671ED51}" dt="2021-11-05T05:20:40.737" v="109" actId="2696"/>
        <pc:sldMkLst>
          <pc:docMk/>
          <pc:sldMk cId="1063539414" sldId="374"/>
        </pc:sldMkLst>
      </pc:sldChg>
      <pc:sldChg chg="del">
        <pc:chgData name=" ＦＡＮＧ Ｘｉｎｔａｏ" userId="f5a69607-3c73-4172-a63e-2f8eff800f7d" providerId="ADAL" clId="{08D91EB7-0EF7-D148-8A3E-8A981671ED51}" dt="2021-11-05T05:20:40.737" v="109" actId="2696"/>
        <pc:sldMkLst>
          <pc:docMk/>
          <pc:sldMk cId="912473445" sldId="375"/>
        </pc:sldMkLst>
      </pc:sldChg>
      <pc:sldChg chg="del">
        <pc:chgData name=" ＦＡＮＧ Ｘｉｎｔａｏ" userId="f5a69607-3c73-4172-a63e-2f8eff800f7d" providerId="ADAL" clId="{08D91EB7-0EF7-D148-8A3E-8A981671ED51}" dt="2021-11-05T05:20:40.737" v="109" actId="2696"/>
        <pc:sldMkLst>
          <pc:docMk/>
          <pc:sldMk cId="411062991" sldId="376"/>
        </pc:sldMkLst>
      </pc:sldChg>
      <pc:sldChg chg="del">
        <pc:chgData name=" ＦＡＮＧ Ｘｉｎｔａｏ" userId="f5a69607-3c73-4172-a63e-2f8eff800f7d" providerId="ADAL" clId="{08D91EB7-0EF7-D148-8A3E-8A981671ED51}" dt="2021-11-05T05:20:40.737" v="109" actId="2696"/>
        <pc:sldMkLst>
          <pc:docMk/>
          <pc:sldMk cId="1581348527" sldId="377"/>
        </pc:sldMkLst>
      </pc:sldChg>
      <pc:sldChg chg="del">
        <pc:chgData name=" ＦＡＮＧ Ｘｉｎｔａｏ" userId="f5a69607-3c73-4172-a63e-2f8eff800f7d" providerId="ADAL" clId="{08D91EB7-0EF7-D148-8A3E-8A981671ED51}" dt="2021-11-05T05:20:40.737" v="109" actId="2696"/>
        <pc:sldMkLst>
          <pc:docMk/>
          <pc:sldMk cId="2079688669" sldId="378"/>
        </pc:sldMkLst>
      </pc:sldChg>
      <pc:sldChg chg="del">
        <pc:chgData name=" ＦＡＮＧ Ｘｉｎｔａｏ" userId="f5a69607-3c73-4172-a63e-2f8eff800f7d" providerId="ADAL" clId="{08D91EB7-0EF7-D148-8A3E-8A981671ED51}" dt="2021-11-05T05:20:40.737" v="109" actId="2696"/>
        <pc:sldMkLst>
          <pc:docMk/>
          <pc:sldMk cId="1142042680" sldId="379"/>
        </pc:sldMkLst>
      </pc:sldChg>
      <pc:sldChg chg="modSp mod">
        <pc:chgData name=" ＦＡＮＧ Ｘｉｎｔａｏ" userId="f5a69607-3c73-4172-a63e-2f8eff800f7d" providerId="ADAL" clId="{08D91EB7-0EF7-D148-8A3E-8A981671ED51}" dt="2021-11-09T04:40:41.570" v="1595" actId="14"/>
        <pc:sldMkLst>
          <pc:docMk/>
          <pc:sldMk cId="845956040" sldId="380"/>
        </pc:sldMkLst>
        <pc:spChg chg="mod">
          <ac:chgData name=" ＦＡＮＧ Ｘｉｎｔａｏ" userId="f5a69607-3c73-4172-a63e-2f8eff800f7d" providerId="ADAL" clId="{08D91EB7-0EF7-D148-8A3E-8A981671ED51}" dt="2021-11-09T04:40:37.316" v="1594" actId="20577"/>
          <ac:spMkLst>
            <pc:docMk/>
            <pc:sldMk cId="845956040" sldId="380"/>
            <ac:spMk id="2" creationId="{6CA51CBF-1CF7-2C4E-A052-82A87C20A5B8}"/>
          </ac:spMkLst>
        </pc:spChg>
        <pc:spChg chg="mod">
          <ac:chgData name=" ＦＡＮＧ Ｘｉｎｔａｏ" userId="f5a69607-3c73-4172-a63e-2f8eff800f7d" providerId="ADAL" clId="{08D91EB7-0EF7-D148-8A3E-8A981671ED51}" dt="2021-11-09T04:40:41.570" v="1595" actId="14"/>
          <ac:spMkLst>
            <pc:docMk/>
            <pc:sldMk cId="845956040" sldId="380"/>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646901545" sldId="381"/>
        </pc:sldMkLst>
      </pc:sldChg>
      <pc:sldChg chg="addSp modSp add mod modAnim">
        <pc:chgData name=" ＦＡＮＧ Ｘｉｎｔａｏ" userId="f5a69607-3c73-4172-a63e-2f8eff800f7d" providerId="ADAL" clId="{08D91EB7-0EF7-D148-8A3E-8A981671ED51}" dt="2021-11-06T01:46:51.428" v="549" actId="5793"/>
        <pc:sldMkLst>
          <pc:docMk/>
          <pc:sldMk cId="1331062704" sldId="381"/>
        </pc:sldMkLst>
        <pc:spChg chg="mod">
          <ac:chgData name=" ＦＡＮＧ Ｘｉｎｔａｏ" userId="f5a69607-3c73-4172-a63e-2f8eff800f7d" providerId="ADAL" clId="{08D91EB7-0EF7-D148-8A3E-8A981671ED51}" dt="2021-11-05T05:32:16.680" v="221" actId="2711"/>
          <ac:spMkLst>
            <pc:docMk/>
            <pc:sldMk cId="1331062704" sldId="381"/>
            <ac:spMk id="2" creationId="{6CA51CBF-1CF7-2C4E-A052-82A87C20A5B8}"/>
          </ac:spMkLst>
        </pc:spChg>
        <pc:spChg chg="mod">
          <ac:chgData name=" ＦＡＮＧ Ｘｉｎｔａｏ" userId="f5a69607-3c73-4172-a63e-2f8eff800f7d" providerId="ADAL" clId="{08D91EB7-0EF7-D148-8A3E-8A981671ED51}" dt="2021-11-06T01:46:51.428" v="549" actId="5793"/>
          <ac:spMkLst>
            <pc:docMk/>
            <pc:sldMk cId="1331062704" sldId="381"/>
            <ac:spMk id="4" creationId="{3C8F1BE0-FCA2-8C47-A9C4-BA3AA37FA064}"/>
          </ac:spMkLst>
        </pc:spChg>
        <pc:spChg chg="add mod">
          <ac:chgData name=" ＦＡＮＧ Ｘｉｎｔａｏ" userId="f5a69607-3c73-4172-a63e-2f8eff800f7d" providerId="ADAL" clId="{08D91EB7-0EF7-D148-8A3E-8A981671ED51}" dt="2021-11-06T01:25:15.707" v="256" actId="14100"/>
          <ac:spMkLst>
            <pc:docMk/>
            <pc:sldMk cId="1331062704" sldId="381"/>
            <ac:spMk id="6" creationId="{CCDB3142-C6F2-D240-9C22-20873EC02A6D}"/>
          </ac:spMkLst>
        </pc:spChg>
        <pc:picChg chg="add mod">
          <ac:chgData name=" ＦＡＮＧ Ｘｉｎｔａｏ" userId="f5a69607-3c73-4172-a63e-2f8eff800f7d" providerId="ADAL" clId="{08D91EB7-0EF7-D148-8A3E-8A981671ED51}" dt="2021-11-05T05:36:25.112" v="243" actId="1076"/>
          <ac:picMkLst>
            <pc:docMk/>
            <pc:sldMk cId="1331062704" sldId="381"/>
            <ac:picMk id="5" creationId="{3E3C3228-F7D3-1840-B024-09461AD4F0A5}"/>
          </ac:picMkLst>
        </pc:picChg>
      </pc:sldChg>
      <pc:sldChg chg="addSp delSp modSp add mod delAnim modAnim">
        <pc:chgData name=" ＦＡＮＧ Ｘｉｎｔａｏ" userId="f5a69607-3c73-4172-a63e-2f8eff800f7d" providerId="ADAL" clId="{08D91EB7-0EF7-D148-8A3E-8A981671ED51}" dt="2021-11-06T01:53:29.611" v="829" actId="478"/>
        <pc:sldMkLst>
          <pc:docMk/>
          <pc:sldMk cId="1259668449" sldId="382"/>
        </pc:sldMkLst>
        <pc:spChg chg="mod">
          <ac:chgData name=" ＦＡＮＧ Ｘｉｎｔａｏ" userId="f5a69607-3c73-4172-a63e-2f8eff800f7d" providerId="ADAL" clId="{08D91EB7-0EF7-D148-8A3E-8A981671ED51}" dt="2021-11-05T05:32:25.883" v="224" actId="20577"/>
          <ac:spMkLst>
            <pc:docMk/>
            <pc:sldMk cId="1259668449" sldId="382"/>
            <ac:spMk id="2" creationId="{6CA51CBF-1CF7-2C4E-A052-82A87C20A5B8}"/>
          </ac:spMkLst>
        </pc:spChg>
        <pc:spChg chg="mod">
          <ac:chgData name=" ＦＡＮＧ Ｘｉｎｔａｏ" userId="f5a69607-3c73-4172-a63e-2f8eff800f7d" providerId="ADAL" clId="{08D91EB7-0EF7-D148-8A3E-8A981671ED51}" dt="2021-11-06T01:53:19.797" v="828" actId="20577"/>
          <ac:spMkLst>
            <pc:docMk/>
            <pc:sldMk cId="1259668449" sldId="382"/>
            <ac:spMk id="4" creationId="{3C8F1BE0-FCA2-8C47-A9C4-BA3AA37FA064}"/>
          </ac:spMkLst>
        </pc:spChg>
        <pc:spChg chg="add del mod">
          <ac:chgData name=" ＦＡＮＧ Ｘｉｎｔａｏ" userId="f5a69607-3c73-4172-a63e-2f8eff800f7d" providerId="ADAL" clId="{08D91EB7-0EF7-D148-8A3E-8A981671ED51}" dt="2021-11-06T01:53:29.611" v="829" actId="478"/>
          <ac:spMkLst>
            <pc:docMk/>
            <pc:sldMk cId="1259668449" sldId="382"/>
            <ac:spMk id="6" creationId="{760BCD05-EE79-934D-8C1C-57EC6171D02B}"/>
          </ac:spMkLst>
        </pc:spChg>
        <pc:spChg chg="add del mod">
          <ac:chgData name=" ＦＡＮＧ Ｘｉｎｔａｏ" userId="f5a69607-3c73-4172-a63e-2f8eff800f7d" providerId="ADAL" clId="{08D91EB7-0EF7-D148-8A3E-8A981671ED51}" dt="2021-11-06T01:42:25.246" v="448" actId="478"/>
          <ac:spMkLst>
            <pc:docMk/>
            <pc:sldMk cId="1259668449" sldId="382"/>
            <ac:spMk id="7" creationId="{FE715E65-768A-864D-A02F-2370FB4781E4}"/>
          </ac:spMkLst>
        </pc:spChg>
        <pc:picChg chg="add del mod">
          <ac:chgData name=" ＦＡＮＧ Ｘｉｎｔａｏ" userId="f5a69607-3c73-4172-a63e-2f8eff800f7d" providerId="ADAL" clId="{08D91EB7-0EF7-D148-8A3E-8A981671ED51}" dt="2021-11-06T01:41:55.373" v="442" actId="478"/>
          <ac:picMkLst>
            <pc:docMk/>
            <pc:sldMk cId="1259668449" sldId="382"/>
            <ac:picMk id="5" creationId="{A83DD2DC-1D0A-064C-9E73-19DDBFC519C8}"/>
          </ac:picMkLst>
        </pc:picChg>
      </pc:sldChg>
      <pc:sldChg chg="del">
        <pc:chgData name=" ＦＡＮＧ Ｘｉｎｔａｏ" userId="f5a69607-3c73-4172-a63e-2f8eff800f7d" providerId="ADAL" clId="{08D91EB7-0EF7-D148-8A3E-8A981671ED51}" dt="2021-11-05T05:20:40.737" v="109" actId="2696"/>
        <pc:sldMkLst>
          <pc:docMk/>
          <pc:sldMk cId="1349198562" sldId="382"/>
        </pc:sldMkLst>
      </pc:sldChg>
      <pc:sldChg chg="add del">
        <pc:chgData name=" ＦＡＮＧ Ｘｉｎｔａｏ" userId="f5a69607-3c73-4172-a63e-2f8eff800f7d" providerId="ADAL" clId="{08D91EB7-0EF7-D148-8A3E-8A981671ED51}" dt="2021-11-06T06:37:45.126" v="1284" actId="2696"/>
        <pc:sldMkLst>
          <pc:docMk/>
          <pc:sldMk cId="974557678" sldId="383"/>
        </pc:sldMkLst>
      </pc:sldChg>
      <pc:sldChg chg="addSp delSp modSp add mod">
        <pc:chgData name=" ＦＡＮＧ Ｘｉｎｔａｏ" userId="f5a69607-3c73-4172-a63e-2f8eff800f7d" providerId="ADAL" clId="{08D91EB7-0EF7-D148-8A3E-8A981671ED51}" dt="2021-11-06T06:38:40.269" v="1295" actId="1037"/>
        <pc:sldMkLst>
          <pc:docMk/>
          <pc:sldMk cId="194748925" sldId="384"/>
        </pc:sldMkLst>
        <pc:spChg chg="mod">
          <ac:chgData name=" ＦＡＮＧ Ｘｉｎｔａｏ" userId="f5a69607-3c73-4172-a63e-2f8eff800f7d" providerId="ADAL" clId="{08D91EB7-0EF7-D148-8A3E-8A981671ED51}" dt="2021-11-06T01:57:35.436" v="835" actId="20577"/>
          <ac:spMkLst>
            <pc:docMk/>
            <pc:sldMk cId="194748925" sldId="384"/>
            <ac:spMk id="2" creationId="{6CA51CBF-1CF7-2C4E-A052-82A87C20A5B8}"/>
          </ac:spMkLst>
        </pc:spChg>
        <pc:spChg chg="mod">
          <ac:chgData name=" ＦＡＮＧ Ｘｉｎｔａｏ" userId="f5a69607-3c73-4172-a63e-2f8eff800f7d" providerId="ADAL" clId="{08D91EB7-0EF7-D148-8A3E-8A981671ED51}" dt="2021-11-06T01:58:24.583" v="859" actId="20577"/>
          <ac:spMkLst>
            <pc:docMk/>
            <pc:sldMk cId="194748925" sldId="384"/>
            <ac:spMk id="4" creationId="{3C8F1BE0-FCA2-8C47-A9C4-BA3AA37FA064}"/>
          </ac:spMkLst>
        </pc:spChg>
        <pc:spChg chg="add mod">
          <ac:chgData name=" ＦＡＮＧ Ｘｉｎｔａｏ" userId="f5a69607-3c73-4172-a63e-2f8eff800f7d" providerId="ADAL" clId="{08D91EB7-0EF7-D148-8A3E-8A981671ED51}" dt="2021-11-06T06:38:29.428" v="1289" actId="1076"/>
          <ac:spMkLst>
            <pc:docMk/>
            <pc:sldMk cId="194748925" sldId="384"/>
            <ac:spMk id="5" creationId="{A80787A8-85BB-2C42-9079-7BE9486BB780}"/>
          </ac:spMkLst>
        </pc:spChg>
        <pc:spChg chg="add mod">
          <ac:chgData name=" ＦＡＮＧ Ｘｉｎｔａｏ" userId="f5a69607-3c73-4172-a63e-2f8eff800f7d" providerId="ADAL" clId="{08D91EB7-0EF7-D148-8A3E-8A981671ED51}" dt="2021-11-06T06:38:29.428" v="1289" actId="1076"/>
          <ac:spMkLst>
            <pc:docMk/>
            <pc:sldMk cId="194748925" sldId="384"/>
            <ac:spMk id="6" creationId="{E4F9EFA0-F1B5-7E4E-9FF1-D4960F45F555}"/>
          </ac:spMkLst>
        </pc:spChg>
        <pc:spChg chg="add mod">
          <ac:chgData name=" ＦＡＮＧ Ｘｉｎｔａｏ" userId="f5a69607-3c73-4172-a63e-2f8eff800f7d" providerId="ADAL" clId="{08D91EB7-0EF7-D148-8A3E-8A981671ED51}" dt="2021-11-06T06:38:40.269" v="1295" actId="1037"/>
          <ac:spMkLst>
            <pc:docMk/>
            <pc:sldMk cId="194748925" sldId="384"/>
            <ac:spMk id="7" creationId="{010BE505-C304-7741-9901-1821F41181C2}"/>
          </ac:spMkLst>
        </pc:spChg>
        <pc:spChg chg="add mod">
          <ac:chgData name=" ＦＡＮＧ Ｘｉｎｔａｏ" userId="f5a69607-3c73-4172-a63e-2f8eff800f7d" providerId="ADAL" clId="{08D91EB7-0EF7-D148-8A3E-8A981671ED51}" dt="2021-11-06T06:38:29.428" v="1289" actId="1076"/>
          <ac:spMkLst>
            <pc:docMk/>
            <pc:sldMk cId="194748925" sldId="384"/>
            <ac:spMk id="8" creationId="{52D8CC47-112B-F746-BA2A-1A2C3B2F089E}"/>
          </ac:spMkLst>
        </pc:spChg>
        <pc:spChg chg="add mod">
          <ac:chgData name=" ＦＡＮＧ Ｘｉｎｔａｏ" userId="f5a69607-3c73-4172-a63e-2f8eff800f7d" providerId="ADAL" clId="{08D91EB7-0EF7-D148-8A3E-8A981671ED51}" dt="2021-11-06T06:38:29.428" v="1289" actId="1076"/>
          <ac:spMkLst>
            <pc:docMk/>
            <pc:sldMk cId="194748925" sldId="384"/>
            <ac:spMk id="9" creationId="{A5A072AD-7535-1543-9361-5359BDA9E058}"/>
          </ac:spMkLst>
        </pc:spChg>
        <pc:spChg chg="add mod">
          <ac:chgData name=" ＦＡＮＧ Ｘｉｎｔａｏ" userId="f5a69607-3c73-4172-a63e-2f8eff800f7d" providerId="ADAL" clId="{08D91EB7-0EF7-D148-8A3E-8A981671ED51}" dt="2021-11-06T06:38:29.428" v="1289" actId="1076"/>
          <ac:spMkLst>
            <pc:docMk/>
            <pc:sldMk cId="194748925" sldId="384"/>
            <ac:spMk id="10" creationId="{25E3BCEA-BF91-7941-ADFE-2EA498E9EFEB}"/>
          </ac:spMkLst>
        </pc:spChg>
        <pc:spChg chg="add mod">
          <ac:chgData name=" ＦＡＮＧ Ｘｉｎｔａｏ" userId="f5a69607-3c73-4172-a63e-2f8eff800f7d" providerId="ADAL" clId="{08D91EB7-0EF7-D148-8A3E-8A981671ED51}" dt="2021-11-06T06:38:29.428" v="1289" actId="1076"/>
          <ac:spMkLst>
            <pc:docMk/>
            <pc:sldMk cId="194748925" sldId="384"/>
            <ac:spMk id="11" creationId="{EB2C4360-B92A-654B-8F27-0A16C265E9C5}"/>
          </ac:spMkLst>
        </pc:spChg>
        <pc:spChg chg="add del mod">
          <ac:chgData name=" ＦＡＮＧ Ｘｉｎｔａｏ" userId="f5a69607-3c73-4172-a63e-2f8eff800f7d" providerId="ADAL" clId="{08D91EB7-0EF7-D148-8A3E-8A981671ED51}" dt="2021-11-06T02:07:13.170" v="977" actId="478"/>
          <ac:spMkLst>
            <pc:docMk/>
            <pc:sldMk cId="194748925" sldId="384"/>
            <ac:spMk id="12" creationId="{E6E42174-5D2C-1C41-B126-0A88A23CA428}"/>
          </ac:spMkLst>
        </pc:spChg>
        <pc:spChg chg="add mod">
          <ac:chgData name=" ＦＡＮＧ Ｘｉｎｔａｏ" userId="f5a69607-3c73-4172-a63e-2f8eff800f7d" providerId="ADAL" clId="{08D91EB7-0EF7-D148-8A3E-8A981671ED51}" dt="2021-11-06T06:38:29.428" v="1289" actId="1076"/>
          <ac:spMkLst>
            <pc:docMk/>
            <pc:sldMk cId="194748925" sldId="384"/>
            <ac:spMk id="13" creationId="{3419A8D0-6444-D24B-B0E3-BB06D8151871}"/>
          </ac:spMkLst>
        </pc:spChg>
        <pc:spChg chg="add mod">
          <ac:chgData name=" ＦＡＮＧ Ｘｉｎｔａｏ" userId="f5a69607-3c73-4172-a63e-2f8eff800f7d" providerId="ADAL" clId="{08D91EB7-0EF7-D148-8A3E-8A981671ED51}" dt="2021-11-06T06:38:29.428" v="1289" actId="1076"/>
          <ac:spMkLst>
            <pc:docMk/>
            <pc:sldMk cId="194748925" sldId="384"/>
            <ac:spMk id="14" creationId="{2AEE5B82-3D96-1840-A614-E2DE2AC44FA0}"/>
          </ac:spMkLst>
        </pc:spChg>
        <pc:spChg chg="add del mod">
          <ac:chgData name=" ＦＡＮＧ Ｘｉｎｔａｏ" userId="f5a69607-3c73-4172-a63e-2f8eff800f7d" providerId="ADAL" clId="{08D91EB7-0EF7-D148-8A3E-8A981671ED51}" dt="2021-11-06T02:10:11.766" v="992" actId="478"/>
          <ac:spMkLst>
            <pc:docMk/>
            <pc:sldMk cId="194748925" sldId="384"/>
            <ac:spMk id="15" creationId="{25A480EC-FAA5-624B-825B-8DA7A1770E2D}"/>
          </ac:spMkLst>
        </pc:spChg>
        <pc:spChg chg="add del mod">
          <ac:chgData name=" ＦＡＮＧ Ｘｉｎｔａｏ" userId="f5a69607-3c73-4172-a63e-2f8eff800f7d" providerId="ADAL" clId="{08D91EB7-0EF7-D148-8A3E-8A981671ED51}" dt="2021-11-06T02:10:10.560" v="991" actId="478"/>
          <ac:spMkLst>
            <pc:docMk/>
            <pc:sldMk cId="194748925" sldId="384"/>
            <ac:spMk id="16" creationId="{80125662-EA9C-3B4A-968A-58EE0C7C26B4}"/>
          </ac:spMkLst>
        </pc:spChg>
        <pc:spChg chg="add mod">
          <ac:chgData name=" ＦＡＮＧ Ｘｉｎｔａｏ" userId="f5a69607-3c73-4172-a63e-2f8eff800f7d" providerId="ADAL" clId="{08D91EB7-0EF7-D148-8A3E-8A981671ED51}" dt="2021-11-06T06:38:15.104" v="1287" actId="1076"/>
          <ac:spMkLst>
            <pc:docMk/>
            <pc:sldMk cId="194748925" sldId="384"/>
            <ac:spMk id="17" creationId="{61880FAA-AA8C-774D-84D9-3A157C4C62B4}"/>
          </ac:spMkLst>
        </pc:spChg>
        <pc:spChg chg="add mod">
          <ac:chgData name=" ＦＡＮＧ Ｘｉｎｔａｏ" userId="f5a69607-3c73-4172-a63e-2f8eff800f7d" providerId="ADAL" clId="{08D91EB7-0EF7-D148-8A3E-8A981671ED51}" dt="2021-11-06T06:38:15.104" v="1287" actId="1076"/>
          <ac:spMkLst>
            <pc:docMk/>
            <pc:sldMk cId="194748925" sldId="384"/>
            <ac:spMk id="18" creationId="{A208CD72-7653-894E-9A8F-ACBE5854A5DF}"/>
          </ac:spMkLst>
        </pc:spChg>
        <pc:spChg chg="add mod">
          <ac:chgData name=" ＦＡＮＧ Ｘｉｎｔａｏ" userId="f5a69607-3c73-4172-a63e-2f8eff800f7d" providerId="ADAL" clId="{08D91EB7-0EF7-D148-8A3E-8A981671ED51}" dt="2021-11-06T06:38:19.597" v="1288" actId="1076"/>
          <ac:spMkLst>
            <pc:docMk/>
            <pc:sldMk cId="194748925" sldId="384"/>
            <ac:spMk id="19" creationId="{4DCEADAD-A5B0-CE4D-8210-91DEDC4C9A65}"/>
          </ac:spMkLst>
        </pc:spChg>
        <pc:spChg chg="add mod">
          <ac:chgData name=" ＦＡＮＧ Ｘｉｎｔａｏ" userId="f5a69607-3c73-4172-a63e-2f8eff800f7d" providerId="ADAL" clId="{08D91EB7-0EF7-D148-8A3E-8A981671ED51}" dt="2021-11-06T06:38:15.104" v="1287" actId="1076"/>
          <ac:spMkLst>
            <pc:docMk/>
            <pc:sldMk cId="194748925" sldId="384"/>
            <ac:spMk id="20" creationId="{D41123F6-3D54-AC43-81B4-8D9E172DE688}"/>
          </ac:spMkLst>
        </pc:spChg>
        <pc:spChg chg="add mod">
          <ac:chgData name=" ＦＡＮＧ Ｘｉｎｔａｏ" userId="f5a69607-3c73-4172-a63e-2f8eff800f7d" providerId="ADAL" clId="{08D91EB7-0EF7-D148-8A3E-8A981671ED51}" dt="2021-11-06T06:38:15.104" v="1287" actId="1076"/>
          <ac:spMkLst>
            <pc:docMk/>
            <pc:sldMk cId="194748925" sldId="384"/>
            <ac:spMk id="21" creationId="{B73C00E4-C2EF-6E4F-8806-0A6ADAAA1553}"/>
          </ac:spMkLst>
        </pc:spChg>
        <pc:spChg chg="add mod">
          <ac:chgData name=" ＦＡＮＧ Ｘｉｎｔａｏ" userId="f5a69607-3c73-4172-a63e-2f8eff800f7d" providerId="ADAL" clId="{08D91EB7-0EF7-D148-8A3E-8A981671ED51}" dt="2021-11-06T06:38:15.104" v="1287" actId="1076"/>
          <ac:spMkLst>
            <pc:docMk/>
            <pc:sldMk cId="194748925" sldId="384"/>
            <ac:spMk id="22" creationId="{05BC9EE0-3D7D-5D42-B41F-C6AFCBCB6263}"/>
          </ac:spMkLst>
        </pc:spChg>
        <pc:spChg chg="add mod">
          <ac:chgData name=" ＦＡＮＧ Ｘｉｎｔａｏ" userId="f5a69607-3c73-4172-a63e-2f8eff800f7d" providerId="ADAL" clId="{08D91EB7-0EF7-D148-8A3E-8A981671ED51}" dt="2021-11-06T06:38:15.104" v="1287" actId="1076"/>
          <ac:spMkLst>
            <pc:docMk/>
            <pc:sldMk cId="194748925" sldId="384"/>
            <ac:spMk id="23" creationId="{98701E98-98F3-014C-AC8A-C3B26851C912}"/>
          </ac:spMkLst>
        </pc:spChg>
        <pc:spChg chg="add del mod">
          <ac:chgData name=" ＦＡＮＧ Ｘｉｎｔａｏ" userId="f5a69607-3c73-4172-a63e-2f8eff800f7d" providerId="ADAL" clId="{08D91EB7-0EF7-D148-8A3E-8A981671ED51}" dt="2021-11-06T02:13:43.072" v="1157"/>
          <ac:spMkLst>
            <pc:docMk/>
            <pc:sldMk cId="194748925" sldId="384"/>
            <ac:spMk id="24" creationId="{7AC6BCA9-0D25-814A-BFE6-51A1E1C1C7F6}"/>
          </ac:spMkLst>
        </pc:spChg>
        <pc:spChg chg="add mod">
          <ac:chgData name=" ＦＡＮＧ Ｘｉｎｔａｏ" userId="f5a69607-3c73-4172-a63e-2f8eff800f7d" providerId="ADAL" clId="{08D91EB7-0EF7-D148-8A3E-8A981671ED51}" dt="2021-11-06T06:38:15.104" v="1287" actId="1076"/>
          <ac:spMkLst>
            <pc:docMk/>
            <pc:sldMk cId="194748925" sldId="384"/>
            <ac:spMk id="25" creationId="{40D5D411-D88A-694F-A570-BE1E47F24747}"/>
          </ac:spMkLst>
        </pc:spChg>
        <pc:spChg chg="add mod">
          <ac:chgData name=" ＦＡＮＧ Ｘｉｎｔａｏ" userId="f5a69607-3c73-4172-a63e-2f8eff800f7d" providerId="ADAL" clId="{08D91EB7-0EF7-D148-8A3E-8A981671ED51}" dt="2021-11-06T06:38:15.104" v="1287" actId="1076"/>
          <ac:spMkLst>
            <pc:docMk/>
            <pc:sldMk cId="194748925" sldId="384"/>
            <ac:spMk id="26" creationId="{9404CCAB-5AE5-3E43-9BD4-B7BDA12824EF}"/>
          </ac:spMkLst>
        </pc:spChg>
        <pc:spChg chg="add mod">
          <ac:chgData name=" ＦＡＮＧ Ｘｉｎｔａｏ" userId="f5a69607-3c73-4172-a63e-2f8eff800f7d" providerId="ADAL" clId="{08D91EB7-0EF7-D148-8A3E-8A981671ED51}" dt="2021-11-06T06:38:15.104" v="1287" actId="1076"/>
          <ac:spMkLst>
            <pc:docMk/>
            <pc:sldMk cId="194748925" sldId="384"/>
            <ac:spMk id="27" creationId="{247BDE58-AD7E-924E-9554-8E07A39D65F2}"/>
          </ac:spMkLst>
        </pc:spChg>
      </pc:sldChg>
      <pc:sldChg chg="modSp add mod">
        <pc:chgData name=" ＦＡＮＧ Ｘｉｎｔａｏ" userId="f5a69607-3c73-4172-a63e-2f8eff800f7d" providerId="ADAL" clId="{08D91EB7-0EF7-D148-8A3E-8A981671ED51}" dt="2021-11-09T04:41:46.946" v="1633" actId="20577"/>
        <pc:sldMkLst>
          <pc:docMk/>
          <pc:sldMk cId="45952141" sldId="385"/>
        </pc:sldMkLst>
        <pc:spChg chg="mod">
          <ac:chgData name=" ＦＡＮＧ Ｘｉｎｔａｏ" userId="f5a69607-3c73-4172-a63e-2f8eff800f7d" providerId="ADAL" clId="{08D91EB7-0EF7-D148-8A3E-8A981671ED51}" dt="2021-11-09T04:41:46.946" v="1633" actId="20577"/>
          <ac:spMkLst>
            <pc:docMk/>
            <pc:sldMk cId="45952141" sldId="385"/>
            <ac:spMk id="4" creationId="{3C8F1BE0-FCA2-8C47-A9C4-BA3AA37FA064}"/>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 ＦＡＮＧ Ｘｉｎｔａｏ" userId="f5a69607-3c73-4172-a63e-2f8eff800f7d" providerId="ADAL" clId="{AFD3C24F-27F1-0448-9511-192B65F3A599}"/>
    <pc:docChg chg="undo custSel addSld delSld modSld sldOrd">
      <pc:chgData name=" ＦＡＮＧ Ｘｉｎｔａｏ" userId="f5a69607-3c73-4172-a63e-2f8eff800f7d" providerId="ADAL" clId="{AFD3C24F-27F1-0448-9511-192B65F3A599}" dt="2022-01-13T05:49:38.623" v="1242" actId="20577"/>
      <pc:docMkLst>
        <pc:docMk/>
      </pc:docMkLst>
      <pc:sldChg chg="modSp mod">
        <pc:chgData name=" ＦＡＮＧ Ｘｉｎｔａｏ" userId="f5a69607-3c73-4172-a63e-2f8eff800f7d" providerId="ADAL" clId="{AFD3C24F-27F1-0448-9511-192B65F3A599}" dt="2022-01-13T05:49:38.623" v="1242" actId="20577"/>
        <pc:sldMkLst>
          <pc:docMk/>
          <pc:sldMk cId="3527916796" sldId="256"/>
        </pc:sldMkLst>
        <pc:spChg chg="mod">
          <ac:chgData name=" ＦＡＮＧ Ｘｉｎｔａｏ" userId="f5a69607-3c73-4172-a63e-2f8eff800f7d" providerId="ADAL" clId="{AFD3C24F-27F1-0448-9511-192B65F3A599}" dt="2022-01-13T05:49:38.623" v="1242" actId="20577"/>
          <ac:spMkLst>
            <pc:docMk/>
            <pc:sldMk cId="3527916796" sldId="256"/>
            <ac:spMk id="2" creationId="{C09F0BFF-3663-0E4B-A023-6B2E72947AE0}"/>
          </ac:spMkLst>
        </pc:spChg>
        <pc:spChg chg="mod">
          <ac:chgData name=" ＦＡＮＧ Ｘｉｎｔａｏ" userId="f5a69607-3c73-4172-a63e-2f8eff800f7d" providerId="ADAL" clId="{AFD3C24F-27F1-0448-9511-192B65F3A599}" dt="2022-01-10T05:58:50.198" v="25" actId="20577"/>
          <ac:spMkLst>
            <pc:docMk/>
            <pc:sldMk cId="3527916796" sldId="256"/>
            <ac:spMk id="8" creationId="{B013F1E0-8EFF-3D49-B889-08681EED31DD}"/>
          </ac:spMkLst>
        </pc:spChg>
      </pc:sldChg>
      <pc:sldChg chg="addSp modSp mod">
        <pc:chgData name=" ＦＡＮＧ Ｘｉｎｔａｏ" userId="f5a69607-3c73-4172-a63e-2f8eff800f7d" providerId="ADAL" clId="{AFD3C24F-27F1-0448-9511-192B65F3A599}" dt="2022-01-11T02:56:09.744" v="820" actId="20577"/>
        <pc:sldMkLst>
          <pc:docMk/>
          <pc:sldMk cId="1854875444" sldId="292"/>
        </pc:sldMkLst>
        <pc:spChg chg="mod">
          <ac:chgData name=" ＦＡＮＧ Ｘｉｎｔａｏ" userId="f5a69607-3c73-4172-a63e-2f8eff800f7d" providerId="ADAL" clId="{AFD3C24F-27F1-0448-9511-192B65F3A599}" dt="2022-01-11T02:56:09.744" v="820" actId="20577"/>
          <ac:spMkLst>
            <pc:docMk/>
            <pc:sldMk cId="1854875444" sldId="292"/>
            <ac:spMk id="3" creationId="{1EA9E5FF-7BBC-FF4A-B1E1-EA6150DFD3FC}"/>
          </ac:spMkLst>
        </pc:spChg>
        <pc:spChg chg="mod">
          <ac:chgData name=" ＦＡＮＧ Ｘｉｎｔａｏ" userId="f5a69607-3c73-4172-a63e-2f8eff800f7d" providerId="ADAL" clId="{AFD3C24F-27F1-0448-9511-192B65F3A599}" dt="2022-01-11T02:55:44.559" v="805" actId="113"/>
          <ac:spMkLst>
            <pc:docMk/>
            <pc:sldMk cId="1854875444" sldId="292"/>
            <ac:spMk id="4" creationId="{21DA51EC-7301-0541-B686-B3806207D666}"/>
          </ac:spMkLst>
        </pc:spChg>
        <pc:spChg chg="mod">
          <ac:chgData name=" ＦＡＮＧ Ｘｉｎｔａｏ" userId="f5a69607-3c73-4172-a63e-2f8eff800f7d" providerId="ADAL" clId="{AFD3C24F-27F1-0448-9511-192B65F3A599}" dt="2022-01-11T02:56:07.177" v="818" actId="20577"/>
          <ac:spMkLst>
            <pc:docMk/>
            <pc:sldMk cId="1854875444" sldId="292"/>
            <ac:spMk id="8" creationId="{92FC31B9-34AB-164C-9280-3956E4E848E4}"/>
          </ac:spMkLst>
        </pc:spChg>
        <pc:spChg chg="add mod">
          <ac:chgData name=" ＦＡＮＧ Ｘｉｎｔａｏ" userId="f5a69607-3c73-4172-a63e-2f8eff800f7d" providerId="ADAL" clId="{AFD3C24F-27F1-0448-9511-192B65F3A599}" dt="2022-01-11T02:56:03.744" v="816" actId="1076"/>
          <ac:spMkLst>
            <pc:docMk/>
            <pc:sldMk cId="1854875444" sldId="292"/>
            <ac:spMk id="10" creationId="{D94C70CE-3A83-704B-8D44-888A6D507CFF}"/>
          </ac:spMkLst>
        </pc:spChg>
      </pc:sldChg>
      <pc:sldChg chg="modSp mod">
        <pc:chgData name=" ＦＡＮＧ Ｘｉｎｔａｏ" userId="f5a69607-3c73-4172-a63e-2f8eff800f7d" providerId="ADAL" clId="{AFD3C24F-27F1-0448-9511-192B65F3A599}" dt="2022-01-11T02:56:20.149" v="824" actId="20577"/>
        <pc:sldMkLst>
          <pc:docMk/>
          <pc:sldMk cId="1134940727" sldId="298"/>
        </pc:sldMkLst>
        <pc:spChg chg="mod">
          <ac:chgData name=" ＦＡＮＧ Ｘｉｎｔａｏ" userId="f5a69607-3c73-4172-a63e-2f8eff800f7d" providerId="ADAL" clId="{AFD3C24F-27F1-0448-9511-192B65F3A599}" dt="2022-01-11T02:56:20.149" v="824" actId="20577"/>
          <ac:spMkLst>
            <pc:docMk/>
            <pc:sldMk cId="1134940727" sldId="298"/>
            <ac:spMk id="4" creationId="{FD3D7DB2-EAC8-0C40-ADD9-53382626B816}"/>
          </ac:spMkLst>
        </pc:spChg>
        <pc:spChg chg="mod">
          <ac:chgData name=" ＦＡＮＧ Ｘｉｎｔａｏ" userId="f5a69607-3c73-4172-a63e-2f8eff800f7d" providerId="ADAL" clId="{AFD3C24F-27F1-0448-9511-192B65F3A599}" dt="2022-01-11T02:56:16.319" v="822" actId="20577"/>
          <ac:spMkLst>
            <pc:docMk/>
            <pc:sldMk cId="1134940727" sldId="298"/>
            <ac:spMk id="5" creationId="{03785E71-BBE2-5A4D-9119-5CC04DC556F2}"/>
          </ac:spMkLst>
        </pc:spChg>
      </pc:sldChg>
      <pc:sldChg chg="modSp mod">
        <pc:chgData name=" ＦＡＮＧ Ｘｉｎｔａｏ" userId="f5a69607-3c73-4172-a63e-2f8eff800f7d" providerId="ADAL" clId="{AFD3C24F-27F1-0448-9511-192B65F3A599}" dt="2022-01-11T02:56:53.149" v="826" actId="20577"/>
        <pc:sldMkLst>
          <pc:docMk/>
          <pc:sldMk cId="2858168365" sldId="365"/>
        </pc:sldMkLst>
        <pc:spChg chg="mod">
          <ac:chgData name=" ＦＡＮＧ Ｘｉｎｔａｏ" userId="f5a69607-3c73-4172-a63e-2f8eff800f7d" providerId="ADAL" clId="{AFD3C24F-27F1-0448-9511-192B65F3A599}" dt="2022-01-11T02:56:53.149" v="826" actId="20577"/>
          <ac:spMkLst>
            <pc:docMk/>
            <pc:sldMk cId="2858168365" sldId="365"/>
            <ac:spMk id="5" creationId="{03785E71-BBE2-5A4D-9119-5CC04DC556F2}"/>
          </ac:spMkLst>
        </pc:spChg>
      </pc:sldChg>
      <pc:sldChg chg="modSp mod">
        <pc:chgData name=" ＦＡＮＧ Ｘｉｎｔａｏ" userId="f5a69607-3c73-4172-a63e-2f8eff800f7d" providerId="ADAL" clId="{AFD3C24F-27F1-0448-9511-192B65F3A599}" dt="2022-01-10T06:15:07.002" v="225" actId="20577"/>
        <pc:sldMkLst>
          <pc:docMk/>
          <pc:sldMk cId="3286293779" sldId="368"/>
        </pc:sldMkLst>
        <pc:spChg chg="mod">
          <ac:chgData name=" ＦＡＮＧ Ｘｉｎｔａｏ" userId="f5a69607-3c73-4172-a63e-2f8eff800f7d" providerId="ADAL" clId="{AFD3C24F-27F1-0448-9511-192B65F3A599}" dt="2022-01-10T06:15:07.002" v="225" actId="20577"/>
          <ac:spMkLst>
            <pc:docMk/>
            <pc:sldMk cId="3286293779" sldId="368"/>
            <ac:spMk id="4" creationId="{3C8F1BE0-FCA2-8C47-A9C4-BA3AA37FA064}"/>
          </ac:spMkLst>
        </pc:spChg>
      </pc:sldChg>
      <pc:sldChg chg="modSp mod">
        <pc:chgData name=" ＦＡＮＧ Ｘｉｎｔａｏ" userId="f5a69607-3c73-4172-a63e-2f8eff800f7d" providerId="ADAL" clId="{AFD3C24F-27F1-0448-9511-192B65F3A599}" dt="2022-01-12T08:38:09.614" v="969" actId="20577"/>
        <pc:sldMkLst>
          <pc:docMk/>
          <pc:sldMk cId="605828670" sldId="369"/>
        </pc:sldMkLst>
        <pc:spChg chg="mod">
          <ac:chgData name=" ＦＡＮＧ Ｘｉｎｔａｏ" userId="f5a69607-3c73-4172-a63e-2f8eff800f7d" providerId="ADAL" clId="{AFD3C24F-27F1-0448-9511-192B65F3A599}" dt="2022-01-12T08:38:09.614" v="969" actId="20577"/>
          <ac:spMkLst>
            <pc:docMk/>
            <pc:sldMk cId="605828670" sldId="369"/>
            <ac:spMk id="4" creationId="{3C8F1BE0-FCA2-8C47-A9C4-BA3AA37FA064}"/>
          </ac:spMkLst>
        </pc:spChg>
      </pc:sldChg>
      <pc:sldChg chg="addSp delSp modSp mod ord">
        <pc:chgData name=" ＦＡＮＧ Ｘｉｎｔａｏ" userId="f5a69607-3c73-4172-a63e-2f8eff800f7d" providerId="ADAL" clId="{AFD3C24F-27F1-0448-9511-192B65F3A599}" dt="2022-01-10T06:53:13.200" v="616" actId="1076"/>
        <pc:sldMkLst>
          <pc:docMk/>
          <pc:sldMk cId="1331062704" sldId="381"/>
        </pc:sldMkLst>
        <pc:spChg chg="mod">
          <ac:chgData name=" ＦＡＮＧ Ｘｉｎｔａｏ" userId="f5a69607-3c73-4172-a63e-2f8eff800f7d" providerId="ADAL" clId="{AFD3C24F-27F1-0448-9511-192B65F3A599}" dt="2022-01-10T06:51:42.036" v="563" actId="20577"/>
          <ac:spMkLst>
            <pc:docMk/>
            <pc:sldMk cId="1331062704" sldId="381"/>
            <ac:spMk id="2" creationId="{6CA51CBF-1CF7-2C4E-A052-82A87C20A5B8}"/>
          </ac:spMkLst>
        </pc:spChg>
        <pc:spChg chg="add del mod">
          <ac:chgData name=" ＦＡＮＧ Ｘｉｎｔａｏ" userId="f5a69607-3c73-4172-a63e-2f8eff800f7d" providerId="ADAL" clId="{AFD3C24F-27F1-0448-9511-192B65F3A599}" dt="2022-01-10T06:51:07.905" v="552" actId="21"/>
          <ac:spMkLst>
            <pc:docMk/>
            <pc:sldMk cId="1331062704" sldId="381"/>
            <ac:spMk id="7" creationId="{B51DE01A-DB3C-5948-8624-956E3523F78C}"/>
          </ac:spMkLst>
        </pc:spChg>
        <pc:spChg chg="add mod">
          <ac:chgData name=" ＦＡＮＧ Ｘｉｎｔａｏ" userId="f5a69607-3c73-4172-a63e-2f8eff800f7d" providerId="ADAL" clId="{AFD3C24F-27F1-0448-9511-192B65F3A599}" dt="2022-01-10T06:53:13.200" v="616" actId="1076"/>
          <ac:spMkLst>
            <pc:docMk/>
            <pc:sldMk cId="1331062704" sldId="381"/>
            <ac:spMk id="8" creationId="{D27F2534-3138-6342-A66F-E616442AE8C4}"/>
          </ac:spMkLst>
        </pc:spChg>
      </pc:sldChg>
      <pc:sldChg chg="modSp mod">
        <pc:chgData name=" ＦＡＮＧ Ｘｉｎｔａｏ" userId="f5a69607-3c73-4172-a63e-2f8eff800f7d" providerId="ADAL" clId="{AFD3C24F-27F1-0448-9511-192B65F3A599}" dt="2022-01-13T03:41:37.796" v="1241"/>
        <pc:sldMkLst>
          <pc:docMk/>
          <pc:sldMk cId="45952141" sldId="385"/>
        </pc:sldMkLst>
        <pc:spChg chg="mod">
          <ac:chgData name=" ＦＡＮＧ Ｘｉｎｔａｏ" userId="f5a69607-3c73-4172-a63e-2f8eff800f7d" providerId="ADAL" clId="{AFD3C24F-27F1-0448-9511-192B65F3A599}" dt="2022-01-10T07:07:02.758" v="638" actId="20577"/>
          <ac:spMkLst>
            <pc:docMk/>
            <pc:sldMk cId="45952141" sldId="385"/>
            <ac:spMk id="2" creationId="{6CA51CBF-1CF7-2C4E-A052-82A87C20A5B8}"/>
          </ac:spMkLst>
        </pc:spChg>
        <pc:spChg chg="mod">
          <ac:chgData name=" ＦＡＮＧ Ｘｉｎｔａｏ" userId="f5a69607-3c73-4172-a63e-2f8eff800f7d" providerId="ADAL" clId="{AFD3C24F-27F1-0448-9511-192B65F3A599}" dt="2022-01-13T03:41:37.796" v="1241"/>
          <ac:spMkLst>
            <pc:docMk/>
            <pc:sldMk cId="45952141" sldId="385"/>
            <ac:spMk id="4" creationId="{3C8F1BE0-FCA2-8C47-A9C4-BA3AA37FA064}"/>
          </ac:spMkLst>
        </pc:spChg>
      </pc:sldChg>
      <pc:sldChg chg="addSp modSp mod ord">
        <pc:chgData name=" ＦＡＮＧ Ｘｉｎｔａｏ" userId="f5a69607-3c73-4172-a63e-2f8eff800f7d" providerId="ADAL" clId="{AFD3C24F-27F1-0448-9511-192B65F3A599}" dt="2022-01-10T06:52:51.123" v="604" actId="1076"/>
        <pc:sldMkLst>
          <pc:docMk/>
          <pc:sldMk cId="1901882645" sldId="387"/>
        </pc:sldMkLst>
        <pc:spChg chg="mod">
          <ac:chgData name=" ＦＡＮＧ Ｘｉｎｔａｏ" userId="f5a69607-3c73-4172-a63e-2f8eff800f7d" providerId="ADAL" clId="{AFD3C24F-27F1-0448-9511-192B65F3A599}" dt="2022-01-10T06:51:35.870" v="561" actId="20577"/>
          <ac:spMkLst>
            <pc:docMk/>
            <pc:sldMk cId="1901882645" sldId="387"/>
            <ac:spMk id="2" creationId="{6CA51CBF-1CF7-2C4E-A052-82A87C20A5B8}"/>
          </ac:spMkLst>
        </pc:spChg>
        <pc:spChg chg="add mod">
          <ac:chgData name=" ＦＡＮＧ Ｘｉｎｔａｏ" userId="f5a69607-3c73-4172-a63e-2f8eff800f7d" providerId="ADAL" clId="{AFD3C24F-27F1-0448-9511-192B65F3A599}" dt="2022-01-10T06:52:51.123" v="604" actId="1076"/>
          <ac:spMkLst>
            <pc:docMk/>
            <pc:sldMk cId="1901882645" sldId="387"/>
            <ac:spMk id="4" creationId="{A7B39241-2FA7-6A40-AC2D-C0B9EB4EC9A7}"/>
          </ac:spMkLst>
        </pc:spChg>
        <pc:spChg chg="add mod">
          <ac:chgData name=" ＦＡＮＧ Ｘｉｎｔａｏ" userId="f5a69607-3c73-4172-a63e-2f8eff800f7d" providerId="ADAL" clId="{AFD3C24F-27F1-0448-9511-192B65F3A599}" dt="2022-01-10T06:51:13.121" v="554" actId="1076"/>
          <ac:spMkLst>
            <pc:docMk/>
            <pc:sldMk cId="1901882645" sldId="387"/>
            <ac:spMk id="6" creationId="{E06CB987-B46E-3C4A-A671-36E3A12FFC57}"/>
          </ac:spMkLst>
        </pc:spChg>
        <pc:spChg chg="mod">
          <ac:chgData name=" ＦＡＮＧ Ｘｉｎｔａｏ" userId="f5a69607-3c73-4172-a63e-2f8eff800f7d" providerId="ADAL" clId="{AFD3C24F-27F1-0448-9511-192B65F3A599}" dt="2022-01-10T06:52:02.563" v="566" actId="5793"/>
          <ac:spMkLst>
            <pc:docMk/>
            <pc:sldMk cId="1901882645" sldId="387"/>
            <ac:spMk id="7" creationId="{359CB14D-9D64-4440-88B2-5DFB3E3541D2}"/>
          </ac:spMkLst>
        </pc:spChg>
      </pc:sldChg>
      <pc:sldChg chg="addSp delSp modSp mod">
        <pc:chgData name=" ＦＡＮＧ Ｘｉｎｔａｏ" userId="f5a69607-3c73-4172-a63e-2f8eff800f7d" providerId="ADAL" clId="{AFD3C24F-27F1-0448-9511-192B65F3A599}" dt="2022-01-12T07:48:27.345" v="924" actId="1038"/>
        <pc:sldMkLst>
          <pc:docMk/>
          <pc:sldMk cId="1243143876" sldId="389"/>
        </pc:sldMkLst>
        <pc:spChg chg="add mod">
          <ac:chgData name=" ＦＡＮＧ Ｘｉｎｔａｏ" userId="f5a69607-3c73-4172-a63e-2f8eff800f7d" providerId="ADAL" clId="{AFD3C24F-27F1-0448-9511-192B65F3A599}" dt="2022-01-10T06:30:58.113" v="384" actId="1076"/>
          <ac:spMkLst>
            <pc:docMk/>
            <pc:sldMk cId="1243143876" sldId="389"/>
            <ac:spMk id="3" creationId="{958F015B-7877-4040-8791-255CB1DCB221}"/>
          </ac:spMkLst>
        </pc:spChg>
        <pc:spChg chg="add mod">
          <ac:chgData name=" ＦＡＮＧ Ｘｉｎｔａｏ" userId="f5a69607-3c73-4172-a63e-2f8eff800f7d" providerId="ADAL" clId="{AFD3C24F-27F1-0448-9511-192B65F3A599}" dt="2022-01-12T07:48:27.345" v="924" actId="1038"/>
          <ac:spMkLst>
            <pc:docMk/>
            <pc:sldMk cId="1243143876" sldId="389"/>
            <ac:spMk id="4" creationId="{B9BB1823-FFA0-194A-80E8-1102E4BCEAC2}"/>
          </ac:spMkLst>
        </pc:spChg>
        <pc:spChg chg="del">
          <ac:chgData name=" ＦＡＮＧ Ｘｉｎｔａｏ" userId="f5a69607-3c73-4172-a63e-2f8eff800f7d" providerId="ADAL" clId="{AFD3C24F-27F1-0448-9511-192B65F3A599}" dt="2022-01-10T06:26:59.150" v="287" actId="478"/>
          <ac:spMkLst>
            <pc:docMk/>
            <pc:sldMk cId="1243143876" sldId="389"/>
            <ac:spMk id="6" creationId="{0C8491A9-FE45-6C48-A17B-C0B72C61B6E8}"/>
          </ac:spMkLst>
        </pc:spChg>
        <pc:spChg chg="add mod">
          <ac:chgData name=" ＦＡＮＧ Ｘｉｎｔａｏ" userId="f5a69607-3c73-4172-a63e-2f8eff800f7d" providerId="ADAL" clId="{AFD3C24F-27F1-0448-9511-192B65F3A599}" dt="2022-01-10T06:31:02.360" v="386" actId="1076"/>
          <ac:spMkLst>
            <pc:docMk/>
            <pc:sldMk cId="1243143876" sldId="389"/>
            <ac:spMk id="11" creationId="{F3D2A57D-0576-714D-8CB9-9C6B4C97E1E1}"/>
          </ac:spMkLst>
        </pc:spChg>
        <pc:graphicFrameChg chg="del">
          <ac:chgData name=" ＦＡＮＧ Ｘｉｎｔａｏ" userId="f5a69607-3c73-4172-a63e-2f8eff800f7d" providerId="ADAL" clId="{AFD3C24F-27F1-0448-9511-192B65F3A599}" dt="2022-01-10T06:26:56.599" v="286" actId="478"/>
          <ac:graphicFrameMkLst>
            <pc:docMk/>
            <pc:sldMk cId="1243143876" sldId="389"/>
            <ac:graphicFrameMk id="5" creationId="{4ACAEB98-F987-D14E-A05B-F886BD753C35}"/>
          </ac:graphicFrameMkLst>
        </pc:graphicFrameChg>
        <pc:graphicFrameChg chg="mod">
          <ac:chgData name=" ＦＡＮＧ Ｘｉｎｔａｏ" userId="f5a69607-3c73-4172-a63e-2f8eff800f7d" providerId="ADAL" clId="{AFD3C24F-27F1-0448-9511-192B65F3A599}" dt="2022-01-10T06:31:00.037" v="385" actId="1076"/>
          <ac:graphicFrameMkLst>
            <pc:docMk/>
            <pc:sldMk cId="1243143876" sldId="389"/>
            <ac:graphicFrameMk id="7" creationId="{BC435127-E38C-2B49-AC42-BDACDBAD73AB}"/>
          </ac:graphicFrameMkLst>
        </pc:graphicFrameChg>
        <pc:graphicFrameChg chg="add del mod">
          <ac:chgData name=" ＦＡＮＧ Ｘｉｎｔａｏ" userId="f5a69607-3c73-4172-a63e-2f8eff800f7d" providerId="ADAL" clId="{AFD3C24F-27F1-0448-9511-192B65F3A599}" dt="2022-01-10T06:26:46.581" v="285" actId="478"/>
          <ac:graphicFrameMkLst>
            <pc:docMk/>
            <pc:sldMk cId="1243143876" sldId="389"/>
            <ac:graphicFrameMk id="8" creationId="{B1F2139D-7838-5249-B3A7-2033D7A1787C}"/>
          </ac:graphicFrameMkLst>
        </pc:graphicFrameChg>
        <pc:graphicFrameChg chg="add mod modGraphic">
          <ac:chgData name=" ＦＡＮＧ Ｘｉｎｔａｏ" userId="f5a69607-3c73-4172-a63e-2f8eff800f7d" providerId="ADAL" clId="{AFD3C24F-27F1-0448-9511-192B65F3A599}" dt="2022-01-11T02:57:39.861" v="828" actId="113"/>
          <ac:graphicFrameMkLst>
            <pc:docMk/>
            <pc:sldMk cId="1243143876" sldId="389"/>
            <ac:graphicFrameMk id="10" creationId="{F2954FEB-7792-8C4B-B9FD-690FCFB02449}"/>
          </ac:graphicFrameMkLst>
        </pc:graphicFrameChg>
      </pc:sldChg>
      <pc:sldChg chg="modSp mod">
        <pc:chgData name=" ＦＡＮＧ Ｘｉｎｔａｏ" userId="f5a69607-3c73-4172-a63e-2f8eff800f7d" providerId="ADAL" clId="{AFD3C24F-27F1-0448-9511-192B65F3A599}" dt="2022-01-10T07:01:05.891" v="620" actId="12"/>
        <pc:sldMkLst>
          <pc:docMk/>
          <pc:sldMk cId="1885872499" sldId="391"/>
        </pc:sldMkLst>
        <pc:spChg chg="mod">
          <ac:chgData name=" ＦＡＮＧ Ｘｉｎｔａｏ" userId="f5a69607-3c73-4172-a63e-2f8eff800f7d" providerId="ADAL" clId="{AFD3C24F-27F1-0448-9511-192B65F3A599}" dt="2022-01-10T07:01:05.891" v="620" actId="12"/>
          <ac:spMkLst>
            <pc:docMk/>
            <pc:sldMk cId="1885872499" sldId="391"/>
            <ac:spMk id="4" creationId="{3C8F1BE0-FCA2-8C47-A9C4-BA3AA37FA064}"/>
          </ac:spMkLst>
        </pc:spChg>
      </pc:sldChg>
      <pc:sldChg chg="addSp delSp modSp mod">
        <pc:chgData name=" ＦＡＮＧ Ｘｉｎｔａｏ" userId="f5a69607-3c73-4172-a63e-2f8eff800f7d" providerId="ADAL" clId="{AFD3C24F-27F1-0448-9511-192B65F3A599}" dt="2022-01-12T07:49:34.861" v="933" actId="478"/>
        <pc:sldMkLst>
          <pc:docMk/>
          <pc:sldMk cId="1165859680" sldId="392"/>
        </pc:sldMkLst>
        <pc:spChg chg="mod">
          <ac:chgData name=" ＦＡＮＧ Ｘｉｎｔａｏ" userId="f5a69607-3c73-4172-a63e-2f8eff800f7d" providerId="ADAL" clId="{AFD3C24F-27F1-0448-9511-192B65F3A599}" dt="2022-01-10T06:30:34.160" v="378" actId="255"/>
          <ac:spMkLst>
            <pc:docMk/>
            <pc:sldMk cId="1165859680" sldId="392"/>
            <ac:spMk id="6" creationId="{0C8491A9-FE45-6C48-A17B-C0B72C61B6E8}"/>
          </ac:spMkLst>
        </pc:spChg>
        <pc:spChg chg="add del mod">
          <ac:chgData name=" ＦＡＮＧ Ｘｉｎｔａｏ" userId="f5a69607-3c73-4172-a63e-2f8eff800f7d" providerId="ADAL" clId="{AFD3C24F-27F1-0448-9511-192B65F3A599}" dt="2022-01-12T07:49:34.861" v="933" actId="478"/>
          <ac:spMkLst>
            <pc:docMk/>
            <pc:sldMk cId="1165859680" sldId="392"/>
            <ac:spMk id="8" creationId="{1CE74F01-00D3-D14A-BA83-39C6148A0841}"/>
          </ac:spMkLst>
        </pc:spChg>
        <pc:spChg chg="add del mod">
          <ac:chgData name=" ＦＡＮＧ Ｘｉｎｔａｏ" userId="f5a69607-3c73-4172-a63e-2f8eff800f7d" providerId="ADAL" clId="{AFD3C24F-27F1-0448-9511-192B65F3A599}" dt="2022-01-10T06:30:20.767" v="375" actId="478"/>
          <ac:spMkLst>
            <pc:docMk/>
            <pc:sldMk cId="1165859680" sldId="392"/>
            <ac:spMk id="8" creationId="{5E806FDB-BC26-AC4F-85E8-4506E0ED5A0E}"/>
          </ac:spMkLst>
        </pc:spChg>
        <pc:spChg chg="add del mod">
          <ac:chgData name=" ＦＡＮＧ Ｘｉｎｔａｏ" userId="f5a69607-3c73-4172-a63e-2f8eff800f7d" providerId="ADAL" clId="{AFD3C24F-27F1-0448-9511-192B65F3A599}" dt="2022-01-10T06:30:16.506" v="373"/>
          <ac:spMkLst>
            <pc:docMk/>
            <pc:sldMk cId="1165859680" sldId="392"/>
            <ac:spMk id="10" creationId="{EA7162F9-72EC-1647-9EEC-B8DCDE120632}"/>
          </ac:spMkLst>
        </pc:spChg>
        <pc:spChg chg="add mod">
          <ac:chgData name=" ＦＡＮＧ Ｘｉｎｔａｏ" userId="f5a69607-3c73-4172-a63e-2f8eff800f7d" providerId="ADAL" clId="{AFD3C24F-27F1-0448-9511-192B65F3A599}" dt="2022-01-10T06:31:16.849" v="395" actId="1035"/>
          <ac:spMkLst>
            <pc:docMk/>
            <pc:sldMk cId="1165859680" sldId="392"/>
            <ac:spMk id="11" creationId="{08492E49-2752-4F47-920F-9B3FCA7A61DA}"/>
          </ac:spMkLst>
        </pc:spChg>
        <pc:graphicFrameChg chg="del">
          <ac:chgData name=" ＦＡＮＧ Ｘｉｎｔａｏ" userId="f5a69607-3c73-4172-a63e-2f8eff800f7d" providerId="ADAL" clId="{AFD3C24F-27F1-0448-9511-192B65F3A599}" dt="2022-01-10T06:30:08.612" v="369" actId="478"/>
          <ac:graphicFrameMkLst>
            <pc:docMk/>
            <pc:sldMk cId="1165859680" sldId="392"/>
            <ac:graphicFrameMk id="5" creationId="{4ACAEB98-F987-D14E-A05B-F886BD753C35}"/>
          </ac:graphicFrameMkLst>
        </pc:graphicFrameChg>
        <pc:graphicFrameChg chg="mod">
          <ac:chgData name=" ＦＡＮＧ Ｘｉｎｔａｏ" userId="f5a69607-3c73-4172-a63e-2f8eff800f7d" providerId="ADAL" clId="{AFD3C24F-27F1-0448-9511-192B65F3A599}" dt="2022-01-10T06:31:10.391" v="389" actId="1035"/>
          <ac:graphicFrameMkLst>
            <pc:docMk/>
            <pc:sldMk cId="1165859680" sldId="392"/>
            <ac:graphicFrameMk id="7" creationId="{BC435127-E38C-2B49-AC42-BDACDBAD73AB}"/>
          </ac:graphicFrameMkLst>
        </pc:graphicFrameChg>
        <pc:graphicFrameChg chg="add mod modGraphic">
          <ac:chgData name=" ＦＡＮＧ Ｘｉｎｔａｏ" userId="f5a69607-3c73-4172-a63e-2f8eff800f7d" providerId="ADAL" clId="{AFD3C24F-27F1-0448-9511-192B65F3A599}" dt="2022-01-12T07:44:42.910" v="890" actId="20577"/>
          <ac:graphicFrameMkLst>
            <pc:docMk/>
            <pc:sldMk cId="1165859680" sldId="392"/>
            <ac:graphicFrameMk id="12" creationId="{C0831C12-16BD-7A48-9E4A-32E5AB05A3B0}"/>
          </ac:graphicFrameMkLst>
        </pc:graphicFrameChg>
      </pc:sldChg>
      <pc:sldChg chg="modSp add mod ord">
        <pc:chgData name=" ＦＡＮＧ Ｘｉｎｔａｏ" userId="f5a69607-3c73-4172-a63e-2f8eff800f7d" providerId="ADAL" clId="{AFD3C24F-27F1-0448-9511-192B65F3A599}" dt="2022-01-13T03:10:41.409" v="1054" actId="20577"/>
        <pc:sldMkLst>
          <pc:docMk/>
          <pc:sldMk cId="3886208794" sldId="393"/>
        </pc:sldMkLst>
        <pc:graphicFrameChg chg="mod modGraphic">
          <ac:chgData name=" ＦＡＮＧ Ｘｉｎｔａｏ" userId="f5a69607-3c73-4172-a63e-2f8eff800f7d" providerId="ADAL" clId="{AFD3C24F-27F1-0448-9511-192B65F3A599}" dt="2022-01-13T03:10:41.409" v="1054" actId="20577"/>
          <ac:graphicFrameMkLst>
            <pc:docMk/>
            <pc:sldMk cId="3886208794" sldId="393"/>
            <ac:graphicFrameMk id="6" creationId="{36A3B942-A982-3D43-B6E0-BD82A5F50883}"/>
          </ac:graphicFrameMkLst>
        </pc:graphicFrameChg>
      </pc:sldChg>
      <pc:sldChg chg="modSp add mod">
        <pc:chgData name=" ＦＡＮＧ Ｘｉｎｔａｏ" userId="f5a69607-3c73-4172-a63e-2f8eff800f7d" providerId="ADAL" clId="{AFD3C24F-27F1-0448-9511-192B65F3A599}" dt="2022-01-13T03:11:04.199" v="1056"/>
        <pc:sldMkLst>
          <pc:docMk/>
          <pc:sldMk cId="1814816181" sldId="394"/>
        </pc:sldMkLst>
        <pc:graphicFrameChg chg="mod modGraphic">
          <ac:chgData name=" ＦＡＮＧ Ｘｉｎｔａｏ" userId="f5a69607-3c73-4172-a63e-2f8eff800f7d" providerId="ADAL" clId="{AFD3C24F-27F1-0448-9511-192B65F3A599}" dt="2022-01-13T03:11:04.199" v="1056"/>
          <ac:graphicFrameMkLst>
            <pc:docMk/>
            <pc:sldMk cId="1814816181" sldId="394"/>
            <ac:graphicFrameMk id="7" creationId="{BC435127-E38C-2B49-AC42-BDACDBAD73AB}"/>
          </ac:graphicFrameMkLst>
        </pc:graphicFrameChg>
      </pc:sldChg>
      <pc:sldChg chg="modSp add mod">
        <pc:chgData name=" ＦＡＮＧ Ｘｉｎｔａｏ" userId="f5a69607-3c73-4172-a63e-2f8eff800f7d" providerId="ADAL" clId="{AFD3C24F-27F1-0448-9511-192B65F3A599}" dt="2022-01-10T06:42:04.878" v="499" actId="2711"/>
        <pc:sldMkLst>
          <pc:docMk/>
          <pc:sldMk cId="1676665952" sldId="395"/>
        </pc:sldMkLst>
        <pc:spChg chg="mod">
          <ac:chgData name=" ＦＡＮＧ Ｘｉｎｔａｏ" userId="f5a69607-3c73-4172-a63e-2f8eff800f7d" providerId="ADAL" clId="{AFD3C24F-27F1-0448-9511-192B65F3A599}" dt="2022-01-10T06:42:04.878" v="499" actId="2711"/>
          <ac:spMkLst>
            <pc:docMk/>
            <pc:sldMk cId="1676665952" sldId="395"/>
            <ac:spMk id="2" creationId="{B98017F1-A404-4248-8654-8B41360FEE5C}"/>
          </ac:spMkLst>
        </pc:spChg>
      </pc:sldChg>
      <pc:sldChg chg="modSp add mod">
        <pc:chgData name=" ＦＡＮＧ Ｘｉｎｔａｏ" userId="f5a69607-3c73-4172-a63e-2f8eff800f7d" providerId="ADAL" clId="{AFD3C24F-27F1-0448-9511-192B65F3A599}" dt="2022-01-13T02:46:32.255" v="1051" actId="1076"/>
        <pc:sldMkLst>
          <pc:docMk/>
          <pc:sldMk cId="1167707757" sldId="396"/>
        </pc:sldMkLst>
        <pc:spChg chg="mod">
          <ac:chgData name=" ＦＡＮＧ Ｘｉｎｔａｏ" userId="f5a69607-3c73-4172-a63e-2f8eff800f7d" providerId="ADAL" clId="{AFD3C24F-27F1-0448-9511-192B65F3A599}" dt="2022-01-13T02:45:45.108" v="1044" actId="20577"/>
          <ac:spMkLst>
            <pc:docMk/>
            <pc:sldMk cId="1167707757" sldId="396"/>
            <ac:spMk id="4" creationId="{641B038D-EC1B-2344-B588-23BA2A8386AB}"/>
          </ac:spMkLst>
        </pc:spChg>
        <pc:spChg chg="mod">
          <ac:chgData name=" ＦＡＮＧ Ｘｉｎｔａｏ" userId="f5a69607-3c73-4172-a63e-2f8eff800f7d" providerId="ADAL" clId="{AFD3C24F-27F1-0448-9511-192B65F3A599}" dt="2022-01-13T02:46:25.623" v="1050" actId="1076"/>
          <ac:spMkLst>
            <pc:docMk/>
            <pc:sldMk cId="1167707757" sldId="396"/>
            <ac:spMk id="5" creationId="{4264A503-7D63-4547-BDCB-7DD0FF600FE1}"/>
          </ac:spMkLst>
        </pc:spChg>
        <pc:spChg chg="mod">
          <ac:chgData name=" ＦＡＮＧ Ｘｉｎｔａｏ" userId="f5a69607-3c73-4172-a63e-2f8eff800f7d" providerId="ADAL" clId="{AFD3C24F-27F1-0448-9511-192B65F3A599}" dt="2022-01-13T02:46:12.453" v="1046" actId="1076"/>
          <ac:spMkLst>
            <pc:docMk/>
            <pc:sldMk cId="1167707757" sldId="396"/>
            <ac:spMk id="6" creationId="{6AA830C0-F234-AF41-BAD3-29CA085043DC}"/>
          </ac:spMkLst>
        </pc:spChg>
        <pc:spChg chg="mod">
          <ac:chgData name=" ＦＡＮＧ Ｘｉｎｔａｏ" userId="f5a69607-3c73-4172-a63e-2f8eff800f7d" providerId="ADAL" clId="{AFD3C24F-27F1-0448-9511-192B65F3A599}" dt="2022-01-13T02:46:32.255" v="1051" actId="1076"/>
          <ac:spMkLst>
            <pc:docMk/>
            <pc:sldMk cId="1167707757" sldId="396"/>
            <ac:spMk id="22" creationId="{1B590A2C-F58C-9B4F-A5D4-61209A05B146}"/>
          </ac:spMkLst>
        </pc:spChg>
        <pc:spChg chg="mod">
          <ac:chgData name=" ＦＡＮＧ Ｘｉｎｔａｏ" userId="f5a69607-3c73-4172-a63e-2f8eff800f7d" providerId="ADAL" clId="{AFD3C24F-27F1-0448-9511-192B65F3A599}" dt="2022-01-13T02:46:06.982" v="1045" actId="1076"/>
          <ac:spMkLst>
            <pc:docMk/>
            <pc:sldMk cId="1167707757" sldId="396"/>
            <ac:spMk id="24" creationId="{27E2B359-3C4B-5749-A8EF-0B494E3A718A}"/>
          </ac:spMkLst>
        </pc:spChg>
        <pc:spChg chg="mod">
          <ac:chgData name=" ＦＡＮＧ Ｘｉｎｔａｏ" userId="f5a69607-3c73-4172-a63e-2f8eff800f7d" providerId="ADAL" clId="{AFD3C24F-27F1-0448-9511-192B65F3A599}" dt="2022-01-13T02:46:06.982" v="1045" actId="1076"/>
          <ac:spMkLst>
            <pc:docMk/>
            <pc:sldMk cId="1167707757" sldId="396"/>
            <ac:spMk id="25" creationId="{C1C7B979-9066-224E-B511-70067487CE82}"/>
          </ac:spMkLst>
        </pc:spChg>
        <pc:grpChg chg="mod">
          <ac:chgData name=" ＦＡＮＧ Ｘｉｎｔａｏ" userId="f5a69607-3c73-4172-a63e-2f8eff800f7d" providerId="ADAL" clId="{AFD3C24F-27F1-0448-9511-192B65F3A599}" dt="2022-01-13T02:46:06.982" v="1045" actId="1076"/>
          <ac:grpSpMkLst>
            <pc:docMk/>
            <pc:sldMk cId="1167707757" sldId="396"/>
            <ac:grpSpMk id="23" creationId="{83C8DEEB-E232-A147-BA41-8C4562D09408}"/>
          </ac:grpSpMkLst>
        </pc:grpChg>
      </pc:sldChg>
      <pc:sldChg chg="add del">
        <pc:chgData name=" ＦＡＮＧ Ｘｉｎｔａｏ" userId="f5a69607-3c73-4172-a63e-2f8eff800f7d" providerId="ADAL" clId="{AFD3C24F-27F1-0448-9511-192B65F3A599}" dt="2022-01-13T02:42:52.701" v="976" actId="2696"/>
        <pc:sldMkLst>
          <pc:docMk/>
          <pc:sldMk cId="1916510132" sldId="396"/>
        </pc:sldMkLst>
      </pc:sldChg>
      <pc:sldChg chg="add">
        <pc:chgData name=" ＦＡＮＧ Ｘｉｎｔａｏ" userId="f5a69607-3c73-4172-a63e-2f8eff800f7d" providerId="ADAL" clId="{AFD3C24F-27F1-0448-9511-192B65F3A599}" dt="2022-01-13T02:47:38.188" v="1052"/>
        <pc:sldMkLst>
          <pc:docMk/>
          <pc:sldMk cId="3016139642" sldId="397"/>
        </pc:sldMkLst>
      </pc:sldChg>
      <pc:sldChg chg="modSp add mod">
        <pc:chgData name=" ＦＡＮＧ Ｘｉｎｔａｏ" userId="f5a69607-3c73-4172-a63e-2f8eff800f7d" providerId="ADAL" clId="{AFD3C24F-27F1-0448-9511-192B65F3A599}" dt="2022-01-13T03:16:34.724" v="1060" actId="20577"/>
        <pc:sldMkLst>
          <pc:docMk/>
          <pc:sldMk cId="1611257765" sldId="398"/>
        </pc:sldMkLst>
        <pc:spChg chg="mod">
          <ac:chgData name=" ＦＡＮＧ Ｘｉｎｔａｏ" userId="f5a69607-3c73-4172-a63e-2f8eff800f7d" providerId="ADAL" clId="{AFD3C24F-27F1-0448-9511-192B65F3A599}" dt="2022-01-13T03:16:34.724" v="1060" actId="20577"/>
          <ac:spMkLst>
            <pc:docMk/>
            <pc:sldMk cId="1611257765" sldId="398"/>
            <ac:spMk id="2" creationId="{6CA51CBF-1CF7-2C4E-A052-82A87C20A5B8}"/>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F0BC5EA0-897F-2141-B69B-80D5A9B14F32}"/>
    <pc:docChg chg="custSel addSld modSld">
      <pc:chgData name=" ＦＡＮＧ Ｘｉｎｔａｏ" userId="f5a69607-3c73-4172-a63e-2f8eff800f7d" providerId="ADAL" clId="{F0BC5EA0-897F-2141-B69B-80D5A9B14F32}" dt="2021-11-30T01:54:48.495" v="133" actId="478"/>
      <pc:docMkLst>
        <pc:docMk/>
      </pc:docMkLst>
      <pc:sldChg chg="modSp mod">
        <pc:chgData name=" ＦＡＮＧ Ｘｉｎｔａｏ" userId="f5a69607-3c73-4172-a63e-2f8eff800f7d" providerId="ADAL" clId="{F0BC5EA0-897F-2141-B69B-80D5A9B14F32}" dt="2021-11-30T01:51:37.632" v="20" actId="20577"/>
        <pc:sldMkLst>
          <pc:docMk/>
          <pc:sldMk cId="3527916796" sldId="256"/>
        </pc:sldMkLst>
        <pc:spChg chg="mod">
          <ac:chgData name=" ＦＡＮＧ Ｘｉｎｔａｏ" userId="f5a69607-3c73-4172-a63e-2f8eff800f7d" providerId="ADAL" clId="{F0BC5EA0-897F-2141-B69B-80D5A9B14F32}" dt="2021-11-30T01:51:37.632" v="20" actId="20577"/>
          <ac:spMkLst>
            <pc:docMk/>
            <pc:sldMk cId="3527916796" sldId="256"/>
            <ac:spMk id="8" creationId="{B013F1E0-8EFF-3D49-B889-08681EED31DD}"/>
          </ac:spMkLst>
        </pc:spChg>
      </pc:sldChg>
      <pc:sldChg chg="modSp">
        <pc:chgData name=" ＦＡＮＧ Ｘｉｎｔａｏ" userId="f5a69607-3c73-4172-a63e-2f8eff800f7d" providerId="ADAL" clId="{F0BC5EA0-897F-2141-B69B-80D5A9B14F32}" dt="2021-11-30T01:52:52.027" v="21"/>
        <pc:sldMkLst>
          <pc:docMk/>
          <pc:sldMk cId="3286293779" sldId="368"/>
        </pc:sldMkLst>
        <pc:spChg chg="mod">
          <ac:chgData name=" ＦＡＮＧ Ｘｉｎｔａｏ" userId="f5a69607-3c73-4172-a63e-2f8eff800f7d" providerId="ADAL" clId="{F0BC5EA0-897F-2141-B69B-80D5A9B14F32}" dt="2021-11-30T01:52:52.027" v="21"/>
          <ac:spMkLst>
            <pc:docMk/>
            <pc:sldMk cId="3286293779" sldId="368"/>
            <ac:spMk id="4" creationId="{3C8F1BE0-FCA2-8C47-A9C4-BA3AA37FA064}"/>
          </ac:spMkLst>
        </pc:spChg>
      </pc:sldChg>
      <pc:sldChg chg="modSp mod">
        <pc:chgData name=" ＦＡＮＧ Ｘｉｎｔａｏ" userId="f5a69607-3c73-4172-a63e-2f8eff800f7d" providerId="ADAL" clId="{F0BC5EA0-897F-2141-B69B-80D5A9B14F32}" dt="2021-11-30T01:53:55.638" v="95" actId="20577"/>
        <pc:sldMkLst>
          <pc:docMk/>
          <pc:sldMk cId="605828670" sldId="369"/>
        </pc:sldMkLst>
        <pc:spChg chg="mod">
          <ac:chgData name=" ＦＡＮＧ Ｘｉｎｔａｏ" userId="f5a69607-3c73-4172-a63e-2f8eff800f7d" providerId="ADAL" clId="{F0BC5EA0-897F-2141-B69B-80D5A9B14F32}" dt="2021-11-30T01:53:55.638" v="95" actId="20577"/>
          <ac:spMkLst>
            <pc:docMk/>
            <pc:sldMk cId="605828670" sldId="369"/>
            <ac:spMk id="4" creationId="{3C8F1BE0-FCA2-8C47-A9C4-BA3AA37FA064}"/>
          </ac:spMkLst>
        </pc:spChg>
      </pc:sldChg>
      <pc:sldChg chg="delSp modSp mod delAnim">
        <pc:chgData name=" ＦＡＮＧ Ｘｉｎｔａｏ" userId="f5a69607-3c73-4172-a63e-2f8eff800f7d" providerId="ADAL" clId="{F0BC5EA0-897F-2141-B69B-80D5A9B14F32}" dt="2021-11-30T01:54:48.495" v="133" actId="478"/>
        <pc:sldMkLst>
          <pc:docMk/>
          <pc:sldMk cId="1331062704" sldId="381"/>
        </pc:sldMkLst>
        <pc:spChg chg="mod">
          <ac:chgData name=" ＦＡＮＧ Ｘｉｎｔａｏ" userId="f5a69607-3c73-4172-a63e-2f8eff800f7d" providerId="ADAL" clId="{F0BC5EA0-897F-2141-B69B-80D5A9B14F32}" dt="2021-11-30T01:54:37.734" v="129" actId="20577"/>
          <ac:spMkLst>
            <pc:docMk/>
            <pc:sldMk cId="1331062704" sldId="381"/>
            <ac:spMk id="2" creationId="{6CA51CBF-1CF7-2C4E-A052-82A87C20A5B8}"/>
          </ac:spMkLst>
        </pc:spChg>
        <pc:spChg chg="del mod">
          <ac:chgData name=" ＦＡＮＧ Ｘｉｎｔａｏ" userId="f5a69607-3c73-4172-a63e-2f8eff800f7d" providerId="ADAL" clId="{F0BC5EA0-897F-2141-B69B-80D5A9B14F32}" dt="2021-11-30T01:54:48.495" v="133" actId="478"/>
          <ac:spMkLst>
            <pc:docMk/>
            <pc:sldMk cId="1331062704" sldId="381"/>
            <ac:spMk id="4" creationId="{3C8F1BE0-FCA2-8C47-A9C4-BA3AA37FA064}"/>
          </ac:spMkLst>
        </pc:spChg>
        <pc:spChg chg="del">
          <ac:chgData name=" ＦＡＮＧ Ｘｉｎｔａｏ" userId="f5a69607-3c73-4172-a63e-2f8eff800f7d" providerId="ADAL" clId="{F0BC5EA0-897F-2141-B69B-80D5A9B14F32}" dt="2021-11-30T01:54:47.351" v="131" actId="478"/>
          <ac:spMkLst>
            <pc:docMk/>
            <pc:sldMk cId="1331062704" sldId="381"/>
            <ac:spMk id="6" creationId="{CCDB3142-C6F2-D240-9C22-20873EC02A6D}"/>
          </ac:spMkLst>
        </pc:spChg>
        <pc:picChg chg="del">
          <ac:chgData name=" ＦＡＮＧ Ｘｉｎｔａｏ" userId="f5a69607-3c73-4172-a63e-2f8eff800f7d" providerId="ADAL" clId="{F0BC5EA0-897F-2141-B69B-80D5A9B14F32}" dt="2021-11-30T01:54:46.366" v="130" actId="478"/>
          <ac:picMkLst>
            <pc:docMk/>
            <pc:sldMk cId="1331062704" sldId="381"/>
            <ac:picMk id="5" creationId="{3E3C3228-F7D3-1840-B024-09461AD4F0A5}"/>
          </ac:picMkLst>
        </pc:picChg>
      </pc:sldChg>
      <pc:sldChg chg="add">
        <pc:chgData name=" ＦＡＮＧ Ｘｉｎｔａｏ" userId="f5a69607-3c73-4172-a63e-2f8eff800f7d" providerId="ADAL" clId="{F0BC5EA0-897F-2141-B69B-80D5A9B14F32}" dt="2021-11-30T01:54:23.321" v="96" actId="2890"/>
        <pc:sldMkLst>
          <pc:docMk/>
          <pc:sldMk cId="3287279600" sldId="386"/>
        </pc:sldMkLst>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 ＦＡＮＧ Ｘｉｎｔａｏ" userId="f5a69607-3c73-4172-a63e-2f8eff800f7d" providerId="ADAL" clId="{24789370-C231-B548-B60A-D6B62A74E06B}"/>
    <pc:docChg chg="undo custSel addSld delSld modSld">
      <pc:chgData name=" ＦＡＮＧ Ｘｉｎｔａｏ" userId="f5a69607-3c73-4172-a63e-2f8eff800f7d" providerId="ADAL" clId="{24789370-C231-B548-B60A-D6B62A74E06B}" dt="2021-12-07T04:47:26.283" v="2258" actId="20577"/>
      <pc:docMkLst>
        <pc:docMk/>
      </pc:docMkLst>
      <pc:sldChg chg="modSp mod">
        <pc:chgData name=" ＦＡＮＧ Ｘｉｎｔａｏ" userId="f5a69607-3c73-4172-a63e-2f8eff800f7d" providerId="ADAL" clId="{24789370-C231-B548-B60A-D6B62A74E06B}" dt="2021-12-03T07:31:09.381" v="543"/>
        <pc:sldMkLst>
          <pc:docMk/>
          <pc:sldMk cId="2689981119" sldId="321"/>
        </pc:sldMkLst>
        <pc:graphicFrameChg chg="mod modGraphic">
          <ac:chgData name=" ＦＡＮＧ Ｘｉｎｔａｏ" userId="f5a69607-3c73-4172-a63e-2f8eff800f7d" providerId="ADAL" clId="{24789370-C231-B548-B60A-D6B62A74E06B}" dt="2021-12-03T07:31:09.381" v="543"/>
          <ac:graphicFrameMkLst>
            <pc:docMk/>
            <pc:sldMk cId="2689981119" sldId="321"/>
            <ac:graphicFrameMk id="7" creationId="{BC435127-E38C-2B49-AC42-BDACDBAD73AB}"/>
          </ac:graphicFrameMkLst>
        </pc:graphicFrameChg>
      </pc:sldChg>
      <pc:sldChg chg="modSp mod">
        <pc:chgData name=" ＦＡＮＧ Ｘｉｎｔａｏ" userId="f5a69607-3c73-4172-a63e-2f8eff800f7d" providerId="ADAL" clId="{24789370-C231-B548-B60A-D6B62A74E06B}" dt="2021-12-03T07:30:41.793" v="540"/>
        <pc:sldMkLst>
          <pc:docMk/>
          <pc:sldMk cId="3992963441" sldId="353"/>
        </pc:sldMkLst>
        <pc:graphicFrameChg chg="mod modGraphic">
          <ac:chgData name=" ＦＡＮＧ Ｘｉｎｔａｏ" userId="f5a69607-3c73-4172-a63e-2f8eff800f7d" providerId="ADAL" clId="{24789370-C231-B548-B60A-D6B62A74E06B}" dt="2021-12-03T07:30:41.793" v="540"/>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24789370-C231-B548-B60A-D6B62A74E06B}" dt="2021-12-06T02:20:55.355" v="1523" actId="20577"/>
        <pc:sldMkLst>
          <pc:docMk/>
          <pc:sldMk cId="605828670" sldId="369"/>
        </pc:sldMkLst>
        <pc:spChg chg="mod">
          <ac:chgData name=" ＦＡＮＧ Ｘｉｎｔａｏ" userId="f5a69607-3c73-4172-a63e-2f8eff800f7d" providerId="ADAL" clId="{24789370-C231-B548-B60A-D6B62A74E06B}" dt="2021-12-06T02:20:55.355" v="1523" actId="20577"/>
          <ac:spMkLst>
            <pc:docMk/>
            <pc:sldMk cId="605828670" sldId="369"/>
            <ac:spMk id="4" creationId="{3C8F1BE0-FCA2-8C47-A9C4-BA3AA37FA064}"/>
          </ac:spMkLst>
        </pc:spChg>
      </pc:sldChg>
      <pc:sldChg chg="del">
        <pc:chgData name=" ＦＡＮＧ Ｘｉｎｔａｏ" userId="f5a69607-3c73-4172-a63e-2f8eff800f7d" providerId="ADAL" clId="{24789370-C231-B548-B60A-D6B62A74E06B}" dt="2021-12-03T07:23:42.169" v="473" actId="2696"/>
        <pc:sldMkLst>
          <pc:docMk/>
          <pc:sldMk cId="845956040" sldId="380"/>
        </pc:sldMkLst>
      </pc:sldChg>
      <pc:sldChg chg="addSp modSp mod">
        <pc:chgData name=" ＦＡＮＧ Ｘｉｎｔａｏ" userId="f5a69607-3c73-4172-a63e-2f8eff800f7d" providerId="ADAL" clId="{24789370-C231-B548-B60A-D6B62A74E06B}" dt="2021-12-03T07:01:58.201" v="466" actId="20577"/>
        <pc:sldMkLst>
          <pc:docMk/>
          <pc:sldMk cId="1331062704" sldId="381"/>
        </pc:sldMkLst>
        <pc:spChg chg="mod">
          <ac:chgData name=" ＦＡＮＧ Ｘｉｎｔａｏ" userId="f5a69607-3c73-4172-a63e-2f8eff800f7d" providerId="ADAL" clId="{24789370-C231-B548-B60A-D6B62A74E06B}" dt="2021-12-03T07:01:58.201" v="466" actId="20577"/>
          <ac:spMkLst>
            <pc:docMk/>
            <pc:sldMk cId="1331062704" sldId="381"/>
            <ac:spMk id="2" creationId="{6CA51CBF-1CF7-2C4E-A052-82A87C20A5B8}"/>
          </ac:spMkLst>
        </pc:spChg>
        <pc:spChg chg="add mod">
          <ac:chgData name=" ＦＡＮＧ Ｘｉｎｔａｏ" userId="f5a69607-3c73-4172-a63e-2f8eff800f7d" providerId="ADAL" clId="{24789370-C231-B548-B60A-D6B62A74E06B}" dt="2021-12-03T06:59:56.348" v="365" actId="20577"/>
          <ac:spMkLst>
            <pc:docMk/>
            <pc:sldMk cId="1331062704" sldId="381"/>
            <ac:spMk id="6" creationId="{DD90ACF0-E662-EF44-9AD9-EF58D40968A4}"/>
          </ac:spMkLst>
        </pc:spChg>
        <pc:picChg chg="add mod">
          <ac:chgData name=" ＦＡＮＧ Ｘｉｎｔａｏ" userId="f5a69607-3c73-4172-a63e-2f8eff800f7d" providerId="ADAL" clId="{24789370-C231-B548-B60A-D6B62A74E06B}" dt="2021-12-03T06:51:44.646" v="18" actId="1076"/>
          <ac:picMkLst>
            <pc:docMk/>
            <pc:sldMk cId="1331062704" sldId="381"/>
            <ac:picMk id="5" creationId="{FC8FD0FE-FF21-C444-B756-9501598F9868}"/>
          </ac:picMkLst>
        </pc:picChg>
      </pc:sldChg>
      <pc:sldChg chg="del">
        <pc:chgData name=" ＦＡＮＧ Ｘｉｎｔａｏ" userId="f5a69607-3c73-4172-a63e-2f8eff800f7d" providerId="ADAL" clId="{24789370-C231-B548-B60A-D6B62A74E06B}" dt="2021-12-03T07:23:29.160" v="471" actId="2696"/>
        <pc:sldMkLst>
          <pc:docMk/>
          <pc:sldMk cId="1259668449" sldId="382"/>
        </pc:sldMkLst>
      </pc:sldChg>
      <pc:sldChg chg="del">
        <pc:chgData name=" ＦＡＮＧ Ｘｉｎｔａｏ" userId="f5a69607-3c73-4172-a63e-2f8eff800f7d" providerId="ADAL" clId="{24789370-C231-B548-B60A-D6B62A74E06B}" dt="2021-12-03T07:23:34.070" v="472" actId="2696"/>
        <pc:sldMkLst>
          <pc:docMk/>
          <pc:sldMk cId="194748925" sldId="384"/>
        </pc:sldMkLst>
      </pc:sldChg>
      <pc:sldChg chg="modSp mod">
        <pc:chgData name=" ＦＡＮＧ Ｘｉｎｔａｏ" userId="f5a69607-3c73-4172-a63e-2f8eff800f7d" providerId="ADAL" clId="{24789370-C231-B548-B60A-D6B62A74E06B}" dt="2021-12-07T04:47:26.283" v="2258" actId="20577"/>
        <pc:sldMkLst>
          <pc:docMk/>
          <pc:sldMk cId="45952141" sldId="385"/>
        </pc:sldMkLst>
        <pc:spChg chg="mod">
          <ac:chgData name=" ＦＡＮＧ Ｘｉｎｔａｏ" userId="f5a69607-3c73-4172-a63e-2f8eff800f7d" providerId="ADAL" clId="{24789370-C231-B548-B60A-D6B62A74E06B}" dt="2021-12-03T07:42:10.204" v="772" actId="20577"/>
          <ac:spMkLst>
            <pc:docMk/>
            <pc:sldMk cId="45952141" sldId="385"/>
            <ac:spMk id="2" creationId="{6CA51CBF-1CF7-2C4E-A052-82A87C20A5B8}"/>
          </ac:spMkLst>
        </pc:spChg>
        <pc:spChg chg="mod">
          <ac:chgData name=" ＦＡＮＧ Ｘｉｎｔａｏ" userId="f5a69607-3c73-4172-a63e-2f8eff800f7d" providerId="ADAL" clId="{24789370-C231-B548-B60A-D6B62A74E06B}" dt="2021-12-07T04:47:26.283" v="2258" actId="20577"/>
          <ac:spMkLst>
            <pc:docMk/>
            <pc:sldMk cId="45952141" sldId="385"/>
            <ac:spMk id="4" creationId="{3C8F1BE0-FCA2-8C47-A9C4-BA3AA37FA064}"/>
          </ac:spMkLst>
        </pc:spChg>
      </pc:sldChg>
      <pc:sldChg chg="del">
        <pc:chgData name=" ＦＡＮＧ Ｘｉｎｔａｏ" userId="f5a69607-3c73-4172-a63e-2f8eff800f7d" providerId="ADAL" clId="{24789370-C231-B548-B60A-D6B62A74E06B}" dt="2021-12-03T07:23:29.160" v="471" actId="2696"/>
        <pc:sldMkLst>
          <pc:docMk/>
          <pc:sldMk cId="3287279600" sldId="386"/>
        </pc:sldMkLst>
      </pc:sldChg>
      <pc:sldChg chg="addSp modSp add mod">
        <pc:chgData name=" ＦＡＮＧ Ｘｉｎｔａｏ" userId="f5a69607-3c73-4172-a63e-2f8eff800f7d" providerId="ADAL" clId="{24789370-C231-B548-B60A-D6B62A74E06B}" dt="2021-12-03T07:02:08.498" v="470" actId="20577"/>
        <pc:sldMkLst>
          <pc:docMk/>
          <pc:sldMk cId="1901882645" sldId="387"/>
        </pc:sldMkLst>
        <pc:spChg chg="mod">
          <ac:chgData name=" ＦＡＮＧ Ｘｉｎｔａｏ" userId="f5a69607-3c73-4172-a63e-2f8eff800f7d" providerId="ADAL" clId="{24789370-C231-B548-B60A-D6B62A74E06B}" dt="2021-12-03T07:02:08.498" v="470" actId="20577"/>
          <ac:spMkLst>
            <pc:docMk/>
            <pc:sldMk cId="1901882645" sldId="387"/>
            <ac:spMk id="2" creationId="{6CA51CBF-1CF7-2C4E-A052-82A87C20A5B8}"/>
          </ac:spMkLst>
        </pc:spChg>
        <pc:spChg chg="add mod">
          <ac:chgData name=" ＦＡＮＧ Ｘｉｎｔａｏ" userId="f5a69607-3c73-4172-a63e-2f8eff800f7d" providerId="ADAL" clId="{24789370-C231-B548-B60A-D6B62A74E06B}" dt="2021-12-03T07:01:21.864" v="448" actId="20577"/>
          <ac:spMkLst>
            <pc:docMk/>
            <pc:sldMk cId="1901882645" sldId="387"/>
            <ac:spMk id="7" creationId="{359CB14D-9D64-4440-88B2-5DFB3E3541D2}"/>
          </ac:spMkLst>
        </pc:spChg>
        <pc:picChg chg="add mod">
          <ac:chgData name=" ＦＡＮＧ Ｘｉｎｔａｏ" userId="f5a69607-3c73-4172-a63e-2f8eff800f7d" providerId="ADAL" clId="{24789370-C231-B548-B60A-D6B62A74E06B}" dt="2021-12-03T06:51:31.341" v="14" actId="1076"/>
          <ac:picMkLst>
            <pc:docMk/>
            <pc:sldMk cId="1901882645" sldId="387"/>
            <ac:picMk id="5" creationId="{3BFC5A30-9D2D-B443-803A-4E7EE5ECF461}"/>
          </ac:picMkLst>
        </pc:picChg>
      </pc:sldChg>
      <pc:sldChg chg="delSp modSp add del mod">
        <pc:chgData name=" ＦＡＮＧ Ｘｉｎｔａｏ" userId="f5a69607-3c73-4172-a63e-2f8eff800f7d" providerId="ADAL" clId="{24789370-C231-B548-B60A-D6B62A74E06B}" dt="2021-12-03T07:32:55.404" v="556" actId="2696"/>
        <pc:sldMkLst>
          <pc:docMk/>
          <pc:sldMk cId="2557960958" sldId="388"/>
        </pc:sldMkLst>
        <pc:spChg chg="del">
          <ac:chgData name=" ＦＡＮＧ Ｘｉｎｔａｏ" userId="f5a69607-3c73-4172-a63e-2f8eff800f7d" providerId="ADAL" clId="{24789370-C231-B548-B60A-D6B62A74E06B}" dt="2021-12-03T07:32:30.654" v="551" actId="21"/>
          <ac:spMkLst>
            <pc:docMk/>
            <pc:sldMk cId="2557960958" sldId="388"/>
            <ac:spMk id="5" creationId="{7F35E464-33E2-F247-8B5B-2F6F33A9883F}"/>
          </ac:spMkLst>
        </pc:spChg>
        <pc:graphicFrameChg chg="del modGraphic">
          <ac:chgData name=" ＦＡＮＧ Ｘｉｎｔａｏ" userId="f5a69607-3c73-4172-a63e-2f8eff800f7d" providerId="ADAL" clId="{24789370-C231-B548-B60A-D6B62A74E06B}" dt="2021-12-03T07:32:12.902" v="547" actId="21"/>
          <ac:graphicFrameMkLst>
            <pc:docMk/>
            <pc:sldMk cId="2557960958" sldId="388"/>
            <ac:graphicFrameMk id="11" creationId="{71D51855-1AC0-4743-87F9-20C184D9EC95}"/>
          </ac:graphicFrameMkLst>
        </pc:graphicFrameChg>
      </pc:sldChg>
      <pc:sldChg chg="addSp modSp add mod">
        <pc:chgData name=" ＦＡＮＧ Ｘｉｎｔａｏ" userId="f5a69607-3c73-4172-a63e-2f8eff800f7d" providerId="ADAL" clId="{24789370-C231-B548-B60A-D6B62A74E06B}" dt="2021-12-07T04:46:10.700" v="2253" actId="113"/>
        <pc:sldMkLst>
          <pc:docMk/>
          <pc:sldMk cId="1243143876" sldId="389"/>
        </pc:sldMkLst>
        <pc:spChg chg="mod">
          <ac:chgData name=" ＦＡＮＧ Ｘｉｎｔａｏ" userId="f5a69607-3c73-4172-a63e-2f8eff800f7d" providerId="ADAL" clId="{24789370-C231-B548-B60A-D6B62A74E06B}" dt="2021-12-03T07:34:21.941" v="564" actId="20577"/>
          <ac:spMkLst>
            <pc:docMk/>
            <pc:sldMk cId="1243143876" sldId="389"/>
            <ac:spMk id="2" creationId="{E2B7CAD7-184F-9148-B9B0-45037D6301D8}"/>
          </ac:spMkLst>
        </pc:spChg>
        <pc:spChg chg="add mod">
          <ac:chgData name=" ＦＡＮＧ Ｘｉｎｔａｏ" userId="f5a69607-3c73-4172-a63e-2f8eff800f7d" providerId="ADAL" clId="{24789370-C231-B548-B60A-D6B62A74E06B}" dt="2021-12-03T07:32:41.168" v="554" actId="1076"/>
          <ac:spMkLst>
            <pc:docMk/>
            <pc:sldMk cId="1243143876" sldId="389"/>
            <ac:spMk id="6" creationId="{0C8491A9-FE45-6C48-A17B-C0B72C61B6E8}"/>
          </ac:spMkLst>
        </pc:spChg>
        <pc:graphicFrameChg chg="add mod">
          <ac:chgData name=" ＦＡＮＧ Ｘｉｎｔａｏ" userId="f5a69607-3c73-4172-a63e-2f8eff800f7d" providerId="ADAL" clId="{24789370-C231-B548-B60A-D6B62A74E06B}" dt="2021-12-03T07:32:27.281" v="550" actId="1076"/>
          <ac:graphicFrameMkLst>
            <pc:docMk/>
            <pc:sldMk cId="1243143876" sldId="389"/>
            <ac:graphicFrameMk id="5" creationId="{4ACAEB98-F987-D14E-A05B-F886BD753C35}"/>
          </ac:graphicFrameMkLst>
        </pc:graphicFrameChg>
        <pc:graphicFrameChg chg="mod modGraphic">
          <ac:chgData name=" ＦＡＮＧ Ｘｉｎｔａｏ" userId="f5a69607-3c73-4172-a63e-2f8eff800f7d" providerId="ADAL" clId="{24789370-C231-B548-B60A-D6B62A74E06B}" dt="2021-12-07T04:46:10.700" v="2253" actId="113"/>
          <ac:graphicFrameMkLst>
            <pc:docMk/>
            <pc:sldMk cId="1243143876" sldId="389"/>
            <ac:graphicFrameMk id="7" creationId="{BC435127-E38C-2B49-AC42-BDACDBAD73AB}"/>
          </ac:graphicFrameMkLst>
        </pc:graphicFrameChg>
      </pc:sldChg>
      <pc:sldChg chg="modSp add del mod">
        <pc:chgData name=" ＦＡＮＧ Ｘｉｎｔａｏ" userId="f5a69607-3c73-4172-a63e-2f8eff800f7d" providerId="ADAL" clId="{24789370-C231-B548-B60A-D6B62A74E06B}" dt="2021-12-07T04:46:37.725" v="2254" actId="2696"/>
        <pc:sldMkLst>
          <pc:docMk/>
          <pc:sldMk cId="3353759593" sldId="390"/>
        </pc:sldMkLst>
        <pc:spChg chg="mod">
          <ac:chgData name=" ＦＡＮＧ Ｘｉｎｔａｏ" userId="f5a69607-3c73-4172-a63e-2f8eff800f7d" providerId="ADAL" clId="{24789370-C231-B548-B60A-D6B62A74E06B}" dt="2021-12-03T07:34:34.282" v="568" actId="20577"/>
          <ac:spMkLst>
            <pc:docMk/>
            <pc:sldMk cId="3353759593" sldId="390"/>
            <ac:spMk id="2" creationId="{E2B7CAD7-184F-9148-B9B0-45037D6301D8}"/>
          </ac:spMkLst>
        </pc:spChg>
        <pc:graphicFrameChg chg="modGraphic">
          <ac:chgData name=" ＦＡＮＧ Ｘｉｎｔａｏ" userId="f5a69607-3c73-4172-a63e-2f8eff800f7d" providerId="ADAL" clId="{24789370-C231-B548-B60A-D6B62A74E06B}" dt="2021-12-03T07:35:02.404" v="570" actId="20577"/>
          <ac:graphicFrameMkLst>
            <pc:docMk/>
            <pc:sldMk cId="3353759593" sldId="390"/>
            <ac:graphicFrameMk id="5" creationId="{4ACAEB98-F987-D14E-A05B-F886BD753C35}"/>
          </ac:graphicFrameMkLst>
        </pc:graphicFrameChg>
      </pc:sldChg>
      <pc:sldChg chg="modSp add mod">
        <pc:chgData name=" ＦＡＮＧ Ｘｉｎｔａｏ" userId="f5a69607-3c73-4172-a63e-2f8eff800f7d" providerId="ADAL" clId="{24789370-C231-B548-B60A-D6B62A74E06B}" dt="2021-12-06T03:33:45.585" v="2170" actId="20577"/>
        <pc:sldMkLst>
          <pc:docMk/>
          <pc:sldMk cId="1885872499" sldId="391"/>
        </pc:sldMkLst>
        <pc:spChg chg="mod">
          <ac:chgData name=" ＦＡＮＧ Ｘｉｎｔａｏ" userId="f5a69607-3c73-4172-a63e-2f8eff800f7d" providerId="ADAL" clId="{24789370-C231-B548-B60A-D6B62A74E06B}" dt="2021-12-06T03:33:45.585" v="2170" actId="20577"/>
          <ac:spMkLst>
            <pc:docMk/>
            <pc:sldMk cId="1885872499" sldId="391"/>
            <ac:spMk id="4" creationId="{3C8F1BE0-FCA2-8C47-A9C4-BA3AA37FA064}"/>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25</a:t>
            </a:fld>
            <a:endParaRPr lang="en-US"/>
          </a:p>
        </p:txBody>
      </p:sp>
    </p:spTree>
    <p:extLst>
      <p:ext uri="{BB962C8B-B14F-4D97-AF65-F5344CB8AC3E}">
        <p14:creationId xmlns:p14="http://schemas.microsoft.com/office/powerpoint/2010/main" val="3724420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28</a:t>
            </a:fld>
            <a:endParaRPr lang="en-US"/>
          </a:p>
        </p:txBody>
      </p:sp>
    </p:spTree>
    <p:extLst>
      <p:ext uri="{BB962C8B-B14F-4D97-AF65-F5344CB8AC3E}">
        <p14:creationId xmlns:p14="http://schemas.microsoft.com/office/powerpoint/2010/main" val="64078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29</a:t>
            </a:fld>
            <a:endParaRPr lang="en-US"/>
          </a:p>
        </p:txBody>
      </p:sp>
    </p:spTree>
    <p:extLst>
      <p:ext uri="{BB962C8B-B14F-4D97-AF65-F5344CB8AC3E}">
        <p14:creationId xmlns:p14="http://schemas.microsoft.com/office/powerpoint/2010/main" val="262579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30</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118779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237142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231971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1/13/22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1/13/22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1/13/22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第七回ゼミ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a:t>
            </a:r>
            <a:r>
              <a:rPr lang="en-US" altLang="zh-CN" sz="2800" dirty="0">
                <a:ea typeface="MS PGothic"/>
              </a:rPr>
              <a:t>2</a:t>
            </a:r>
            <a:r>
              <a:rPr lang="en-US" sz="2800" dirty="0">
                <a:ea typeface="MS PGothic"/>
              </a:rPr>
              <a:t>-</a:t>
            </a:r>
            <a:r>
              <a:rPr lang="en-US" altLang="zh-CN" sz="2800" dirty="0">
                <a:ea typeface="MS PGothic"/>
              </a:rPr>
              <a:t>01</a:t>
            </a:r>
            <a:r>
              <a:rPr lang="en-US" sz="2800" dirty="0">
                <a:ea typeface="MS PGothic"/>
              </a:rPr>
              <a:t>-</a:t>
            </a:r>
            <a:r>
              <a:rPr lang="en-US" altLang="zh-CN" sz="2800" dirty="0">
                <a:ea typeface="MS PGothic"/>
              </a:rPr>
              <a:t>13</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2969843953"/>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dirty="0"/>
                        <a:t>92.27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93.37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92.82</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81.77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85.59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83.64</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908316700"/>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3549339633"/>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88.36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87.38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87.87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54.22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53.80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54.01</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52175933"/>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181588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新しい提案手法で実験を行った</a:t>
            </a: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固有表現抽出の精度を評価する際に、</a:t>
            </a:r>
            <a:r>
              <a:rPr kumimoji="1" lang="en-US" altLang="zh-CN" sz="2800" dirty="0">
                <a:ea typeface="MS Gothic" panose="020B0609070205080204" pitchFamily="49" charset="-128"/>
              </a:rPr>
              <a:t>subj</a:t>
            </a:r>
            <a:r>
              <a:rPr kumimoji="1" lang="en-US" altLang="zh-CN" sz="2800" dirty="0">
                <a:latin typeface="MS Gothic" panose="020B0609070205080204" pitchFamily="49" charset="-128"/>
                <a:ea typeface="MS Gothic" panose="020B0609070205080204" pitchFamily="49" charset="-128"/>
              </a:rPr>
              <a:t>ect</a:t>
            </a:r>
            <a:r>
              <a:rPr kumimoji="1" lang="zh-CN" altLang="en-US" sz="2800" dirty="0">
                <a:ea typeface="MS Gothic" panose="020B0609070205080204" pitchFamily="49" charset="-128"/>
              </a:rPr>
              <a:t>だけではなく、すべての固有表現を評価するべき</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進捗</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コードを修正して、</a:t>
            </a:r>
            <a:r>
              <a:rPr kumimoji="1" lang="zh-CN" altLang="en-US" sz="2800" dirty="0">
                <a:ea typeface="MS Gothic" panose="020B0609070205080204" pitchFamily="49" charset="-128"/>
              </a:rPr>
              <a:t>改めて実験を行った</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プリケーション, テーブル&#10;&#10;自動的に生成された説明">
            <a:extLst>
              <a:ext uri="{FF2B5EF4-FFF2-40B4-BE49-F238E27FC236}">
                <a16:creationId xmlns:a16="http://schemas.microsoft.com/office/drawing/2014/main" id="{FC8FD0FE-FF21-C444-B756-9501598F9868}"/>
              </a:ext>
            </a:extLst>
          </p:cNvPr>
          <p:cNvPicPr>
            <a:picLocks noChangeAspect="1"/>
          </p:cNvPicPr>
          <p:nvPr/>
        </p:nvPicPr>
        <p:blipFill rotWithShape="1">
          <a:blip r:embed="rId3"/>
          <a:srcRect b="355"/>
          <a:stretch/>
        </p:blipFill>
        <p:spPr>
          <a:xfrm>
            <a:off x="3644881" y="1272209"/>
            <a:ext cx="8547119" cy="4813281"/>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提案手法</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6" name="テキスト ボックス 5">
            <a:extLst>
              <a:ext uri="{FF2B5EF4-FFF2-40B4-BE49-F238E27FC236}">
                <a16:creationId xmlns:a16="http://schemas.microsoft.com/office/drawing/2014/main" id="{DD90ACF0-E662-EF44-9AD9-EF58D40968A4}"/>
              </a:ext>
            </a:extLst>
          </p:cNvPr>
          <p:cNvSpPr txBox="1"/>
          <p:nvPr/>
        </p:nvSpPr>
        <p:spPr>
          <a:xfrm>
            <a:off x="1097280" y="1868557"/>
            <a:ext cx="254760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layer</a:t>
            </a:r>
            <a:r>
              <a:rPr kumimoji="1" lang="ja-CN" altLang="en-US" dirty="0">
                <a:ea typeface="MS Gothic" panose="020B0609070205080204" pitchFamily="49" charset="-128"/>
              </a:rPr>
              <a:t>で</a:t>
            </a:r>
            <a:r>
              <a:rPr kumimoji="1" lang="en-US" altLang="zh-CN" dirty="0">
                <a:ea typeface="MS Gothic" panose="020B0609070205080204" pitchFamily="49" charset="-128"/>
              </a:rPr>
              <a:t>Subject</a:t>
            </a:r>
            <a:r>
              <a:rPr kumimoji="1" lang="zh-CN" altLang="en-US" dirty="0">
                <a:ea typeface="MS Gothic" panose="020B0609070205080204" pitchFamily="49" charset="-128"/>
              </a:rPr>
              <a:t>を予測する</a:t>
            </a:r>
            <a:endParaRPr kumimoji="1" lang="en-US" altLang="zh-CN" dirty="0">
              <a:ea typeface="MS Gothic" panose="020B0609070205080204" pitchFamily="49" charset="-128"/>
            </a:endParaRPr>
          </a:p>
          <a:p>
            <a:pPr marL="285750" indent="-285750">
              <a:buFont typeface="Arial" panose="020B0604020202020204" pitchFamily="34" charset="0"/>
              <a:buChar char="•"/>
            </a:pPr>
            <a:r>
              <a:rPr kumimoji="1" lang="en-US" altLang="zh-CN" dirty="0">
                <a:ea typeface="MS Gothic" panose="020B0609070205080204" pitchFamily="49" charset="-128"/>
              </a:rPr>
              <a:t>Relations</a:t>
            </a:r>
            <a:r>
              <a:rPr kumimoji="1" lang="zh-CN" altLang="en-US" dirty="0">
                <a:ea typeface="MS Gothic" panose="020B0609070205080204" pitchFamily="49" charset="-128"/>
              </a:rPr>
              <a:t>で各関係カテゴリにおいて、</a:t>
            </a:r>
            <a:r>
              <a:rPr kumimoji="1" lang="en-US" altLang="zh-CN" dirty="0">
                <a:ea typeface="MS Gothic" panose="020B0609070205080204" pitchFamily="49" charset="-128"/>
              </a:rPr>
              <a:t>object</a:t>
            </a:r>
            <a:r>
              <a:rPr kumimoji="1" lang="zh-CN" altLang="en-US" dirty="0">
                <a:ea typeface="MS Gothic" panose="020B0609070205080204" pitchFamily="49" charset="-128"/>
              </a:rPr>
              <a:t>の始めの位置と終わりの位置を予測する</a:t>
            </a:r>
            <a:endParaRPr kumimoji="1" lang="ja-CN" altLang="en-US" dirty="0">
              <a:ea typeface="MS Gothic" panose="020B0609070205080204" pitchFamily="49" charset="-128"/>
            </a:endParaRPr>
          </a:p>
        </p:txBody>
      </p:sp>
      <p:sp>
        <p:nvSpPr>
          <p:cNvPr id="8" name="テキスト ボックス 7">
            <a:extLst>
              <a:ext uri="{FF2B5EF4-FFF2-40B4-BE49-F238E27FC236}">
                <a16:creationId xmlns:a16="http://schemas.microsoft.com/office/drawing/2014/main" id="{D27F2534-3138-6342-A66F-E616442AE8C4}"/>
              </a:ext>
            </a:extLst>
          </p:cNvPr>
          <p:cNvSpPr txBox="1"/>
          <p:nvPr/>
        </p:nvSpPr>
        <p:spPr>
          <a:xfrm>
            <a:off x="5984590" y="772510"/>
            <a:ext cx="5318235" cy="369332"/>
          </a:xfrm>
          <a:prstGeom prst="rect">
            <a:avLst/>
          </a:prstGeom>
          <a:noFill/>
        </p:spPr>
        <p:txBody>
          <a:bodyPr wrap="square" rtlCol="0">
            <a:spAutoFit/>
          </a:bodyPr>
          <a:lstStyle/>
          <a:p>
            <a:r>
              <a:rPr kumimoji="1" lang="en-US" altLang="zh-CN" dirty="0"/>
              <a:t>Cascade</a:t>
            </a:r>
            <a:r>
              <a:rPr kumimoji="1" lang="zh-CN" altLang="en-US" dirty="0"/>
              <a:t> </a:t>
            </a:r>
            <a:r>
              <a:rPr kumimoji="1" lang="en-US" altLang="zh-CN" dirty="0"/>
              <a:t>binary</a:t>
            </a:r>
            <a:r>
              <a:rPr kumimoji="1" lang="zh-CN" altLang="en-US" dirty="0"/>
              <a:t> </a:t>
            </a:r>
            <a:r>
              <a:rPr kumimoji="1" lang="en-US" altLang="zh-CN" dirty="0"/>
              <a:t>tagging</a:t>
            </a:r>
            <a:r>
              <a:rPr kumimoji="1" lang="zh-CN" altLang="en-US" dirty="0"/>
              <a:t> </a:t>
            </a:r>
            <a:r>
              <a:rPr kumimoji="1" lang="en-US" altLang="zh-CN" dirty="0"/>
              <a:t>framework</a:t>
            </a:r>
            <a:r>
              <a:rPr kumimoji="1" lang="zh-CN" altLang="en-US" dirty="0"/>
              <a:t> </a:t>
            </a:r>
            <a:r>
              <a:rPr kumimoji="1" lang="en-US" altLang="zh-CN" dirty="0"/>
              <a:t>with</a:t>
            </a:r>
            <a:r>
              <a:rPr kumimoji="1" lang="zh-CN" altLang="en-US" dirty="0"/>
              <a:t> </a:t>
            </a:r>
            <a:r>
              <a:rPr kumimoji="1" lang="en-US" altLang="zh-CN" dirty="0"/>
              <a:t>CRF</a:t>
            </a:r>
            <a:endParaRPr kumimoji="1" lang="ja-CN" altLang="en-US" dirty="0"/>
          </a:p>
        </p:txBody>
      </p:sp>
    </p:spTree>
    <p:extLst>
      <p:ext uri="{BB962C8B-B14F-4D97-AF65-F5344CB8AC3E}">
        <p14:creationId xmlns:p14="http://schemas.microsoft.com/office/powerpoint/2010/main" val="161125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19</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939673049"/>
              </p:ext>
            </p:extLst>
          </p:nvPr>
        </p:nvGraphicFramePr>
        <p:xfrm>
          <a:off x="1478543" y="2322032"/>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97.70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97.56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97.63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81.32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75.27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78.18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baseline="-25000" dirty="0"/>
                        <a:t>)</a:t>
                      </a:r>
                      <a:r>
                        <a:rPr lang="en-US" baseline="0" dirty="0"/>
                        <a:t>(Sigmoid)</a:t>
                      </a:r>
                    </a:p>
                  </a:txBody>
                  <a:tcPr>
                    <a:lnT w="28575" cap="flat" cmpd="sng" algn="ctr">
                      <a:solidFill>
                        <a:schemeClr val="bg1"/>
                      </a:solidFill>
                      <a:prstDash val="solid"/>
                      <a:round/>
                      <a:headEnd type="none" w="med" len="med"/>
                      <a:tailEnd type="none" w="med" len="med"/>
                    </a:lnT>
                  </a:tcPr>
                </a:tc>
                <a:tc>
                  <a:txBody>
                    <a:bodyPr/>
                    <a:lstStyle/>
                    <a:p>
                      <a:pPr algn="ctr"/>
                      <a:r>
                        <a:rPr lang="en-US" dirty="0"/>
                        <a:t>93.89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87.41</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90.53</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85.25</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76.47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80.62</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graphicFrame>
        <p:nvGraphicFramePr>
          <p:cNvPr id="10" name="Table 4">
            <a:extLst>
              <a:ext uri="{FF2B5EF4-FFF2-40B4-BE49-F238E27FC236}">
                <a16:creationId xmlns:a16="http://schemas.microsoft.com/office/drawing/2014/main" id="{F2954FEB-7792-8C4B-B9FD-690FCFB02449}"/>
              </a:ext>
            </a:extLst>
          </p:cNvPr>
          <p:cNvGraphicFramePr>
            <a:graphicFrameLocks noGrp="1"/>
          </p:cNvGraphicFramePr>
          <p:nvPr>
            <p:extLst>
              <p:ext uri="{D42A27DB-BD31-4B8C-83A1-F6EECF244321}">
                <p14:modId xmlns:p14="http://schemas.microsoft.com/office/powerpoint/2010/main" val="1427627076"/>
              </p:ext>
            </p:extLst>
          </p:nvPr>
        </p:nvGraphicFramePr>
        <p:xfrm>
          <a:off x="1478544" y="4458867"/>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0" dirty="0"/>
                        <a:t>95.14</a:t>
                      </a:r>
                      <a:endParaRPr lang="en-US" b="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88.60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83.58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73.03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77.95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baseline="-25000" dirty="0"/>
                        <a:t>)</a:t>
                      </a:r>
                      <a:r>
                        <a:rPr lang="en-US" baseline="0" dirty="0"/>
                        <a:t>(Sigmoid)</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82.28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87.34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dirty="0"/>
                        <a:t>85.</a:t>
                      </a:r>
                      <a:r>
                        <a:rPr lang="en-US" altLang="zh-CN" dirty="0"/>
                        <a:t>88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dirty="0"/>
                        <a:t>7</a:t>
                      </a:r>
                      <a:r>
                        <a:rPr lang="en-US" altLang="zh-CN" dirty="0"/>
                        <a:t>5.98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dirty="0"/>
                        <a:t>80.</a:t>
                      </a:r>
                      <a:r>
                        <a:rPr lang="en-US" altLang="zh-CN" dirty="0"/>
                        <a:t>63</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sp>
        <p:nvSpPr>
          <p:cNvPr id="3" name="テキスト ボックス 2">
            <a:extLst>
              <a:ext uri="{FF2B5EF4-FFF2-40B4-BE49-F238E27FC236}">
                <a16:creationId xmlns:a16="http://schemas.microsoft.com/office/drawing/2014/main" id="{958F015B-7877-4040-8791-255CB1DCB221}"/>
              </a:ext>
            </a:extLst>
          </p:cNvPr>
          <p:cNvSpPr txBox="1"/>
          <p:nvPr/>
        </p:nvSpPr>
        <p:spPr>
          <a:xfrm>
            <a:off x="1210910" y="1818962"/>
            <a:ext cx="9536297"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latin typeface="MS Gothic" panose="020B0609070205080204" pitchFamily="49" charset="-128"/>
                <a:ea typeface="MS Gothic" panose="020B0609070205080204" pitchFamily="49" charset="-128"/>
              </a:rPr>
              <a:t>固有表現</a:t>
            </a:r>
            <a:r>
              <a:rPr kumimoji="1" lang="en-US" altLang="ja-CN" dirty="0">
                <a:ea typeface="MS Gothic" panose="020B0609070205080204" pitchFamily="49" charset="-128"/>
              </a:rPr>
              <a:t>(Drug)</a:t>
            </a:r>
            <a:r>
              <a:rPr kumimoji="1" lang="ja-CN" altLang="en-US" dirty="0">
                <a:ea typeface="MS Gothic" panose="020B0609070205080204" pitchFamily="49" charset="-128"/>
              </a:rPr>
              <a:t>だけを評価する</a:t>
            </a:r>
          </a:p>
        </p:txBody>
      </p:sp>
      <p:sp>
        <p:nvSpPr>
          <p:cNvPr id="11" name="テキスト ボックス 10">
            <a:extLst>
              <a:ext uri="{FF2B5EF4-FFF2-40B4-BE49-F238E27FC236}">
                <a16:creationId xmlns:a16="http://schemas.microsoft.com/office/drawing/2014/main" id="{F3D2A57D-0576-714D-8CB9-9C6B4C97E1E1}"/>
              </a:ext>
            </a:extLst>
          </p:cNvPr>
          <p:cNvSpPr txBox="1"/>
          <p:nvPr/>
        </p:nvSpPr>
        <p:spPr>
          <a:xfrm>
            <a:off x="1210909" y="3976616"/>
            <a:ext cx="9536297"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latin typeface="MS Gothic" panose="020B0609070205080204" pitchFamily="49" charset="-128"/>
                <a:ea typeface="MS Gothic" panose="020B0609070205080204" pitchFamily="49" charset="-128"/>
              </a:rPr>
              <a:t>すべての固有表現</a:t>
            </a:r>
            <a:r>
              <a:rPr kumimoji="1" lang="ja-CN" altLang="en-US" dirty="0">
                <a:ea typeface="MS Gothic" panose="020B0609070205080204" pitchFamily="49" charset="-128"/>
              </a:rPr>
              <a:t>を評価する</a:t>
            </a:r>
          </a:p>
        </p:txBody>
      </p:sp>
      <p:sp>
        <p:nvSpPr>
          <p:cNvPr id="4" name="角丸四角形 3">
            <a:extLst>
              <a:ext uri="{FF2B5EF4-FFF2-40B4-BE49-F238E27FC236}">
                <a16:creationId xmlns:a16="http://schemas.microsoft.com/office/drawing/2014/main" id="{B9BB1823-FFA0-194A-80E8-1102E4BCEAC2}"/>
              </a:ext>
            </a:extLst>
          </p:cNvPr>
          <p:cNvSpPr/>
          <p:nvPr/>
        </p:nvSpPr>
        <p:spPr>
          <a:xfrm>
            <a:off x="6414052" y="2188294"/>
            <a:ext cx="755374" cy="39156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124314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20</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2959405169"/>
              </p:ext>
            </p:extLst>
          </p:nvPr>
        </p:nvGraphicFramePr>
        <p:xfrm>
          <a:off x="1478544" y="2366241"/>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93.01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92.78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92.90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59.31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48.80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0" dirty="0"/>
                        <a:t>53.54</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altLang="zh-CN" baseline="0" dirty="0"/>
                        <a:t>(Sigmoid)</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dirty="0"/>
                        <a:t>88.97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75.16</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81.48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48.68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52.28</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50.42</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sp>
        <p:nvSpPr>
          <p:cNvPr id="6" name="テキスト ボックス 5">
            <a:extLst>
              <a:ext uri="{FF2B5EF4-FFF2-40B4-BE49-F238E27FC236}">
                <a16:creationId xmlns:a16="http://schemas.microsoft.com/office/drawing/2014/main" id="{0C8491A9-FE45-6C48-A17B-C0B72C61B6E8}"/>
              </a:ext>
            </a:extLst>
          </p:cNvPr>
          <p:cNvSpPr txBox="1"/>
          <p:nvPr/>
        </p:nvSpPr>
        <p:spPr>
          <a:xfrm>
            <a:off x="1210910" y="1871327"/>
            <a:ext cx="8858333"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latin typeface="MS Gothic" panose="020B0609070205080204" pitchFamily="49" charset="-128"/>
                <a:ea typeface="MS Gothic" panose="020B0609070205080204" pitchFamily="49" charset="-128"/>
              </a:rPr>
              <a:t>固有表現</a:t>
            </a:r>
            <a:r>
              <a:rPr kumimoji="1" lang="en-US" altLang="ja-CN" dirty="0">
                <a:ea typeface="MS Gothic" panose="020B0609070205080204" pitchFamily="49" charset="-128"/>
              </a:rPr>
              <a:t>(Drug)</a:t>
            </a:r>
            <a:r>
              <a:rPr kumimoji="1" lang="ja-CN" altLang="en-US" dirty="0">
                <a:ea typeface="MS Gothic" panose="020B0609070205080204" pitchFamily="49" charset="-128"/>
              </a:rPr>
              <a:t>だけを評価する</a:t>
            </a:r>
          </a:p>
        </p:txBody>
      </p:sp>
      <p:sp>
        <p:nvSpPr>
          <p:cNvPr id="11" name="テキスト ボックス 10">
            <a:extLst>
              <a:ext uri="{FF2B5EF4-FFF2-40B4-BE49-F238E27FC236}">
                <a16:creationId xmlns:a16="http://schemas.microsoft.com/office/drawing/2014/main" id="{08492E49-2752-4F47-920F-9B3FCA7A61DA}"/>
              </a:ext>
            </a:extLst>
          </p:cNvPr>
          <p:cNvSpPr txBox="1"/>
          <p:nvPr/>
        </p:nvSpPr>
        <p:spPr>
          <a:xfrm>
            <a:off x="1210910" y="4073241"/>
            <a:ext cx="9536297"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latin typeface="MS Gothic" panose="020B0609070205080204" pitchFamily="49" charset="-128"/>
                <a:ea typeface="MS Gothic" panose="020B0609070205080204" pitchFamily="49" charset="-128"/>
              </a:rPr>
              <a:t>すべての固有表現</a:t>
            </a:r>
            <a:r>
              <a:rPr kumimoji="1" lang="ja-CN" altLang="en-US" dirty="0">
                <a:ea typeface="MS Gothic" panose="020B0609070205080204" pitchFamily="49" charset="-128"/>
              </a:rPr>
              <a:t>を評価する</a:t>
            </a:r>
          </a:p>
        </p:txBody>
      </p:sp>
      <p:graphicFrame>
        <p:nvGraphicFramePr>
          <p:cNvPr id="12" name="Table 4">
            <a:extLst>
              <a:ext uri="{FF2B5EF4-FFF2-40B4-BE49-F238E27FC236}">
                <a16:creationId xmlns:a16="http://schemas.microsoft.com/office/drawing/2014/main" id="{C0831C12-16BD-7A48-9E4A-32E5AB05A3B0}"/>
              </a:ext>
            </a:extLst>
          </p:cNvPr>
          <p:cNvGraphicFramePr>
            <a:graphicFrameLocks noGrp="1"/>
          </p:cNvGraphicFramePr>
          <p:nvPr>
            <p:extLst>
              <p:ext uri="{D42A27DB-BD31-4B8C-83A1-F6EECF244321}">
                <p14:modId xmlns:p14="http://schemas.microsoft.com/office/powerpoint/2010/main" val="693710690"/>
              </p:ext>
            </p:extLst>
          </p:nvPr>
        </p:nvGraphicFramePr>
        <p:xfrm>
          <a:off x="1478544" y="4600011"/>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r>
                        <a:rPr lang="en-US" altLang="zh-CN" baseline="0" dirty="0"/>
                        <a:t>(CRF)</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92.78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77.53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0" dirty="0"/>
                        <a:t>84.48</a:t>
                      </a:r>
                      <a:endParaRPr lang="en-US" b="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60.17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46.21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0" dirty="0"/>
                        <a:t>52.28</a:t>
                      </a:r>
                      <a:endParaRPr lang="en-US" b="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altLang="zh-CN" baseline="0" dirty="0"/>
                        <a:t>(Sigmoid)</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89.18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74.48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81.17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61.66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50.84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55.73</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spTree>
    <p:extLst>
      <p:ext uri="{BB962C8B-B14F-4D97-AF65-F5344CB8AC3E}">
        <p14:creationId xmlns:p14="http://schemas.microsoft.com/office/powerpoint/2010/main" val="116585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dirty="0">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98488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MS Gothic"/>
                <a:ea typeface="MS Gothic"/>
                <a:cs typeface="Calibri"/>
              </a:rPr>
              <a:t>構造化されていないテキストから「固有表現ー関係ー固有表現」</a:t>
            </a:r>
            <a:r>
              <a:rPr lang="en-US" altLang="zh-CN" sz="2000" dirty="0">
                <a:ea typeface="MS Gothic"/>
                <a:cs typeface="Calibri"/>
              </a:rPr>
              <a:t>(Subject-Relation-Object)</a:t>
            </a:r>
            <a:r>
              <a:rPr lang="zh-CN" altLang="en-US" sz="2000" dirty="0">
                <a:latin typeface="MS Gothic"/>
                <a:ea typeface="MS Gothic"/>
                <a:cs typeface="Calibri"/>
              </a:rPr>
              <a:t>の</a:t>
            </a:r>
            <a:r>
              <a:rPr lang="ja-JP" altLang="en-US" sz="2000">
                <a:latin typeface="MS Gothic"/>
                <a:ea typeface="MS Gothic"/>
                <a:cs typeface="Calibri"/>
              </a:rPr>
              <a:t>ような</a:t>
            </a:r>
            <a:r>
              <a:rPr lang="zh-CN" altLang="en-US" sz="2000" dirty="0">
                <a:latin typeface="MS Gothic"/>
                <a:ea typeface="MS Gothic"/>
                <a:cs typeface="Calibri"/>
              </a:rPr>
              <a:t>構造化</a:t>
            </a:r>
            <a:r>
              <a:rPr lang="ja-JP" altLang="en-US" sz="2000">
                <a:latin typeface="MS Gothic"/>
                <a:ea typeface="MS Gothic"/>
                <a:cs typeface="Calibri"/>
              </a:rPr>
              <a:t>されている</a:t>
            </a:r>
            <a:r>
              <a:rPr lang="zh-CN" altLang="en-US" sz="2000" dirty="0">
                <a:latin typeface="MS Gothic"/>
                <a:ea typeface="MS Gothic"/>
                <a:cs typeface="Calibri"/>
              </a:rPr>
              <a:t>三</a:t>
            </a:r>
            <a:r>
              <a:rPr lang="ja-JP" altLang="en-US" sz="2000">
                <a:latin typeface="MS Gothic"/>
                <a:ea typeface="MS Gothic"/>
                <a:cs typeface="Calibri"/>
              </a:rPr>
              <a:t>つ</a:t>
            </a:r>
            <a:r>
              <a:rPr lang="zh-CN" altLang="en-US" sz="2000" dirty="0">
                <a:latin typeface="MS Gothic"/>
                <a:ea typeface="MS Gothic"/>
                <a:cs typeface="Calibri"/>
              </a:rPr>
              <a:t>組を結果</a:t>
            </a:r>
            <a:r>
              <a:rPr lang="ja-JP" altLang="en-US" sz="2000">
                <a:latin typeface="MS Gothic"/>
                <a:ea typeface="MS Gothic"/>
                <a:cs typeface="Calibri"/>
              </a:rPr>
              <a:t>として</a:t>
            </a:r>
            <a:r>
              <a:rPr lang="zh-CN" altLang="en-US" sz="2000" dirty="0">
                <a:latin typeface="MS Gothic"/>
                <a:ea typeface="MS Gothic"/>
                <a:cs typeface="Calibri"/>
              </a:rPr>
              <a:t>抽出</a:t>
            </a:r>
            <a:r>
              <a:rPr lang="ja-JP" altLang="en-US" sz="2000">
                <a:latin typeface="MS Gothic"/>
                <a:ea typeface="MS Gothic"/>
                <a:cs typeface="Calibri"/>
              </a:rPr>
              <a:t>する​</a:t>
            </a:r>
            <a:endParaRPr lang="en-US" altLang="ja-JP" sz="2000" dirty="0">
              <a:latin typeface="MS Gothic"/>
              <a:ea typeface="MS Gothic"/>
              <a:cs typeface="Calibri"/>
            </a:endParaRPr>
          </a:p>
          <a:p>
            <a:pPr marL="285750" indent="-285750">
              <a:buFont typeface="Arial" panose="020B0604020202020204" pitchFamily="34" charset="0"/>
              <a:buChar char="•"/>
            </a:pPr>
            <a:r>
              <a:rPr kumimoji="1" lang="ja-CN" altLang="en-US" dirty="0"/>
              <a:t>例：</a:t>
            </a:r>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2077781" y="4512286"/>
            <a:ext cx="10729767" cy="830997"/>
          </a:xfrm>
          <a:prstGeom prst="rect">
            <a:avLst/>
          </a:prstGeom>
          <a:noFill/>
        </p:spPr>
        <p:txBody>
          <a:bodyPr wrap="square" rtlCol="0">
            <a:spAutoFit/>
          </a:bodyPr>
          <a:lstStyle/>
          <a:p>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48172" y="2928361"/>
            <a:ext cx="9760958" cy="1692771"/>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r>
              <a:rPr lang="ja-CN" altLang="en-US" sz="2000" dirty="0">
                <a:latin typeface="MS Gothic"/>
                <a:ea typeface="MS Gothic"/>
                <a:cs typeface="Calibri"/>
              </a:rPr>
              <a:t>：</a:t>
            </a:r>
          </a:p>
          <a:p>
            <a:pPr marL="285750" indent="-285750">
              <a:buFont typeface="Arial" panose="020B0604020202020204" pitchFamily="34" charset="0"/>
              <a:buChar char="•"/>
            </a:pPr>
            <a:endParaRPr kumimoji="1" lang="ja-CN" altLang="en-US" sz="2000" dirty="0">
              <a:latin typeface="MS Gothic" panose="020B0609070205080204" pitchFamily="49" charset="-128"/>
              <a:ea typeface="MS Gothic" panose="020B0609070205080204" pitchFamily="49" charset="-128"/>
            </a:endParaRP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2363225" y="4938389"/>
            <a:ext cx="6675453" cy="1458970"/>
            <a:chOff x="1724969" y="4421755"/>
            <a:chExt cx="6675453" cy="1458970"/>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11393"/>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553783" y="4233449"/>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6223782" y="4233449"/>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1167707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301613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r>
              <a:rPr lang="en-US" altLang="zh-CN" sz="4000" b="1" dirty="0">
                <a:solidFill>
                  <a:schemeClr val="tx1"/>
                </a:solidFill>
                <a:latin typeface="+mn-lt"/>
                <a:ea typeface="MS PGothic" panose="020B0600070205080204" pitchFamily="34" charset="-128"/>
              </a:rPr>
              <a:t>(1)</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67666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 が含まれている画像&#10;&#10;自動的に生成された説明">
            <a:extLst>
              <a:ext uri="{FF2B5EF4-FFF2-40B4-BE49-F238E27FC236}">
                <a16:creationId xmlns:a16="http://schemas.microsoft.com/office/drawing/2014/main" id="{3BFC5A30-9D2D-B443-803A-4E7EE5ECF461}"/>
              </a:ext>
            </a:extLst>
          </p:cNvPr>
          <p:cNvPicPr>
            <a:picLocks noChangeAspect="1"/>
          </p:cNvPicPr>
          <p:nvPr/>
        </p:nvPicPr>
        <p:blipFill rotWithShape="1">
          <a:blip r:embed="rId3"/>
          <a:srcRect l="1" r="480" b="675"/>
          <a:stretch/>
        </p:blipFill>
        <p:spPr>
          <a:xfrm>
            <a:off x="3188535" y="704193"/>
            <a:ext cx="8845810" cy="5008407"/>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提案手法</a:t>
            </a:r>
            <a:r>
              <a:rPr kumimoji="1" lang="en-US" altLang="ja-CN" sz="4000" b="1" dirty="0">
                <a:solidFill>
                  <a:schemeClr val="tx1"/>
                </a:solidFill>
                <a:latin typeface="+mn-lt"/>
                <a:ea typeface="MS PGothic" panose="020B0600070205080204" pitchFamily="34" charset="-128"/>
              </a:rPr>
              <a:t>(</a:t>
            </a:r>
            <a:r>
              <a:rPr kumimoji="1" lang="en-US" altLang="zh-CN" sz="4000" b="1" dirty="0">
                <a:solidFill>
                  <a:schemeClr val="tx1"/>
                </a:solidFill>
                <a:latin typeface="+mn-lt"/>
                <a:ea typeface="MS PGothic" panose="020B0600070205080204" pitchFamily="34" charset="-128"/>
              </a:rPr>
              <a:t>2</a:t>
            </a:r>
            <a:r>
              <a:rPr kumimoji="1" lang="en-US" altLang="ja-CN" sz="4000" b="1" dirty="0">
                <a:solidFill>
                  <a:schemeClr val="tx1"/>
                </a:solidFill>
                <a:latin typeface="+mn-lt"/>
                <a:ea typeface="MS PGothic" panose="020B0600070205080204" pitchFamily="34" charset="-128"/>
              </a:rPr>
              <a: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7" name="テキスト ボックス 6">
            <a:extLst>
              <a:ext uri="{FF2B5EF4-FFF2-40B4-BE49-F238E27FC236}">
                <a16:creationId xmlns:a16="http://schemas.microsoft.com/office/drawing/2014/main" id="{359CB14D-9D64-4440-88B2-5DFB3E3541D2}"/>
              </a:ext>
            </a:extLst>
          </p:cNvPr>
          <p:cNvSpPr txBox="1"/>
          <p:nvPr/>
        </p:nvSpPr>
        <p:spPr>
          <a:xfrm>
            <a:off x="1097280" y="1975438"/>
            <a:ext cx="2812568" cy="2585323"/>
          </a:xfrm>
          <a:prstGeom prst="rect">
            <a:avLst/>
          </a:prstGeom>
          <a:noFill/>
        </p:spPr>
        <p:txBody>
          <a:bodyPr wrap="square">
            <a:spAutoFit/>
          </a:bodyPr>
          <a:lstStyle/>
          <a:p>
            <a:pPr marL="285750" indent="-285750">
              <a:buFont typeface="Arial" panose="020B0604020202020204" pitchFamily="34" charset="0"/>
              <a:buChar char="•"/>
            </a:pPr>
            <a:r>
              <a:rPr kumimoji="1" lang="en-US" altLang="zh-CN" dirty="0">
                <a:ea typeface="MS Gothic" panose="020B0609070205080204" pitchFamily="49" charset="-128"/>
              </a:rPr>
              <a:t>S</a:t>
            </a:r>
            <a:r>
              <a:rPr kumimoji="1" lang="en-US" altLang="ja-CN" dirty="0">
                <a:ea typeface="MS Gothic" panose="020B0609070205080204" pitchFamily="49" charset="-128"/>
              </a:rPr>
              <a:t>igmoid</a:t>
            </a:r>
            <a:r>
              <a:rPr kumimoji="1" lang="ja-CN" altLang="en-US" dirty="0">
                <a:ea typeface="MS Gothic" panose="020B0609070205080204" pitchFamily="49" charset="-128"/>
              </a:rPr>
              <a:t>を用いて、</a:t>
            </a:r>
            <a:r>
              <a:rPr kumimoji="1" lang="en-US" altLang="zh-CN" dirty="0">
                <a:ea typeface="MS Gothic" panose="020B0609070205080204" pitchFamily="49" charset="-128"/>
              </a:rPr>
              <a:t>Subject</a:t>
            </a:r>
            <a:r>
              <a:rPr kumimoji="1" lang="zh-CN" altLang="en-US" dirty="0">
                <a:ea typeface="MS Gothic" panose="020B0609070205080204" pitchFamily="49" charset="-128"/>
              </a:rPr>
              <a:t>の始めの位置と終わりの位置を予測する</a:t>
            </a:r>
            <a:endParaRPr kumimoji="1" lang="en-US" altLang="zh-CN" dirty="0">
              <a:ea typeface="MS Gothic" panose="020B0609070205080204" pitchFamily="49" charset="-128"/>
            </a:endParaRPr>
          </a:p>
          <a:p>
            <a:pPr marL="285750" indent="-285750">
              <a:buFont typeface="Arial" panose="020B0604020202020204" pitchFamily="34" charset="0"/>
              <a:buChar char="•"/>
            </a:pPr>
            <a:r>
              <a:rPr kumimoji="1" lang="en-US" altLang="zh-CN" dirty="0">
                <a:ea typeface="MS Gothic" panose="020B0609070205080204" pitchFamily="49" charset="-128"/>
              </a:rPr>
              <a:t>Relations</a:t>
            </a:r>
            <a:r>
              <a:rPr kumimoji="1" lang="zh-CN" altLang="en-US" dirty="0">
                <a:ea typeface="MS Gothic" panose="020B0609070205080204" pitchFamily="49" charset="-128"/>
              </a:rPr>
              <a:t>で各関係カテゴリにおいて、</a:t>
            </a:r>
            <a:r>
              <a:rPr kumimoji="1" lang="en-US" altLang="zh-CN" dirty="0">
                <a:ea typeface="MS Gothic" panose="020B0609070205080204" pitchFamily="49" charset="-128"/>
              </a:rPr>
              <a:t>object</a:t>
            </a:r>
            <a:r>
              <a:rPr kumimoji="1" lang="zh-CN" altLang="en-US" dirty="0">
                <a:ea typeface="MS Gothic" panose="020B0609070205080204" pitchFamily="49" charset="-128"/>
              </a:rPr>
              <a:t>の始めの位置と終わりの位置を予測する</a:t>
            </a:r>
            <a:endParaRPr kumimoji="1" lang="ja-CN" altLang="en-US" dirty="0">
              <a:ea typeface="MS Gothic" panose="020B0609070205080204" pitchFamily="49" charset="-128"/>
            </a:endParaRPr>
          </a:p>
          <a:p>
            <a:endParaRPr kumimoji="1" lang="en-US" altLang="zh-CN" dirty="0">
              <a:ea typeface="MS Gothic" panose="020B0609070205080204" pitchFamily="49" charset="-128"/>
            </a:endParaRPr>
          </a:p>
        </p:txBody>
      </p:sp>
      <p:sp>
        <p:nvSpPr>
          <p:cNvPr id="6" name="テキスト ボックス 5">
            <a:extLst>
              <a:ext uri="{FF2B5EF4-FFF2-40B4-BE49-F238E27FC236}">
                <a16:creationId xmlns:a16="http://schemas.microsoft.com/office/drawing/2014/main" id="{E06CB987-B46E-3C4A-A671-36E3A12FFC57}"/>
              </a:ext>
            </a:extLst>
          </p:cNvPr>
          <p:cNvSpPr txBox="1"/>
          <p:nvPr/>
        </p:nvSpPr>
        <p:spPr>
          <a:xfrm>
            <a:off x="171295" y="5565957"/>
            <a:ext cx="4664538" cy="769441"/>
          </a:xfrm>
          <a:prstGeom prst="rect">
            <a:avLst/>
          </a:prstGeom>
          <a:noFill/>
        </p:spPr>
        <p:txBody>
          <a:bodyPr wrap="square">
            <a:spAutoFit/>
          </a:bodyPr>
          <a:lstStyle/>
          <a:p>
            <a:r>
              <a:rPr lang="en-US" altLang="zh-CN" sz="1100" b="0" i="0" dirty="0">
                <a:solidFill>
                  <a:srgbClr val="222222"/>
                </a:solidFill>
                <a:effectLst/>
                <a:latin typeface="Arial" panose="020B0604020202020204" pitchFamily="34" charset="0"/>
              </a:rPr>
              <a:t>[4]</a:t>
            </a:r>
            <a:r>
              <a:rPr lang="zh-CN" altLang="en-US" sz="1100" b="0" i="0" dirty="0">
                <a:solidFill>
                  <a:srgbClr val="222222"/>
                </a:solidFill>
                <a:effectLst/>
                <a:latin typeface="Arial" panose="020B0604020202020204" pitchFamily="34" charset="0"/>
              </a:rPr>
              <a:t> </a:t>
            </a:r>
            <a:r>
              <a:rPr lang="en" altLang="ja-CN" sz="1100" b="0" i="0" dirty="0">
                <a:solidFill>
                  <a:srgbClr val="222222"/>
                </a:solidFill>
                <a:effectLst/>
                <a:latin typeface="Arial" panose="020B0604020202020204" pitchFamily="34" charset="0"/>
              </a:rPr>
              <a:t>Wei, Z., </a:t>
            </a:r>
            <a:r>
              <a:rPr lang="en" altLang="ja-CN" sz="1100" b="0" i="0" dirty="0" err="1">
                <a:solidFill>
                  <a:srgbClr val="222222"/>
                </a:solidFill>
                <a:effectLst/>
                <a:latin typeface="Arial" panose="020B0604020202020204" pitchFamily="34" charset="0"/>
              </a:rPr>
              <a:t>Su</a:t>
            </a:r>
            <a:r>
              <a:rPr lang="en" altLang="ja-CN" sz="1100" b="0" i="0" dirty="0">
                <a:solidFill>
                  <a:srgbClr val="222222"/>
                </a:solidFill>
                <a:effectLst/>
                <a:latin typeface="Arial" panose="020B0604020202020204" pitchFamily="34" charset="0"/>
              </a:rPr>
              <a:t>, J., Wang, Y., Tian, Y., &amp; Chang, Y. (2020, July). A Novel Cascade Binary Tagging Framework for Relational Triple Extraction. In </a:t>
            </a:r>
            <a:r>
              <a:rPr lang="en" altLang="ja-CN" sz="1100" b="0" i="1" dirty="0">
                <a:solidFill>
                  <a:srgbClr val="222222"/>
                </a:solidFill>
                <a:effectLst/>
                <a:latin typeface="Arial" panose="020B0604020202020204" pitchFamily="34" charset="0"/>
              </a:rPr>
              <a:t>Proceedings of the 58th Annual Meeting of the Association for Computational Linguistics</a:t>
            </a:r>
            <a:r>
              <a:rPr lang="en" altLang="ja-CN" sz="1100" b="0" i="0" dirty="0">
                <a:solidFill>
                  <a:srgbClr val="222222"/>
                </a:solidFill>
                <a:effectLst/>
                <a:latin typeface="Arial" panose="020B0604020202020204" pitchFamily="34" charset="0"/>
              </a:rPr>
              <a:t> (pp. 1476-1488).</a:t>
            </a:r>
            <a:endParaRPr lang="ja-CN" altLang="en-US" sz="1100" dirty="0"/>
          </a:p>
        </p:txBody>
      </p:sp>
      <p:sp>
        <p:nvSpPr>
          <p:cNvPr id="4" name="テキスト ボックス 3">
            <a:extLst>
              <a:ext uri="{FF2B5EF4-FFF2-40B4-BE49-F238E27FC236}">
                <a16:creationId xmlns:a16="http://schemas.microsoft.com/office/drawing/2014/main" id="{A7B39241-2FA7-6A40-AC2D-C0B9EB4EC9A7}"/>
              </a:ext>
            </a:extLst>
          </p:cNvPr>
          <p:cNvSpPr txBox="1"/>
          <p:nvPr/>
        </p:nvSpPr>
        <p:spPr>
          <a:xfrm>
            <a:off x="5837445" y="310732"/>
            <a:ext cx="5318235" cy="369332"/>
          </a:xfrm>
          <a:prstGeom prst="rect">
            <a:avLst/>
          </a:prstGeom>
          <a:noFill/>
        </p:spPr>
        <p:txBody>
          <a:bodyPr wrap="square" rtlCol="0">
            <a:spAutoFit/>
          </a:bodyPr>
          <a:lstStyle/>
          <a:p>
            <a:r>
              <a:rPr kumimoji="1" lang="en-US" altLang="zh-CN" dirty="0"/>
              <a:t>Cascade</a:t>
            </a:r>
            <a:r>
              <a:rPr kumimoji="1" lang="zh-CN" altLang="en-US" dirty="0"/>
              <a:t> </a:t>
            </a:r>
            <a:r>
              <a:rPr kumimoji="1" lang="en-US" altLang="zh-CN" dirty="0"/>
              <a:t>binary</a:t>
            </a:r>
            <a:r>
              <a:rPr kumimoji="1" lang="zh-CN" altLang="en-US" dirty="0"/>
              <a:t> </a:t>
            </a:r>
            <a:r>
              <a:rPr kumimoji="1" lang="en-US" altLang="zh-CN" dirty="0"/>
              <a:t>tagging</a:t>
            </a:r>
            <a:r>
              <a:rPr kumimoji="1" lang="zh-CN" altLang="en-US" dirty="0"/>
              <a:t> </a:t>
            </a:r>
            <a:r>
              <a:rPr kumimoji="1" lang="en-US" altLang="zh-CN" dirty="0"/>
              <a:t>framework</a:t>
            </a:r>
            <a:endParaRPr kumimoji="1" lang="ja-CN" altLang="en-US" dirty="0"/>
          </a:p>
        </p:txBody>
      </p:sp>
    </p:spTree>
    <p:extLst>
      <p:ext uri="{BB962C8B-B14F-4D97-AF65-F5344CB8AC3E}">
        <p14:creationId xmlns:p14="http://schemas.microsoft.com/office/powerpoint/2010/main" val="190188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プリケーション, テーブル&#10;&#10;自動的に生成された説明">
            <a:extLst>
              <a:ext uri="{FF2B5EF4-FFF2-40B4-BE49-F238E27FC236}">
                <a16:creationId xmlns:a16="http://schemas.microsoft.com/office/drawing/2014/main" id="{FC8FD0FE-FF21-C444-B756-9501598F9868}"/>
              </a:ext>
            </a:extLst>
          </p:cNvPr>
          <p:cNvPicPr>
            <a:picLocks noChangeAspect="1"/>
          </p:cNvPicPr>
          <p:nvPr/>
        </p:nvPicPr>
        <p:blipFill rotWithShape="1">
          <a:blip r:embed="rId3"/>
          <a:srcRect b="355"/>
          <a:stretch/>
        </p:blipFill>
        <p:spPr>
          <a:xfrm>
            <a:off x="3644881" y="1272209"/>
            <a:ext cx="8547119" cy="4813281"/>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提案手法</a:t>
            </a:r>
            <a:r>
              <a:rPr kumimoji="1" lang="en-US" altLang="ja-CN" sz="4000" b="1" dirty="0">
                <a:solidFill>
                  <a:schemeClr val="tx1"/>
                </a:solidFill>
                <a:latin typeface="+mn-lt"/>
                <a:ea typeface="MS PGothic" panose="020B0600070205080204" pitchFamily="34" charset="-128"/>
              </a:rPr>
              <a:t>(</a:t>
            </a:r>
            <a:r>
              <a:rPr kumimoji="1" lang="en-US" altLang="zh-CN" sz="4000" b="1" dirty="0">
                <a:solidFill>
                  <a:schemeClr val="tx1"/>
                </a:solidFill>
                <a:latin typeface="+mn-lt"/>
                <a:ea typeface="MS PGothic" panose="020B0600070205080204" pitchFamily="34" charset="-128"/>
              </a:rPr>
              <a:t>3</a:t>
            </a:r>
            <a:r>
              <a:rPr kumimoji="1" lang="en-US" altLang="ja-CN" sz="4000" b="1" dirty="0">
                <a:solidFill>
                  <a:schemeClr val="tx1"/>
                </a:solidFill>
                <a:latin typeface="+mn-lt"/>
                <a:ea typeface="MS PGothic" panose="020B0600070205080204" pitchFamily="34" charset="-128"/>
              </a:rPr>
              <a: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6" name="テキスト ボックス 5">
            <a:extLst>
              <a:ext uri="{FF2B5EF4-FFF2-40B4-BE49-F238E27FC236}">
                <a16:creationId xmlns:a16="http://schemas.microsoft.com/office/drawing/2014/main" id="{DD90ACF0-E662-EF44-9AD9-EF58D40968A4}"/>
              </a:ext>
            </a:extLst>
          </p:cNvPr>
          <p:cNvSpPr txBox="1"/>
          <p:nvPr/>
        </p:nvSpPr>
        <p:spPr>
          <a:xfrm>
            <a:off x="1097280" y="1868557"/>
            <a:ext cx="254760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layer</a:t>
            </a:r>
            <a:r>
              <a:rPr kumimoji="1" lang="ja-CN" altLang="en-US" dirty="0">
                <a:ea typeface="MS Gothic" panose="020B0609070205080204" pitchFamily="49" charset="-128"/>
              </a:rPr>
              <a:t>で</a:t>
            </a:r>
            <a:r>
              <a:rPr kumimoji="1" lang="en-US" altLang="zh-CN" dirty="0">
                <a:ea typeface="MS Gothic" panose="020B0609070205080204" pitchFamily="49" charset="-128"/>
              </a:rPr>
              <a:t>Subject</a:t>
            </a:r>
            <a:r>
              <a:rPr kumimoji="1" lang="zh-CN" altLang="en-US" dirty="0">
                <a:ea typeface="MS Gothic" panose="020B0609070205080204" pitchFamily="49" charset="-128"/>
              </a:rPr>
              <a:t>を予測する</a:t>
            </a:r>
            <a:endParaRPr kumimoji="1" lang="en-US" altLang="zh-CN" dirty="0">
              <a:ea typeface="MS Gothic" panose="020B0609070205080204" pitchFamily="49" charset="-128"/>
            </a:endParaRPr>
          </a:p>
          <a:p>
            <a:pPr marL="285750" indent="-285750">
              <a:buFont typeface="Arial" panose="020B0604020202020204" pitchFamily="34" charset="0"/>
              <a:buChar char="•"/>
            </a:pPr>
            <a:r>
              <a:rPr kumimoji="1" lang="en-US" altLang="zh-CN" dirty="0">
                <a:ea typeface="MS Gothic" panose="020B0609070205080204" pitchFamily="49" charset="-128"/>
              </a:rPr>
              <a:t>Relations</a:t>
            </a:r>
            <a:r>
              <a:rPr kumimoji="1" lang="zh-CN" altLang="en-US" dirty="0">
                <a:ea typeface="MS Gothic" panose="020B0609070205080204" pitchFamily="49" charset="-128"/>
              </a:rPr>
              <a:t>で各関係カテゴリにおいて、</a:t>
            </a:r>
            <a:r>
              <a:rPr kumimoji="1" lang="en-US" altLang="zh-CN" dirty="0">
                <a:ea typeface="MS Gothic" panose="020B0609070205080204" pitchFamily="49" charset="-128"/>
              </a:rPr>
              <a:t>object</a:t>
            </a:r>
            <a:r>
              <a:rPr kumimoji="1" lang="zh-CN" altLang="en-US" dirty="0">
                <a:ea typeface="MS Gothic" panose="020B0609070205080204" pitchFamily="49" charset="-128"/>
              </a:rPr>
              <a:t>の始めの位置と終わりの位置を予測する</a:t>
            </a:r>
            <a:endParaRPr kumimoji="1" lang="ja-CN" altLang="en-US" dirty="0">
              <a:ea typeface="MS Gothic" panose="020B0609070205080204" pitchFamily="49" charset="-128"/>
            </a:endParaRPr>
          </a:p>
        </p:txBody>
      </p:sp>
      <p:sp>
        <p:nvSpPr>
          <p:cNvPr id="8" name="テキスト ボックス 7">
            <a:extLst>
              <a:ext uri="{FF2B5EF4-FFF2-40B4-BE49-F238E27FC236}">
                <a16:creationId xmlns:a16="http://schemas.microsoft.com/office/drawing/2014/main" id="{D27F2534-3138-6342-A66F-E616442AE8C4}"/>
              </a:ext>
            </a:extLst>
          </p:cNvPr>
          <p:cNvSpPr txBox="1"/>
          <p:nvPr/>
        </p:nvSpPr>
        <p:spPr>
          <a:xfrm>
            <a:off x="5984590" y="772510"/>
            <a:ext cx="5318235" cy="369332"/>
          </a:xfrm>
          <a:prstGeom prst="rect">
            <a:avLst/>
          </a:prstGeom>
          <a:noFill/>
        </p:spPr>
        <p:txBody>
          <a:bodyPr wrap="square" rtlCol="0">
            <a:spAutoFit/>
          </a:bodyPr>
          <a:lstStyle/>
          <a:p>
            <a:r>
              <a:rPr kumimoji="1" lang="en-US" altLang="zh-CN" dirty="0"/>
              <a:t>Cascade</a:t>
            </a:r>
            <a:r>
              <a:rPr kumimoji="1" lang="zh-CN" altLang="en-US" dirty="0"/>
              <a:t> </a:t>
            </a:r>
            <a:r>
              <a:rPr kumimoji="1" lang="en-US" altLang="zh-CN" dirty="0"/>
              <a:t>binary</a:t>
            </a:r>
            <a:r>
              <a:rPr kumimoji="1" lang="zh-CN" altLang="en-US" dirty="0"/>
              <a:t> </a:t>
            </a:r>
            <a:r>
              <a:rPr kumimoji="1" lang="en-US" altLang="zh-CN" dirty="0"/>
              <a:t>tagging</a:t>
            </a:r>
            <a:r>
              <a:rPr kumimoji="1" lang="zh-CN" altLang="en-US" dirty="0"/>
              <a:t> </a:t>
            </a:r>
            <a:r>
              <a:rPr kumimoji="1" lang="en-US" altLang="zh-CN" dirty="0"/>
              <a:t>framework</a:t>
            </a:r>
            <a:r>
              <a:rPr kumimoji="1" lang="zh-CN" altLang="en-US" dirty="0"/>
              <a:t> </a:t>
            </a:r>
            <a:r>
              <a:rPr kumimoji="1" lang="en-US" altLang="zh-CN" dirty="0"/>
              <a:t>with</a:t>
            </a:r>
            <a:r>
              <a:rPr kumimoji="1" lang="zh-CN" altLang="en-US" dirty="0"/>
              <a:t> </a:t>
            </a:r>
            <a:r>
              <a:rPr kumimoji="1" lang="en-US" altLang="zh-CN" dirty="0"/>
              <a:t>CRF</a:t>
            </a:r>
            <a:endParaRPr kumimoji="1" lang="ja-CN" altLang="en-US" dirty="0"/>
          </a:p>
        </p:txBody>
      </p:sp>
    </p:spTree>
    <p:extLst>
      <p:ext uri="{BB962C8B-B14F-4D97-AF65-F5344CB8AC3E}">
        <p14:creationId xmlns:p14="http://schemas.microsoft.com/office/powerpoint/2010/main" val="1331062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26</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3364400196"/>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algn="ctr"/>
                      <a:r>
                        <a:rPr lang="en-US" altLang="zh-CN" dirty="0" err="1"/>
                        <a:t>Multi</a:t>
                      </a:r>
                      <a:r>
                        <a:rPr lang="en-US" altLang="zh-CN" baseline="-25000" dirty="0" err="1"/>
                        <a:t>B</a:t>
                      </a:r>
                      <a:r>
                        <a:rPr lang="en-US" baseline="-25000" dirty="0" err="1"/>
                        <a:t>ERT</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94.16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algn="ctr"/>
                      <a:r>
                        <a:rPr lang="en-US" altLang="zh-CN" dirty="0" err="1"/>
                        <a:t>Multi</a:t>
                      </a:r>
                      <a:r>
                        <a:rPr lang="en-US" altLang="zh-CN" baseline="-25000" dirty="0" err="1"/>
                        <a:t>Character</a:t>
                      </a:r>
                      <a:r>
                        <a:rPr lang="en-US" baseline="-25000" dirty="0" err="1"/>
                        <a:t>BERT</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92.27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92.82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81.77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1" dirty="0"/>
                        <a:t>85.59</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83.64</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effectLst/>
                          <a:latin typeface="+mn-lt"/>
                          <a:ea typeface="+mn-ea"/>
                          <a:cs typeface="+mn-cs"/>
                        </a:rPr>
                        <a:t>Casrel</a:t>
                      </a:r>
                      <a:r>
                        <a:rPr lang="en-US" altLang="zh-CN" baseline="-25000" dirty="0" err="1"/>
                        <a:t>B</a:t>
                      </a:r>
                      <a:r>
                        <a:rPr lang="en-US" altLang="ja-CN" baseline="-25000" dirty="0" err="1"/>
                        <a:t>ERT</a:t>
                      </a:r>
                      <a:r>
                        <a:rPr lang="en-US" altLang="zh-CN" baseline="-25000" dirty="0"/>
                        <a:t>(medical)</a:t>
                      </a:r>
                      <a:r>
                        <a:rPr lang="zh-CN" altLang="en-US" sz="1800" kern="1200" dirty="0">
                          <a:solidFill>
                            <a:schemeClr val="dk1"/>
                          </a:solidFill>
                          <a:effectLst/>
                          <a:latin typeface="+mn-lt"/>
                          <a:ea typeface="+mn-ea"/>
                          <a:cs typeface="+mn-cs"/>
                        </a:rPr>
                        <a:t> </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93.05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82.28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87.34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b="1" dirty="0"/>
                        <a:t>85.</a:t>
                      </a:r>
                      <a:r>
                        <a:rPr lang="en-US" altLang="zh-CN" b="1" dirty="0"/>
                        <a:t>88</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a:t>
                      </a:r>
                      <a:r>
                        <a:rPr lang="en-US" altLang="zh-CN" dirty="0"/>
                        <a:t>5.98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a:t>
                      </a:r>
                      <a:r>
                        <a:rPr lang="en-US" altLang="zh-CN" dirty="0"/>
                        <a:t>63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effectLst/>
                          <a:latin typeface="+mn-lt"/>
                          <a:ea typeface="+mn-ea"/>
                          <a:cs typeface="+mn-cs"/>
                        </a:rPr>
                        <a:t>Casrel</a:t>
                      </a:r>
                      <a:r>
                        <a:rPr lang="en-US" altLang="zh-CN" baseline="-25000" dirty="0" err="1"/>
                        <a:t>B</a:t>
                      </a:r>
                      <a:r>
                        <a:rPr lang="en-US" altLang="ja-CN" baseline="-25000" dirty="0" err="1"/>
                        <a:t>ERT</a:t>
                      </a:r>
                      <a:r>
                        <a:rPr lang="en-US" altLang="zh-CN" baseline="-25000" dirty="0"/>
                        <a:t>(medical)</a:t>
                      </a:r>
                      <a:r>
                        <a:rPr lang="en-US" altLang="zh-CN" sz="1800" kern="1200" baseline="0" dirty="0">
                          <a:solidFill>
                            <a:schemeClr val="dk1"/>
                          </a:solidFill>
                          <a:effectLst/>
                          <a:latin typeface="+mn-lt"/>
                          <a:ea typeface="+mn-ea"/>
                          <a:cs typeface="+mn-cs"/>
                        </a:rPr>
                        <a:t>(CRF)</a:t>
                      </a:r>
                      <a:r>
                        <a:rPr lang="en-US" altLang="zh-CN" baseline="0" dirty="0"/>
                        <a:t> </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tcPr>
                </a:tc>
                <a:tc>
                  <a:txBody>
                    <a:bodyPr/>
                    <a:lstStyle/>
                    <a:p>
                      <a:pPr algn="ctr"/>
                      <a:r>
                        <a:rPr lang="en-US" altLang="zh-CN" b="1" dirty="0"/>
                        <a:t>95.14</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82.91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88.60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83.58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73.03</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77.95</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908316700"/>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88620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27</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62883419"/>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altLang="zh-CN" dirty="0" err="1"/>
                        <a:t>Multi</a:t>
                      </a:r>
                      <a:r>
                        <a:rPr lang="en-US" altLang="zh-CN" baseline="-25000" dirty="0" err="1"/>
                        <a:t>B</a:t>
                      </a:r>
                      <a:r>
                        <a:rPr lang="en-US" altLang="ja-CN" baseline="-25000" dirty="0" err="1"/>
                        <a:t>ERT</a:t>
                      </a:r>
                      <a:r>
                        <a:rPr lang="en-US" altLang="zh-CN" baseline="-25000" dirty="0"/>
                        <a:t>(medical)</a:t>
                      </a:r>
                      <a:endParaRPr lang="en-US" altLang="ja-CN"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91.74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0" dirty="0"/>
                        <a:t>55.04</a:t>
                      </a:r>
                      <a:endParaRPr lang="en-US" b="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algn="ctr"/>
                      <a:r>
                        <a:rPr lang="en-US" altLang="zh-CN" dirty="0" err="1"/>
                        <a:t>Multi</a:t>
                      </a:r>
                      <a:r>
                        <a:rPr lang="en-US" altLang="zh-CN" baseline="-25000" dirty="0" err="1"/>
                        <a:t>Character</a:t>
                      </a:r>
                      <a:r>
                        <a:rPr lang="en-US" altLang="ja-CN" baseline="-25000" dirty="0" err="1"/>
                        <a:t>BERT</a:t>
                      </a:r>
                      <a:r>
                        <a:rPr lang="en-US" altLang="ja-CN" baseline="-25000" dirty="0"/>
                        <a:t>(</a:t>
                      </a:r>
                      <a:r>
                        <a:rPr lang="en-US" altLang="zh-CN" baseline="-25000" dirty="0"/>
                        <a:t>medical</a:t>
                      </a:r>
                      <a:r>
                        <a:rPr lang="en-US" altLang="ja-CN" baseline="-25000" dirty="0"/>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88.36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87.38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87.87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54.22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53.80</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54.01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effectLst/>
                          <a:latin typeface="+mn-lt"/>
                          <a:ea typeface="+mn-ea"/>
                          <a:cs typeface="+mn-cs"/>
                        </a:rPr>
                        <a:t>Casrel</a:t>
                      </a:r>
                      <a:r>
                        <a:rPr lang="en-US" altLang="zh-CN" baseline="-25000" dirty="0" err="1"/>
                        <a:t>B</a:t>
                      </a:r>
                      <a:r>
                        <a:rPr lang="en-US" altLang="ja-CN" baseline="-25000" dirty="0" err="1"/>
                        <a:t>ERT</a:t>
                      </a:r>
                      <a:r>
                        <a:rPr lang="en-US" altLang="zh-CN" baseline="-25000" dirty="0"/>
                        <a:t>(medical)</a:t>
                      </a:r>
                      <a:r>
                        <a:rPr lang="zh-CN" altLang="en-US" sz="1800" kern="1200" dirty="0">
                          <a:solidFill>
                            <a:schemeClr val="dk1"/>
                          </a:solidFill>
                          <a:effectLst/>
                          <a:latin typeface="+mn-lt"/>
                          <a:ea typeface="+mn-ea"/>
                          <a:cs typeface="+mn-cs"/>
                        </a:rPr>
                        <a:t> </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89.18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74.48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81.17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61.66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50.84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55.73</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effectLst/>
                          <a:latin typeface="+mn-lt"/>
                          <a:ea typeface="+mn-ea"/>
                          <a:cs typeface="+mn-cs"/>
                        </a:rPr>
                        <a:t>Casrel</a:t>
                      </a:r>
                      <a:r>
                        <a:rPr lang="en-US" altLang="zh-CN" baseline="-25000" dirty="0" err="1"/>
                        <a:t>B</a:t>
                      </a:r>
                      <a:r>
                        <a:rPr lang="en-US" altLang="ja-CN" baseline="-25000" dirty="0" err="1"/>
                        <a:t>ERT</a:t>
                      </a:r>
                      <a:r>
                        <a:rPr lang="en-US" altLang="zh-CN" baseline="-25000" dirty="0"/>
                        <a:t>(medical)</a:t>
                      </a:r>
                      <a:r>
                        <a:rPr lang="en-US" altLang="zh-CN" sz="1800" kern="1200" baseline="0" dirty="0">
                          <a:solidFill>
                            <a:schemeClr val="dk1"/>
                          </a:solidFill>
                          <a:effectLst/>
                          <a:latin typeface="+mn-lt"/>
                          <a:ea typeface="+mn-ea"/>
                          <a:cs typeface="+mn-cs"/>
                        </a:rPr>
                        <a:t>(CRF)</a:t>
                      </a:r>
                      <a:r>
                        <a:rPr lang="en-US" altLang="zh-CN" baseline="0" dirty="0"/>
                        <a:t> </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tcPr>
                </a:tc>
                <a:tc>
                  <a:txBody>
                    <a:bodyPr/>
                    <a:lstStyle/>
                    <a:p>
                      <a:pPr algn="ctr"/>
                      <a:r>
                        <a:rPr lang="en-US" altLang="zh-CN" b="1" dirty="0"/>
                        <a:t>92.78</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77.53</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0" dirty="0"/>
                        <a:t>84.48</a:t>
                      </a:r>
                      <a:endParaRPr lang="en-US" b="0"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60.17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46.21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0" dirty="0"/>
                        <a:t>52.28</a:t>
                      </a:r>
                      <a:endParaRPr lang="en-US" b="0"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52175933"/>
                  </a:ext>
                </a:extLst>
              </a:tr>
            </a:tbl>
          </a:graphicData>
        </a:graphic>
      </p:graphicFrame>
    </p:spTree>
    <p:extLst>
      <p:ext uri="{BB962C8B-B14F-4D97-AF65-F5344CB8AC3E}">
        <p14:creationId xmlns:p14="http://schemas.microsoft.com/office/powerpoint/2010/main" val="1814816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まとめ</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193899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２つのモデリング方式が異なる共同学習モデルをカルテデータに応用した</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285750" indent="-285750">
              <a:buFont typeface="Arial" panose="020B0604020202020204" pitchFamily="34" charset="0"/>
              <a:buChar char="•"/>
            </a:pP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と</a:t>
            </a:r>
            <a:r>
              <a:rPr kumimoji="1" lang="en-US" altLang="zh-CN" sz="2400" dirty="0"/>
              <a:t>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異なる分野の</a:t>
            </a:r>
            <a:r>
              <a:rPr kumimoji="1" lang="en-US" altLang="zh-CN" sz="2400" dirty="0">
                <a:ea typeface="MS Gothic" panose="020B0609070205080204" pitchFamily="49" charset="-128"/>
              </a:rPr>
              <a:t>BERT</a:t>
            </a:r>
            <a:r>
              <a:rPr kumimoji="1" lang="zh-CN" altLang="en-US" sz="2400" dirty="0">
                <a:ea typeface="MS Gothic" panose="020B0609070205080204" pitchFamily="49" charset="-128"/>
              </a:rPr>
              <a:t>と</a:t>
            </a:r>
            <a:r>
              <a:rPr kumimoji="1" lang="en-US" altLang="zh-CN" sz="2400" dirty="0" err="1"/>
              <a:t>CharacterBERT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595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修士論文を書く</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88587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30</a:t>
            </a:fld>
            <a:endParaRPr lang="en-US"/>
          </a:p>
        </p:txBody>
      </p:sp>
    </p:spTree>
    <p:extLst>
      <p:ext uri="{BB962C8B-B14F-4D97-AF65-F5344CB8AC3E}">
        <p14:creationId xmlns:p14="http://schemas.microsoft.com/office/powerpoint/2010/main" val="7426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34</a:t>
            </a:fld>
            <a:endParaRPr lang="en-US"/>
          </a:p>
        </p:txBody>
      </p:sp>
    </p:spTree>
    <p:extLst>
      <p:ext uri="{BB962C8B-B14F-4D97-AF65-F5344CB8AC3E}">
        <p14:creationId xmlns:p14="http://schemas.microsoft.com/office/powerpoint/2010/main" val="207681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a:t>
            </a:r>
            <a:r>
              <a:rPr kumimoji="1" lang="en-US" altLang="zh-CN" sz="2400" b="1" dirty="0">
                <a:latin typeface="MS PGothic" panose="020B0600070205080204" pitchFamily="34" charset="-128"/>
                <a:ea typeface="MS PGothic" panose="020B0600070205080204" pitchFamily="34" charset="-128"/>
              </a:rPr>
              <a:t>2</a:t>
            </a:r>
            <a:r>
              <a:rPr kumimoji="1" lang="en-US" altLang="ja-JP" sz="2400" b="1" dirty="0">
                <a:latin typeface="MS PGothic" panose="020B0600070205080204" pitchFamily="34" charset="-128"/>
                <a:ea typeface="MS PGothic" panose="020B0600070205080204" pitchFamily="34" charset="-128"/>
              </a:rPr>
              <a:t>]</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a:t>
            </a:r>
            <a:r>
              <a:rPr lang="en-US" altLang="zh-CN" sz="1050" dirty="0"/>
              <a:t>2</a:t>
            </a:r>
            <a:r>
              <a:rPr lang="en" altLang="ja-CN" sz="1050" dirty="0"/>
              <a:t>]El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b="1" dirty="0"/>
              <a:t>Multi-head selection method</a:t>
            </a:r>
            <a:r>
              <a:rPr kumimoji="1" lang="zh-CN" altLang="en-US" b="1" dirty="0"/>
              <a:t> </a:t>
            </a:r>
            <a:r>
              <a:rPr kumimoji="1" lang="en-US" altLang="zh-CN" b="1" dirty="0"/>
              <a:t>[1]</a:t>
            </a:r>
            <a:endParaRPr kumimoji="1" lang="ja-CN" altLang="en-US" b="1" dirty="0"/>
          </a:p>
        </p:txBody>
      </p:sp>
      <p:sp>
        <p:nvSpPr>
          <p:cNvPr id="10" name="テキスト ボックス 9">
            <a:extLst>
              <a:ext uri="{FF2B5EF4-FFF2-40B4-BE49-F238E27FC236}">
                <a16:creationId xmlns:a16="http://schemas.microsoft.com/office/drawing/2014/main" id="{D94C70CE-3A83-704B-8D44-888A6D507CFF}"/>
              </a:ext>
            </a:extLst>
          </p:cNvPr>
          <p:cNvSpPr txBox="1"/>
          <p:nvPr/>
        </p:nvSpPr>
        <p:spPr>
          <a:xfrm>
            <a:off x="836727" y="4966410"/>
            <a:ext cx="4186828" cy="577081"/>
          </a:xfrm>
          <a:prstGeom prst="rect">
            <a:avLst/>
          </a:prstGeom>
          <a:noFill/>
        </p:spPr>
        <p:txBody>
          <a:bodyPr wrap="square">
            <a:spAutoFit/>
          </a:bodyPr>
          <a:lstStyle/>
          <a:p>
            <a:r>
              <a:rPr lang="en-US" altLang="zh-CN" sz="1050" b="0" i="0" dirty="0">
                <a:solidFill>
                  <a:srgbClr val="222222"/>
                </a:solidFill>
                <a:effectLst/>
                <a:latin typeface="Arial" panose="020B0604020202020204" pitchFamily="34" charset="0"/>
              </a:rPr>
              <a:t>[1]</a:t>
            </a:r>
            <a:r>
              <a:rPr lang="zh-CN" altLang="en-US" sz="1050" b="0" i="0" dirty="0">
                <a:solidFill>
                  <a:srgbClr val="222222"/>
                </a:solidFill>
                <a:effectLst/>
                <a:latin typeface="Arial" panose="020B0604020202020204" pitchFamily="34" charset="0"/>
              </a:rPr>
              <a:t> </a:t>
            </a:r>
            <a:r>
              <a:rPr lang="en" altLang="ja-CN" sz="1050" b="0" i="0" dirty="0" err="1">
                <a:solidFill>
                  <a:srgbClr val="222222"/>
                </a:solidFill>
                <a:effectLst/>
                <a:latin typeface="Arial" panose="020B0604020202020204" pitchFamily="34" charset="0"/>
              </a:rPr>
              <a:t>Bekoulis</a:t>
            </a:r>
            <a:r>
              <a:rPr lang="en" altLang="ja-CN" sz="1050" b="0" i="0" dirty="0">
                <a:solidFill>
                  <a:srgbClr val="222222"/>
                </a:solidFill>
                <a:effectLst/>
                <a:latin typeface="Arial" panose="020B0604020202020204" pitchFamily="34" charset="0"/>
              </a:rPr>
              <a:t>, G., </a:t>
            </a:r>
            <a:r>
              <a:rPr lang="en" altLang="ja-CN" sz="1050" b="0" i="0" dirty="0" err="1">
                <a:solidFill>
                  <a:srgbClr val="222222"/>
                </a:solidFill>
                <a:effectLst/>
                <a:latin typeface="Arial" panose="020B0604020202020204" pitchFamily="34" charset="0"/>
              </a:rPr>
              <a:t>Deleu</a:t>
            </a:r>
            <a:r>
              <a:rPr lang="en" altLang="ja-CN" sz="1050" b="0" i="0" dirty="0">
                <a:solidFill>
                  <a:srgbClr val="222222"/>
                </a:solidFill>
                <a:effectLst/>
                <a:latin typeface="Arial" panose="020B0604020202020204" pitchFamily="34" charset="0"/>
              </a:rPr>
              <a:t>, J., </a:t>
            </a:r>
            <a:r>
              <a:rPr lang="en" altLang="ja-CN" sz="1050" b="0" i="0" dirty="0" err="1">
                <a:solidFill>
                  <a:srgbClr val="222222"/>
                </a:solidFill>
                <a:effectLst/>
                <a:latin typeface="Arial" panose="020B0604020202020204" pitchFamily="34" charset="0"/>
              </a:rPr>
              <a:t>Demeester</a:t>
            </a:r>
            <a:r>
              <a:rPr lang="en" altLang="ja-CN" sz="1050" b="0" i="0" dirty="0">
                <a:solidFill>
                  <a:srgbClr val="222222"/>
                </a:solidFill>
                <a:effectLst/>
                <a:latin typeface="Arial" panose="020B0604020202020204" pitchFamily="34" charset="0"/>
              </a:rPr>
              <a:t>, T., &amp; </a:t>
            </a:r>
            <a:r>
              <a:rPr lang="en" altLang="ja-CN" sz="1050" b="0" i="0" dirty="0" err="1">
                <a:solidFill>
                  <a:srgbClr val="222222"/>
                </a:solidFill>
                <a:effectLst/>
                <a:latin typeface="Arial" panose="020B0604020202020204" pitchFamily="34" charset="0"/>
              </a:rPr>
              <a:t>Develder</a:t>
            </a:r>
            <a:r>
              <a:rPr lang="en" altLang="ja-CN" sz="1050" b="0" i="0" dirty="0">
                <a:solidFill>
                  <a:srgbClr val="222222"/>
                </a:solidFill>
                <a:effectLst/>
                <a:latin typeface="Arial" panose="020B0604020202020204" pitchFamily="34" charset="0"/>
              </a:rPr>
              <a:t>, C. (2018). Joint entity recognition and relation extraction as a multi-head selection problem. </a:t>
            </a:r>
            <a:r>
              <a:rPr lang="en" altLang="ja-CN" sz="1050" b="0" i="1" dirty="0">
                <a:solidFill>
                  <a:srgbClr val="222222"/>
                </a:solidFill>
                <a:effectLst/>
                <a:latin typeface="Arial" panose="020B0604020202020204" pitchFamily="34" charset="0"/>
              </a:rPr>
              <a:t>Expert Systems with Applications</a:t>
            </a:r>
            <a:r>
              <a:rPr lang="en" altLang="ja-CN" sz="1050" b="0" i="0" dirty="0">
                <a:solidFill>
                  <a:srgbClr val="222222"/>
                </a:solidFill>
                <a:effectLst/>
                <a:latin typeface="Arial" panose="020B0604020202020204" pitchFamily="34" charset="0"/>
              </a:rPr>
              <a:t>, </a:t>
            </a:r>
            <a:r>
              <a:rPr lang="en" altLang="ja-CN" sz="1050" b="0" i="1" dirty="0">
                <a:solidFill>
                  <a:srgbClr val="222222"/>
                </a:solidFill>
                <a:effectLst/>
                <a:latin typeface="Arial" panose="020B0604020202020204" pitchFamily="34" charset="0"/>
              </a:rPr>
              <a:t>114</a:t>
            </a:r>
            <a:r>
              <a:rPr lang="en" altLang="ja-CN" sz="1050" b="0" i="0" dirty="0">
                <a:solidFill>
                  <a:srgbClr val="222222"/>
                </a:solidFill>
                <a:effectLst/>
                <a:latin typeface="Arial" panose="020B0604020202020204" pitchFamily="34" charset="0"/>
              </a:rPr>
              <a:t>, 34-45.</a:t>
            </a:r>
            <a:endParaRPr lang="ja-CN" altLang="en-US" sz="1050"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a:t>
            </a:r>
            <a:r>
              <a:rPr kumimoji="1" lang="en-US" altLang="zh-CN" sz="2400" dirty="0">
                <a:ea typeface="MS Gothic"/>
                <a:cs typeface="Calibri"/>
              </a:rPr>
              <a:t>3</a:t>
            </a:r>
            <a:r>
              <a:rPr kumimoji="1" lang="en-US" altLang="ja-CN" sz="2400" dirty="0">
                <a:ea typeface="MS Gothic"/>
                <a:cs typeface="Calibri"/>
              </a:rPr>
              <a:t>]</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2</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18361</TotalTime>
  <Words>2558</Words>
  <Application>Microsoft Macintosh PowerPoint</Application>
  <PresentationFormat>ワイド画面</PresentationFormat>
  <Paragraphs>621</Paragraphs>
  <Slides>38</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MS Gothic</vt:lpstr>
      <vt:lpstr>ＭＳ Ｐゴシック</vt:lpstr>
      <vt:lpstr>ＭＳ Ｐゴシック</vt:lpstr>
      <vt:lpstr>Arial</vt:lpstr>
      <vt:lpstr>Calibri</vt:lpstr>
      <vt:lpstr>Calibri Light</vt:lpstr>
      <vt:lpstr>Wingdings</vt:lpstr>
      <vt:lpstr>Retrospect</vt:lpstr>
      <vt:lpstr> Joint Extraction of Clinical Entities and Relations</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提案手法</vt:lpstr>
      <vt:lpstr>n2c2実験結果</vt:lpstr>
      <vt:lpstr>i2b2実験結果</vt:lpstr>
      <vt:lpstr>エンティティ関係抽出</vt:lpstr>
      <vt:lpstr>医学エンティティ関係抽出</vt:lpstr>
      <vt:lpstr>提案手法(1)</vt:lpstr>
      <vt:lpstr>提案手法(2)</vt:lpstr>
      <vt:lpstr>提案手法(3)</vt:lpstr>
      <vt:lpstr>n2c2実験結果</vt:lpstr>
      <vt:lpstr>i2b2実験結果</vt:lpstr>
      <vt:lpstr>まとめ</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2022-01-13T05:49:41Z</dcterms:modified>
</cp:coreProperties>
</file>