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Ex3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Ex4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Ex5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Ex6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ihao%20Fang\Dropbox\Customer%20Funnel%20Project\Data\funnel\Funnel_Weekly.xlsm" TargetMode="External"/><Relationship Id="rId4" Type="http://schemas.openxmlformats.org/officeDocument/2006/relationships/themeOverride" Target="../theme/themeOverride3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ihao%20Fang\Dropbox\Customer%20Funnel%20Project\Data\funnel\Funnel_Weekly.xlsm" TargetMode="External"/><Relationship Id="rId4" Type="http://schemas.openxmlformats.org/officeDocument/2006/relationships/themeOverride" Target="../theme/themeOverride4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ihao%20Fang\Dropbox\Customer%20Funnel%20Project\Data\funnel\Funnel_Weekly.xlsm" TargetMode="External"/><Relationship Id="rId4" Type="http://schemas.openxmlformats.org/officeDocument/2006/relationships/themeOverride" Target="../theme/themeOverride5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Yihao%20Fang\Dropbox\Customer%20Funnel%20Project\Data\funnel\Funnel_Weekly.xlsm" TargetMode="External"/><Relationship Id="rId4" Type="http://schemas.openxmlformats.org/officeDocument/2006/relationships/themeOverride" Target="../theme/themeOverride6.xml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Yihao%20Fang\Dropbox\Customer%20Funnel%20Project\Data\funnel\Funnel_Weekly.xlsm" TargetMode="External"/><Relationship Id="rId4" Type="http://schemas.openxmlformats.org/officeDocument/2006/relationships/themeOverride" Target="../theme/themeOverride7.xml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Yihao%20Fang\Dropbox\Customer%20Funnel%20Project\Data\funnel\Funnel_Weekly.xlsm" TargetMode="External"/><Relationship Id="rId4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iTrade - Funnel Ratio</a:t>
            </a:r>
            <a:r>
              <a:rPr lang="en-US" baseline="0"/>
              <a:t> - Weekly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Funnel_Weekly!$F$2</c:f>
              <c:strCache>
                <c:ptCount val="1"/>
                <c:pt idx="0">
                  <c:v>Consideration over Awareness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Funnel_Weekly!$A$8:$A$129</c:f>
              <c:numCache>
                <c:formatCode>m/d/yyyy</c:formatCode>
                <c:ptCount val="122"/>
                <c:pt idx="0">
                  <c:v>43954</c:v>
                </c:pt>
                <c:pt idx="1">
                  <c:v>43961</c:v>
                </c:pt>
                <c:pt idx="2">
                  <c:v>43968</c:v>
                </c:pt>
                <c:pt idx="3">
                  <c:v>43975</c:v>
                </c:pt>
                <c:pt idx="4">
                  <c:v>43982</c:v>
                </c:pt>
                <c:pt idx="5">
                  <c:v>43989</c:v>
                </c:pt>
                <c:pt idx="6">
                  <c:v>43996</c:v>
                </c:pt>
                <c:pt idx="7">
                  <c:v>44003</c:v>
                </c:pt>
                <c:pt idx="8">
                  <c:v>44010</c:v>
                </c:pt>
                <c:pt idx="9">
                  <c:v>44017</c:v>
                </c:pt>
                <c:pt idx="10">
                  <c:v>44024</c:v>
                </c:pt>
                <c:pt idx="11">
                  <c:v>44031</c:v>
                </c:pt>
                <c:pt idx="12">
                  <c:v>44038</c:v>
                </c:pt>
                <c:pt idx="13">
                  <c:v>44045</c:v>
                </c:pt>
                <c:pt idx="14">
                  <c:v>44052</c:v>
                </c:pt>
                <c:pt idx="15">
                  <c:v>44059</c:v>
                </c:pt>
                <c:pt idx="16">
                  <c:v>44066</c:v>
                </c:pt>
                <c:pt idx="17">
                  <c:v>44073</c:v>
                </c:pt>
                <c:pt idx="18">
                  <c:v>44080</c:v>
                </c:pt>
                <c:pt idx="19">
                  <c:v>44087</c:v>
                </c:pt>
                <c:pt idx="20">
                  <c:v>44094</c:v>
                </c:pt>
                <c:pt idx="21">
                  <c:v>44101</c:v>
                </c:pt>
                <c:pt idx="22">
                  <c:v>44108</c:v>
                </c:pt>
                <c:pt idx="23">
                  <c:v>44115</c:v>
                </c:pt>
                <c:pt idx="24">
                  <c:v>44122</c:v>
                </c:pt>
                <c:pt idx="25">
                  <c:v>44129</c:v>
                </c:pt>
                <c:pt idx="26">
                  <c:v>44136</c:v>
                </c:pt>
                <c:pt idx="27">
                  <c:v>44143</c:v>
                </c:pt>
                <c:pt idx="28">
                  <c:v>44150</c:v>
                </c:pt>
                <c:pt idx="29">
                  <c:v>44157</c:v>
                </c:pt>
                <c:pt idx="30">
                  <c:v>44164</c:v>
                </c:pt>
                <c:pt idx="31">
                  <c:v>44171</c:v>
                </c:pt>
                <c:pt idx="32">
                  <c:v>44178</c:v>
                </c:pt>
                <c:pt idx="33">
                  <c:v>44185</c:v>
                </c:pt>
                <c:pt idx="34">
                  <c:v>44192</c:v>
                </c:pt>
                <c:pt idx="35">
                  <c:v>44199</c:v>
                </c:pt>
                <c:pt idx="36">
                  <c:v>44206</c:v>
                </c:pt>
                <c:pt idx="37">
                  <c:v>44213</c:v>
                </c:pt>
                <c:pt idx="38">
                  <c:v>44220</c:v>
                </c:pt>
                <c:pt idx="39">
                  <c:v>44227</c:v>
                </c:pt>
                <c:pt idx="40">
                  <c:v>44234</c:v>
                </c:pt>
                <c:pt idx="41">
                  <c:v>44241</c:v>
                </c:pt>
                <c:pt idx="42">
                  <c:v>44248</c:v>
                </c:pt>
                <c:pt idx="43">
                  <c:v>44255</c:v>
                </c:pt>
                <c:pt idx="44">
                  <c:v>44262</c:v>
                </c:pt>
                <c:pt idx="45">
                  <c:v>44269</c:v>
                </c:pt>
                <c:pt idx="46">
                  <c:v>44276</c:v>
                </c:pt>
                <c:pt idx="47">
                  <c:v>44283</c:v>
                </c:pt>
                <c:pt idx="48">
                  <c:v>44290</c:v>
                </c:pt>
                <c:pt idx="49">
                  <c:v>44297</c:v>
                </c:pt>
                <c:pt idx="50">
                  <c:v>44304</c:v>
                </c:pt>
                <c:pt idx="51">
                  <c:v>44311</c:v>
                </c:pt>
                <c:pt idx="52">
                  <c:v>44318</c:v>
                </c:pt>
                <c:pt idx="53">
                  <c:v>44325</c:v>
                </c:pt>
                <c:pt idx="54">
                  <c:v>44332</c:v>
                </c:pt>
                <c:pt idx="55">
                  <c:v>44339</c:v>
                </c:pt>
                <c:pt idx="56">
                  <c:v>44346</c:v>
                </c:pt>
                <c:pt idx="57">
                  <c:v>44353</c:v>
                </c:pt>
                <c:pt idx="58">
                  <c:v>44360</c:v>
                </c:pt>
                <c:pt idx="59">
                  <c:v>44367</c:v>
                </c:pt>
                <c:pt idx="60">
                  <c:v>44374</c:v>
                </c:pt>
                <c:pt idx="61">
                  <c:v>44381</c:v>
                </c:pt>
                <c:pt idx="62">
                  <c:v>44388</c:v>
                </c:pt>
                <c:pt idx="63">
                  <c:v>44395</c:v>
                </c:pt>
                <c:pt idx="64">
                  <c:v>44402</c:v>
                </c:pt>
                <c:pt idx="65">
                  <c:v>44409</c:v>
                </c:pt>
                <c:pt idx="66">
                  <c:v>44416</c:v>
                </c:pt>
                <c:pt idx="67">
                  <c:v>44423</c:v>
                </c:pt>
                <c:pt idx="68">
                  <c:v>44430</c:v>
                </c:pt>
                <c:pt idx="69">
                  <c:v>44437</c:v>
                </c:pt>
                <c:pt idx="70">
                  <c:v>44444</c:v>
                </c:pt>
                <c:pt idx="71">
                  <c:v>44451</c:v>
                </c:pt>
                <c:pt idx="72">
                  <c:v>44458</c:v>
                </c:pt>
                <c:pt idx="73">
                  <c:v>44465</c:v>
                </c:pt>
                <c:pt idx="74">
                  <c:v>44472</c:v>
                </c:pt>
                <c:pt idx="75">
                  <c:v>44479</c:v>
                </c:pt>
                <c:pt idx="76">
                  <c:v>44486</c:v>
                </c:pt>
                <c:pt idx="77">
                  <c:v>44493</c:v>
                </c:pt>
                <c:pt idx="78">
                  <c:v>44500</c:v>
                </c:pt>
                <c:pt idx="79">
                  <c:v>44507</c:v>
                </c:pt>
                <c:pt idx="80">
                  <c:v>44514</c:v>
                </c:pt>
                <c:pt idx="81">
                  <c:v>44521</c:v>
                </c:pt>
                <c:pt idx="82">
                  <c:v>44528</c:v>
                </c:pt>
                <c:pt idx="83">
                  <c:v>44535</c:v>
                </c:pt>
                <c:pt idx="84">
                  <c:v>44542</c:v>
                </c:pt>
                <c:pt idx="85">
                  <c:v>44549</c:v>
                </c:pt>
                <c:pt idx="86">
                  <c:v>44556</c:v>
                </c:pt>
                <c:pt idx="87">
                  <c:v>44563</c:v>
                </c:pt>
                <c:pt idx="88">
                  <c:v>44570</c:v>
                </c:pt>
                <c:pt idx="89">
                  <c:v>44577</c:v>
                </c:pt>
                <c:pt idx="90">
                  <c:v>44584</c:v>
                </c:pt>
                <c:pt idx="91">
                  <c:v>44591</c:v>
                </c:pt>
                <c:pt idx="92">
                  <c:v>44598</c:v>
                </c:pt>
                <c:pt idx="93">
                  <c:v>44605</c:v>
                </c:pt>
                <c:pt idx="94">
                  <c:v>44612</c:v>
                </c:pt>
                <c:pt idx="95">
                  <c:v>44619</c:v>
                </c:pt>
                <c:pt idx="96">
                  <c:v>44626</c:v>
                </c:pt>
                <c:pt idx="97">
                  <c:v>44633</c:v>
                </c:pt>
                <c:pt idx="98">
                  <c:v>44640</c:v>
                </c:pt>
                <c:pt idx="99">
                  <c:v>44647</c:v>
                </c:pt>
                <c:pt idx="100">
                  <c:v>44654</c:v>
                </c:pt>
                <c:pt idx="101">
                  <c:v>44661</c:v>
                </c:pt>
                <c:pt idx="102">
                  <c:v>44668</c:v>
                </c:pt>
                <c:pt idx="103">
                  <c:v>44675</c:v>
                </c:pt>
                <c:pt idx="104">
                  <c:v>44682</c:v>
                </c:pt>
                <c:pt idx="105">
                  <c:v>44689</c:v>
                </c:pt>
                <c:pt idx="106">
                  <c:v>44696</c:v>
                </c:pt>
                <c:pt idx="107">
                  <c:v>44703</c:v>
                </c:pt>
                <c:pt idx="108">
                  <c:v>44710</c:v>
                </c:pt>
                <c:pt idx="109">
                  <c:v>44717</c:v>
                </c:pt>
                <c:pt idx="110">
                  <c:v>44724</c:v>
                </c:pt>
                <c:pt idx="111">
                  <c:v>44731</c:v>
                </c:pt>
                <c:pt idx="112">
                  <c:v>44738</c:v>
                </c:pt>
                <c:pt idx="113">
                  <c:v>44745</c:v>
                </c:pt>
                <c:pt idx="114">
                  <c:v>44752</c:v>
                </c:pt>
                <c:pt idx="115">
                  <c:v>44759</c:v>
                </c:pt>
                <c:pt idx="116">
                  <c:v>44766</c:v>
                </c:pt>
                <c:pt idx="117">
                  <c:v>44773</c:v>
                </c:pt>
                <c:pt idx="118">
                  <c:v>44780</c:v>
                </c:pt>
                <c:pt idx="119">
                  <c:v>44787</c:v>
                </c:pt>
                <c:pt idx="120">
                  <c:v>44794</c:v>
                </c:pt>
                <c:pt idx="121">
                  <c:v>44801</c:v>
                </c:pt>
              </c:numCache>
              <c:extLst/>
            </c:numRef>
          </c:cat>
          <c:val>
            <c:numRef>
              <c:f>Funnel_Weekly!$F$8:$F$129</c:f>
              <c:numCache>
                <c:formatCode>0.00</c:formatCode>
                <c:ptCount val="122"/>
                <c:pt idx="0">
                  <c:v>5.8878901419369125</c:v>
                </c:pt>
                <c:pt idx="1">
                  <c:v>5.4981992797118853</c:v>
                </c:pt>
                <c:pt idx="2">
                  <c:v>4.6444356606417765</c:v>
                </c:pt>
                <c:pt idx="3">
                  <c:v>5.0349623108237083</c:v>
                </c:pt>
                <c:pt idx="4">
                  <c:v>5.0951700270839604</c:v>
                </c:pt>
                <c:pt idx="5">
                  <c:v>6.1187163997117997</c:v>
                </c:pt>
                <c:pt idx="6">
                  <c:v>5.3091219998778572</c:v>
                </c:pt>
                <c:pt idx="7">
                  <c:v>4.5709478407178912</c:v>
                </c:pt>
                <c:pt idx="8">
                  <c:v>4.5123185263201373</c:v>
                </c:pt>
                <c:pt idx="9">
                  <c:v>4.3714863053438169</c:v>
                </c:pt>
                <c:pt idx="10">
                  <c:v>5.0783034935404814</c:v>
                </c:pt>
                <c:pt idx="11">
                  <c:v>4.6150099443925807</c:v>
                </c:pt>
                <c:pt idx="12">
                  <c:v>4.8843448920687838</c:v>
                </c:pt>
                <c:pt idx="13">
                  <c:v>3.6100330371748401</c:v>
                </c:pt>
                <c:pt idx="14">
                  <c:v>5.0629558697689578</c:v>
                </c:pt>
                <c:pt idx="15">
                  <c:v>4.8170117081491819</c:v>
                </c:pt>
                <c:pt idx="16">
                  <c:v>5.0121726848668438</c:v>
                </c:pt>
                <c:pt idx="17">
                  <c:v>4.377848600116514</c:v>
                </c:pt>
                <c:pt idx="18">
                  <c:v>6.4762114053400728</c:v>
                </c:pt>
                <c:pt idx="19">
                  <c:v>4.1571620440445987</c:v>
                </c:pt>
                <c:pt idx="20">
                  <c:v>4.8418485779267977</c:v>
                </c:pt>
                <c:pt idx="21">
                  <c:v>4.1002637332912562</c:v>
                </c:pt>
                <c:pt idx="22">
                  <c:v>3.4622120436481203</c:v>
                </c:pt>
                <c:pt idx="23">
                  <c:v>3.8324458948814839</c:v>
                </c:pt>
                <c:pt idx="24">
                  <c:v>4.1339811018006776</c:v>
                </c:pt>
                <c:pt idx="25">
                  <c:v>4.6038671530410316</c:v>
                </c:pt>
                <c:pt idx="26">
                  <c:v>4.2000089409450583</c:v>
                </c:pt>
                <c:pt idx="27">
                  <c:v>4.4742761564194256</c:v>
                </c:pt>
                <c:pt idx="28">
                  <c:v>5.1072304425827477</c:v>
                </c:pt>
                <c:pt idx="29">
                  <c:v>4.4376049244543925</c:v>
                </c:pt>
                <c:pt idx="30">
                  <c:v>6.11519098425015</c:v>
                </c:pt>
                <c:pt idx="31">
                  <c:v>5.7845631891433413</c:v>
                </c:pt>
                <c:pt idx="32">
                  <c:v>6.4274672524611498</c:v>
                </c:pt>
                <c:pt idx="33">
                  <c:v>5.8958520256746496</c:v>
                </c:pt>
                <c:pt idx="34">
                  <c:v>3.3411913447735446</c:v>
                </c:pt>
                <c:pt idx="35">
                  <c:v>6.5216849451645063</c:v>
                </c:pt>
                <c:pt idx="36">
                  <c:v>6.9914536350288019</c:v>
                </c:pt>
                <c:pt idx="37">
                  <c:v>7.388790153584976</c:v>
                </c:pt>
                <c:pt idx="38">
                  <c:v>4.0068775354969572</c:v>
                </c:pt>
                <c:pt idx="39">
                  <c:v>7.5127761840530427</c:v>
                </c:pt>
                <c:pt idx="40">
                  <c:v>7.6768519956514982</c:v>
                </c:pt>
                <c:pt idx="41">
                  <c:v>8.6196225957162795</c:v>
                </c:pt>
                <c:pt idx="42">
                  <c:v>6.3940325540382732</c:v>
                </c:pt>
                <c:pt idx="43">
                  <c:v>7.5974996602799303</c:v>
                </c:pt>
                <c:pt idx="44">
                  <c:v>5.6943595119536417</c:v>
                </c:pt>
                <c:pt idx="45">
                  <c:v>5.4907685151024204</c:v>
                </c:pt>
                <c:pt idx="46">
                  <c:v>5.5837074430165119</c:v>
                </c:pt>
                <c:pt idx="47">
                  <c:v>3.7399839743589745</c:v>
                </c:pt>
                <c:pt idx="48">
                  <c:v>3.5951551096647472</c:v>
                </c:pt>
                <c:pt idx="49">
                  <c:v>4.0977913599110991</c:v>
                </c:pt>
                <c:pt idx="50">
                  <c:v>4.8602247931162257</c:v>
                </c:pt>
                <c:pt idx="51">
                  <c:v>4.2052227101631114</c:v>
                </c:pt>
                <c:pt idx="52">
                  <c:v>4.080472417840376</c:v>
                </c:pt>
                <c:pt idx="53">
                  <c:v>4.640347875103175</c:v>
                </c:pt>
                <c:pt idx="54">
                  <c:v>4.4591640149793275</c:v>
                </c:pt>
                <c:pt idx="55">
                  <c:v>3.8922867454777292</c:v>
                </c:pt>
                <c:pt idx="56">
                  <c:v>3.7074333627900287</c:v>
                </c:pt>
                <c:pt idx="57">
                  <c:v>4.4931946910136107</c:v>
                </c:pt>
                <c:pt idx="58">
                  <c:v>4.5069145318521882</c:v>
                </c:pt>
                <c:pt idx="59">
                  <c:v>4.106690230914122</c:v>
                </c:pt>
                <c:pt idx="60">
                  <c:v>3.3546397282317182</c:v>
                </c:pt>
                <c:pt idx="61">
                  <c:v>3.0726522089878041</c:v>
                </c:pt>
                <c:pt idx="62">
                  <c:v>3.6489715354248906</c:v>
                </c:pt>
                <c:pt idx="63">
                  <c:v>3.487884838176933</c:v>
                </c:pt>
                <c:pt idx="64">
                  <c:v>3.2960426577447857</c:v>
                </c:pt>
                <c:pt idx="65">
                  <c:v>3.1748052344824078</c:v>
                </c:pt>
                <c:pt idx="66">
                  <c:v>2.8886580600484741</c:v>
                </c:pt>
                <c:pt idx="67">
                  <c:v>3.6577669236890484</c:v>
                </c:pt>
                <c:pt idx="68">
                  <c:v>2.963114103697658</c:v>
                </c:pt>
                <c:pt idx="69">
                  <c:v>2.7221794097431946</c:v>
                </c:pt>
                <c:pt idx="70">
                  <c:v>3.3060049819826354</c:v>
                </c:pt>
                <c:pt idx="71">
                  <c:v>2.8410765150771042</c:v>
                </c:pt>
                <c:pt idx="72">
                  <c:v>3.1991264549404081</c:v>
                </c:pt>
                <c:pt idx="73">
                  <c:v>3.1535440263061743</c:v>
                </c:pt>
                <c:pt idx="74">
                  <c:v>2.913932437279767</c:v>
                </c:pt>
                <c:pt idx="75">
                  <c:v>3.10726830586328</c:v>
                </c:pt>
                <c:pt idx="76">
                  <c:v>2.5105109961190171</c:v>
                </c:pt>
                <c:pt idx="77">
                  <c:v>3.9833469319441832</c:v>
                </c:pt>
                <c:pt idx="78">
                  <c:v>3.7362957415382057</c:v>
                </c:pt>
                <c:pt idx="79">
                  <c:v>3.8461538461538463</c:v>
                </c:pt>
                <c:pt idx="80">
                  <c:v>4.1345081662548928</c:v>
                </c:pt>
                <c:pt idx="81">
                  <c:v>3.9218290064847401</c:v>
                </c:pt>
                <c:pt idx="82">
                  <c:v>4.1977458293136305</c:v>
                </c:pt>
                <c:pt idx="83">
                  <c:v>4.0249012330899081</c:v>
                </c:pt>
                <c:pt idx="84">
                  <c:v>2.2084278381282081</c:v>
                </c:pt>
                <c:pt idx="85">
                  <c:v>3.8677395361417268</c:v>
                </c:pt>
                <c:pt idx="86">
                  <c:v>2.8324120495350731</c:v>
                </c:pt>
                <c:pt idx="87">
                  <c:v>2.463480329512612</c:v>
                </c:pt>
                <c:pt idx="88">
                  <c:v>2.7403258194555584</c:v>
                </c:pt>
                <c:pt idx="89">
                  <c:v>3.3449152965037992</c:v>
                </c:pt>
                <c:pt idx="90">
                  <c:v>3.2184790606904055</c:v>
                </c:pt>
                <c:pt idx="91">
                  <c:v>3.9285775662066715</c:v>
                </c:pt>
                <c:pt idx="92">
                  <c:v>3.5251406788890902</c:v>
                </c:pt>
                <c:pt idx="93">
                  <c:v>3.9654561004610027</c:v>
                </c:pt>
                <c:pt idx="94">
                  <c:v>3.6478473833462233</c:v>
                </c:pt>
                <c:pt idx="95">
                  <c:v>3.5409724967526963</c:v>
                </c:pt>
                <c:pt idx="96">
                  <c:v>3.9825983784852679</c:v>
                </c:pt>
                <c:pt idx="97">
                  <c:v>3.4170456792564758</c:v>
                </c:pt>
                <c:pt idx="98">
                  <c:v>3.2246879334257974</c:v>
                </c:pt>
                <c:pt idx="99">
                  <c:v>3.4865258236669168</c:v>
                </c:pt>
                <c:pt idx="100">
                  <c:v>4.0886571056062584</c:v>
                </c:pt>
                <c:pt idx="101">
                  <c:v>3.7694206475969216</c:v>
                </c:pt>
                <c:pt idx="102">
                  <c:v>2.9415672415167538</c:v>
                </c:pt>
                <c:pt idx="103">
                  <c:v>3.7608123354644607</c:v>
                </c:pt>
                <c:pt idx="104">
                  <c:v>2.4726151228331386</c:v>
                </c:pt>
                <c:pt idx="105">
                  <c:v>2.9742293631809362</c:v>
                </c:pt>
                <c:pt idx="106">
                  <c:v>4.3548837091333352</c:v>
                </c:pt>
                <c:pt idx="107">
                  <c:v>5.0086655112651641</c:v>
                </c:pt>
                <c:pt idx="108">
                  <c:v>3.8253456473031315</c:v>
                </c:pt>
                <c:pt idx="109">
                  <c:v>3.5953820780648709</c:v>
                </c:pt>
                <c:pt idx="110">
                  <c:v>3.5162392235536513</c:v>
                </c:pt>
                <c:pt idx="111">
                  <c:v>3.73366138705213</c:v>
                </c:pt>
                <c:pt idx="112">
                  <c:v>4.0005766596986954</c:v>
                </c:pt>
                <c:pt idx="113">
                  <c:v>3.0619692144373674</c:v>
                </c:pt>
                <c:pt idx="114">
                  <c:v>3.6918806384455238</c:v>
                </c:pt>
                <c:pt idx="115">
                  <c:v>3.3672567819627601</c:v>
                </c:pt>
                <c:pt idx="116">
                  <c:v>3.0845262440354468</c:v>
                </c:pt>
                <c:pt idx="117">
                  <c:v>3.2308852953717979</c:v>
                </c:pt>
                <c:pt idx="118">
                  <c:v>2.561560515527451</c:v>
                </c:pt>
                <c:pt idx="119">
                  <c:v>3.375645138792021</c:v>
                </c:pt>
                <c:pt idx="120">
                  <c:v>4.2597788971905741</c:v>
                </c:pt>
                <c:pt idx="121">
                  <c:v>4.1021237242791564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E9AC-46B2-B465-E17E5FB7AADD}"/>
            </c:ext>
          </c:extLst>
        </c:ser>
        <c:ser>
          <c:idx val="1"/>
          <c:order val="1"/>
          <c:tx>
            <c:strRef>
              <c:f>Funnel_Weekly!$G$2</c:f>
              <c:strCache>
                <c:ptCount val="1"/>
                <c:pt idx="0">
                  <c:v>Conversion over Awareness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Funnel_Weekly!$A$8:$A$129</c:f>
              <c:numCache>
                <c:formatCode>m/d/yyyy</c:formatCode>
                <c:ptCount val="122"/>
                <c:pt idx="0">
                  <c:v>43954</c:v>
                </c:pt>
                <c:pt idx="1">
                  <c:v>43961</c:v>
                </c:pt>
                <c:pt idx="2">
                  <c:v>43968</c:v>
                </c:pt>
                <c:pt idx="3">
                  <c:v>43975</c:v>
                </c:pt>
                <c:pt idx="4">
                  <c:v>43982</c:v>
                </c:pt>
                <c:pt idx="5">
                  <c:v>43989</c:v>
                </c:pt>
                <c:pt idx="6">
                  <c:v>43996</c:v>
                </c:pt>
                <c:pt idx="7">
                  <c:v>44003</c:v>
                </c:pt>
                <c:pt idx="8">
                  <c:v>44010</c:v>
                </c:pt>
                <c:pt idx="9">
                  <c:v>44017</c:v>
                </c:pt>
                <c:pt idx="10">
                  <c:v>44024</c:v>
                </c:pt>
                <c:pt idx="11">
                  <c:v>44031</c:v>
                </c:pt>
                <c:pt idx="12">
                  <c:v>44038</c:v>
                </c:pt>
                <c:pt idx="13">
                  <c:v>44045</c:v>
                </c:pt>
                <c:pt idx="14">
                  <c:v>44052</c:v>
                </c:pt>
                <c:pt idx="15">
                  <c:v>44059</c:v>
                </c:pt>
                <c:pt idx="16">
                  <c:v>44066</c:v>
                </c:pt>
                <c:pt idx="17">
                  <c:v>44073</c:v>
                </c:pt>
                <c:pt idx="18">
                  <c:v>44080</c:v>
                </c:pt>
                <c:pt idx="19">
                  <c:v>44087</c:v>
                </c:pt>
                <c:pt idx="20">
                  <c:v>44094</c:v>
                </c:pt>
                <c:pt idx="21">
                  <c:v>44101</c:v>
                </c:pt>
                <c:pt idx="22">
                  <c:v>44108</c:v>
                </c:pt>
                <c:pt idx="23">
                  <c:v>44115</c:v>
                </c:pt>
                <c:pt idx="24">
                  <c:v>44122</c:v>
                </c:pt>
                <c:pt idx="25">
                  <c:v>44129</c:v>
                </c:pt>
                <c:pt idx="26">
                  <c:v>44136</c:v>
                </c:pt>
                <c:pt idx="27">
                  <c:v>44143</c:v>
                </c:pt>
                <c:pt idx="28">
                  <c:v>44150</c:v>
                </c:pt>
                <c:pt idx="29">
                  <c:v>44157</c:v>
                </c:pt>
                <c:pt idx="30">
                  <c:v>44164</c:v>
                </c:pt>
                <c:pt idx="31">
                  <c:v>44171</c:v>
                </c:pt>
                <c:pt idx="32">
                  <c:v>44178</c:v>
                </c:pt>
                <c:pt idx="33">
                  <c:v>44185</c:v>
                </c:pt>
                <c:pt idx="34">
                  <c:v>44192</c:v>
                </c:pt>
                <c:pt idx="35">
                  <c:v>44199</c:v>
                </c:pt>
                <c:pt idx="36">
                  <c:v>44206</c:v>
                </c:pt>
                <c:pt idx="37">
                  <c:v>44213</c:v>
                </c:pt>
                <c:pt idx="38">
                  <c:v>44220</c:v>
                </c:pt>
                <c:pt idx="39">
                  <c:v>44227</c:v>
                </c:pt>
                <c:pt idx="40">
                  <c:v>44234</c:v>
                </c:pt>
                <c:pt idx="41">
                  <c:v>44241</c:v>
                </c:pt>
                <c:pt idx="42">
                  <c:v>44248</c:v>
                </c:pt>
                <c:pt idx="43">
                  <c:v>44255</c:v>
                </c:pt>
                <c:pt idx="44">
                  <c:v>44262</c:v>
                </c:pt>
                <c:pt idx="45">
                  <c:v>44269</c:v>
                </c:pt>
                <c:pt idx="46">
                  <c:v>44276</c:v>
                </c:pt>
                <c:pt idx="47">
                  <c:v>44283</c:v>
                </c:pt>
                <c:pt idx="48">
                  <c:v>44290</c:v>
                </c:pt>
                <c:pt idx="49">
                  <c:v>44297</c:v>
                </c:pt>
                <c:pt idx="50">
                  <c:v>44304</c:v>
                </c:pt>
                <c:pt idx="51">
                  <c:v>44311</c:v>
                </c:pt>
                <c:pt idx="52">
                  <c:v>44318</c:v>
                </c:pt>
                <c:pt idx="53">
                  <c:v>44325</c:v>
                </c:pt>
                <c:pt idx="54">
                  <c:v>44332</c:v>
                </c:pt>
                <c:pt idx="55">
                  <c:v>44339</c:v>
                </c:pt>
                <c:pt idx="56">
                  <c:v>44346</c:v>
                </c:pt>
                <c:pt idx="57">
                  <c:v>44353</c:v>
                </c:pt>
                <c:pt idx="58">
                  <c:v>44360</c:v>
                </c:pt>
                <c:pt idx="59">
                  <c:v>44367</c:v>
                </c:pt>
                <c:pt idx="60">
                  <c:v>44374</c:v>
                </c:pt>
                <c:pt idx="61">
                  <c:v>44381</c:v>
                </c:pt>
                <c:pt idx="62">
                  <c:v>44388</c:v>
                </c:pt>
                <c:pt idx="63">
                  <c:v>44395</c:v>
                </c:pt>
                <c:pt idx="64">
                  <c:v>44402</c:v>
                </c:pt>
                <c:pt idx="65">
                  <c:v>44409</c:v>
                </c:pt>
                <c:pt idx="66">
                  <c:v>44416</c:v>
                </c:pt>
                <c:pt idx="67">
                  <c:v>44423</c:v>
                </c:pt>
                <c:pt idx="68">
                  <c:v>44430</c:v>
                </c:pt>
                <c:pt idx="69">
                  <c:v>44437</c:v>
                </c:pt>
                <c:pt idx="70">
                  <c:v>44444</c:v>
                </c:pt>
                <c:pt idx="71">
                  <c:v>44451</c:v>
                </c:pt>
                <c:pt idx="72">
                  <c:v>44458</c:v>
                </c:pt>
                <c:pt idx="73">
                  <c:v>44465</c:v>
                </c:pt>
                <c:pt idx="74">
                  <c:v>44472</c:v>
                </c:pt>
                <c:pt idx="75">
                  <c:v>44479</c:v>
                </c:pt>
                <c:pt idx="76">
                  <c:v>44486</c:v>
                </c:pt>
                <c:pt idx="77">
                  <c:v>44493</c:v>
                </c:pt>
                <c:pt idx="78">
                  <c:v>44500</c:v>
                </c:pt>
                <c:pt idx="79">
                  <c:v>44507</c:v>
                </c:pt>
                <c:pt idx="80">
                  <c:v>44514</c:v>
                </c:pt>
                <c:pt idx="81">
                  <c:v>44521</c:v>
                </c:pt>
                <c:pt idx="82">
                  <c:v>44528</c:v>
                </c:pt>
                <c:pt idx="83">
                  <c:v>44535</c:v>
                </c:pt>
                <c:pt idx="84">
                  <c:v>44542</c:v>
                </c:pt>
                <c:pt idx="85">
                  <c:v>44549</c:v>
                </c:pt>
                <c:pt idx="86">
                  <c:v>44556</c:v>
                </c:pt>
                <c:pt idx="87">
                  <c:v>44563</c:v>
                </c:pt>
                <c:pt idx="88">
                  <c:v>44570</c:v>
                </c:pt>
                <c:pt idx="89">
                  <c:v>44577</c:v>
                </c:pt>
                <c:pt idx="90">
                  <c:v>44584</c:v>
                </c:pt>
                <c:pt idx="91">
                  <c:v>44591</c:v>
                </c:pt>
                <c:pt idx="92">
                  <c:v>44598</c:v>
                </c:pt>
                <c:pt idx="93">
                  <c:v>44605</c:v>
                </c:pt>
                <c:pt idx="94">
                  <c:v>44612</c:v>
                </c:pt>
                <c:pt idx="95">
                  <c:v>44619</c:v>
                </c:pt>
                <c:pt idx="96">
                  <c:v>44626</c:v>
                </c:pt>
                <c:pt idx="97">
                  <c:v>44633</c:v>
                </c:pt>
                <c:pt idx="98">
                  <c:v>44640</c:v>
                </c:pt>
                <c:pt idx="99">
                  <c:v>44647</c:v>
                </c:pt>
                <c:pt idx="100">
                  <c:v>44654</c:v>
                </c:pt>
                <c:pt idx="101">
                  <c:v>44661</c:v>
                </c:pt>
                <c:pt idx="102">
                  <c:v>44668</c:v>
                </c:pt>
                <c:pt idx="103">
                  <c:v>44675</c:v>
                </c:pt>
                <c:pt idx="104">
                  <c:v>44682</c:v>
                </c:pt>
                <c:pt idx="105">
                  <c:v>44689</c:v>
                </c:pt>
                <c:pt idx="106">
                  <c:v>44696</c:v>
                </c:pt>
                <c:pt idx="107">
                  <c:v>44703</c:v>
                </c:pt>
                <c:pt idx="108">
                  <c:v>44710</c:v>
                </c:pt>
                <c:pt idx="109">
                  <c:v>44717</c:v>
                </c:pt>
                <c:pt idx="110">
                  <c:v>44724</c:v>
                </c:pt>
                <c:pt idx="111">
                  <c:v>44731</c:v>
                </c:pt>
                <c:pt idx="112">
                  <c:v>44738</c:v>
                </c:pt>
                <c:pt idx="113">
                  <c:v>44745</c:v>
                </c:pt>
                <c:pt idx="114">
                  <c:v>44752</c:v>
                </c:pt>
                <c:pt idx="115">
                  <c:v>44759</c:v>
                </c:pt>
                <c:pt idx="116">
                  <c:v>44766</c:v>
                </c:pt>
                <c:pt idx="117">
                  <c:v>44773</c:v>
                </c:pt>
                <c:pt idx="118">
                  <c:v>44780</c:v>
                </c:pt>
                <c:pt idx="119">
                  <c:v>44787</c:v>
                </c:pt>
                <c:pt idx="120">
                  <c:v>44794</c:v>
                </c:pt>
                <c:pt idx="121">
                  <c:v>44801</c:v>
                </c:pt>
              </c:numCache>
              <c:extLst/>
            </c:numRef>
          </c:cat>
          <c:val>
            <c:numRef>
              <c:f>Funnel_Weekly!$G$8:$G$129</c:f>
              <c:numCache>
                <c:formatCode>0.00</c:formatCode>
                <c:ptCount val="122"/>
                <c:pt idx="0">
                  <c:v>2.7741375809815612</c:v>
                </c:pt>
                <c:pt idx="1">
                  <c:v>2.5265490811709297</c:v>
                </c:pt>
                <c:pt idx="2">
                  <c:v>2.0985303101081607</c:v>
                </c:pt>
                <c:pt idx="3">
                  <c:v>2.2749849048518724</c:v>
                </c:pt>
                <c:pt idx="4">
                  <c:v>2.3002557929581702</c:v>
                </c:pt>
                <c:pt idx="5">
                  <c:v>2.8505976463633171</c:v>
                </c:pt>
                <c:pt idx="6">
                  <c:v>2.1354558964232639</c:v>
                </c:pt>
                <c:pt idx="7">
                  <c:v>1.8385445877734157</c:v>
                </c:pt>
                <c:pt idx="8">
                  <c:v>1.8524255002787933</c:v>
                </c:pt>
                <c:pt idx="9">
                  <c:v>1.7946101674569355</c:v>
                </c:pt>
                <c:pt idx="10">
                  <c:v>2.1247871058862624</c:v>
                </c:pt>
                <c:pt idx="11">
                  <c:v>1.8366684255388237</c:v>
                </c:pt>
                <c:pt idx="12">
                  <c:v>1.5772998902394406</c:v>
                </c:pt>
                <c:pt idx="13">
                  <c:v>1.4754466433588864</c:v>
                </c:pt>
                <c:pt idx="14">
                  <c:v>2.1046412126645206</c:v>
                </c:pt>
                <c:pt idx="15">
                  <c:v>2.0024036597658368</c:v>
                </c:pt>
                <c:pt idx="16">
                  <c:v>1.9550632793770557</c:v>
                </c:pt>
                <c:pt idx="17">
                  <c:v>1.7819814262705185</c:v>
                </c:pt>
                <c:pt idx="18">
                  <c:v>2.8348533128227666</c:v>
                </c:pt>
                <c:pt idx="19">
                  <c:v>1.79290937386744</c:v>
                </c:pt>
                <c:pt idx="20">
                  <c:v>2.131351262632184</c:v>
                </c:pt>
                <c:pt idx="21">
                  <c:v>1.7176475892072223</c:v>
                </c:pt>
                <c:pt idx="22">
                  <c:v>1.5376917303362136</c:v>
                </c:pt>
                <c:pt idx="23">
                  <c:v>1.6918584678804534</c:v>
                </c:pt>
                <c:pt idx="24">
                  <c:v>1.7962203601354965</c:v>
                </c:pt>
                <c:pt idx="25">
                  <c:v>1.8334406217962471</c:v>
                </c:pt>
                <c:pt idx="26">
                  <c:v>1.7568957038758997</c:v>
                </c:pt>
                <c:pt idx="27">
                  <c:v>1.7303033798592686</c:v>
                </c:pt>
                <c:pt idx="28">
                  <c:v>1.9750810606185296</c:v>
                </c:pt>
                <c:pt idx="29">
                  <c:v>1.5808617795187465</c:v>
                </c:pt>
                <c:pt idx="30">
                  <c:v>2.4971902760457563</c:v>
                </c:pt>
                <c:pt idx="31">
                  <c:v>2.3039555863983345</c:v>
                </c:pt>
                <c:pt idx="32">
                  <c:v>2.7483524530144008</c:v>
                </c:pt>
                <c:pt idx="33">
                  <c:v>2.4380564566222653</c:v>
                </c:pt>
                <c:pt idx="34">
                  <c:v>1.4407817623895378</c:v>
                </c:pt>
                <c:pt idx="35">
                  <c:v>2.7978564307078764</c:v>
                </c:pt>
                <c:pt idx="36">
                  <c:v>2.8876924814577762</c:v>
                </c:pt>
                <c:pt idx="37">
                  <c:v>3.0518050876681082</c:v>
                </c:pt>
                <c:pt idx="38">
                  <c:v>1.6948212474645028</c:v>
                </c:pt>
                <c:pt idx="39">
                  <c:v>3.3218078537910598</c:v>
                </c:pt>
                <c:pt idx="40">
                  <c:v>3.3943547134648235</c:v>
                </c:pt>
                <c:pt idx="41">
                  <c:v>4.0167465566409808</c:v>
                </c:pt>
                <c:pt idx="42">
                  <c:v>3.0290031219465696</c:v>
                </c:pt>
                <c:pt idx="43">
                  <c:v>3.5276532137518681</c:v>
                </c:pt>
                <c:pt idx="44">
                  <c:v>2.5960222474593051</c:v>
                </c:pt>
                <c:pt idx="45">
                  <c:v>2.4863252113376428</c:v>
                </c:pt>
                <c:pt idx="46">
                  <c:v>2.339068611394771</c:v>
                </c:pt>
                <c:pt idx="47">
                  <c:v>1.6326121794871795</c:v>
                </c:pt>
                <c:pt idx="48">
                  <c:v>1.5693901523174982</c:v>
                </c:pt>
                <c:pt idx="49">
                  <c:v>1.6510229595380312</c:v>
                </c:pt>
                <c:pt idx="50">
                  <c:v>2.1244184610317429</c:v>
                </c:pt>
                <c:pt idx="51">
                  <c:v>1.7467848180677541</c:v>
                </c:pt>
                <c:pt idx="52">
                  <c:v>1.722051056338028</c:v>
                </c:pt>
                <c:pt idx="53">
                  <c:v>1.976929116421396</c:v>
                </c:pt>
                <c:pt idx="54">
                  <c:v>1.9200380977119724</c:v>
                </c:pt>
                <c:pt idx="55">
                  <c:v>1.6770763545201097</c:v>
                </c:pt>
                <c:pt idx="56">
                  <c:v>1.7591812408804128</c:v>
                </c:pt>
                <c:pt idx="57">
                  <c:v>2.0838616958322764</c:v>
                </c:pt>
                <c:pt idx="58">
                  <c:v>2.1627748809793697</c:v>
                </c:pt>
                <c:pt idx="59">
                  <c:v>1.6324442480757158</c:v>
                </c:pt>
                <c:pt idx="60">
                  <c:v>1.4795279814053282</c:v>
                </c:pt>
                <c:pt idx="61">
                  <c:v>1.3856593745551178</c:v>
                </c:pt>
                <c:pt idx="62">
                  <c:v>1.5842509869104509</c:v>
                </c:pt>
                <c:pt idx="63">
                  <c:v>1.5159358130592324</c:v>
                </c:pt>
                <c:pt idx="64">
                  <c:v>1.3748758429609493</c:v>
                </c:pt>
                <c:pt idx="65">
                  <c:v>1.3569937369519833</c:v>
                </c:pt>
                <c:pt idx="66">
                  <c:v>1.2662610674185091</c:v>
                </c:pt>
                <c:pt idx="67">
                  <c:v>1.5256702247345169</c:v>
                </c:pt>
                <c:pt idx="68">
                  <c:v>1.2809177265410687</c:v>
                </c:pt>
                <c:pt idx="69">
                  <c:v>1.1767646262470581</c:v>
                </c:pt>
                <c:pt idx="70">
                  <c:v>1.4196232073327046</c:v>
                </c:pt>
                <c:pt idx="71">
                  <c:v>1.2940772026323544</c:v>
                </c:pt>
                <c:pt idx="72">
                  <c:v>1.3916316241897637</c:v>
                </c:pt>
                <c:pt idx="73">
                  <c:v>1.285622944830106</c:v>
                </c:pt>
                <c:pt idx="74">
                  <c:v>1.1879391471314329</c:v>
                </c:pt>
                <c:pt idx="75">
                  <c:v>1.2879401963433306</c:v>
                </c:pt>
                <c:pt idx="76">
                  <c:v>1.0975905562742563</c:v>
                </c:pt>
                <c:pt idx="77">
                  <c:v>1.7448063767024415</c:v>
                </c:pt>
                <c:pt idx="78">
                  <c:v>1.6060246728660883</c:v>
                </c:pt>
                <c:pt idx="79">
                  <c:v>1.6247522058537724</c:v>
                </c:pt>
                <c:pt idx="80">
                  <c:v>1.7972320003498261</c:v>
                </c:pt>
                <c:pt idx="81">
                  <c:v>1.6577031184294977</c:v>
                </c:pt>
                <c:pt idx="82">
                  <c:v>1.7553354196569331</c:v>
                </c:pt>
                <c:pt idx="83">
                  <c:v>1.774212857655932</c:v>
                </c:pt>
                <c:pt idx="84">
                  <c:v>0.9296287453742389</c:v>
                </c:pt>
                <c:pt idx="85">
                  <c:v>1.4627989271305251</c:v>
                </c:pt>
                <c:pt idx="86">
                  <c:v>1.2362343060376226</c:v>
                </c:pt>
                <c:pt idx="87">
                  <c:v>1.1403181094312174</c:v>
                </c:pt>
                <c:pt idx="88">
                  <c:v>1.2667401446408888</c:v>
                </c:pt>
                <c:pt idx="89">
                  <c:v>1.5411215108643248</c:v>
                </c:pt>
                <c:pt idx="90">
                  <c:v>1.3676936366253958</c:v>
                </c:pt>
                <c:pt idx="91">
                  <c:v>1.830242829400746</c:v>
                </c:pt>
                <c:pt idx="92">
                  <c:v>1.7062987838083137</c:v>
                </c:pt>
                <c:pt idx="93">
                  <c:v>1.883643797325768</c:v>
                </c:pt>
                <c:pt idx="94">
                  <c:v>1.7100627309444016</c:v>
                </c:pt>
                <c:pt idx="95">
                  <c:v>1.8166073680841852</c:v>
                </c:pt>
                <c:pt idx="96">
                  <c:v>1.7975084041922089</c:v>
                </c:pt>
                <c:pt idx="97">
                  <c:v>1.5701008503065057</c:v>
                </c:pt>
                <c:pt idx="98">
                  <c:v>1.3761269070735092</c:v>
                </c:pt>
                <c:pt idx="99">
                  <c:v>1.4179861509284171</c:v>
                </c:pt>
                <c:pt idx="100">
                  <c:v>1.9113428943937421</c:v>
                </c:pt>
                <c:pt idx="101">
                  <c:v>1.5914040946711197</c:v>
                </c:pt>
                <c:pt idx="102">
                  <c:v>1.1399569526745144</c:v>
                </c:pt>
                <c:pt idx="103">
                  <c:v>1.4505990436791489</c:v>
                </c:pt>
                <c:pt idx="104">
                  <c:v>0.94650643411677127</c:v>
                </c:pt>
                <c:pt idx="105">
                  <c:v>1.096718869883107</c:v>
                </c:pt>
                <c:pt idx="106">
                  <c:v>1.0754051791919244</c:v>
                </c:pt>
                <c:pt idx="107">
                  <c:v>1.0803004043905258</c:v>
                </c:pt>
                <c:pt idx="108">
                  <c:v>0.93174490409311983</c:v>
                </c:pt>
                <c:pt idx="109">
                  <c:v>1.3991203958218801</c:v>
                </c:pt>
                <c:pt idx="110">
                  <c:v>1.4748142926855718</c:v>
                </c:pt>
                <c:pt idx="111">
                  <c:v>1.5623558357681069</c:v>
                </c:pt>
                <c:pt idx="112">
                  <c:v>1.7263749729690765</c:v>
                </c:pt>
                <c:pt idx="113">
                  <c:v>1.2473460721868366</c:v>
                </c:pt>
                <c:pt idx="114">
                  <c:v>1.4156835530881333</c:v>
                </c:pt>
                <c:pt idx="115">
                  <c:v>1.439837691023921</c:v>
                </c:pt>
                <c:pt idx="116">
                  <c:v>1.2440354464894343</c:v>
                </c:pt>
                <c:pt idx="117">
                  <c:v>1.2661134253944304</c:v>
                </c:pt>
                <c:pt idx="118">
                  <c:v>1.1360896010289114</c:v>
                </c:pt>
                <c:pt idx="119">
                  <c:v>1.3279397405495885</c:v>
                </c:pt>
                <c:pt idx="120">
                  <c:v>1.7816694276344704</c:v>
                </c:pt>
                <c:pt idx="121">
                  <c:v>1.6018760114938733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E9AC-46B2-B465-E17E5FB7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783040"/>
        <c:axId val="591779104"/>
      </c:lineChart>
      <c:lineChart>
        <c:grouping val="standard"/>
        <c:varyColors val="0"/>
        <c:ser>
          <c:idx val="2"/>
          <c:order val="2"/>
          <c:tx>
            <c:strRef>
              <c:f>Funnel_Weekly!$H$2</c:f>
              <c:strCache>
                <c:ptCount val="1"/>
                <c:pt idx="0">
                  <c:v>Conversion over Consideration (%)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Funnel_Weekly!$A$8:$A$129</c:f>
              <c:numCache>
                <c:formatCode>m/d/yyyy</c:formatCode>
                <c:ptCount val="122"/>
                <c:pt idx="0">
                  <c:v>43954</c:v>
                </c:pt>
                <c:pt idx="1">
                  <c:v>43961</c:v>
                </c:pt>
                <c:pt idx="2">
                  <c:v>43968</c:v>
                </c:pt>
                <c:pt idx="3">
                  <c:v>43975</c:v>
                </c:pt>
                <c:pt idx="4">
                  <c:v>43982</c:v>
                </c:pt>
                <c:pt idx="5">
                  <c:v>43989</c:v>
                </c:pt>
                <c:pt idx="6">
                  <c:v>43996</c:v>
                </c:pt>
                <c:pt idx="7">
                  <c:v>44003</c:v>
                </c:pt>
                <c:pt idx="8">
                  <c:v>44010</c:v>
                </c:pt>
                <c:pt idx="9">
                  <c:v>44017</c:v>
                </c:pt>
                <c:pt idx="10">
                  <c:v>44024</c:v>
                </c:pt>
                <c:pt idx="11">
                  <c:v>44031</c:v>
                </c:pt>
                <c:pt idx="12">
                  <c:v>44038</c:v>
                </c:pt>
                <c:pt idx="13">
                  <c:v>44045</c:v>
                </c:pt>
                <c:pt idx="14">
                  <c:v>44052</c:v>
                </c:pt>
                <c:pt idx="15">
                  <c:v>44059</c:v>
                </c:pt>
                <c:pt idx="16">
                  <c:v>44066</c:v>
                </c:pt>
                <c:pt idx="17">
                  <c:v>44073</c:v>
                </c:pt>
                <c:pt idx="18">
                  <c:v>44080</c:v>
                </c:pt>
                <c:pt idx="19">
                  <c:v>44087</c:v>
                </c:pt>
                <c:pt idx="20">
                  <c:v>44094</c:v>
                </c:pt>
                <c:pt idx="21">
                  <c:v>44101</c:v>
                </c:pt>
                <c:pt idx="22">
                  <c:v>44108</c:v>
                </c:pt>
                <c:pt idx="23">
                  <c:v>44115</c:v>
                </c:pt>
                <c:pt idx="24">
                  <c:v>44122</c:v>
                </c:pt>
                <c:pt idx="25">
                  <c:v>44129</c:v>
                </c:pt>
                <c:pt idx="26">
                  <c:v>44136</c:v>
                </c:pt>
                <c:pt idx="27">
                  <c:v>44143</c:v>
                </c:pt>
                <c:pt idx="28">
                  <c:v>44150</c:v>
                </c:pt>
                <c:pt idx="29">
                  <c:v>44157</c:v>
                </c:pt>
                <c:pt idx="30">
                  <c:v>44164</c:v>
                </c:pt>
                <c:pt idx="31">
                  <c:v>44171</c:v>
                </c:pt>
                <c:pt idx="32">
                  <c:v>44178</c:v>
                </c:pt>
                <c:pt idx="33">
                  <c:v>44185</c:v>
                </c:pt>
                <c:pt idx="34">
                  <c:v>44192</c:v>
                </c:pt>
                <c:pt idx="35">
                  <c:v>44199</c:v>
                </c:pt>
                <c:pt idx="36">
                  <c:v>44206</c:v>
                </c:pt>
                <c:pt idx="37">
                  <c:v>44213</c:v>
                </c:pt>
                <c:pt idx="38">
                  <c:v>44220</c:v>
                </c:pt>
                <c:pt idx="39">
                  <c:v>44227</c:v>
                </c:pt>
                <c:pt idx="40">
                  <c:v>44234</c:v>
                </c:pt>
                <c:pt idx="41">
                  <c:v>44241</c:v>
                </c:pt>
                <c:pt idx="42">
                  <c:v>44248</c:v>
                </c:pt>
                <c:pt idx="43">
                  <c:v>44255</c:v>
                </c:pt>
                <c:pt idx="44">
                  <c:v>44262</c:v>
                </c:pt>
                <c:pt idx="45">
                  <c:v>44269</c:v>
                </c:pt>
                <c:pt idx="46">
                  <c:v>44276</c:v>
                </c:pt>
                <c:pt idx="47">
                  <c:v>44283</c:v>
                </c:pt>
                <c:pt idx="48">
                  <c:v>44290</c:v>
                </c:pt>
                <c:pt idx="49">
                  <c:v>44297</c:v>
                </c:pt>
                <c:pt idx="50">
                  <c:v>44304</c:v>
                </c:pt>
                <c:pt idx="51">
                  <c:v>44311</c:v>
                </c:pt>
                <c:pt idx="52">
                  <c:v>44318</c:v>
                </c:pt>
                <c:pt idx="53">
                  <c:v>44325</c:v>
                </c:pt>
                <c:pt idx="54">
                  <c:v>44332</c:v>
                </c:pt>
                <c:pt idx="55">
                  <c:v>44339</c:v>
                </c:pt>
                <c:pt idx="56">
                  <c:v>44346</c:v>
                </c:pt>
                <c:pt idx="57">
                  <c:v>44353</c:v>
                </c:pt>
                <c:pt idx="58">
                  <c:v>44360</c:v>
                </c:pt>
                <c:pt idx="59">
                  <c:v>44367</c:v>
                </c:pt>
                <c:pt idx="60">
                  <c:v>44374</c:v>
                </c:pt>
                <c:pt idx="61">
                  <c:v>44381</c:v>
                </c:pt>
                <c:pt idx="62">
                  <c:v>44388</c:v>
                </c:pt>
                <c:pt idx="63">
                  <c:v>44395</c:v>
                </c:pt>
                <c:pt idx="64">
                  <c:v>44402</c:v>
                </c:pt>
                <c:pt idx="65">
                  <c:v>44409</c:v>
                </c:pt>
                <c:pt idx="66">
                  <c:v>44416</c:v>
                </c:pt>
                <c:pt idx="67">
                  <c:v>44423</c:v>
                </c:pt>
                <c:pt idx="68">
                  <c:v>44430</c:v>
                </c:pt>
                <c:pt idx="69">
                  <c:v>44437</c:v>
                </c:pt>
                <c:pt idx="70">
                  <c:v>44444</c:v>
                </c:pt>
                <c:pt idx="71">
                  <c:v>44451</c:v>
                </c:pt>
                <c:pt idx="72">
                  <c:v>44458</c:v>
                </c:pt>
                <c:pt idx="73">
                  <c:v>44465</c:v>
                </c:pt>
                <c:pt idx="74">
                  <c:v>44472</c:v>
                </c:pt>
                <c:pt idx="75">
                  <c:v>44479</c:v>
                </c:pt>
                <c:pt idx="76">
                  <c:v>44486</c:v>
                </c:pt>
                <c:pt idx="77">
                  <c:v>44493</c:v>
                </c:pt>
                <c:pt idx="78">
                  <c:v>44500</c:v>
                </c:pt>
                <c:pt idx="79">
                  <c:v>44507</c:v>
                </c:pt>
                <c:pt idx="80">
                  <c:v>44514</c:v>
                </c:pt>
                <c:pt idx="81">
                  <c:v>44521</c:v>
                </c:pt>
                <c:pt idx="82">
                  <c:v>44528</c:v>
                </c:pt>
                <c:pt idx="83">
                  <c:v>44535</c:v>
                </c:pt>
                <c:pt idx="84">
                  <c:v>44542</c:v>
                </c:pt>
                <c:pt idx="85">
                  <c:v>44549</c:v>
                </c:pt>
                <c:pt idx="86">
                  <c:v>44556</c:v>
                </c:pt>
                <c:pt idx="87">
                  <c:v>44563</c:v>
                </c:pt>
                <c:pt idx="88">
                  <c:v>44570</c:v>
                </c:pt>
                <c:pt idx="89">
                  <c:v>44577</c:v>
                </c:pt>
                <c:pt idx="90">
                  <c:v>44584</c:v>
                </c:pt>
                <c:pt idx="91">
                  <c:v>44591</c:v>
                </c:pt>
                <c:pt idx="92">
                  <c:v>44598</c:v>
                </c:pt>
                <c:pt idx="93">
                  <c:v>44605</c:v>
                </c:pt>
                <c:pt idx="94">
                  <c:v>44612</c:v>
                </c:pt>
                <c:pt idx="95">
                  <c:v>44619</c:v>
                </c:pt>
                <c:pt idx="96">
                  <c:v>44626</c:v>
                </c:pt>
                <c:pt idx="97">
                  <c:v>44633</c:v>
                </c:pt>
                <c:pt idx="98">
                  <c:v>44640</c:v>
                </c:pt>
                <c:pt idx="99">
                  <c:v>44647</c:v>
                </c:pt>
                <c:pt idx="100">
                  <c:v>44654</c:v>
                </c:pt>
                <c:pt idx="101">
                  <c:v>44661</c:v>
                </c:pt>
                <c:pt idx="102">
                  <c:v>44668</c:v>
                </c:pt>
                <c:pt idx="103">
                  <c:v>44675</c:v>
                </c:pt>
                <c:pt idx="104">
                  <c:v>44682</c:v>
                </c:pt>
                <c:pt idx="105">
                  <c:v>44689</c:v>
                </c:pt>
                <c:pt idx="106">
                  <c:v>44696</c:v>
                </c:pt>
                <c:pt idx="107">
                  <c:v>44703</c:v>
                </c:pt>
                <c:pt idx="108">
                  <c:v>44710</c:v>
                </c:pt>
                <c:pt idx="109">
                  <c:v>44717</c:v>
                </c:pt>
                <c:pt idx="110">
                  <c:v>44724</c:v>
                </c:pt>
                <c:pt idx="111">
                  <c:v>44731</c:v>
                </c:pt>
                <c:pt idx="112">
                  <c:v>44738</c:v>
                </c:pt>
                <c:pt idx="113">
                  <c:v>44745</c:v>
                </c:pt>
                <c:pt idx="114">
                  <c:v>44752</c:v>
                </c:pt>
                <c:pt idx="115">
                  <c:v>44759</c:v>
                </c:pt>
                <c:pt idx="116">
                  <c:v>44766</c:v>
                </c:pt>
                <c:pt idx="117">
                  <c:v>44773</c:v>
                </c:pt>
                <c:pt idx="118">
                  <c:v>44780</c:v>
                </c:pt>
                <c:pt idx="119">
                  <c:v>44787</c:v>
                </c:pt>
                <c:pt idx="120">
                  <c:v>44794</c:v>
                </c:pt>
                <c:pt idx="121">
                  <c:v>44801</c:v>
                </c:pt>
              </c:numCache>
              <c:extLst/>
            </c:numRef>
          </c:cat>
          <c:val>
            <c:numRef>
              <c:f>Funnel_Weekly!$H$8:$H$129</c:f>
              <c:numCache>
                <c:formatCode>0.00</c:formatCode>
                <c:ptCount val="122"/>
                <c:pt idx="0">
                  <c:v>47.115987460815049</c:v>
                </c:pt>
                <c:pt idx="1">
                  <c:v>45.952300974135035</c:v>
                </c:pt>
                <c:pt idx="2">
                  <c:v>45.18375241779497</c:v>
                </c:pt>
                <c:pt idx="3">
                  <c:v>45.18375241779497</c:v>
                </c:pt>
                <c:pt idx="4">
                  <c:v>45.145810262089334</c:v>
                </c:pt>
                <c:pt idx="5">
                  <c:v>46.588164251207729</c:v>
                </c:pt>
                <c:pt idx="6">
                  <c:v>40.222392638036808</c:v>
                </c:pt>
                <c:pt idx="7">
                  <c:v>40.222392638036808</c:v>
                </c:pt>
                <c:pt idx="8">
                  <c:v>41.05263157894737</c:v>
                </c:pt>
                <c:pt idx="9">
                  <c:v>41.05263157894737</c:v>
                </c:pt>
                <c:pt idx="10">
                  <c:v>41.840490797546018</c:v>
                </c:pt>
                <c:pt idx="11">
                  <c:v>39.797713280562888</c:v>
                </c:pt>
                <c:pt idx="12">
                  <c:v>32.292967124427797</c:v>
                </c:pt>
                <c:pt idx="13">
                  <c:v>40.870724122612174</c:v>
                </c:pt>
                <c:pt idx="14">
                  <c:v>41.569416498993967</c:v>
                </c:pt>
                <c:pt idx="15">
                  <c:v>41.569416498993967</c:v>
                </c:pt>
                <c:pt idx="16">
                  <c:v>39.006303299962923</c:v>
                </c:pt>
                <c:pt idx="17">
                  <c:v>40.704500978473575</c:v>
                </c:pt>
                <c:pt idx="18">
                  <c:v>43.773328808958262</c:v>
                </c:pt>
                <c:pt idx="19">
                  <c:v>43.128205128205124</c:v>
                </c:pt>
                <c:pt idx="20">
                  <c:v>44.019370460048421</c:v>
                </c:pt>
                <c:pt idx="21">
                  <c:v>41.891148982957674</c:v>
                </c:pt>
                <c:pt idx="22">
                  <c:v>44.413563090605891</c:v>
                </c:pt>
                <c:pt idx="23">
                  <c:v>44.145658263305322</c:v>
                </c:pt>
                <c:pt idx="24">
                  <c:v>43.450134770889484</c:v>
                </c:pt>
                <c:pt idx="25">
                  <c:v>39.823925427239772</c:v>
                </c:pt>
                <c:pt idx="26">
                  <c:v>41.830761043108033</c:v>
                </c:pt>
                <c:pt idx="27">
                  <c:v>38.672252658717369</c:v>
                </c:pt>
                <c:pt idx="28">
                  <c:v>38.672252658717369</c:v>
                </c:pt>
                <c:pt idx="29">
                  <c:v>35.624211853720048</c:v>
                </c:pt>
                <c:pt idx="30">
                  <c:v>40.835850956696881</c:v>
                </c:pt>
                <c:pt idx="31">
                  <c:v>39.829378832311384</c:v>
                </c:pt>
                <c:pt idx="32">
                  <c:v>42.75949367088608</c:v>
                </c:pt>
                <c:pt idx="33">
                  <c:v>41.352063213345041</c:v>
                </c:pt>
                <c:pt idx="34">
                  <c:v>43.121797398502167</c:v>
                </c:pt>
                <c:pt idx="35">
                  <c:v>42.900821708389067</c:v>
                </c:pt>
                <c:pt idx="36">
                  <c:v>41.303177167474416</c:v>
                </c:pt>
                <c:pt idx="37">
                  <c:v>41.303177167474416</c:v>
                </c:pt>
                <c:pt idx="38">
                  <c:v>42.297805022740754</c:v>
                </c:pt>
                <c:pt idx="39">
                  <c:v>44.215450752307497</c:v>
                </c:pt>
                <c:pt idx="40">
                  <c:v>44.215450752307497</c:v>
                </c:pt>
                <c:pt idx="41">
                  <c:v>46.600028157116711</c:v>
                </c:pt>
                <c:pt idx="42">
                  <c:v>47.37234439060753</c:v>
                </c:pt>
                <c:pt idx="43">
                  <c:v>46.431765337148988</c:v>
                </c:pt>
                <c:pt idx="44">
                  <c:v>45.589363334185627</c:v>
                </c:pt>
                <c:pt idx="45">
                  <c:v>45.281916447560619</c:v>
                </c:pt>
                <c:pt idx="46">
                  <c:v>41.89095928226363</c:v>
                </c:pt>
                <c:pt idx="47">
                  <c:v>43.652919121585434</c:v>
                </c:pt>
                <c:pt idx="48">
                  <c:v>43.652919121585434</c:v>
                </c:pt>
                <c:pt idx="49">
                  <c:v>40.290556900726394</c:v>
                </c:pt>
                <c:pt idx="50">
                  <c:v>43.710292249047015</c:v>
                </c:pt>
                <c:pt idx="51">
                  <c:v>41.53846153846154</c:v>
                </c:pt>
                <c:pt idx="52">
                  <c:v>42.202247191011239</c:v>
                </c:pt>
                <c:pt idx="53">
                  <c:v>42.603036876355752</c:v>
                </c:pt>
                <c:pt idx="54">
                  <c:v>43.05825242718447</c:v>
                </c:pt>
                <c:pt idx="55">
                  <c:v>43.087173792337587</c:v>
                </c:pt>
                <c:pt idx="56">
                  <c:v>47.450110864745007</c:v>
                </c:pt>
                <c:pt idx="57">
                  <c:v>46.37817497648166</c:v>
                </c:pt>
                <c:pt idx="58">
                  <c:v>47.987927565392354</c:v>
                </c:pt>
                <c:pt idx="59">
                  <c:v>39.750849377123444</c:v>
                </c:pt>
                <c:pt idx="60">
                  <c:v>44.103930712858094</c:v>
                </c:pt>
                <c:pt idx="61">
                  <c:v>45.096525096525099</c:v>
                </c:pt>
                <c:pt idx="62">
                  <c:v>43.416370106761562</c:v>
                </c:pt>
                <c:pt idx="63">
                  <c:v>43.462897526501763</c:v>
                </c:pt>
                <c:pt idx="64">
                  <c:v>41.712926249008724</c:v>
                </c:pt>
                <c:pt idx="65">
                  <c:v>42.742582197273457</c:v>
                </c:pt>
                <c:pt idx="66">
                  <c:v>43.835616438356162</c:v>
                </c:pt>
                <c:pt idx="67">
                  <c:v>41.710427606901725</c:v>
                </c:pt>
                <c:pt idx="68">
                  <c:v>43.22876817138485</c:v>
                </c:pt>
                <c:pt idx="69">
                  <c:v>43.22876817138485</c:v>
                </c:pt>
                <c:pt idx="70">
                  <c:v>42.940746159473299</c:v>
                </c:pt>
                <c:pt idx="71">
                  <c:v>45.548833189282625</c:v>
                </c:pt>
                <c:pt idx="72">
                  <c:v>43.500363108206244</c:v>
                </c:pt>
                <c:pt idx="73">
                  <c:v>40.767559739319331</c:v>
                </c:pt>
                <c:pt idx="74">
                  <c:v>40.767559739319331</c:v>
                </c:pt>
                <c:pt idx="75">
                  <c:v>41.449275362318836</c:v>
                </c:pt>
                <c:pt idx="76">
                  <c:v>43.719806763285021</c:v>
                </c:pt>
                <c:pt idx="77">
                  <c:v>43.80252100840336</c:v>
                </c:pt>
                <c:pt idx="78">
                  <c:v>42.98440979955457</c:v>
                </c:pt>
                <c:pt idx="79">
                  <c:v>42.243557352198081</c:v>
                </c:pt>
                <c:pt idx="80">
                  <c:v>43.469063987308303</c:v>
                </c:pt>
                <c:pt idx="81">
                  <c:v>42.268623024830696</c:v>
                </c:pt>
                <c:pt idx="82">
                  <c:v>41.816143497757849</c:v>
                </c:pt>
                <c:pt idx="83">
                  <c:v>44.080904223676384</c:v>
                </c:pt>
                <c:pt idx="84">
                  <c:v>42.094594594594589</c:v>
                </c:pt>
                <c:pt idx="85">
                  <c:v>37.820512820512818</c:v>
                </c:pt>
                <c:pt idx="86">
                  <c:v>43.645990922844177</c:v>
                </c:pt>
                <c:pt idx="87">
                  <c:v>46.288906624102154</c:v>
                </c:pt>
                <c:pt idx="88">
                  <c:v>46.225895316804404</c:v>
                </c:pt>
                <c:pt idx="89">
                  <c:v>46.073558648111337</c:v>
                </c:pt>
                <c:pt idx="90">
                  <c:v>42.495029821073558</c:v>
                </c:pt>
                <c:pt idx="91">
                  <c:v>46.587926509186353</c:v>
                </c:pt>
                <c:pt idx="92">
                  <c:v>48.403707518022657</c:v>
                </c:pt>
                <c:pt idx="93">
                  <c:v>47.501315097317203</c:v>
                </c:pt>
                <c:pt idx="94">
                  <c:v>46.878680800942284</c:v>
                </c:pt>
                <c:pt idx="95">
                  <c:v>51.302498670919725</c:v>
                </c:pt>
                <c:pt idx="96">
                  <c:v>45.134061569016879</c:v>
                </c:pt>
                <c:pt idx="97">
                  <c:v>45.949074074074076</c:v>
                </c:pt>
                <c:pt idx="98">
                  <c:v>42.674731182795696</c:v>
                </c:pt>
                <c:pt idx="99">
                  <c:v>40.670461733080323</c:v>
                </c:pt>
                <c:pt idx="100">
                  <c:v>46.747448979591837</c:v>
                </c:pt>
                <c:pt idx="101">
                  <c:v>42.218798151001543</c:v>
                </c:pt>
                <c:pt idx="102">
                  <c:v>38.75338753387534</c:v>
                </c:pt>
                <c:pt idx="103">
                  <c:v>38.571428571428577</c:v>
                </c:pt>
                <c:pt idx="104">
                  <c:v>38.27956989247312</c:v>
                </c:pt>
                <c:pt idx="105">
                  <c:v>36.874051593323216</c:v>
                </c:pt>
                <c:pt idx="106">
                  <c:v>24.694234129295285</c:v>
                </c:pt>
                <c:pt idx="107">
                  <c:v>21.568627450980394</c:v>
                </c:pt>
                <c:pt idx="108">
                  <c:v>24.357142857142858</c:v>
                </c:pt>
                <c:pt idx="109">
                  <c:v>38.914373088685018</c:v>
                </c:pt>
                <c:pt idx="110">
                  <c:v>41.942945258288354</c:v>
                </c:pt>
                <c:pt idx="111">
                  <c:v>41.845140032948933</c:v>
                </c:pt>
                <c:pt idx="112">
                  <c:v>43.153153153153148</c:v>
                </c:pt>
                <c:pt idx="113">
                  <c:v>40.736728060671723</c:v>
                </c:pt>
                <c:pt idx="114">
                  <c:v>38.345864661654133</c:v>
                </c:pt>
                <c:pt idx="115">
                  <c:v>42.759961127308067</c:v>
                </c:pt>
                <c:pt idx="116">
                  <c:v>40.331491712707184</c:v>
                </c:pt>
                <c:pt idx="117">
                  <c:v>39.18781725888325</c:v>
                </c:pt>
                <c:pt idx="118">
                  <c:v>44.35146443514644</c:v>
                </c:pt>
                <c:pt idx="119">
                  <c:v>39.33884297520661</c:v>
                </c:pt>
                <c:pt idx="120">
                  <c:v>41.82539682539683</c:v>
                </c:pt>
                <c:pt idx="121">
                  <c:v>39.049919484702095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E9AC-46B2-B465-E17E5FB7A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4423824"/>
        <c:axId val="624428744"/>
      </c:lineChart>
      <c:dateAx>
        <c:axId val="591783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779104"/>
        <c:crosses val="autoZero"/>
        <c:auto val="1"/>
        <c:lblOffset val="100"/>
        <c:baseTimeUnit val="days"/>
      </c:dateAx>
      <c:valAx>
        <c:axId val="591779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1783040"/>
        <c:crosses val="autoZero"/>
        <c:crossBetween val="between"/>
      </c:valAx>
      <c:valAx>
        <c:axId val="62442874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423824"/>
        <c:crosses val="max"/>
        <c:crossBetween val="between"/>
      </c:valAx>
      <c:dateAx>
        <c:axId val="62442382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624428744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Wealth</a:t>
            </a:r>
            <a:r>
              <a:rPr lang="en-US" baseline="0"/>
              <a:t> - Funnel Ratio - Weekly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Funnel_Weekly!$F$2</c:f>
              <c:strCache>
                <c:ptCount val="1"/>
                <c:pt idx="0">
                  <c:v>Consideration over Awareness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Funnel_Weekly!$A$135:$A$256</c:f>
              <c:numCache>
                <c:formatCode>m/d/yyyy</c:formatCode>
                <c:ptCount val="122"/>
                <c:pt idx="0">
                  <c:v>43954</c:v>
                </c:pt>
                <c:pt idx="1">
                  <c:v>43961</c:v>
                </c:pt>
                <c:pt idx="2">
                  <c:v>43968</c:v>
                </c:pt>
                <c:pt idx="3">
                  <c:v>43975</c:v>
                </c:pt>
                <c:pt idx="4">
                  <c:v>43982</c:v>
                </c:pt>
                <c:pt idx="5">
                  <c:v>43989</c:v>
                </c:pt>
                <c:pt idx="6">
                  <c:v>43996</c:v>
                </c:pt>
                <c:pt idx="7">
                  <c:v>44003</c:v>
                </c:pt>
                <c:pt idx="8">
                  <c:v>44010</c:v>
                </c:pt>
                <c:pt idx="9">
                  <c:v>44017</c:v>
                </c:pt>
                <c:pt idx="10">
                  <c:v>44024</c:v>
                </c:pt>
                <c:pt idx="11">
                  <c:v>44031</c:v>
                </c:pt>
                <c:pt idx="12">
                  <c:v>44038</c:v>
                </c:pt>
                <c:pt idx="13">
                  <c:v>44045</c:v>
                </c:pt>
                <c:pt idx="14">
                  <c:v>44052</c:v>
                </c:pt>
                <c:pt idx="15">
                  <c:v>44059</c:v>
                </c:pt>
                <c:pt idx="16">
                  <c:v>44066</c:v>
                </c:pt>
                <c:pt idx="17">
                  <c:v>44073</c:v>
                </c:pt>
                <c:pt idx="18">
                  <c:v>44080</c:v>
                </c:pt>
                <c:pt idx="19">
                  <c:v>44087</c:v>
                </c:pt>
                <c:pt idx="20">
                  <c:v>44094</c:v>
                </c:pt>
                <c:pt idx="21">
                  <c:v>44101</c:v>
                </c:pt>
                <c:pt idx="22">
                  <c:v>44108</c:v>
                </c:pt>
                <c:pt idx="23">
                  <c:v>44115</c:v>
                </c:pt>
                <c:pt idx="24">
                  <c:v>44122</c:v>
                </c:pt>
                <c:pt idx="25">
                  <c:v>44129</c:v>
                </c:pt>
                <c:pt idx="26">
                  <c:v>44136</c:v>
                </c:pt>
                <c:pt idx="27">
                  <c:v>44143</c:v>
                </c:pt>
                <c:pt idx="28">
                  <c:v>44150</c:v>
                </c:pt>
                <c:pt idx="29">
                  <c:v>44157</c:v>
                </c:pt>
                <c:pt idx="30">
                  <c:v>44164</c:v>
                </c:pt>
                <c:pt idx="31">
                  <c:v>44171</c:v>
                </c:pt>
                <c:pt idx="32">
                  <c:v>44178</c:v>
                </c:pt>
                <c:pt idx="33">
                  <c:v>44185</c:v>
                </c:pt>
                <c:pt idx="34">
                  <c:v>44192</c:v>
                </c:pt>
                <c:pt idx="35">
                  <c:v>44199</c:v>
                </c:pt>
                <c:pt idx="36">
                  <c:v>44206</c:v>
                </c:pt>
                <c:pt idx="37">
                  <c:v>44213</c:v>
                </c:pt>
                <c:pt idx="38">
                  <c:v>44220</c:v>
                </c:pt>
                <c:pt idx="39">
                  <c:v>44227</c:v>
                </c:pt>
                <c:pt idx="40">
                  <c:v>44234</c:v>
                </c:pt>
                <c:pt idx="41">
                  <c:v>44241</c:v>
                </c:pt>
                <c:pt idx="42">
                  <c:v>44248</c:v>
                </c:pt>
                <c:pt idx="43">
                  <c:v>44255</c:v>
                </c:pt>
                <c:pt idx="44">
                  <c:v>44262</c:v>
                </c:pt>
                <c:pt idx="45">
                  <c:v>44269</c:v>
                </c:pt>
                <c:pt idx="46">
                  <c:v>44276</c:v>
                </c:pt>
                <c:pt idx="47">
                  <c:v>44283</c:v>
                </c:pt>
                <c:pt idx="48">
                  <c:v>44290</c:v>
                </c:pt>
                <c:pt idx="49">
                  <c:v>44297</c:v>
                </c:pt>
                <c:pt idx="50">
                  <c:v>44304</c:v>
                </c:pt>
                <c:pt idx="51">
                  <c:v>44311</c:v>
                </c:pt>
                <c:pt idx="52">
                  <c:v>44318</c:v>
                </c:pt>
                <c:pt idx="53">
                  <c:v>44325</c:v>
                </c:pt>
                <c:pt idx="54">
                  <c:v>44332</c:v>
                </c:pt>
                <c:pt idx="55">
                  <c:v>44339</c:v>
                </c:pt>
                <c:pt idx="56">
                  <c:v>44346</c:v>
                </c:pt>
                <c:pt idx="57">
                  <c:v>44353</c:v>
                </c:pt>
                <c:pt idx="58">
                  <c:v>44360</c:v>
                </c:pt>
                <c:pt idx="59">
                  <c:v>44367</c:v>
                </c:pt>
                <c:pt idx="60">
                  <c:v>44374</c:v>
                </c:pt>
                <c:pt idx="61">
                  <c:v>44381</c:v>
                </c:pt>
                <c:pt idx="62">
                  <c:v>44388</c:v>
                </c:pt>
                <c:pt idx="63">
                  <c:v>44395</c:v>
                </c:pt>
                <c:pt idx="64">
                  <c:v>44402</c:v>
                </c:pt>
                <c:pt idx="65">
                  <c:v>44409</c:v>
                </c:pt>
                <c:pt idx="66">
                  <c:v>44416</c:v>
                </c:pt>
                <c:pt idx="67">
                  <c:v>44423</c:v>
                </c:pt>
                <c:pt idx="68">
                  <c:v>44430</c:v>
                </c:pt>
                <c:pt idx="69">
                  <c:v>44437</c:v>
                </c:pt>
                <c:pt idx="70">
                  <c:v>44444</c:v>
                </c:pt>
                <c:pt idx="71">
                  <c:v>44451</c:v>
                </c:pt>
                <c:pt idx="72">
                  <c:v>44458</c:v>
                </c:pt>
                <c:pt idx="73">
                  <c:v>44465</c:v>
                </c:pt>
                <c:pt idx="74">
                  <c:v>44472</c:v>
                </c:pt>
                <c:pt idx="75">
                  <c:v>44479</c:v>
                </c:pt>
                <c:pt idx="76">
                  <c:v>44486</c:v>
                </c:pt>
                <c:pt idx="77">
                  <c:v>44493</c:v>
                </c:pt>
                <c:pt idx="78">
                  <c:v>44500</c:v>
                </c:pt>
                <c:pt idx="79">
                  <c:v>44507</c:v>
                </c:pt>
                <c:pt idx="80">
                  <c:v>44514</c:v>
                </c:pt>
                <c:pt idx="81">
                  <c:v>44521</c:v>
                </c:pt>
                <c:pt idx="82">
                  <c:v>44528</c:v>
                </c:pt>
                <c:pt idx="83">
                  <c:v>44535</c:v>
                </c:pt>
                <c:pt idx="84">
                  <c:v>44542</c:v>
                </c:pt>
                <c:pt idx="85">
                  <c:v>44549</c:v>
                </c:pt>
                <c:pt idx="86">
                  <c:v>44556</c:v>
                </c:pt>
                <c:pt idx="87">
                  <c:v>44563</c:v>
                </c:pt>
                <c:pt idx="88">
                  <c:v>44570</c:v>
                </c:pt>
                <c:pt idx="89">
                  <c:v>44577</c:v>
                </c:pt>
                <c:pt idx="90">
                  <c:v>44584</c:v>
                </c:pt>
                <c:pt idx="91">
                  <c:v>44591</c:v>
                </c:pt>
                <c:pt idx="92">
                  <c:v>44598</c:v>
                </c:pt>
                <c:pt idx="93">
                  <c:v>44605</c:v>
                </c:pt>
                <c:pt idx="94">
                  <c:v>44612</c:v>
                </c:pt>
                <c:pt idx="95">
                  <c:v>44619</c:v>
                </c:pt>
                <c:pt idx="96">
                  <c:v>44626</c:v>
                </c:pt>
                <c:pt idx="97">
                  <c:v>44633</c:v>
                </c:pt>
                <c:pt idx="98">
                  <c:v>44640</c:v>
                </c:pt>
                <c:pt idx="99">
                  <c:v>44647</c:v>
                </c:pt>
                <c:pt idx="100">
                  <c:v>44654</c:v>
                </c:pt>
                <c:pt idx="101">
                  <c:v>44661</c:v>
                </c:pt>
                <c:pt idx="102">
                  <c:v>44668</c:v>
                </c:pt>
                <c:pt idx="103">
                  <c:v>44675</c:v>
                </c:pt>
                <c:pt idx="104">
                  <c:v>44682</c:v>
                </c:pt>
                <c:pt idx="105">
                  <c:v>44689</c:v>
                </c:pt>
                <c:pt idx="106">
                  <c:v>44696</c:v>
                </c:pt>
                <c:pt idx="107">
                  <c:v>44703</c:v>
                </c:pt>
                <c:pt idx="108">
                  <c:v>44710</c:v>
                </c:pt>
                <c:pt idx="109">
                  <c:v>44717</c:v>
                </c:pt>
                <c:pt idx="110">
                  <c:v>44724</c:v>
                </c:pt>
                <c:pt idx="111">
                  <c:v>44731</c:v>
                </c:pt>
                <c:pt idx="112">
                  <c:v>44738</c:v>
                </c:pt>
                <c:pt idx="113">
                  <c:v>44745</c:v>
                </c:pt>
                <c:pt idx="114">
                  <c:v>44752</c:v>
                </c:pt>
                <c:pt idx="115">
                  <c:v>44759</c:v>
                </c:pt>
                <c:pt idx="116">
                  <c:v>44766</c:v>
                </c:pt>
                <c:pt idx="117">
                  <c:v>44773</c:v>
                </c:pt>
                <c:pt idx="118">
                  <c:v>44780</c:v>
                </c:pt>
                <c:pt idx="119">
                  <c:v>44787</c:v>
                </c:pt>
                <c:pt idx="120">
                  <c:v>44794</c:v>
                </c:pt>
                <c:pt idx="121">
                  <c:v>44801</c:v>
                </c:pt>
              </c:numCache>
              <c:extLst/>
            </c:numRef>
          </c:cat>
          <c:val>
            <c:numRef>
              <c:f>Funnel_Weekly!$F$135:$F$256</c:f>
              <c:numCache>
                <c:formatCode>0.00</c:formatCode>
                <c:ptCount val="122"/>
                <c:pt idx="0">
                  <c:v>5.8506543494996146</c:v>
                </c:pt>
                <c:pt idx="1">
                  <c:v>5.2705551651440619</c:v>
                </c:pt>
                <c:pt idx="2">
                  <c:v>4.4092978672417926</c:v>
                </c:pt>
                <c:pt idx="3">
                  <c:v>4.7740292807129219</c:v>
                </c:pt>
                <c:pt idx="4">
                  <c:v>4.8785871964679917</c:v>
                </c:pt>
                <c:pt idx="5">
                  <c:v>4.6933085501858738</c:v>
                </c:pt>
                <c:pt idx="6">
                  <c:v>4.8367881820347867</c:v>
                </c:pt>
                <c:pt idx="7">
                  <c:v>4.7167392976159963</c:v>
                </c:pt>
                <c:pt idx="8">
                  <c:v>3.5642682111828918</c:v>
                </c:pt>
                <c:pt idx="9">
                  <c:v>4.0500424088210352</c:v>
                </c:pt>
                <c:pt idx="10">
                  <c:v>4.3038570084666032</c:v>
                </c:pt>
                <c:pt idx="11">
                  <c:v>4.3653618030842232</c:v>
                </c:pt>
                <c:pt idx="12">
                  <c:v>4.700438382854359</c:v>
                </c:pt>
                <c:pt idx="13">
                  <c:v>4.3293293293293296</c:v>
                </c:pt>
                <c:pt idx="14">
                  <c:v>5.0276641808996869</c:v>
                </c:pt>
                <c:pt idx="15">
                  <c:v>4.6168958742632613</c:v>
                </c:pt>
                <c:pt idx="16">
                  <c:v>5.078125</c:v>
                </c:pt>
                <c:pt idx="17">
                  <c:v>4.5552213149978513</c:v>
                </c:pt>
                <c:pt idx="18">
                  <c:v>4.5386158475426281</c:v>
                </c:pt>
                <c:pt idx="19">
                  <c:v>4.6646553724762123</c:v>
                </c:pt>
                <c:pt idx="20">
                  <c:v>3.585999570538974</c:v>
                </c:pt>
                <c:pt idx="21">
                  <c:v>4.2380324989020641</c:v>
                </c:pt>
                <c:pt idx="22">
                  <c:v>4.3324307435950846</c:v>
                </c:pt>
                <c:pt idx="23">
                  <c:v>3.8085434894493049</c:v>
                </c:pt>
                <c:pt idx="24">
                  <c:v>4.8907646474677264</c:v>
                </c:pt>
                <c:pt idx="25">
                  <c:v>5.5469953775038521</c:v>
                </c:pt>
                <c:pt idx="26">
                  <c:v>4.1503523884103366</c:v>
                </c:pt>
                <c:pt idx="27">
                  <c:v>4.0811455847255367</c:v>
                </c:pt>
                <c:pt idx="28">
                  <c:v>4.8467569493941554</c:v>
                </c:pt>
                <c:pt idx="29">
                  <c:v>4.383116883116883</c:v>
                </c:pt>
                <c:pt idx="30">
                  <c:v>4.7608695652173916</c:v>
                </c:pt>
                <c:pt idx="31">
                  <c:v>3.9068514241724404</c:v>
                </c:pt>
                <c:pt idx="32">
                  <c:v>3.8852725793327907</c:v>
                </c:pt>
                <c:pt idx="33">
                  <c:v>3.8948995363214842</c:v>
                </c:pt>
                <c:pt idx="34">
                  <c:v>3.9905409399940881</c:v>
                </c:pt>
                <c:pt idx="35">
                  <c:v>5.015923566878981</c:v>
                </c:pt>
                <c:pt idx="36">
                  <c:v>4.4493658143748744</c:v>
                </c:pt>
                <c:pt idx="37">
                  <c:v>4.2910447761194028</c:v>
                </c:pt>
                <c:pt idx="38">
                  <c:v>4.988532110091743</c:v>
                </c:pt>
                <c:pt idx="39">
                  <c:v>4.8322147651006713</c:v>
                </c:pt>
                <c:pt idx="40">
                  <c:v>4.4506487107899488</c:v>
                </c:pt>
                <c:pt idx="41">
                  <c:v>3.3719989209603449</c:v>
                </c:pt>
                <c:pt idx="42">
                  <c:v>4.667081518357187</c:v>
                </c:pt>
                <c:pt idx="43">
                  <c:v>4.3713314797652147</c:v>
                </c:pt>
                <c:pt idx="44">
                  <c:v>4.9318425486291932</c:v>
                </c:pt>
                <c:pt idx="45">
                  <c:v>5.1042179550303626</c:v>
                </c:pt>
                <c:pt idx="46">
                  <c:v>4.9550343854699346</c:v>
                </c:pt>
                <c:pt idx="47">
                  <c:v>4.7563123899001765</c:v>
                </c:pt>
                <c:pt idx="48">
                  <c:v>4.7320308298978313</c:v>
                </c:pt>
                <c:pt idx="49">
                  <c:v>5.1605717467978467</c:v>
                </c:pt>
                <c:pt idx="50">
                  <c:v>4.9793277008808197</c:v>
                </c:pt>
                <c:pt idx="51">
                  <c:v>4.3775649794801641</c:v>
                </c:pt>
                <c:pt idx="52">
                  <c:v>4.4758767680682032</c:v>
                </c:pt>
                <c:pt idx="53">
                  <c:v>5.2253302253302252</c:v>
                </c:pt>
                <c:pt idx="54">
                  <c:v>5.2374893977947412</c:v>
                </c:pt>
                <c:pt idx="55">
                  <c:v>4.4756179024716101</c:v>
                </c:pt>
                <c:pt idx="56">
                  <c:v>4.0725891538299219</c:v>
                </c:pt>
                <c:pt idx="57">
                  <c:v>4.251269035532995</c:v>
                </c:pt>
                <c:pt idx="58">
                  <c:v>4.5701849836779109</c:v>
                </c:pt>
                <c:pt idx="59">
                  <c:v>4.6551303923958081</c:v>
                </c:pt>
                <c:pt idx="60">
                  <c:v>4.5766590389016013</c:v>
                </c:pt>
                <c:pt idx="61">
                  <c:v>4.3238270469181233</c:v>
                </c:pt>
                <c:pt idx="62">
                  <c:v>4.7873524827432643</c:v>
                </c:pt>
                <c:pt idx="63">
                  <c:v>5.2263182454503028</c:v>
                </c:pt>
                <c:pt idx="64">
                  <c:v>5.2705354639753299</c:v>
                </c:pt>
                <c:pt idx="65">
                  <c:v>4.8209754722300531</c:v>
                </c:pt>
                <c:pt idx="66">
                  <c:v>4.6465968586387438</c:v>
                </c:pt>
                <c:pt idx="67">
                  <c:v>3.9160839160839163</c:v>
                </c:pt>
                <c:pt idx="68">
                  <c:v>3.7856231390897492</c:v>
                </c:pt>
                <c:pt idx="69">
                  <c:v>4.2643923240938166</c:v>
                </c:pt>
                <c:pt idx="70">
                  <c:v>3.8384845463609172</c:v>
                </c:pt>
                <c:pt idx="71">
                  <c:v>4.2651831247102461</c:v>
                </c:pt>
                <c:pt idx="72">
                  <c:v>4.2932462967612359</c:v>
                </c:pt>
                <c:pt idx="73">
                  <c:v>4.4036697247706424</c:v>
                </c:pt>
                <c:pt idx="74">
                  <c:v>4.3669131238447321</c:v>
                </c:pt>
                <c:pt idx="75">
                  <c:v>4.362256993835941</c:v>
                </c:pt>
                <c:pt idx="76">
                  <c:v>3.9341262580054894</c:v>
                </c:pt>
                <c:pt idx="77">
                  <c:v>5.4749999999999996</c:v>
                </c:pt>
                <c:pt idx="78">
                  <c:v>6.47836227001814</c:v>
                </c:pt>
                <c:pt idx="79">
                  <c:v>6.0465116279069768</c:v>
                </c:pt>
                <c:pt idx="80">
                  <c:v>5.9455408443667253</c:v>
                </c:pt>
                <c:pt idx="81">
                  <c:v>6.6308243727598564</c:v>
                </c:pt>
                <c:pt idx="82">
                  <c:v>7.3799725651577495</c:v>
                </c:pt>
                <c:pt idx="83">
                  <c:v>6.2945973496432215</c:v>
                </c:pt>
                <c:pt idx="84">
                  <c:v>5.5830039525691699</c:v>
                </c:pt>
                <c:pt idx="85">
                  <c:v>5.3966540744738261</c:v>
                </c:pt>
                <c:pt idx="86">
                  <c:v>4.842280022136138</c:v>
                </c:pt>
                <c:pt idx="87">
                  <c:v>5.656759348034516</c:v>
                </c:pt>
                <c:pt idx="88">
                  <c:v>5.5244911652874071</c:v>
                </c:pt>
                <c:pt idx="89">
                  <c:v>5.558674901740595</c:v>
                </c:pt>
                <c:pt idx="90">
                  <c:v>5.9884836852207295</c:v>
                </c:pt>
                <c:pt idx="91">
                  <c:v>5.7830955668047244</c:v>
                </c:pt>
                <c:pt idx="92">
                  <c:v>5.2956615717152999</c:v>
                </c:pt>
                <c:pt idx="93">
                  <c:v>5.9395973154362416</c:v>
                </c:pt>
                <c:pt idx="94">
                  <c:v>5.3957477219939252</c:v>
                </c:pt>
                <c:pt idx="95">
                  <c:v>4.5118082481494532</c:v>
                </c:pt>
                <c:pt idx="96">
                  <c:v>4.5725297827610376</c:v>
                </c:pt>
                <c:pt idx="97">
                  <c:v>5.4970375246872942</c:v>
                </c:pt>
                <c:pt idx="98">
                  <c:v>4.8240343347639483</c:v>
                </c:pt>
                <c:pt idx="99">
                  <c:v>5.1151893791487701</c:v>
                </c:pt>
                <c:pt idx="100">
                  <c:v>5.7274620648616485</c:v>
                </c:pt>
                <c:pt idx="101">
                  <c:v>4.8053527980535273</c:v>
                </c:pt>
                <c:pt idx="102">
                  <c:v>5.8175773945564098</c:v>
                </c:pt>
                <c:pt idx="103">
                  <c:v>5.1398963730569953</c:v>
                </c:pt>
                <c:pt idx="104">
                  <c:v>7.4185765983112191</c:v>
                </c:pt>
                <c:pt idx="105">
                  <c:v>10.709452928668084</c:v>
                </c:pt>
                <c:pt idx="106">
                  <c:v>7.4749316317228809</c:v>
                </c:pt>
                <c:pt idx="107">
                  <c:v>6.520164211543106</c:v>
                </c:pt>
                <c:pt idx="108">
                  <c:v>7.4409158050221569</c:v>
                </c:pt>
                <c:pt idx="109">
                  <c:v>6.7658730158730158</c:v>
                </c:pt>
                <c:pt idx="110">
                  <c:v>8.8888888888888893</c:v>
                </c:pt>
                <c:pt idx="111">
                  <c:v>8.6060606060606055</c:v>
                </c:pt>
                <c:pt idx="112">
                  <c:v>8.2185977547129845</c:v>
                </c:pt>
                <c:pt idx="113">
                  <c:v>10.517864311521476</c:v>
                </c:pt>
                <c:pt idx="114">
                  <c:v>12.429157709595467</c:v>
                </c:pt>
                <c:pt idx="115">
                  <c:v>10.738817222315296</c:v>
                </c:pt>
                <c:pt idx="116">
                  <c:v>6.0004354452427604</c:v>
                </c:pt>
                <c:pt idx="117">
                  <c:v>5.2675920725347023</c:v>
                </c:pt>
                <c:pt idx="118">
                  <c:v>6.2227979274611398</c:v>
                </c:pt>
                <c:pt idx="119">
                  <c:v>5.8565803338694469</c:v>
                </c:pt>
                <c:pt idx="120">
                  <c:v>5.4328495209683902</c:v>
                </c:pt>
                <c:pt idx="121">
                  <c:v>5.3892934304233018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45D3-4A0A-9635-3A78EF199F4F}"/>
            </c:ext>
          </c:extLst>
        </c:ser>
        <c:ser>
          <c:idx val="1"/>
          <c:order val="1"/>
          <c:tx>
            <c:strRef>
              <c:f>Funnel_Weekly!$G$2</c:f>
              <c:strCache>
                <c:ptCount val="1"/>
                <c:pt idx="0">
                  <c:v>Conversion over Awareness (%)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Funnel_Weekly!$A$135:$A$256</c:f>
              <c:numCache>
                <c:formatCode>m/d/yyyy</c:formatCode>
                <c:ptCount val="122"/>
                <c:pt idx="0">
                  <c:v>43954</c:v>
                </c:pt>
                <c:pt idx="1">
                  <c:v>43961</c:v>
                </c:pt>
                <c:pt idx="2">
                  <c:v>43968</c:v>
                </c:pt>
                <c:pt idx="3">
                  <c:v>43975</c:v>
                </c:pt>
                <c:pt idx="4">
                  <c:v>43982</c:v>
                </c:pt>
                <c:pt idx="5">
                  <c:v>43989</c:v>
                </c:pt>
                <c:pt idx="6">
                  <c:v>43996</c:v>
                </c:pt>
                <c:pt idx="7">
                  <c:v>44003</c:v>
                </c:pt>
                <c:pt idx="8">
                  <c:v>44010</c:v>
                </c:pt>
                <c:pt idx="9">
                  <c:v>44017</c:v>
                </c:pt>
                <c:pt idx="10">
                  <c:v>44024</c:v>
                </c:pt>
                <c:pt idx="11">
                  <c:v>44031</c:v>
                </c:pt>
                <c:pt idx="12">
                  <c:v>44038</c:v>
                </c:pt>
                <c:pt idx="13">
                  <c:v>44045</c:v>
                </c:pt>
                <c:pt idx="14">
                  <c:v>44052</c:v>
                </c:pt>
                <c:pt idx="15">
                  <c:v>44059</c:v>
                </c:pt>
                <c:pt idx="16">
                  <c:v>44066</c:v>
                </c:pt>
                <c:pt idx="17">
                  <c:v>44073</c:v>
                </c:pt>
                <c:pt idx="18">
                  <c:v>44080</c:v>
                </c:pt>
                <c:pt idx="19">
                  <c:v>44087</c:v>
                </c:pt>
                <c:pt idx="20">
                  <c:v>44094</c:v>
                </c:pt>
                <c:pt idx="21">
                  <c:v>44101</c:v>
                </c:pt>
                <c:pt idx="22">
                  <c:v>44108</c:v>
                </c:pt>
                <c:pt idx="23">
                  <c:v>44115</c:v>
                </c:pt>
                <c:pt idx="24">
                  <c:v>44122</c:v>
                </c:pt>
                <c:pt idx="25">
                  <c:v>44129</c:v>
                </c:pt>
                <c:pt idx="26">
                  <c:v>44136</c:v>
                </c:pt>
                <c:pt idx="27">
                  <c:v>44143</c:v>
                </c:pt>
                <c:pt idx="28">
                  <c:v>44150</c:v>
                </c:pt>
                <c:pt idx="29">
                  <c:v>44157</c:v>
                </c:pt>
                <c:pt idx="30">
                  <c:v>44164</c:v>
                </c:pt>
                <c:pt idx="31">
                  <c:v>44171</c:v>
                </c:pt>
                <c:pt idx="32">
                  <c:v>44178</c:v>
                </c:pt>
                <c:pt idx="33">
                  <c:v>44185</c:v>
                </c:pt>
                <c:pt idx="34">
                  <c:v>44192</c:v>
                </c:pt>
                <c:pt idx="35">
                  <c:v>44199</c:v>
                </c:pt>
                <c:pt idx="36">
                  <c:v>44206</c:v>
                </c:pt>
                <c:pt idx="37">
                  <c:v>44213</c:v>
                </c:pt>
                <c:pt idx="38">
                  <c:v>44220</c:v>
                </c:pt>
                <c:pt idx="39">
                  <c:v>44227</c:v>
                </c:pt>
                <c:pt idx="40">
                  <c:v>44234</c:v>
                </c:pt>
                <c:pt idx="41">
                  <c:v>44241</c:v>
                </c:pt>
                <c:pt idx="42">
                  <c:v>44248</c:v>
                </c:pt>
                <c:pt idx="43">
                  <c:v>44255</c:v>
                </c:pt>
                <c:pt idx="44">
                  <c:v>44262</c:v>
                </c:pt>
                <c:pt idx="45">
                  <c:v>44269</c:v>
                </c:pt>
                <c:pt idx="46">
                  <c:v>44276</c:v>
                </c:pt>
                <c:pt idx="47">
                  <c:v>44283</c:v>
                </c:pt>
                <c:pt idx="48">
                  <c:v>44290</c:v>
                </c:pt>
                <c:pt idx="49">
                  <c:v>44297</c:v>
                </c:pt>
                <c:pt idx="50">
                  <c:v>44304</c:v>
                </c:pt>
                <c:pt idx="51">
                  <c:v>44311</c:v>
                </c:pt>
                <c:pt idx="52">
                  <c:v>44318</c:v>
                </c:pt>
                <c:pt idx="53">
                  <c:v>44325</c:v>
                </c:pt>
                <c:pt idx="54">
                  <c:v>44332</c:v>
                </c:pt>
                <c:pt idx="55">
                  <c:v>44339</c:v>
                </c:pt>
                <c:pt idx="56">
                  <c:v>44346</c:v>
                </c:pt>
                <c:pt idx="57">
                  <c:v>44353</c:v>
                </c:pt>
                <c:pt idx="58">
                  <c:v>44360</c:v>
                </c:pt>
                <c:pt idx="59">
                  <c:v>44367</c:v>
                </c:pt>
                <c:pt idx="60">
                  <c:v>44374</c:v>
                </c:pt>
                <c:pt idx="61">
                  <c:v>44381</c:v>
                </c:pt>
                <c:pt idx="62">
                  <c:v>44388</c:v>
                </c:pt>
                <c:pt idx="63">
                  <c:v>44395</c:v>
                </c:pt>
                <c:pt idx="64">
                  <c:v>44402</c:v>
                </c:pt>
                <c:pt idx="65">
                  <c:v>44409</c:v>
                </c:pt>
                <c:pt idx="66">
                  <c:v>44416</c:v>
                </c:pt>
                <c:pt idx="67">
                  <c:v>44423</c:v>
                </c:pt>
                <c:pt idx="68">
                  <c:v>44430</c:v>
                </c:pt>
                <c:pt idx="69">
                  <c:v>44437</c:v>
                </c:pt>
                <c:pt idx="70">
                  <c:v>44444</c:v>
                </c:pt>
                <c:pt idx="71">
                  <c:v>44451</c:v>
                </c:pt>
                <c:pt idx="72">
                  <c:v>44458</c:v>
                </c:pt>
                <c:pt idx="73">
                  <c:v>44465</c:v>
                </c:pt>
                <c:pt idx="74">
                  <c:v>44472</c:v>
                </c:pt>
                <c:pt idx="75">
                  <c:v>44479</c:v>
                </c:pt>
                <c:pt idx="76">
                  <c:v>44486</c:v>
                </c:pt>
                <c:pt idx="77">
                  <c:v>44493</c:v>
                </c:pt>
                <c:pt idx="78">
                  <c:v>44500</c:v>
                </c:pt>
                <c:pt idx="79">
                  <c:v>44507</c:v>
                </c:pt>
                <c:pt idx="80">
                  <c:v>44514</c:v>
                </c:pt>
                <c:pt idx="81">
                  <c:v>44521</c:v>
                </c:pt>
                <c:pt idx="82">
                  <c:v>44528</c:v>
                </c:pt>
                <c:pt idx="83">
                  <c:v>44535</c:v>
                </c:pt>
                <c:pt idx="84">
                  <c:v>44542</c:v>
                </c:pt>
                <c:pt idx="85">
                  <c:v>44549</c:v>
                </c:pt>
                <c:pt idx="86">
                  <c:v>44556</c:v>
                </c:pt>
                <c:pt idx="87">
                  <c:v>44563</c:v>
                </c:pt>
                <c:pt idx="88">
                  <c:v>44570</c:v>
                </c:pt>
                <c:pt idx="89">
                  <c:v>44577</c:v>
                </c:pt>
                <c:pt idx="90">
                  <c:v>44584</c:v>
                </c:pt>
                <c:pt idx="91">
                  <c:v>44591</c:v>
                </c:pt>
                <c:pt idx="92">
                  <c:v>44598</c:v>
                </c:pt>
                <c:pt idx="93">
                  <c:v>44605</c:v>
                </c:pt>
                <c:pt idx="94">
                  <c:v>44612</c:v>
                </c:pt>
                <c:pt idx="95">
                  <c:v>44619</c:v>
                </c:pt>
                <c:pt idx="96">
                  <c:v>44626</c:v>
                </c:pt>
                <c:pt idx="97">
                  <c:v>44633</c:v>
                </c:pt>
                <c:pt idx="98">
                  <c:v>44640</c:v>
                </c:pt>
                <c:pt idx="99">
                  <c:v>44647</c:v>
                </c:pt>
                <c:pt idx="100">
                  <c:v>44654</c:v>
                </c:pt>
                <c:pt idx="101">
                  <c:v>44661</c:v>
                </c:pt>
                <c:pt idx="102">
                  <c:v>44668</c:v>
                </c:pt>
                <c:pt idx="103">
                  <c:v>44675</c:v>
                </c:pt>
                <c:pt idx="104">
                  <c:v>44682</c:v>
                </c:pt>
                <c:pt idx="105">
                  <c:v>44689</c:v>
                </c:pt>
                <c:pt idx="106">
                  <c:v>44696</c:v>
                </c:pt>
                <c:pt idx="107">
                  <c:v>44703</c:v>
                </c:pt>
                <c:pt idx="108">
                  <c:v>44710</c:v>
                </c:pt>
                <c:pt idx="109">
                  <c:v>44717</c:v>
                </c:pt>
                <c:pt idx="110">
                  <c:v>44724</c:v>
                </c:pt>
                <c:pt idx="111">
                  <c:v>44731</c:v>
                </c:pt>
                <c:pt idx="112">
                  <c:v>44738</c:v>
                </c:pt>
                <c:pt idx="113">
                  <c:v>44745</c:v>
                </c:pt>
                <c:pt idx="114">
                  <c:v>44752</c:v>
                </c:pt>
                <c:pt idx="115">
                  <c:v>44759</c:v>
                </c:pt>
                <c:pt idx="116">
                  <c:v>44766</c:v>
                </c:pt>
                <c:pt idx="117">
                  <c:v>44773</c:v>
                </c:pt>
                <c:pt idx="118">
                  <c:v>44780</c:v>
                </c:pt>
                <c:pt idx="119">
                  <c:v>44787</c:v>
                </c:pt>
                <c:pt idx="120">
                  <c:v>44794</c:v>
                </c:pt>
                <c:pt idx="121">
                  <c:v>44801</c:v>
                </c:pt>
              </c:numCache>
              <c:extLst/>
            </c:numRef>
          </c:cat>
          <c:val>
            <c:numRef>
              <c:f>Funnel_Weekly!$G$135:$G$256</c:f>
              <c:numCache>
                <c:formatCode>0.00</c:formatCode>
                <c:ptCount val="122"/>
                <c:pt idx="0">
                  <c:v>0.82114447010520919</c:v>
                </c:pt>
                <c:pt idx="1">
                  <c:v>0.46849379245724992</c:v>
                </c:pt>
                <c:pt idx="2">
                  <c:v>0.50323508267433503</c:v>
                </c:pt>
                <c:pt idx="3">
                  <c:v>0.31826861871419476</c:v>
                </c:pt>
                <c:pt idx="4">
                  <c:v>0.39735099337748342</c:v>
                </c:pt>
                <c:pt idx="5">
                  <c:v>0.62732342007434949</c:v>
                </c:pt>
                <c:pt idx="6">
                  <c:v>0.40505122706695257</c:v>
                </c:pt>
                <c:pt idx="7">
                  <c:v>0.58959241220199954</c:v>
                </c:pt>
                <c:pt idx="8">
                  <c:v>0.40098017375807526</c:v>
                </c:pt>
                <c:pt idx="9">
                  <c:v>0.55131467345207796</c:v>
                </c:pt>
                <c:pt idx="10">
                  <c:v>0.39981185324553153</c:v>
                </c:pt>
                <c:pt idx="11">
                  <c:v>0.49822064056939502</c:v>
                </c:pt>
                <c:pt idx="12">
                  <c:v>0.51144666341938627</c:v>
                </c:pt>
                <c:pt idx="13">
                  <c:v>0.52552552552552556</c:v>
                </c:pt>
                <c:pt idx="14">
                  <c:v>0.55328361799374548</c:v>
                </c:pt>
                <c:pt idx="15">
                  <c:v>0.61394891944990171</c:v>
                </c:pt>
                <c:pt idx="16">
                  <c:v>0.9765625</c:v>
                </c:pt>
                <c:pt idx="17">
                  <c:v>0.62311989686291369</c:v>
                </c:pt>
                <c:pt idx="18">
                  <c:v>0.60180541624874617</c:v>
                </c:pt>
                <c:pt idx="19">
                  <c:v>0.58018101647714082</c:v>
                </c:pt>
                <c:pt idx="20">
                  <c:v>0.40798797509126045</c:v>
                </c:pt>
                <c:pt idx="21">
                  <c:v>0.61484409310496269</c:v>
                </c:pt>
                <c:pt idx="22">
                  <c:v>0.47906686107061025</c:v>
                </c:pt>
                <c:pt idx="23">
                  <c:v>0</c:v>
                </c:pt>
                <c:pt idx="24">
                  <c:v>0.54617676266137039</c:v>
                </c:pt>
                <c:pt idx="25">
                  <c:v>0.6420133538777606</c:v>
                </c:pt>
                <c:pt idx="26">
                  <c:v>0.46985121378230232</c:v>
                </c:pt>
                <c:pt idx="27">
                  <c:v>0.42959427207637235</c:v>
                </c:pt>
                <c:pt idx="28">
                  <c:v>0.45141363744357327</c:v>
                </c:pt>
                <c:pt idx="29">
                  <c:v>0.62615955473098328</c:v>
                </c:pt>
                <c:pt idx="30">
                  <c:v>0.60869565217391308</c:v>
                </c:pt>
                <c:pt idx="31">
                  <c:v>0.46189376443418012</c:v>
                </c:pt>
                <c:pt idx="32">
                  <c:v>0.28478437754271768</c:v>
                </c:pt>
                <c:pt idx="33">
                  <c:v>0.43276661514683151</c:v>
                </c:pt>
                <c:pt idx="34">
                  <c:v>0.41383387525864618</c:v>
                </c:pt>
                <c:pt idx="35">
                  <c:v>0.5573248407643312</c:v>
                </c:pt>
                <c:pt idx="36">
                  <c:v>0.76504932554862093</c:v>
                </c:pt>
                <c:pt idx="37">
                  <c:v>0.642620232172471</c:v>
                </c:pt>
                <c:pt idx="38">
                  <c:v>0.32492354740061163</c:v>
                </c:pt>
                <c:pt idx="39">
                  <c:v>0.75503355704697994</c:v>
                </c:pt>
                <c:pt idx="40">
                  <c:v>0.60765314501560186</c:v>
                </c:pt>
                <c:pt idx="41">
                  <c:v>0.45859185325060692</c:v>
                </c:pt>
                <c:pt idx="42">
                  <c:v>0.60672059738643436</c:v>
                </c:pt>
                <c:pt idx="43">
                  <c:v>0.88044485634847081</c:v>
                </c:pt>
                <c:pt idx="44">
                  <c:v>0.78113034155307093</c:v>
                </c:pt>
                <c:pt idx="45">
                  <c:v>0.41030690956835714</c:v>
                </c:pt>
                <c:pt idx="46">
                  <c:v>0.58190795274202078</c:v>
                </c:pt>
                <c:pt idx="47">
                  <c:v>0.6067723624975534</c:v>
                </c:pt>
                <c:pt idx="48">
                  <c:v>0.57357949453307044</c:v>
                </c:pt>
                <c:pt idx="49">
                  <c:v>0.57545943939112687</c:v>
                </c:pt>
                <c:pt idx="50">
                  <c:v>0.48534963149379834</c:v>
                </c:pt>
                <c:pt idx="51">
                  <c:v>0.44459644322845415</c:v>
                </c:pt>
                <c:pt idx="52">
                  <c:v>0.50377833753148615</c:v>
                </c:pt>
                <c:pt idx="53">
                  <c:v>0.54390054390054388</c:v>
                </c:pt>
                <c:pt idx="54">
                  <c:v>0.59372349448685324</c:v>
                </c:pt>
                <c:pt idx="55">
                  <c:v>0.8238699621465152</c:v>
                </c:pt>
                <c:pt idx="56">
                  <c:v>0.67524794260392484</c:v>
                </c:pt>
                <c:pt idx="57">
                  <c:v>0.59221658206429784</c:v>
                </c:pt>
                <c:pt idx="58">
                  <c:v>0.63112078346028289</c:v>
                </c:pt>
                <c:pt idx="59">
                  <c:v>0.58493785035339996</c:v>
                </c:pt>
                <c:pt idx="60">
                  <c:v>0.62929061784897022</c:v>
                </c:pt>
                <c:pt idx="61">
                  <c:v>0.52897884084636615</c:v>
                </c:pt>
                <c:pt idx="62">
                  <c:v>0.66800267201068808</c:v>
                </c:pt>
                <c:pt idx="63">
                  <c:v>0.62995800279981329</c:v>
                </c:pt>
                <c:pt idx="64">
                  <c:v>0.86907765629380429</c:v>
                </c:pt>
                <c:pt idx="65">
                  <c:v>0.64843529743445161</c:v>
                </c:pt>
                <c:pt idx="66">
                  <c:v>0.71989528795811519</c:v>
                </c:pt>
                <c:pt idx="67">
                  <c:v>0.48951048951048953</c:v>
                </c:pt>
                <c:pt idx="68">
                  <c:v>0.6380263717566993</c:v>
                </c:pt>
                <c:pt idx="69">
                  <c:v>0.61596778014688458</c:v>
                </c:pt>
                <c:pt idx="70">
                  <c:v>0.67298105682951137</c:v>
                </c:pt>
                <c:pt idx="71">
                  <c:v>1.0431154381084839</c:v>
                </c:pt>
                <c:pt idx="72">
                  <c:v>0.45192066281697213</c:v>
                </c:pt>
                <c:pt idx="73">
                  <c:v>0.86500655307994756</c:v>
                </c:pt>
                <c:pt idx="74">
                  <c:v>0.64695009242144186</c:v>
                </c:pt>
                <c:pt idx="75">
                  <c:v>0.78236130867709808</c:v>
                </c:pt>
                <c:pt idx="76">
                  <c:v>0.66331198536139069</c:v>
                </c:pt>
                <c:pt idx="77">
                  <c:v>0.87500000000000011</c:v>
                </c:pt>
                <c:pt idx="78">
                  <c:v>0.82923037056232185</c:v>
                </c:pt>
                <c:pt idx="79">
                  <c:v>0.70991432068543447</c:v>
                </c:pt>
                <c:pt idx="80">
                  <c:v>0.64951286535098685</c:v>
                </c:pt>
                <c:pt idx="81">
                  <c:v>0.84485407066052232</c:v>
                </c:pt>
                <c:pt idx="82">
                  <c:v>0.65843621399176955</c:v>
                </c:pt>
                <c:pt idx="83">
                  <c:v>0.94291539245667677</c:v>
                </c:pt>
                <c:pt idx="84">
                  <c:v>0.74110671936758887</c:v>
                </c:pt>
                <c:pt idx="85">
                  <c:v>0.56664867781975181</c:v>
                </c:pt>
                <c:pt idx="86">
                  <c:v>0.60874377421140002</c:v>
                </c:pt>
                <c:pt idx="87">
                  <c:v>0.93480345158197509</c:v>
                </c:pt>
                <c:pt idx="88">
                  <c:v>1.0064862446879894</c:v>
                </c:pt>
                <c:pt idx="89">
                  <c:v>1.1603967808347371</c:v>
                </c:pt>
                <c:pt idx="90">
                  <c:v>0.99808061420345495</c:v>
                </c:pt>
                <c:pt idx="91">
                  <c:v>0.85902745819911031</c:v>
                </c:pt>
                <c:pt idx="92">
                  <c:v>0.72564458854407898</c:v>
                </c:pt>
                <c:pt idx="93">
                  <c:v>0.77181208053691275</c:v>
                </c:pt>
                <c:pt idx="94">
                  <c:v>1.1256030016080043</c:v>
                </c:pt>
                <c:pt idx="95">
                  <c:v>0.86358829749735633</c:v>
                </c:pt>
                <c:pt idx="96">
                  <c:v>0.80588647512263489</c:v>
                </c:pt>
                <c:pt idx="97">
                  <c:v>0.82290980908492439</c:v>
                </c:pt>
                <c:pt idx="98">
                  <c:v>0.90987124463519309</c:v>
                </c:pt>
                <c:pt idx="99">
                  <c:v>0.64427957828973059</c:v>
                </c:pt>
                <c:pt idx="100">
                  <c:v>0.69919666765843502</c:v>
                </c:pt>
                <c:pt idx="101">
                  <c:v>0.57785888077858882</c:v>
                </c:pt>
                <c:pt idx="102">
                  <c:v>0.95574485767712447</c:v>
                </c:pt>
                <c:pt idx="103">
                  <c:v>0.89119170984455953</c:v>
                </c:pt>
                <c:pt idx="104">
                  <c:v>1.166063530357861</c:v>
                </c:pt>
                <c:pt idx="105">
                  <c:v>1.7204716798762807</c:v>
                </c:pt>
                <c:pt idx="106">
                  <c:v>0.88878760255241573</c:v>
                </c:pt>
                <c:pt idx="107">
                  <c:v>0.5795701521371649</c:v>
                </c:pt>
                <c:pt idx="108">
                  <c:v>0.6462333825701625</c:v>
                </c:pt>
                <c:pt idx="109">
                  <c:v>0.89285714285714279</c:v>
                </c:pt>
                <c:pt idx="110">
                  <c:v>1.1400966183574879</c:v>
                </c:pt>
                <c:pt idx="111">
                  <c:v>0.9494949494949495</c:v>
                </c:pt>
                <c:pt idx="112">
                  <c:v>0.57191273035373857</c:v>
                </c:pt>
                <c:pt idx="113">
                  <c:v>0.7226013649136892</c:v>
                </c:pt>
                <c:pt idx="114">
                  <c:v>1.3289036544850499</c:v>
                </c:pt>
                <c:pt idx="115">
                  <c:v>1.1559725247110069</c:v>
                </c:pt>
                <c:pt idx="116">
                  <c:v>0.36577400391900716</c:v>
                </c:pt>
                <c:pt idx="117">
                  <c:v>0.34100938778785206</c:v>
                </c:pt>
                <c:pt idx="118">
                  <c:v>0.39378238341968913</c:v>
                </c:pt>
                <c:pt idx="119">
                  <c:v>0.41595030780322778</c:v>
                </c:pt>
                <c:pt idx="120">
                  <c:v>0.41879410246113247</c:v>
                </c:pt>
                <c:pt idx="121">
                  <c:v>0.30407297751460349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45D3-4A0A-9635-3A78EF199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6682240"/>
        <c:axId val="426681256"/>
      </c:lineChart>
      <c:lineChart>
        <c:grouping val="standard"/>
        <c:varyColors val="0"/>
        <c:ser>
          <c:idx val="2"/>
          <c:order val="2"/>
          <c:tx>
            <c:strRef>
              <c:f>Funnel_Weekly!$H$2</c:f>
              <c:strCache>
                <c:ptCount val="1"/>
                <c:pt idx="0">
                  <c:v>Conversion over Consideration (%)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Funnel_Weekly!$A$135:$A$256</c:f>
              <c:numCache>
                <c:formatCode>m/d/yyyy</c:formatCode>
                <c:ptCount val="122"/>
                <c:pt idx="0">
                  <c:v>43954</c:v>
                </c:pt>
                <c:pt idx="1">
                  <c:v>43961</c:v>
                </c:pt>
                <c:pt idx="2">
                  <c:v>43968</c:v>
                </c:pt>
                <c:pt idx="3">
                  <c:v>43975</c:v>
                </c:pt>
                <c:pt idx="4">
                  <c:v>43982</c:v>
                </c:pt>
                <c:pt idx="5">
                  <c:v>43989</c:v>
                </c:pt>
                <c:pt idx="6">
                  <c:v>43996</c:v>
                </c:pt>
                <c:pt idx="7">
                  <c:v>44003</c:v>
                </c:pt>
                <c:pt idx="8">
                  <c:v>44010</c:v>
                </c:pt>
                <c:pt idx="9">
                  <c:v>44017</c:v>
                </c:pt>
                <c:pt idx="10">
                  <c:v>44024</c:v>
                </c:pt>
                <c:pt idx="11">
                  <c:v>44031</c:v>
                </c:pt>
                <c:pt idx="12">
                  <c:v>44038</c:v>
                </c:pt>
                <c:pt idx="13">
                  <c:v>44045</c:v>
                </c:pt>
                <c:pt idx="14">
                  <c:v>44052</c:v>
                </c:pt>
                <c:pt idx="15">
                  <c:v>44059</c:v>
                </c:pt>
                <c:pt idx="16">
                  <c:v>44066</c:v>
                </c:pt>
                <c:pt idx="17">
                  <c:v>44073</c:v>
                </c:pt>
                <c:pt idx="18">
                  <c:v>44080</c:v>
                </c:pt>
                <c:pt idx="19">
                  <c:v>44087</c:v>
                </c:pt>
                <c:pt idx="20">
                  <c:v>44094</c:v>
                </c:pt>
                <c:pt idx="21">
                  <c:v>44101</c:v>
                </c:pt>
                <c:pt idx="22">
                  <c:v>44108</c:v>
                </c:pt>
                <c:pt idx="23">
                  <c:v>44115</c:v>
                </c:pt>
                <c:pt idx="24">
                  <c:v>44122</c:v>
                </c:pt>
                <c:pt idx="25">
                  <c:v>44129</c:v>
                </c:pt>
                <c:pt idx="26">
                  <c:v>44136</c:v>
                </c:pt>
                <c:pt idx="27">
                  <c:v>44143</c:v>
                </c:pt>
                <c:pt idx="28">
                  <c:v>44150</c:v>
                </c:pt>
                <c:pt idx="29">
                  <c:v>44157</c:v>
                </c:pt>
                <c:pt idx="30">
                  <c:v>44164</c:v>
                </c:pt>
                <c:pt idx="31">
                  <c:v>44171</c:v>
                </c:pt>
                <c:pt idx="32">
                  <c:v>44178</c:v>
                </c:pt>
                <c:pt idx="33">
                  <c:v>44185</c:v>
                </c:pt>
                <c:pt idx="34">
                  <c:v>44192</c:v>
                </c:pt>
                <c:pt idx="35">
                  <c:v>44199</c:v>
                </c:pt>
                <c:pt idx="36">
                  <c:v>44206</c:v>
                </c:pt>
                <c:pt idx="37">
                  <c:v>44213</c:v>
                </c:pt>
                <c:pt idx="38">
                  <c:v>44220</c:v>
                </c:pt>
                <c:pt idx="39">
                  <c:v>44227</c:v>
                </c:pt>
                <c:pt idx="40">
                  <c:v>44234</c:v>
                </c:pt>
                <c:pt idx="41">
                  <c:v>44241</c:v>
                </c:pt>
                <c:pt idx="42">
                  <c:v>44248</c:v>
                </c:pt>
                <c:pt idx="43">
                  <c:v>44255</c:v>
                </c:pt>
                <c:pt idx="44">
                  <c:v>44262</c:v>
                </c:pt>
                <c:pt idx="45">
                  <c:v>44269</c:v>
                </c:pt>
                <c:pt idx="46">
                  <c:v>44276</c:v>
                </c:pt>
                <c:pt idx="47">
                  <c:v>44283</c:v>
                </c:pt>
                <c:pt idx="48">
                  <c:v>44290</c:v>
                </c:pt>
                <c:pt idx="49">
                  <c:v>44297</c:v>
                </c:pt>
                <c:pt idx="50">
                  <c:v>44304</c:v>
                </c:pt>
                <c:pt idx="51">
                  <c:v>44311</c:v>
                </c:pt>
                <c:pt idx="52">
                  <c:v>44318</c:v>
                </c:pt>
                <c:pt idx="53">
                  <c:v>44325</c:v>
                </c:pt>
                <c:pt idx="54">
                  <c:v>44332</c:v>
                </c:pt>
                <c:pt idx="55">
                  <c:v>44339</c:v>
                </c:pt>
                <c:pt idx="56">
                  <c:v>44346</c:v>
                </c:pt>
                <c:pt idx="57">
                  <c:v>44353</c:v>
                </c:pt>
                <c:pt idx="58">
                  <c:v>44360</c:v>
                </c:pt>
                <c:pt idx="59">
                  <c:v>44367</c:v>
                </c:pt>
                <c:pt idx="60">
                  <c:v>44374</c:v>
                </c:pt>
                <c:pt idx="61">
                  <c:v>44381</c:v>
                </c:pt>
                <c:pt idx="62">
                  <c:v>44388</c:v>
                </c:pt>
                <c:pt idx="63">
                  <c:v>44395</c:v>
                </c:pt>
                <c:pt idx="64">
                  <c:v>44402</c:v>
                </c:pt>
                <c:pt idx="65">
                  <c:v>44409</c:v>
                </c:pt>
                <c:pt idx="66">
                  <c:v>44416</c:v>
                </c:pt>
                <c:pt idx="67">
                  <c:v>44423</c:v>
                </c:pt>
                <c:pt idx="68">
                  <c:v>44430</c:v>
                </c:pt>
                <c:pt idx="69">
                  <c:v>44437</c:v>
                </c:pt>
                <c:pt idx="70">
                  <c:v>44444</c:v>
                </c:pt>
                <c:pt idx="71">
                  <c:v>44451</c:v>
                </c:pt>
                <c:pt idx="72">
                  <c:v>44458</c:v>
                </c:pt>
                <c:pt idx="73">
                  <c:v>44465</c:v>
                </c:pt>
                <c:pt idx="74">
                  <c:v>44472</c:v>
                </c:pt>
                <c:pt idx="75">
                  <c:v>44479</c:v>
                </c:pt>
                <c:pt idx="76">
                  <c:v>44486</c:v>
                </c:pt>
                <c:pt idx="77">
                  <c:v>44493</c:v>
                </c:pt>
                <c:pt idx="78">
                  <c:v>44500</c:v>
                </c:pt>
                <c:pt idx="79">
                  <c:v>44507</c:v>
                </c:pt>
                <c:pt idx="80">
                  <c:v>44514</c:v>
                </c:pt>
                <c:pt idx="81">
                  <c:v>44521</c:v>
                </c:pt>
                <c:pt idx="82">
                  <c:v>44528</c:v>
                </c:pt>
                <c:pt idx="83">
                  <c:v>44535</c:v>
                </c:pt>
                <c:pt idx="84">
                  <c:v>44542</c:v>
                </c:pt>
                <c:pt idx="85">
                  <c:v>44549</c:v>
                </c:pt>
                <c:pt idx="86">
                  <c:v>44556</c:v>
                </c:pt>
                <c:pt idx="87">
                  <c:v>44563</c:v>
                </c:pt>
                <c:pt idx="88">
                  <c:v>44570</c:v>
                </c:pt>
                <c:pt idx="89">
                  <c:v>44577</c:v>
                </c:pt>
                <c:pt idx="90">
                  <c:v>44584</c:v>
                </c:pt>
                <c:pt idx="91">
                  <c:v>44591</c:v>
                </c:pt>
                <c:pt idx="92">
                  <c:v>44598</c:v>
                </c:pt>
                <c:pt idx="93">
                  <c:v>44605</c:v>
                </c:pt>
                <c:pt idx="94">
                  <c:v>44612</c:v>
                </c:pt>
                <c:pt idx="95">
                  <c:v>44619</c:v>
                </c:pt>
                <c:pt idx="96">
                  <c:v>44626</c:v>
                </c:pt>
                <c:pt idx="97">
                  <c:v>44633</c:v>
                </c:pt>
                <c:pt idx="98">
                  <c:v>44640</c:v>
                </c:pt>
                <c:pt idx="99">
                  <c:v>44647</c:v>
                </c:pt>
                <c:pt idx="100">
                  <c:v>44654</c:v>
                </c:pt>
                <c:pt idx="101">
                  <c:v>44661</c:v>
                </c:pt>
                <c:pt idx="102">
                  <c:v>44668</c:v>
                </c:pt>
                <c:pt idx="103">
                  <c:v>44675</c:v>
                </c:pt>
                <c:pt idx="104">
                  <c:v>44682</c:v>
                </c:pt>
                <c:pt idx="105">
                  <c:v>44689</c:v>
                </c:pt>
                <c:pt idx="106">
                  <c:v>44696</c:v>
                </c:pt>
                <c:pt idx="107">
                  <c:v>44703</c:v>
                </c:pt>
                <c:pt idx="108">
                  <c:v>44710</c:v>
                </c:pt>
                <c:pt idx="109">
                  <c:v>44717</c:v>
                </c:pt>
                <c:pt idx="110">
                  <c:v>44724</c:v>
                </c:pt>
                <c:pt idx="111">
                  <c:v>44731</c:v>
                </c:pt>
                <c:pt idx="112">
                  <c:v>44738</c:v>
                </c:pt>
                <c:pt idx="113">
                  <c:v>44745</c:v>
                </c:pt>
                <c:pt idx="114">
                  <c:v>44752</c:v>
                </c:pt>
                <c:pt idx="115">
                  <c:v>44759</c:v>
                </c:pt>
                <c:pt idx="116">
                  <c:v>44766</c:v>
                </c:pt>
                <c:pt idx="117">
                  <c:v>44773</c:v>
                </c:pt>
                <c:pt idx="118">
                  <c:v>44780</c:v>
                </c:pt>
                <c:pt idx="119">
                  <c:v>44787</c:v>
                </c:pt>
                <c:pt idx="120">
                  <c:v>44794</c:v>
                </c:pt>
                <c:pt idx="121">
                  <c:v>44801</c:v>
                </c:pt>
              </c:numCache>
              <c:extLst/>
            </c:numRef>
          </c:cat>
          <c:val>
            <c:numRef>
              <c:f>Funnel_Weekly!$H$135:$H$256</c:f>
              <c:numCache>
                <c:formatCode>0.00</c:formatCode>
                <c:ptCount val="122"/>
                <c:pt idx="0">
                  <c:v>14.035087719298245</c:v>
                </c:pt>
                <c:pt idx="1">
                  <c:v>8.8888888888888893</c:v>
                </c:pt>
                <c:pt idx="2">
                  <c:v>11.413043478260869</c:v>
                </c:pt>
                <c:pt idx="3">
                  <c:v>6.666666666666667</c:v>
                </c:pt>
                <c:pt idx="4">
                  <c:v>8.1447963800904972</c:v>
                </c:pt>
                <c:pt idx="5">
                  <c:v>13.366336633663368</c:v>
                </c:pt>
                <c:pt idx="6">
                  <c:v>8.3743842364532011</c:v>
                </c:pt>
                <c:pt idx="7">
                  <c:v>12.5</c:v>
                </c:pt>
                <c:pt idx="8">
                  <c:v>11.25</c:v>
                </c:pt>
                <c:pt idx="9">
                  <c:v>13.612565445026178</c:v>
                </c:pt>
                <c:pt idx="10">
                  <c:v>9.2896174863387984</c:v>
                </c:pt>
                <c:pt idx="11">
                  <c:v>11.413043478260869</c:v>
                </c:pt>
                <c:pt idx="12">
                  <c:v>10.880829015544041</c:v>
                </c:pt>
                <c:pt idx="13">
                  <c:v>12.138728323699421</c:v>
                </c:pt>
                <c:pt idx="14">
                  <c:v>11.004784688995215</c:v>
                </c:pt>
                <c:pt idx="15">
                  <c:v>13.297872340425531</c:v>
                </c:pt>
                <c:pt idx="16">
                  <c:v>19.230769230769234</c:v>
                </c:pt>
                <c:pt idx="17">
                  <c:v>13.679245283018867</c:v>
                </c:pt>
                <c:pt idx="18">
                  <c:v>13.259668508287293</c:v>
                </c:pt>
                <c:pt idx="19">
                  <c:v>12.437810945273633</c:v>
                </c:pt>
                <c:pt idx="20">
                  <c:v>11.377245508982035</c:v>
                </c:pt>
                <c:pt idx="21">
                  <c:v>14.507772020725387</c:v>
                </c:pt>
                <c:pt idx="22">
                  <c:v>11.057692307692307</c:v>
                </c:pt>
                <c:pt idx="23">
                  <c:v>0</c:v>
                </c:pt>
                <c:pt idx="24">
                  <c:v>11.167512690355331</c:v>
                </c:pt>
                <c:pt idx="25">
                  <c:v>11.574074074074074</c:v>
                </c:pt>
                <c:pt idx="26">
                  <c:v>11.320754716981133</c:v>
                </c:pt>
                <c:pt idx="27">
                  <c:v>10.526315789473683</c:v>
                </c:pt>
                <c:pt idx="28">
                  <c:v>9.3137254901960791</c:v>
                </c:pt>
                <c:pt idx="29">
                  <c:v>14.285714285714285</c:v>
                </c:pt>
                <c:pt idx="30">
                  <c:v>12.785388127853881</c:v>
                </c:pt>
                <c:pt idx="31">
                  <c:v>11.822660098522167</c:v>
                </c:pt>
                <c:pt idx="32">
                  <c:v>7.3298429319371721</c:v>
                </c:pt>
                <c:pt idx="33">
                  <c:v>11.111111111111111</c:v>
                </c:pt>
                <c:pt idx="34">
                  <c:v>10.37037037037037</c:v>
                </c:pt>
                <c:pt idx="35">
                  <c:v>11.111111111111111</c:v>
                </c:pt>
                <c:pt idx="36">
                  <c:v>17.194570135746606</c:v>
                </c:pt>
                <c:pt idx="37">
                  <c:v>14.975845410628018</c:v>
                </c:pt>
                <c:pt idx="38">
                  <c:v>6.5134099616858236</c:v>
                </c:pt>
                <c:pt idx="39">
                  <c:v>15.625</c:v>
                </c:pt>
                <c:pt idx="40">
                  <c:v>13.653136531365314</c:v>
                </c:pt>
                <c:pt idx="41">
                  <c:v>13.600000000000001</c:v>
                </c:pt>
                <c:pt idx="42">
                  <c:v>13</c:v>
                </c:pt>
                <c:pt idx="43">
                  <c:v>20.141342756183743</c:v>
                </c:pt>
                <c:pt idx="44">
                  <c:v>15.838509316770185</c:v>
                </c:pt>
                <c:pt idx="45">
                  <c:v>8.0385852090032159</c:v>
                </c:pt>
                <c:pt idx="46">
                  <c:v>11.743772241992882</c:v>
                </c:pt>
                <c:pt idx="47">
                  <c:v>12.757201646090536</c:v>
                </c:pt>
                <c:pt idx="48">
                  <c:v>12.121212121212121</c:v>
                </c:pt>
                <c:pt idx="49">
                  <c:v>11.151079136690647</c:v>
                </c:pt>
                <c:pt idx="50">
                  <c:v>9.7472924187725631</c:v>
                </c:pt>
                <c:pt idx="51">
                  <c:v>10.15625</c:v>
                </c:pt>
                <c:pt idx="52">
                  <c:v>11.255411255411255</c:v>
                </c:pt>
                <c:pt idx="53">
                  <c:v>10.408921933085502</c:v>
                </c:pt>
                <c:pt idx="54">
                  <c:v>11.336032388663968</c:v>
                </c:pt>
                <c:pt idx="55">
                  <c:v>18.407960199004975</c:v>
                </c:pt>
                <c:pt idx="56">
                  <c:v>16.580310880829018</c:v>
                </c:pt>
                <c:pt idx="57">
                  <c:v>13.930348258706468</c:v>
                </c:pt>
                <c:pt idx="58">
                  <c:v>13.80952380952381</c:v>
                </c:pt>
                <c:pt idx="59">
                  <c:v>12.56544502617801</c:v>
                </c:pt>
                <c:pt idx="60">
                  <c:v>13.750000000000002</c:v>
                </c:pt>
                <c:pt idx="61">
                  <c:v>12.23404255319149</c:v>
                </c:pt>
                <c:pt idx="62">
                  <c:v>13.953488372093023</c:v>
                </c:pt>
                <c:pt idx="63">
                  <c:v>12.053571428571429</c:v>
                </c:pt>
                <c:pt idx="64">
                  <c:v>16.48936170212766</c:v>
                </c:pt>
                <c:pt idx="65">
                  <c:v>13.450292397660817</c:v>
                </c:pt>
                <c:pt idx="66">
                  <c:v>15.492957746478872</c:v>
                </c:pt>
                <c:pt idx="67">
                  <c:v>12.5</c:v>
                </c:pt>
                <c:pt idx="68">
                  <c:v>16.853932584269664</c:v>
                </c:pt>
                <c:pt idx="69">
                  <c:v>14.444444444444443</c:v>
                </c:pt>
                <c:pt idx="70">
                  <c:v>17.532467532467532</c:v>
                </c:pt>
                <c:pt idx="71">
                  <c:v>24.456521739130434</c:v>
                </c:pt>
                <c:pt idx="72">
                  <c:v>10.526315789473683</c:v>
                </c:pt>
                <c:pt idx="73">
                  <c:v>19.642857142857142</c:v>
                </c:pt>
                <c:pt idx="74">
                  <c:v>14.814814814814813</c:v>
                </c:pt>
                <c:pt idx="75">
                  <c:v>17.934782608695652</c:v>
                </c:pt>
                <c:pt idx="76">
                  <c:v>16.86046511627907</c:v>
                </c:pt>
                <c:pt idx="77">
                  <c:v>15.981735159817351</c:v>
                </c:pt>
                <c:pt idx="78">
                  <c:v>12.8</c:v>
                </c:pt>
                <c:pt idx="79">
                  <c:v>11.740890688259109</c:v>
                </c:pt>
                <c:pt idx="80">
                  <c:v>10.92436974789916</c:v>
                </c:pt>
                <c:pt idx="81">
                  <c:v>12.741312741312742</c:v>
                </c:pt>
                <c:pt idx="82">
                  <c:v>8.921933085501859</c:v>
                </c:pt>
                <c:pt idx="83">
                  <c:v>14.979757085020243</c:v>
                </c:pt>
                <c:pt idx="84">
                  <c:v>13.274336283185843</c:v>
                </c:pt>
                <c:pt idx="85">
                  <c:v>10.5</c:v>
                </c:pt>
                <c:pt idx="86">
                  <c:v>12.571428571428573</c:v>
                </c:pt>
                <c:pt idx="87">
                  <c:v>16.525423728813561</c:v>
                </c:pt>
                <c:pt idx="88">
                  <c:v>18.218623481781375</c:v>
                </c:pt>
                <c:pt idx="89">
                  <c:v>20.875420875420875</c:v>
                </c:pt>
                <c:pt idx="90">
                  <c:v>16.666666666666664</c:v>
                </c:pt>
                <c:pt idx="91">
                  <c:v>14.854111405835543</c:v>
                </c:pt>
                <c:pt idx="92">
                  <c:v>13.702623906705538</c:v>
                </c:pt>
                <c:pt idx="93">
                  <c:v>12.994350282485875</c:v>
                </c:pt>
                <c:pt idx="94">
                  <c:v>20.860927152317881</c:v>
                </c:pt>
                <c:pt idx="95">
                  <c:v>19.140625</c:v>
                </c:pt>
                <c:pt idx="96">
                  <c:v>17.624521072796934</c:v>
                </c:pt>
                <c:pt idx="97">
                  <c:v>14.97005988023952</c:v>
                </c:pt>
                <c:pt idx="98">
                  <c:v>18.861209964412812</c:v>
                </c:pt>
                <c:pt idx="99">
                  <c:v>12.595419847328243</c:v>
                </c:pt>
                <c:pt idx="100">
                  <c:v>12.207792207792208</c:v>
                </c:pt>
                <c:pt idx="101">
                  <c:v>12.025316455696203</c:v>
                </c:pt>
                <c:pt idx="102">
                  <c:v>16.428571428571427</c:v>
                </c:pt>
                <c:pt idx="103">
                  <c:v>17.338709677419356</c:v>
                </c:pt>
                <c:pt idx="104">
                  <c:v>15.718157181571815</c:v>
                </c:pt>
                <c:pt idx="105">
                  <c:v>16.064981949458485</c:v>
                </c:pt>
                <c:pt idx="106">
                  <c:v>11.890243902439025</c:v>
                </c:pt>
                <c:pt idx="107">
                  <c:v>8.8888888888888893</c:v>
                </c:pt>
                <c:pt idx="108">
                  <c:v>8.6848635235732008</c:v>
                </c:pt>
                <c:pt idx="109">
                  <c:v>13.196480938416421</c:v>
                </c:pt>
                <c:pt idx="110">
                  <c:v>12.82608695652174</c:v>
                </c:pt>
                <c:pt idx="111">
                  <c:v>11.032863849765258</c:v>
                </c:pt>
                <c:pt idx="112">
                  <c:v>6.9587628865979383</c:v>
                </c:pt>
                <c:pt idx="113">
                  <c:v>6.8702290076335881</c:v>
                </c:pt>
                <c:pt idx="114">
                  <c:v>10.691823899371069</c:v>
                </c:pt>
                <c:pt idx="115">
                  <c:v>10.764430577223088</c:v>
                </c:pt>
                <c:pt idx="116">
                  <c:v>6.0957910014513788</c:v>
                </c:pt>
                <c:pt idx="117">
                  <c:v>6.4737242955064733</c:v>
                </c:pt>
                <c:pt idx="118">
                  <c:v>6.3280599500416326</c:v>
                </c:pt>
                <c:pt idx="119">
                  <c:v>7.1022727272727275</c:v>
                </c:pt>
                <c:pt idx="120">
                  <c:v>7.7085533262935586</c:v>
                </c:pt>
                <c:pt idx="121">
                  <c:v>5.6421677802524126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2-45D3-4A0A-9635-3A78EF199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4744560"/>
        <c:axId val="426704872"/>
      </c:lineChart>
      <c:dateAx>
        <c:axId val="4266822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681256"/>
        <c:crosses val="autoZero"/>
        <c:auto val="1"/>
        <c:lblOffset val="100"/>
        <c:baseTimeUnit val="days"/>
      </c:dateAx>
      <c:valAx>
        <c:axId val="426681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682240"/>
        <c:crosses val="autoZero"/>
        <c:crossBetween val="between"/>
      </c:valAx>
      <c:valAx>
        <c:axId val="426704872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4744560"/>
        <c:crosses val="max"/>
        <c:crossBetween val="between"/>
      </c:valAx>
      <c:dateAx>
        <c:axId val="424744560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42670487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Funnel_Weekly!$Y$2:$AA$2</cx:f>
        <cx:lvl ptCount="3">
          <cx:pt idx="0">Awareness</cx:pt>
          <cx:pt idx="1">Consideration</cx:pt>
          <cx:pt idx="2">Conversion</cx:pt>
        </cx:lvl>
      </cx:strDim>
      <cx:numDim type="val">
        <cx:f dir="row">Funnel_Weekly!$Y$8:$AA$8</cx:f>
        <cx:lvl ptCount="3" formatCode="General">
          <cx:pt idx="0">100</cx:pt>
          <cx:pt idx="1">4.9389781358324614</cx:pt>
          <cx:pt idx="2">2.091163112259105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iTrade - 5/3/2020-9/19/2020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plotSurface>
          <cx:spPr>
            <a:noFill/>
            <a:ln>
              <a:noFill/>
            </a:ln>
          </cx:spPr>
        </cx:plotSurface>
        <cx:series layoutId="funnel" uniqueId="{CE979B88-7923-4F63-9E3D-E8797C554C26}">
          <cx:dataPt idx="0">
            <cx:spPr>
              <a:solidFill>
                <a:sysClr val="window" lastClr="FFFFFF">
                  <a:lumMod val="65000"/>
                </a:sysClr>
              </a:solidFill>
            </cx:spPr>
          </cx:dataPt>
          <cx:dataPt idx="1">
            <cx:spPr>
              <a:solidFill>
                <a:srgbClr val="FFC000">
                  <a:lumMod val="75000"/>
                </a:srgbClr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Funnel_Weekly!$Y$2:$AA$2</cx:f>
        <cx:lvl ptCount="3">
          <cx:pt idx="0">Awareness</cx:pt>
          <cx:pt idx="1">Consideration</cx:pt>
          <cx:pt idx="2">Conversion</cx:pt>
        </cx:lvl>
      </cx:strDim>
      <cx:numDim type="val">
        <cx:f dir="row">Funnel_Weekly!$Y$28:$AA$28</cx:f>
        <cx:lvl ptCount="3" formatCode="General">
          <cx:pt idx="0">100</cx:pt>
          <cx:pt idx="1">5.2267820378436394</cx:pt>
          <cx:pt idx="2">2.2540962601682808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iTrade - 9/20/2020-7/24/2021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plotSurface>
          <cx:spPr>
            <a:noFill/>
            <a:ln>
              <a:noFill/>
            </a:ln>
          </cx:spPr>
        </cx:plotSurface>
        <cx:series layoutId="funnel" uniqueId="{CE979B88-7923-4F63-9E3D-E8797C554C26}">
          <cx:dataPt idx="0">
            <cx:spPr>
              <a:solidFill>
                <a:sysClr val="window" lastClr="FFFFFF">
                  <a:lumMod val="65000"/>
                </a:sysClr>
              </a:solidFill>
            </cx:spPr>
          </cx:dataPt>
          <cx:dataPt idx="1">
            <cx:spPr>
              <a:solidFill>
                <a:srgbClr val="FFC000">
                  <a:lumMod val="75000"/>
                </a:srgbClr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Funnel_Weekly!$Y$2:$AA$2</cx:f>
        <cx:lvl ptCount="3">
          <cx:pt idx="0">Awareness</cx:pt>
          <cx:pt idx="1">Consideration</cx:pt>
          <cx:pt idx="2">Conversion</cx:pt>
        </cx:lvl>
      </cx:strDim>
      <cx:numDim type="val">
        <cx:f dir="row">Funnel_Weekly!$Y$72:$AA$72</cx:f>
        <cx:lvl ptCount="3" formatCode="General">
          <cx:pt idx="0">100</cx:pt>
          <cx:pt idx="1">3.3873281833400175</cx:pt>
          <cx:pt idx="2">1.4270796743080674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iTrade - 7/25/2021-6/4/2022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plotSurface>
          <cx:spPr>
            <a:noFill/>
            <a:ln>
              <a:noFill/>
            </a:ln>
          </cx:spPr>
        </cx:plotSurface>
        <cx:series layoutId="funnel" uniqueId="{CE979B88-7923-4F63-9E3D-E8797C554C26}">
          <cx:dataPt idx="0">
            <cx:spPr>
              <a:solidFill>
                <a:sysClr val="window" lastClr="FFFFFF">
                  <a:lumMod val="65000"/>
                </a:sysClr>
              </a:solidFill>
            </cx:spPr>
          </cx:dataPt>
          <cx:dataPt idx="1">
            <cx:spPr>
              <a:solidFill>
                <a:srgbClr val="FFC000">
                  <a:lumMod val="75000"/>
                </a:srgbClr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Funnel_Weekly!$Y$2:$AA$2</cx:f>
        <cx:lvl ptCount="3">
          <cx:pt idx="0">Awareness</cx:pt>
          <cx:pt idx="1">Consideration</cx:pt>
          <cx:pt idx="2">Conversion</cx:pt>
        </cx:lvl>
      </cx:strDim>
      <cx:numDim type="val">
        <cx:f dir="row">Funnel_Weekly!$Y$135:$AA$135</cx:f>
        <cx:lvl ptCount="3" formatCode="General">
          <cx:pt idx="0">100</cx:pt>
          <cx:pt idx="1">4.5582278878457716</cx:pt>
          <cx:pt idx="2">0.5196395491224215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Wealth - 5/3/2020-11/28/2020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plotSurface>
          <cx:spPr>
            <a:noFill/>
            <a:ln>
              <a:noFill/>
            </a:ln>
          </cx:spPr>
        </cx:plotSurface>
        <cx:series layoutId="funnel" uniqueId="{CE979B88-7923-4F63-9E3D-E8797C554C26}">
          <cx:dataPt idx="0">
            <cx:spPr>
              <a:solidFill>
                <a:sysClr val="window" lastClr="FFFFFF">
                  <a:lumMod val="65000"/>
                </a:sysClr>
              </a:solidFill>
            </cx:spPr>
          </cx:dataPt>
          <cx:dataPt idx="1">
            <cx:spPr>
              <a:solidFill>
                <a:srgbClr val="FFC000">
                  <a:lumMod val="75000"/>
                </a:srgbClr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Funnel_Weekly!$Y$2:$AA$2</cx:f>
        <cx:lvl ptCount="3">
          <cx:pt idx="0">Awareness</cx:pt>
          <cx:pt idx="1">Consideration</cx:pt>
          <cx:pt idx="2">Conversion</cx:pt>
        </cx:lvl>
      </cx:strDim>
      <cx:numDim type="val">
        <cx:f dir="row">Funnel_Weekly!$Y$165:$AA$165</cx:f>
        <cx:lvl ptCount="3" formatCode="General">
          <cx:pt idx="0">100</cx:pt>
          <cx:pt idx="1">4.5983426348723153</cx:pt>
          <cx:pt idx="2">0.58684255031286991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Wealth - 11/29/2020-7/31/2021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plotSurface>
          <cx:spPr>
            <a:noFill/>
            <a:ln>
              <a:noFill/>
            </a:ln>
          </cx:spPr>
        </cx:plotSurface>
        <cx:series layoutId="funnel" uniqueId="{CE979B88-7923-4F63-9E3D-E8797C554C26}">
          <cx:dataPt idx="0">
            <cx:spPr>
              <a:solidFill>
                <a:sysClr val="window" lastClr="FFFFFF">
                  <a:lumMod val="65000"/>
                </a:sysClr>
              </a:solidFill>
            </cx:spPr>
          </cx:dataPt>
          <cx:dataPt idx="1">
            <cx:spPr>
              <a:solidFill>
                <a:srgbClr val="FFC000">
                  <a:lumMod val="75000"/>
                </a:srgbClr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Funnel_Weekly!$Y$2:$AA$2</cx:f>
        <cx:lvl ptCount="3">
          <cx:pt idx="0">Awareness</cx:pt>
          <cx:pt idx="1">Consideration</cx:pt>
          <cx:pt idx="2">Conversion</cx:pt>
        </cx:lvl>
      </cx:strDim>
      <cx:numDim type="val">
        <cx:f dir="row">Funnel_Weekly!$Y$200:$AA$200</cx:f>
        <cx:lvl ptCount="3" formatCode="General">
          <cx:pt idx="0">100</cx:pt>
          <cx:pt idx="1">5.5083078163545434</cx:pt>
          <cx:pt idx="2">0.81350368116415028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latin typeface="Calibri" panose="020F0502020204030204"/>
                <a:ea typeface="Calibri" panose="020F0502020204030204" pitchFamily="34" charset="0"/>
                <a:cs typeface="Calibri" panose="020F0502020204030204" pitchFamily="34" charset="0"/>
              </a:rPr>
              <a:t>Wealth - 8/1/2021-6/4/2022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rich>
      </cx:tx>
    </cx:title>
    <cx:plotArea>
      <cx:plotAreaRegion>
        <cx:plotSurface>
          <cx:spPr>
            <a:noFill/>
            <a:ln>
              <a:noFill/>
            </a:ln>
          </cx:spPr>
        </cx:plotSurface>
        <cx:series layoutId="funnel" uniqueId="{CE979B88-7923-4F63-9E3D-E8797C554C26}">
          <cx:dataPt idx="0">
            <cx:spPr>
              <a:solidFill>
                <a:sysClr val="window" lastClr="FFFFFF">
                  <a:lumMod val="65000"/>
                </a:sysClr>
              </a:solidFill>
            </cx:spPr>
          </cx:dataPt>
          <cx:dataPt idx="1">
            <cx:spPr>
              <a:solidFill>
                <a:srgbClr val="FFC000">
                  <a:lumMod val="75000"/>
                </a:srgbClr>
              </a:solidFill>
            </cx:spPr>
          </cx:dataPt>
          <cx:dataPt idx="2">
            <cx:spPr>
              <a:solidFill>
                <a:srgbClr val="C00000"/>
              </a:solidFill>
            </cx:spPr>
          </cx:dataPt>
          <cx:dataId val="0"/>
        </cx:series>
      </cx:plotAreaRegion>
      <cx:axis id="0">
        <cx:catScaling gapWidth="0.0599999987"/>
        <cx:tickLabels/>
        <cx:spPr>
          <a:ln>
            <a:noFill/>
          </a:ln>
        </cx:spPr>
      </cx:axis>
    </cx:plotArea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20F2-EDDB-A3EC-3D5D-9762114AF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3358C-5315-3B6D-11E8-FAB29C71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84BE5-21CD-47AB-285D-733BA8F66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2FFC-FA17-CD44-F00D-71542337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73348-E4F8-3E14-8520-3A516EC3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9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CF0F-BB3C-49C7-41B4-64FCF7C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2CB5-7C31-8519-064E-55331FC1E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E35C1-7083-9532-6D5A-3CB323BB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CF13-9921-B0B6-37F5-E1513AE3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3902-4AB9-A7B7-2589-AB224A6D7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5578A-D766-79C8-1059-D3126E9D8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BDF9E-B30D-FB56-B19B-892BE5668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3B027-31C9-CE5B-D98D-6AFA51C8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647B4-529C-D6D4-D5A3-E1843F76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C370-F8F4-9138-AF74-C1051126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9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7C29-FA03-59B4-316B-BFE4D0F2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B94E0-A1E3-4AB6-E0F9-B93AED34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F2DBA-E116-84F0-3BFB-FD15B9E98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59BE4-9340-DA59-A0CB-864CB224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4325-330B-2611-8A96-8095B2891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2445-454D-5A40-86C0-D83F1D9D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FB357-4BB0-8CDF-C7DF-04EF2CDA5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E4232-227A-7259-F4E8-ED5DE4C4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2499-3723-2073-4687-4039B5EC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1F8C6-01A0-65C8-467C-6AB2E078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9013-DE10-50BA-2CBC-0AFC15E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199C-8B35-FEC3-AA10-4796DE1C9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839AE-B963-941D-6D9E-E7E423C47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3DBCE-1008-2A72-86B5-03DAC69A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CB789-6BD2-3AC8-6F35-E6D6051B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3DB9A-FB56-4284-E097-29C84D3D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8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8385-DBD5-4699-3CB1-BC9FA56D0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39759-B7EC-E415-9AF6-68231238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08DC2-CEDB-9324-D4B3-CD48DDCE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D1D1A-5609-B210-FA61-7879588E3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D63BD-2EA4-7B0D-99E8-ECB862CFE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AF939B-EAA6-9FB8-E5E1-C580DD2D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9E855-4001-421A-2F0F-ECAC5F5C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B0E3B-F4FB-B74E-2DDA-9DF0C554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2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8D376-6CAA-4A5C-EF9A-6248BCB81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CC38A-B031-4B6A-EE47-3D783A3F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A61F7-4FB1-95E7-6E3D-ED0A3EEE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127C6-9F5B-C96C-70B0-0B7ADBA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34D10-C4B6-E829-4920-BEB47481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0577B-00E4-D8F3-401B-54794FDA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8441E-02D5-C504-1EA5-F5F7964A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0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6922-7AA5-989C-D873-DA004708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BCA3-9918-C103-0927-ECF72150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3894D-4C87-5666-B064-C3297A9C8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98193-B378-EAAD-F3D4-B6F8C052D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8FA07-8455-D1B4-5E47-529D659F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7816A-3E93-C680-C9B0-0CBA65C8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80C3-0215-A587-C8BE-3E44DD50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AD7811-BC54-55F7-7FC6-6DAE8AD69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740BC-4EF0-B433-CC5C-4CCE1FC7D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967AB-BF31-06FA-7B9D-325CBED4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49961-DA8C-31D0-9E07-E2967ED1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D6D05-D47C-608D-6DA1-2E1B8649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93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7AF22-10D3-6515-1E87-8DA1A3DE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0FF9E-F2A5-903E-01C3-A4D1AC17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6609-AB58-E953-463D-CF64BAB81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2AD58-C6F6-4F03-A3AF-F3BD94276C2C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DC92A-D9E7-603F-CDAD-A9A2DCA57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B28A4-E056-EADF-2DA7-ED1C7349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1BF8-F141-4FC2-A5CA-6E5CBE541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9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14/relationships/chartEx" Target="../charts/chartEx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14/relationships/chartEx" Target="../charts/chartEx6.xm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3.gif"/><Relationship Id="rId10" Type="http://schemas.microsoft.com/office/2014/relationships/chartEx" Target="../charts/chartEx5.xml"/><Relationship Id="rId4" Type="http://schemas.microsoft.com/office/2014/relationships/chartEx" Target="../charts/chartEx2.xml"/><Relationship Id="rId9" Type="http://schemas.openxmlformats.org/officeDocument/2006/relationships/image" Target="../media/image4.png"/><Relationship Id="rId1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659573-E495-908E-AF7E-FBA06BBB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054"/>
            <a:ext cx="10515600" cy="780183"/>
          </a:xfrm>
        </p:spPr>
        <p:txBody>
          <a:bodyPr>
            <a:normAutofit/>
          </a:bodyPr>
          <a:lstStyle/>
          <a:p>
            <a:r>
              <a:rPr lang="en-US" dirty="0"/>
              <a:t>Funnel Progression – Weekly Trend</a:t>
            </a:r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91931BA-6A50-3E90-3C84-1371957F4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3978700"/>
              </p:ext>
            </p:extLst>
          </p:nvPr>
        </p:nvGraphicFramePr>
        <p:xfrm>
          <a:off x="838196" y="1271208"/>
          <a:ext cx="10515600" cy="22543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57804">
                  <a:extLst>
                    <a:ext uri="{9D8B030D-6E8A-4147-A177-3AD203B41FA5}">
                      <a16:colId xmlns:a16="http://schemas.microsoft.com/office/drawing/2014/main" val="1167294268"/>
                    </a:ext>
                  </a:extLst>
                </a:gridCol>
                <a:gridCol w="5257796">
                  <a:extLst>
                    <a:ext uri="{9D8B030D-6E8A-4147-A177-3AD203B41FA5}">
                      <a16:colId xmlns:a16="http://schemas.microsoft.com/office/drawing/2014/main" val="2212847016"/>
                    </a:ext>
                  </a:extLst>
                </a:gridCol>
              </a:tblGrid>
              <a:tr h="41723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iTrade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Wealth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1790631"/>
                  </a:ext>
                </a:extLst>
              </a:tr>
              <a:tr h="92268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Campaigns at the beginning of 2021 boosted both consideration and conversion, but a reversion occurred after that. 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 periods 1 and 2, consideration and conversion remain relatively static.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6716222"/>
                  </a:ext>
                </a:extLst>
              </a:tr>
              <a:tr h="74462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Around June 2022, consideration and conversion did not align with each other, which needs further investigation.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 increase in consideration is observed in July 2022, while there is not a climb in conversion accordingly.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95547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43CC5E5-C5BA-AFB3-43EF-2FA9AF1A1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103117"/>
              </p:ext>
            </p:extLst>
          </p:nvPr>
        </p:nvGraphicFramePr>
        <p:xfrm>
          <a:off x="995783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4E5501-4506-96D6-AC77-26341A2AFD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202199"/>
              </p:ext>
            </p:extLst>
          </p:nvPr>
        </p:nvGraphicFramePr>
        <p:xfrm>
          <a:off x="6525457" y="3429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B54756-7679-CE39-C254-321E15AF0CE8}"/>
              </a:ext>
            </a:extLst>
          </p:cNvPr>
          <p:cNvCxnSpPr/>
          <p:nvPr/>
        </p:nvCxnSpPr>
        <p:spPr>
          <a:xfrm>
            <a:off x="2037474" y="3915052"/>
            <a:ext cx="0" cy="11718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9F6F63-DF1F-E973-ED1A-05EE27AEAC06}"/>
              </a:ext>
            </a:extLst>
          </p:cNvPr>
          <p:cNvCxnSpPr/>
          <p:nvPr/>
        </p:nvCxnSpPr>
        <p:spPr>
          <a:xfrm>
            <a:off x="3399838" y="3915052"/>
            <a:ext cx="0" cy="11718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EA69B5-E090-4024-657A-4FC54F363DE6}"/>
              </a:ext>
            </a:extLst>
          </p:cNvPr>
          <p:cNvCxnSpPr/>
          <p:nvPr/>
        </p:nvCxnSpPr>
        <p:spPr>
          <a:xfrm>
            <a:off x="7888703" y="3915052"/>
            <a:ext cx="0" cy="11718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6A9674-5C64-1A54-036A-D48C01C86B04}"/>
              </a:ext>
            </a:extLst>
          </p:cNvPr>
          <p:cNvCxnSpPr/>
          <p:nvPr/>
        </p:nvCxnSpPr>
        <p:spPr>
          <a:xfrm>
            <a:off x="8946264" y="3915052"/>
            <a:ext cx="0" cy="117185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7AE8A07-4D39-FFD4-7F69-EDFAAFE904AE}"/>
              </a:ext>
            </a:extLst>
          </p:cNvPr>
          <p:cNvSpPr txBox="1"/>
          <p:nvPr/>
        </p:nvSpPr>
        <p:spPr>
          <a:xfrm>
            <a:off x="1280869" y="3730386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C9D20-809E-339C-58AA-F51E915C6F96}"/>
              </a:ext>
            </a:extLst>
          </p:cNvPr>
          <p:cNvSpPr txBox="1"/>
          <p:nvPr/>
        </p:nvSpPr>
        <p:spPr>
          <a:xfrm>
            <a:off x="2310037" y="3730386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D17FB7-3034-1D8D-C716-8981869F8587}"/>
              </a:ext>
            </a:extLst>
          </p:cNvPr>
          <p:cNvSpPr txBox="1"/>
          <p:nvPr/>
        </p:nvSpPr>
        <p:spPr>
          <a:xfrm>
            <a:off x="3873248" y="3730386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5E41ED-94D9-C9E2-82F5-07039C5733C7}"/>
              </a:ext>
            </a:extLst>
          </p:cNvPr>
          <p:cNvSpPr txBox="1"/>
          <p:nvPr/>
        </p:nvSpPr>
        <p:spPr>
          <a:xfrm>
            <a:off x="6930143" y="3730386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9F4DD-1D24-4AA6-6A69-17F0F8B79CCB}"/>
              </a:ext>
            </a:extLst>
          </p:cNvPr>
          <p:cNvSpPr txBox="1"/>
          <p:nvPr/>
        </p:nvSpPr>
        <p:spPr>
          <a:xfrm>
            <a:off x="7959311" y="3730386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89592-5627-6FEE-C0CB-CAE49C7388BE}"/>
              </a:ext>
            </a:extLst>
          </p:cNvPr>
          <p:cNvSpPr txBox="1"/>
          <p:nvPr/>
        </p:nvSpPr>
        <p:spPr>
          <a:xfrm>
            <a:off x="9374742" y="3730386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Period 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BEB86A-5E67-E25B-13C8-54C399BEC771}"/>
              </a:ext>
            </a:extLst>
          </p:cNvPr>
          <p:cNvCxnSpPr/>
          <p:nvPr/>
        </p:nvCxnSpPr>
        <p:spPr>
          <a:xfrm>
            <a:off x="6096000" y="1274619"/>
            <a:ext cx="0" cy="503381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3CAE7-DC2B-E312-216B-67A1FB3A48A0}"/>
              </a:ext>
            </a:extLst>
          </p:cNvPr>
          <p:cNvSpPr txBox="1"/>
          <p:nvPr/>
        </p:nvSpPr>
        <p:spPr>
          <a:xfrm>
            <a:off x="1728298" y="6126033"/>
            <a:ext cx="2467086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Consideration: Application starts</a:t>
            </a:r>
          </a:p>
          <a:p>
            <a:r>
              <a:rPr lang="en-US" sz="1200" dirty="0"/>
              <a:t>Conversion: Application completions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B92D63-109A-F80C-476A-DD827ABF4BDE}"/>
              </a:ext>
            </a:extLst>
          </p:cNvPr>
          <p:cNvSpPr txBox="1"/>
          <p:nvPr/>
        </p:nvSpPr>
        <p:spPr>
          <a:xfrm>
            <a:off x="6738763" y="6172200"/>
            <a:ext cx="4086824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Consideration: Unique visitors on the Contact-Us page</a:t>
            </a:r>
          </a:p>
          <a:p>
            <a:r>
              <a:rPr lang="en-US" sz="1200" dirty="0"/>
              <a:t>Conversion: Unique visitors on the Contact-Us-Thank-You page</a:t>
            </a:r>
          </a:p>
        </p:txBody>
      </p:sp>
    </p:spTree>
    <p:extLst>
      <p:ext uri="{BB962C8B-B14F-4D97-AF65-F5344CB8AC3E}">
        <p14:creationId xmlns:p14="http://schemas.microsoft.com/office/powerpoint/2010/main" val="12385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079C7BA-6B28-626B-FB8B-2C96BBCBFDD3}"/>
              </a:ext>
            </a:extLst>
          </p:cNvPr>
          <p:cNvSpPr/>
          <p:nvPr/>
        </p:nvSpPr>
        <p:spPr>
          <a:xfrm>
            <a:off x="9191625" y="1393364"/>
            <a:ext cx="3000375" cy="4442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Quarterly Funnel Charts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2BD4C3-1B57-AA45-1C4B-ACA38767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98"/>
            <a:ext cx="10515600" cy="842238"/>
          </a:xfrm>
        </p:spPr>
        <p:txBody>
          <a:bodyPr>
            <a:normAutofit fontScale="90000"/>
          </a:bodyPr>
          <a:lstStyle/>
          <a:p>
            <a:r>
              <a:rPr lang="en-US" dirty="0"/>
              <a:t>Funnel Charts for </a:t>
            </a:r>
            <a:r>
              <a:rPr lang="en-US" dirty="0" err="1"/>
              <a:t>iTrade</a:t>
            </a:r>
            <a:r>
              <a:rPr lang="en-US" dirty="0"/>
              <a:t> and Wealth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69BD-8B7A-9346-0445-A7A8D2FA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0" y="1022636"/>
            <a:ext cx="7775431" cy="5835363"/>
          </a:xfrm>
        </p:spPr>
        <p:txBody>
          <a:bodyPr>
            <a:normAutofit/>
          </a:bodyPr>
          <a:lstStyle/>
          <a:p>
            <a:r>
              <a:rPr lang="en-US" sz="2000" dirty="0"/>
              <a:t>Relatively more web visitors consider starting applications in period 2, but that does not promote conversion (application completions).</a:t>
            </a:r>
          </a:p>
          <a:p>
            <a:r>
              <a:rPr lang="en-US" sz="2000" dirty="0"/>
              <a:t>Both consideration and conversion shrink in period 3 compared to periods 1 and 2.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Web visitors consider contacting us (consideration) and completing the contact-us form (conversion) remain static relatively in periods 1 and 2.</a:t>
            </a:r>
          </a:p>
          <a:p>
            <a:r>
              <a:rPr lang="en-US" sz="2000" dirty="0"/>
              <a:t>In period 3, relatively more web visitors consider contacting us, but the number of visitors completing the contact-us form (conversion) stays the same. </a:t>
            </a:r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58EED349-D54A-4B42-BB70-C8E43919C94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5048751"/>
                  </p:ext>
                </p:extLst>
              </p:nvPr>
            </p:nvGraphicFramePr>
            <p:xfrm>
              <a:off x="104260" y="2230458"/>
              <a:ext cx="3000375" cy="12334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58EED349-D54A-4B42-BB70-C8E43919C9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60" y="2230458"/>
                <a:ext cx="3000375" cy="1233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34E4BBE6-B0A4-4006-A9BF-5B4053B021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1893625"/>
                  </p:ext>
                </p:extLst>
              </p:nvPr>
            </p:nvGraphicFramePr>
            <p:xfrm>
              <a:off x="3104635" y="2230458"/>
              <a:ext cx="3000375" cy="12334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34E4BBE6-B0A4-4006-A9BF-5B4053B021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4635" y="2230458"/>
                <a:ext cx="3000375" cy="1233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8FD27628-FB8A-4621-927A-48AE81A7924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27838588"/>
                  </p:ext>
                </p:extLst>
              </p:nvPr>
            </p:nvGraphicFramePr>
            <p:xfrm>
              <a:off x="6087812" y="2230458"/>
              <a:ext cx="3000375" cy="12334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8FD27628-FB8A-4621-927A-48AE81A792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7812" y="2230458"/>
                <a:ext cx="3000375" cy="1233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43C1B492-2444-46AD-9A2A-7F1A462A7CC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89816582"/>
                  </p:ext>
                </p:extLst>
              </p:nvPr>
            </p:nvGraphicFramePr>
            <p:xfrm>
              <a:off x="104260" y="5188567"/>
              <a:ext cx="3000375" cy="12334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8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43C1B492-2444-46AD-9A2A-7F1A462A7C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4260" y="5188567"/>
                <a:ext cx="3000375" cy="1233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843CF000-9985-493C-922E-03AC454ADE0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03294839"/>
                  </p:ext>
                </p:extLst>
              </p:nvPr>
            </p:nvGraphicFramePr>
            <p:xfrm>
              <a:off x="3087437" y="5201686"/>
              <a:ext cx="3000375" cy="12334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0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843CF000-9985-493C-922E-03AC454ADE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87437" y="5201686"/>
                <a:ext cx="3000375" cy="1233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A27526A0-2BFE-4CE9-9607-7EBEE350408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0838781"/>
                  </p:ext>
                </p:extLst>
              </p:nvPr>
            </p:nvGraphicFramePr>
            <p:xfrm>
              <a:off x="6086992" y="5188567"/>
              <a:ext cx="3000375" cy="12334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2"/>
              </a:graphicData>
            </a:graphic>
          </p:graphicFrame>
        </mc:Choice>
        <mc:Fallback xmlns=""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A27526A0-2BFE-4CE9-9607-7EBEE3504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86992" y="5188567"/>
                <a:ext cx="3000375" cy="1233488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71AE141-0042-8F08-4107-9CB33E14FDD1}"/>
              </a:ext>
            </a:extLst>
          </p:cNvPr>
          <p:cNvSpPr txBox="1"/>
          <p:nvPr/>
        </p:nvSpPr>
        <p:spPr>
          <a:xfrm>
            <a:off x="1150824" y="2414811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E0BA7D-C978-6F8A-B78D-3F881F618593}"/>
              </a:ext>
            </a:extLst>
          </p:cNvPr>
          <p:cNvSpPr txBox="1"/>
          <p:nvPr/>
        </p:nvSpPr>
        <p:spPr>
          <a:xfrm>
            <a:off x="1150824" y="539387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2232B-05A9-C1CA-90D8-12A466E1EFA8}"/>
              </a:ext>
            </a:extLst>
          </p:cNvPr>
          <p:cNvSpPr txBox="1"/>
          <p:nvPr/>
        </p:nvSpPr>
        <p:spPr>
          <a:xfrm>
            <a:off x="4183876" y="241481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DEFE8B-F2EE-FF10-3324-5A43F8ED5075}"/>
              </a:ext>
            </a:extLst>
          </p:cNvPr>
          <p:cNvSpPr txBox="1"/>
          <p:nvPr/>
        </p:nvSpPr>
        <p:spPr>
          <a:xfrm>
            <a:off x="4166679" y="5406996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BCA321-36CB-184C-2F43-D913E0100F9F}"/>
              </a:ext>
            </a:extLst>
          </p:cNvPr>
          <p:cNvSpPr txBox="1"/>
          <p:nvPr/>
        </p:nvSpPr>
        <p:spPr>
          <a:xfrm>
            <a:off x="7132730" y="2414810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883A17-ADC3-6E34-BB49-CB54EE242972}"/>
              </a:ext>
            </a:extLst>
          </p:cNvPr>
          <p:cNvSpPr txBox="1"/>
          <p:nvPr/>
        </p:nvSpPr>
        <p:spPr>
          <a:xfrm>
            <a:off x="7131910" y="5393877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FE0F634-0B05-07F7-E071-E9D969C64F5D}"/>
              </a:ext>
            </a:extLst>
          </p:cNvPr>
          <p:cNvSpPr/>
          <p:nvPr/>
        </p:nvSpPr>
        <p:spPr>
          <a:xfrm>
            <a:off x="1370346" y="1120830"/>
            <a:ext cx="155448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997CD7-DA9F-F1C6-DE2A-8F94B3C20569}"/>
              </a:ext>
            </a:extLst>
          </p:cNvPr>
          <p:cNvSpPr txBox="1"/>
          <p:nvPr/>
        </p:nvSpPr>
        <p:spPr>
          <a:xfrm>
            <a:off x="548640" y="1393364"/>
            <a:ext cx="75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iTrade</a:t>
            </a:r>
            <a:endParaRPr lang="en-US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D0207B7-FFA4-2552-7DF6-7D81C2121B9C}"/>
              </a:ext>
            </a:extLst>
          </p:cNvPr>
          <p:cNvSpPr/>
          <p:nvPr/>
        </p:nvSpPr>
        <p:spPr>
          <a:xfrm>
            <a:off x="1373710" y="3761925"/>
            <a:ext cx="155448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8DF05D-B6C5-0CB8-E83A-F25FBE390DD6}"/>
              </a:ext>
            </a:extLst>
          </p:cNvPr>
          <p:cNvSpPr txBox="1"/>
          <p:nvPr/>
        </p:nvSpPr>
        <p:spPr>
          <a:xfrm>
            <a:off x="84921" y="3923555"/>
            <a:ext cx="1440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Wealth Management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1A5B39-26CC-632F-C112-8CA580563A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28" y="2230458"/>
            <a:ext cx="2847975" cy="1238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EEAEEE-BA0D-FB92-865B-EA30448049C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9828" y="3852155"/>
            <a:ext cx="28479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253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Funnel Progression – Weekly Trend</vt:lpstr>
      <vt:lpstr>Funnel Charts for iTrade and Wealth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Yihao Fang</dc:creator>
  <cp:lastModifiedBy>Yihao Fang</cp:lastModifiedBy>
  <cp:revision>17</cp:revision>
  <dcterms:created xsi:type="dcterms:W3CDTF">2022-09-28T18:38:25Z</dcterms:created>
  <dcterms:modified xsi:type="dcterms:W3CDTF">2022-09-29T01:04:40Z</dcterms:modified>
</cp:coreProperties>
</file>