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8" r:id="rId9"/>
    <p:sldId id="266" r:id="rId10"/>
    <p:sldId id="267" r:id="rId11"/>
    <p:sldId id="269" r:id="rId12"/>
    <p:sldId id="261" r:id="rId13"/>
    <p:sldId id="270" r:id="rId14"/>
    <p:sldId id="263" r:id="rId15"/>
    <p:sldId id="264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5" autoAdjust="0"/>
  </p:normalViewPr>
  <p:slideViewPr>
    <p:cSldViewPr>
      <p:cViewPr varScale="1">
        <p:scale>
          <a:sx n="52" d="100"/>
          <a:sy n="52" d="100"/>
        </p:scale>
        <p:origin x="-56" y="-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7F743-9B43-4D9E-B35E-BF2E34116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7078821-1BC9-492D-95EF-715F0779DB8D}">
      <dgm:prSet phldrT="[文字]"/>
      <dgm:spPr/>
      <dgm:t>
        <a:bodyPr/>
        <a:lstStyle/>
        <a:p>
          <a:r>
            <a:rPr lang="zh-TW" altLang="en-US" dirty="0" smtClean="0"/>
            <a:t>開啟</a:t>
          </a:r>
          <a:r>
            <a:rPr lang="en-US" altLang="zh-TW" dirty="0" smtClean="0"/>
            <a:t>12</a:t>
          </a:r>
          <a:r>
            <a:rPr lang="zh-TW" altLang="en-US" dirty="0" smtClean="0"/>
            <a:t>份繳款書</a:t>
          </a:r>
          <a:endParaRPr lang="zh-TW" altLang="en-US" dirty="0"/>
        </a:p>
      </dgm:t>
    </dgm:pt>
    <dgm:pt modelId="{F5BB2C52-CA89-454B-B489-8A4144CDA908}" type="parTrans" cxnId="{DFB0A847-8979-4D43-8716-5656E58CFC6E}">
      <dgm:prSet/>
      <dgm:spPr/>
      <dgm:t>
        <a:bodyPr/>
        <a:lstStyle/>
        <a:p>
          <a:endParaRPr lang="zh-TW" altLang="en-US"/>
        </a:p>
      </dgm:t>
    </dgm:pt>
    <dgm:pt modelId="{1469BB50-02B6-43F7-A38A-3686A5FA2320}" type="sibTrans" cxnId="{DFB0A847-8979-4D43-8716-5656E58CFC6E}">
      <dgm:prSet/>
      <dgm:spPr/>
      <dgm:t>
        <a:bodyPr/>
        <a:lstStyle/>
        <a:p>
          <a:endParaRPr lang="zh-TW" altLang="en-US"/>
        </a:p>
      </dgm:t>
    </dgm:pt>
    <dgm:pt modelId="{D4D86956-EF29-48EF-9671-9373A8E12277}">
      <dgm:prSet phldrT="[文字]"/>
      <dgm:spPr/>
      <dgm:t>
        <a:bodyPr/>
        <a:lstStyle/>
        <a:p>
          <a:r>
            <a:rPr lang="zh-TW" altLang="en-US" dirty="0" smtClean="0"/>
            <a:t>讀入</a:t>
          </a:r>
          <a:r>
            <a:rPr lang="en-US" altLang="zh-TW" dirty="0" smtClean="0"/>
            <a:t>excel</a:t>
          </a:r>
          <a:endParaRPr lang="zh-TW" altLang="en-US" dirty="0"/>
        </a:p>
      </dgm:t>
    </dgm:pt>
    <dgm:pt modelId="{94A5D561-86D1-4294-902C-BCDBCFD026CD}" type="parTrans" cxnId="{8468E226-AD8F-4F0B-BA88-2DFD399F03C3}">
      <dgm:prSet/>
      <dgm:spPr/>
      <dgm:t>
        <a:bodyPr/>
        <a:lstStyle/>
        <a:p>
          <a:endParaRPr lang="zh-TW" altLang="en-US"/>
        </a:p>
      </dgm:t>
    </dgm:pt>
    <dgm:pt modelId="{60E19163-A8A0-436C-83A5-B577E071BD3E}" type="sibTrans" cxnId="{8468E226-AD8F-4F0B-BA88-2DFD399F03C3}">
      <dgm:prSet/>
      <dgm:spPr/>
      <dgm:t>
        <a:bodyPr/>
        <a:lstStyle/>
        <a:p>
          <a:endParaRPr lang="zh-TW" altLang="en-US"/>
        </a:p>
      </dgm:t>
    </dgm:pt>
    <dgm:pt modelId="{E021911C-AE3C-4049-9382-C502A718BFA2}">
      <dgm:prSet phldrT="[文字]"/>
      <dgm:spPr/>
      <dgm:t>
        <a:bodyPr/>
        <a:lstStyle/>
        <a:p>
          <a:r>
            <a:rPr lang="zh-TW" altLang="en-US" dirty="0" smtClean="0"/>
            <a:t>比較異同</a:t>
          </a:r>
          <a:endParaRPr lang="zh-TW" altLang="en-US" dirty="0"/>
        </a:p>
      </dgm:t>
    </dgm:pt>
    <dgm:pt modelId="{4FBAAA71-80E4-462A-AC7A-F15254E12DC9}" type="parTrans" cxnId="{F52CBCF6-C20D-4ADE-83FD-9C5B06B24FD3}">
      <dgm:prSet/>
      <dgm:spPr/>
      <dgm:t>
        <a:bodyPr/>
        <a:lstStyle/>
        <a:p>
          <a:endParaRPr lang="zh-TW" altLang="en-US"/>
        </a:p>
      </dgm:t>
    </dgm:pt>
    <dgm:pt modelId="{B9FE59C8-0645-4AB2-9D5F-86139F4BCF76}" type="sibTrans" cxnId="{F52CBCF6-C20D-4ADE-83FD-9C5B06B24FD3}">
      <dgm:prSet/>
      <dgm:spPr/>
      <dgm:t>
        <a:bodyPr/>
        <a:lstStyle/>
        <a:p>
          <a:endParaRPr lang="zh-TW" altLang="en-US"/>
        </a:p>
      </dgm:t>
    </dgm:pt>
    <dgm:pt modelId="{8F26772C-61EC-4488-A80A-79B092E99672}">
      <dgm:prSet phldrT="[文字]"/>
      <dgm:spPr/>
      <dgm:t>
        <a:bodyPr/>
        <a:lstStyle/>
        <a:p>
          <a:r>
            <a:rPr lang="zh-TW" altLang="en-US" dirty="0" smtClean="0"/>
            <a:t>回報核對結果</a:t>
          </a:r>
          <a:endParaRPr lang="zh-TW" altLang="en-US" dirty="0"/>
        </a:p>
      </dgm:t>
    </dgm:pt>
    <dgm:pt modelId="{89D0D3A7-AAC5-4CAE-8A3D-47C963BAF5F5}" type="parTrans" cxnId="{43B6EBA8-F41D-490B-8DB8-D3856E863359}">
      <dgm:prSet/>
      <dgm:spPr/>
      <dgm:t>
        <a:bodyPr/>
        <a:lstStyle/>
        <a:p>
          <a:endParaRPr lang="zh-TW" altLang="en-US"/>
        </a:p>
      </dgm:t>
    </dgm:pt>
    <dgm:pt modelId="{E4D445D3-3F45-461F-B4F9-2CD0F2293266}" type="sibTrans" cxnId="{43B6EBA8-F41D-490B-8DB8-D3856E863359}">
      <dgm:prSet/>
      <dgm:spPr/>
      <dgm:t>
        <a:bodyPr/>
        <a:lstStyle/>
        <a:p>
          <a:endParaRPr lang="zh-TW" altLang="en-US"/>
        </a:p>
      </dgm:t>
    </dgm:pt>
    <dgm:pt modelId="{7381C30A-6018-4C21-8245-5516208B03FC}" type="pres">
      <dgm:prSet presAssocID="{1A47F743-9B43-4D9E-B35E-BF2E3411642A}" presName="Name0" presStyleCnt="0">
        <dgm:presLayoutVars>
          <dgm:dir/>
          <dgm:animLvl val="lvl"/>
          <dgm:resizeHandles val="exact"/>
        </dgm:presLayoutVars>
      </dgm:prSet>
      <dgm:spPr/>
    </dgm:pt>
    <dgm:pt modelId="{0CC34094-17B1-409B-84B4-61D1CE6D42F5}" type="pres">
      <dgm:prSet presAssocID="{D7078821-1BC9-492D-95EF-715F0779DB8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9ABE257-209B-4835-939E-438A5CD6F7FA}" type="pres">
      <dgm:prSet presAssocID="{1469BB50-02B6-43F7-A38A-3686A5FA2320}" presName="parTxOnlySpace" presStyleCnt="0"/>
      <dgm:spPr/>
    </dgm:pt>
    <dgm:pt modelId="{E7A04E1C-5994-4AC5-9A75-C5A8FC3B7CDA}" type="pres">
      <dgm:prSet presAssocID="{D4D86956-EF29-48EF-9671-9373A8E1227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C545EA-D4E9-4289-B1A6-5952EEF7BE8A}" type="pres">
      <dgm:prSet presAssocID="{60E19163-A8A0-436C-83A5-B577E071BD3E}" presName="parTxOnlySpace" presStyleCnt="0"/>
      <dgm:spPr/>
    </dgm:pt>
    <dgm:pt modelId="{765B06AF-B6B1-4875-8E3E-002B7120EDDC}" type="pres">
      <dgm:prSet presAssocID="{E021911C-AE3C-4049-9382-C502A718BFA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D2766C-307B-438F-8038-ED2F0FA6232F}" type="pres">
      <dgm:prSet presAssocID="{B9FE59C8-0645-4AB2-9D5F-86139F4BCF76}" presName="parTxOnlySpace" presStyleCnt="0"/>
      <dgm:spPr/>
    </dgm:pt>
    <dgm:pt modelId="{DEEE4357-E181-4D82-97E7-72D3986EE949}" type="pres">
      <dgm:prSet presAssocID="{8F26772C-61EC-4488-A80A-79B092E9967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FB0A847-8979-4D43-8716-5656E58CFC6E}" srcId="{1A47F743-9B43-4D9E-B35E-BF2E3411642A}" destId="{D7078821-1BC9-492D-95EF-715F0779DB8D}" srcOrd="0" destOrd="0" parTransId="{F5BB2C52-CA89-454B-B489-8A4144CDA908}" sibTransId="{1469BB50-02B6-43F7-A38A-3686A5FA2320}"/>
    <dgm:cxn modelId="{8468E226-AD8F-4F0B-BA88-2DFD399F03C3}" srcId="{1A47F743-9B43-4D9E-B35E-BF2E3411642A}" destId="{D4D86956-EF29-48EF-9671-9373A8E12277}" srcOrd="1" destOrd="0" parTransId="{94A5D561-86D1-4294-902C-BCDBCFD026CD}" sibTransId="{60E19163-A8A0-436C-83A5-B577E071BD3E}"/>
    <dgm:cxn modelId="{9C7F9229-6F2E-4B0C-9387-60FCF870C352}" type="presOf" srcId="{D4D86956-EF29-48EF-9671-9373A8E12277}" destId="{E7A04E1C-5994-4AC5-9A75-C5A8FC3B7CDA}" srcOrd="0" destOrd="0" presId="urn:microsoft.com/office/officeart/2005/8/layout/chevron1"/>
    <dgm:cxn modelId="{92ED03C7-A6DF-41DF-9711-5A995461C0C5}" type="presOf" srcId="{E021911C-AE3C-4049-9382-C502A718BFA2}" destId="{765B06AF-B6B1-4875-8E3E-002B7120EDDC}" srcOrd="0" destOrd="0" presId="urn:microsoft.com/office/officeart/2005/8/layout/chevron1"/>
    <dgm:cxn modelId="{43B6EBA8-F41D-490B-8DB8-D3856E863359}" srcId="{1A47F743-9B43-4D9E-B35E-BF2E3411642A}" destId="{8F26772C-61EC-4488-A80A-79B092E99672}" srcOrd="3" destOrd="0" parTransId="{89D0D3A7-AAC5-4CAE-8A3D-47C963BAF5F5}" sibTransId="{E4D445D3-3F45-461F-B4F9-2CD0F2293266}"/>
    <dgm:cxn modelId="{0490557D-F87B-4000-8875-B5C9EE9C1EDF}" type="presOf" srcId="{8F26772C-61EC-4488-A80A-79B092E99672}" destId="{DEEE4357-E181-4D82-97E7-72D3986EE949}" srcOrd="0" destOrd="0" presId="urn:microsoft.com/office/officeart/2005/8/layout/chevron1"/>
    <dgm:cxn modelId="{6665D0B0-4DBD-448B-BE42-8095BCC786AD}" type="presOf" srcId="{1A47F743-9B43-4D9E-B35E-BF2E3411642A}" destId="{7381C30A-6018-4C21-8245-5516208B03FC}" srcOrd="0" destOrd="0" presId="urn:microsoft.com/office/officeart/2005/8/layout/chevron1"/>
    <dgm:cxn modelId="{30ECF651-F6D0-48F9-9C03-A6170C607B8B}" type="presOf" srcId="{D7078821-1BC9-492D-95EF-715F0779DB8D}" destId="{0CC34094-17B1-409B-84B4-61D1CE6D42F5}" srcOrd="0" destOrd="0" presId="urn:microsoft.com/office/officeart/2005/8/layout/chevron1"/>
    <dgm:cxn modelId="{F52CBCF6-C20D-4ADE-83FD-9C5B06B24FD3}" srcId="{1A47F743-9B43-4D9E-B35E-BF2E3411642A}" destId="{E021911C-AE3C-4049-9382-C502A718BFA2}" srcOrd="2" destOrd="0" parTransId="{4FBAAA71-80E4-462A-AC7A-F15254E12DC9}" sibTransId="{B9FE59C8-0645-4AB2-9D5F-86139F4BCF76}"/>
    <dgm:cxn modelId="{67D9F411-2F98-44C3-B564-EE875CFFB64D}" type="presParOf" srcId="{7381C30A-6018-4C21-8245-5516208B03FC}" destId="{0CC34094-17B1-409B-84B4-61D1CE6D42F5}" srcOrd="0" destOrd="0" presId="urn:microsoft.com/office/officeart/2005/8/layout/chevron1"/>
    <dgm:cxn modelId="{EA082713-03E3-4C3D-8906-1743DF352CFD}" type="presParOf" srcId="{7381C30A-6018-4C21-8245-5516208B03FC}" destId="{39ABE257-209B-4835-939E-438A5CD6F7FA}" srcOrd="1" destOrd="0" presId="urn:microsoft.com/office/officeart/2005/8/layout/chevron1"/>
    <dgm:cxn modelId="{6327DE3D-6208-4C2A-A136-E52E848A8C2C}" type="presParOf" srcId="{7381C30A-6018-4C21-8245-5516208B03FC}" destId="{E7A04E1C-5994-4AC5-9A75-C5A8FC3B7CDA}" srcOrd="2" destOrd="0" presId="urn:microsoft.com/office/officeart/2005/8/layout/chevron1"/>
    <dgm:cxn modelId="{104BC43F-5C56-43BE-9508-26C1771C091D}" type="presParOf" srcId="{7381C30A-6018-4C21-8245-5516208B03FC}" destId="{85C545EA-D4E9-4289-B1A6-5952EEF7BE8A}" srcOrd="3" destOrd="0" presId="urn:microsoft.com/office/officeart/2005/8/layout/chevron1"/>
    <dgm:cxn modelId="{DFD02275-C941-417D-B7C1-7B524641DCFF}" type="presParOf" srcId="{7381C30A-6018-4C21-8245-5516208B03FC}" destId="{765B06AF-B6B1-4875-8E3E-002B7120EDDC}" srcOrd="4" destOrd="0" presId="urn:microsoft.com/office/officeart/2005/8/layout/chevron1"/>
    <dgm:cxn modelId="{E19EE7B6-F4BE-4B04-A6D1-662F5D842BA9}" type="presParOf" srcId="{7381C30A-6018-4C21-8245-5516208B03FC}" destId="{6BD2766C-307B-438F-8038-ED2F0FA6232F}" srcOrd="5" destOrd="0" presId="urn:microsoft.com/office/officeart/2005/8/layout/chevron1"/>
    <dgm:cxn modelId="{96065B11-8B4B-44A6-9FF4-C842E5645AEF}" type="presParOf" srcId="{7381C30A-6018-4C21-8245-5516208B03FC}" destId="{DEEE4357-E181-4D82-97E7-72D3986EE94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FC784-1DFE-4255-AF6F-0A27B486BCA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EB64B0C-AC34-4C09-8AFB-AC9BBB8610DB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設計開發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ABDB9F30-FF11-485A-9AA5-32A4BB2D0881}" type="parTrans" cxnId="{2557DAE8-A3BB-4EE4-84CC-ABCCEE485F86}">
      <dgm:prSet/>
      <dgm:spPr/>
      <dgm:t>
        <a:bodyPr/>
        <a:lstStyle/>
        <a:p>
          <a:endParaRPr lang="zh-TW" altLang="en-US"/>
        </a:p>
      </dgm:t>
    </dgm:pt>
    <dgm:pt modelId="{92C1AF57-5A32-4C79-96D4-85C797FB68F8}" type="sibTrans" cxnId="{2557DAE8-A3BB-4EE4-84CC-ABCCEE485F86}">
      <dgm:prSet/>
      <dgm:spPr/>
      <dgm:t>
        <a:bodyPr/>
        <a:lstStyle/>
        <a:p>
          <a:endParaRPr lang="zh-TW" altLang="en-US"/>
        </a:p>
      </dgm:t>
    </dgm:pt>
    <dgm:pt modelId="{704886E6-B989-4025-A926-D8A2DFD62663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測試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2A7A0948-F877-4D20-BD59-D2672C384286}" type="parTrans" cxnId="{F7E9030D-AE95-44E1-9127-B72CE0C8DC8E}">
      <dgm:prSet/>
      <dgm:spPr/>
      <dgm:t>
        <a:bodyPr/>
        <a:lstStyle/>
        <a:p>
          <a:endParaRPr lang="zh-TW" altLang="en-US"/>
        </a:p>
      </dgm:t>
    </dgm:pt>
    <dgm:pt modelId="{7DD44F98-AAC4-4DF4-9CE4-D0CB4106E17E}" type="sibTrans" cxnId="{F7E9030D-AE95-44E1-9127-B72CE0C8DC8E}">
      <dgm:prSet/>
      <dgm:spPr/>
      <dgm:t>
        <a:bodyPr/>
        <a:lstStyle/>
        <a:p>
          <a:endParaRPr lang="zh-TW" altLang="en-US"/>
        </a:p>
      </dgm:t>
    </dgm:pt>
    <dgm:pt modelId="{5A135D07-B621-4815-A751-4DF41C49D8FF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發現工作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58CAF64B-F44E-4A95-8CF6-AD1757A2DB88}" type="sibTrans" cxnId="{D9080328-D1CD-46B3-B6D3-7AF7D21DF85D}">
      <dgm:prSet/>
      <dgm:spPr/>
      <dgm:t>
        <a:bodyPr/>
        <a:lstStyle/>
        <a:p>
          <a:endParaRPr lang="zh-TW" altLang="en-US"/>
        </a:p>
      </dgm:t>
    </dgm:pt>
    <dgm:pt modelId="{290A6D11-587D-42E6-A70E-D90EDC1750D9}" type="parTrans" cxnId="{D9080328-D1CD-46B3-B6D3-7AF7D21DF85D}">
      <dgm:prSet/>
      <dgm:spPr/>
      <dgm:t>
        <a:bodyPr/>
        <a:lstStyle/>
        <a:p>
          <a:endParaRPr lang="zh-TW" altLang="en-US"/>
        </a:p>
      </dgm:t>
    </dgm:pt>
    <dgm:pt modelId="{FA332732-C3F6-4A80-98C2-7573BF60A684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上線</a:t>
          </a:r>
          <a:endParaRPr lang="zh-TW" altLang="en-US" sz="2400" dirty="0">
            <a:latin typeface="微軟正黑體" pitchFamily="34" charset="-120"/>
            <a:ea typeface="微軟正黑體" pitchFamily="34" charset="-120"/>
          </a:endParaRPr>
        </a:p>
      </dgm:t>
    </dgm:pt>
    <dgm:pt modelId="{205A5D2C-86A5-4AD2-8549-3B6E472F3948}" type="sibTrans" cxnId="{DA29053C-D572-46A8-903A-56503C387318}">
      <dgm:prSet/>
      <dgm:spPr/>
      <dgm:t>
        <a:bodyPr/>
        <a:lstStyle/>
        <a:p>
          <a:endParaRPr lang="zh-TW" altLang="en-US"/>
        </a:p>
      </dgm:t>
    </dgm:pt>
    <dgm:pt modelId="{DAB481E0-95D8-4266-8045-975B3EA974F3}" type="parTrans" cxnId="{DA29053C-D572-46A8-903A-56503C387318}">
      <dgm:prSet/>
      <dgm:spPr/>
      <dgm:t>
        <a:bodyPr/>
        <a:lstStyle/>
        <a:p>
          <a:endParaRPr lang="zh-TW" altLang="en-US"/>
        </a:p>
      </dgm:t>
    </dgm:pt>
    <dgm:pt modelId="{FC0151DA-0619-4D11-997F-16FE6EDA0865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itchFamily="34" charset="-120"/>
              <a:ea typeface="微軟正黑體" pitchFamily="34" charset="-120"/>
            </a:rPr>
            <a:t>結果穩定正確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D29BC4E8-EC32-416F-A6F7-D723E09E0503}" type="parTrans" cxnId="{1C304153-AE05-4E53-9FE0-EBAB4CFF3F7F}">
      <dgm:prSet/>
      <dgm:spPr/>
      <dgm:t>
        <a:bodyPr/>
        <a:lstStyle/>
        <a:p>
          <a:endParaRPr lang="zh-TW" altLang="en-US"/>
        </a:p>
      </dgm:t>
    </dgm:pt>
    <dgm:pt modelId="{F9259B5A-873E-4815-BE59-669AEC79526A}" type="sibTrans" cxnId="{1C304153-AE05-4E53-9FE0-EBAB4CFF3F7F}">
      <dgm:prSet/>
      <dgm:spPr/>
      <dgm:t>
        <a:bodyPr/>
        <a:lstStyle/>
        <a:p>
          <a:endParaRPr lang="zh-TW" altLang="en-US"/>
        </a:p>
      </dgm:t>
    </dgm:pt>
    <dgm:pt modelId="{5669F4BE-816E-4A01-9803-59EA64BE6E6F}">
      <dgm:prSet phldrT="[文字]" custT="1"/>
      <dgm:spPr/>
      <dgm:t>
        <a:bodyPr/>
        <a:lstStyle/>
        <a:p>
          <a:r>
            <a:rPr lang="en-US" altLang="zh-TW" sz="1800" dirty="0" smtClean="0">
              <a:latin typeface="微軟正黑體" pitchFamily="34" charset="-120"/>
              <a:ea typeface="微軟正黑體" pitchFamily="34" charset="-120"/>
            </a:rPr>
            <a:t>Error handling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6C6D42D1-D97B-4CD5-AF7C-EE4E56622517}" type="parTrans" cxnId="{5A9B612C-1471-49DC-8CAF-E51DA3456AF6}">
      <dgm:prSet/>
      <dgm:spPr/>
      <dgm:t>
        <a:bodyPr/>
        <a:lstStyle/>
        <a:p>
          <a:endParaRPr lang="zh-TW" altLang="en-US"/>
        </a:p>
      </dgm:t>
    </dgm:pt>
    <dgm:pt modelId="{A1F542BD-B842-4DC0-8587-B9535F052AC8}" type="sibTrans" cxnId="{5A9B612C-1471-49DC-8CAF-E51DA3456AF6}">
      <dgm:prSet/>
      <dgm:spPr/>
      <dgm:t>
        <a:bodyPr/>
        <a:lstStyle/>
        <a:p>
          <a:endParaRPr lang="zh-TW" altLang="en-US"/>
        </a:p>
      </dgm:t>
    </dgm:pt>
    <dgm:pt modelId="{8D2A3214-1DAE-4DF7-8B37-9823529EDFE3}" type="pres">
      <dgm:prSet presAssocID="{66DFC784-1DFE-4255-AF6F-0A27B486BCA1}" presName="CompostProcess" presStyleCnt="0">
        <dgm:presLayoutVars>
          <dgm:dir/>
          <dgm:resizeHandles val="exact"/>
        </dgm:presLayoutVars>
      </dgm:prSet>
      <dgm:spPr/>
    </dgm:pt>
    <dgm:pt modelId="{EB0A1A0A-3991-44FA-BA78-17D379D50066}" type="pres">
      <dgm:prSet presAssocID="{66DFC784-1DFE-4255-AF6F-0A27B486BCA1}" presName="arrow" presStyleLbl="bgShp" presStyleIdx="0" presStyleCnt="1"/>
      <dgm:spPr/>
    </dgm:pt>
    <dgm:pt modelId="{9DDCBEBB-3AB1-4B81-9CA9-A5038F3C1E83}" type="pres">
      <dgm:prSet presAssocID="{66DFC784-1DFE-4255-AF6F-0A27B486BCA1}" presName="linearProcess" presStyleCnt="0"/>
      <dgm:spPr/>
    </dgm:pt>
    <dgm:pt modelId="{FD16855C-8B40-4AAF-8BAA-2A5C300123D7}" type="pres">
      <dgm:prSet presAssocID="{5A135D07-B621-4815-A751-4DF41C49D8FF}" presName="textNode" presStyleLbl="node1" presStyleIdx="0" presStyleCnt="4" custScaleX="836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D251A7-D43B-424E-B149-CE5699D51C22}" type="pres">
      <dgm:prSet presAssocID="{58CAF64B-F44E-4A95-8CF6-AD1757A2DB88}" presName="sibTrans" presStyleCnt="0"/>
      <dgm:spPr/>
    </dgm:pt>
    <dgm:pt modelId="{9B63FF91-6956-4A0F-BDED-7293DEEAB746}" type="pres">
      <dgm:prSet presAssocID="{2EB64B0C-AC34-4C09-8AFB-AC9BBB8610DB}" presName="textNode" presStyleLbl="node1" presStyleIdx="1" presStyleCnt="4" custScaleX="836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B4DD53-5FF3-40E7-88D5-A063D1C527D1}" type="pres">
      <dgm:prSet presAssocID="{92C1AF57-5A32-4C79-96D4-85C797FB68F8}" presName="sibTrans" presStyleCnt="0"/>
      <dgm:spPr/>
    </dgm:pt>
    <dgm:pt modelId="{AD583265-F74B-4506-B6DD-4D70C612107A}" type="pres">
      <dgm:prSet presAssocID="{704886E6-B989-4025-A926-D8A2DFD62663}" presName="textNode" presStyleLbl="node1" presStyleIdx="2" presStyleCnt="4" custScaleX="116546" custScaleY="11668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E407B5-A3C7-450C-AF82-B8233FB076A0}" type="pres">
      <dgm:prSet presAssocID="{7DD44F98-AAC4-4DF4-9CE4-D0CB4106E17E}" presName="sibTrans" presStyleCnt="0"/>
      <dgm:spPr/>
    </dgm:pt>
    <dgm:pt modelId="{8CBF406D-20BE-4C5D-815D-C591E5D7577C}" type="pres">
      <dgm:prSet presAssocID="{FA332732-C3F6-4A80-98C2-7573BF60A684}" presName="textNode" presStyleLbl="node1" presStyleIdx="3" presStyleCnt="4" custScaleX="83695">
        <dgm:presLayoutVars>
          <dgm:bulletEnabled val="1"/>
        </dgm:presLayoutVars>
      </dgm:prSet>
      <dgm:spPr/>
    </dgm:pt>
  </dgm:ptLst>
  <dgm:cxnLst>
    <dgm:cxn modelId="{20F4BBC7-DD1E-4E1B-981C-835D87F67AE3}" type="presOf" srcId="{5A135D07-B621-4815-A751-4DF41C49D8FF}" destId="{FD16855C-8B40-4AAF-8BAA-2A5C300123D7}" srcOrd="0" destOrd="0" presId="urn:microsoft.com/office/officeart/2005/8/layout/hProcess9"/>
    <dgm:cxn modelId="{F7E9030D-AE95-44E1-9127-B72CE0C8DC8E}" srcId="{66DFC784-1DFE-4255-AF6F-0A27B486BCA1}" destId="{704886E6-B989-4025-A926-D8A2DFD62663}" srcOrd="2" destOrd="0" parTransId="{2A7A0948-F877-4D20-BD59-D2672C384286}" sibTransId="{7DD44F98-AAC4-4DF4-9CE4-D0CB4106E17E}"/>
    <dgm:cxn modelId="{7D871DA2-F340-4592-87D6-2FC64594C63C}" type="presOf" srcId="{66DFC784-1DFE-4255-AF6F-0A27B486BCA1}" destId="{8D2A3214-1DAE-4DF7-8B37-9823529EDFE3}" srcOrd="0" destOrd="0" presId="urn:microsoft.com/office/officeart/2005/8/layout/hProcess9"/>
    <dgm:cxn modelId="{1C304153-AE05-4E53-9FE0-EBAB4CFF3F7F}" srcId="{704886E6-B989-4025-A926-D8A2DFD62663}" destId="{FC0151DA-0619-4D11-997F-16FE6EDA0865}" srcOrd="1" destOrd="0" parTransId="{D29BC4E8-EC32-416F-A6F7-D723E09E0503}" sibTransId="{F9259B5A-873E-4815-BE59-669AEC79526A}"/>
    <dgm:cxn modelId="{D9080328-D1CD-46B3-B6D3-7AF7D21DF85D}" srcId="{66DFC784-1DFE-4255-AF6F-0A27B486BCA1}" destId="{5A135D07-B621-4815-A751-4DF41C49D8FF}" srcOrd="0" destOrd="0" parTransId="{290A6D11-587D-42E6-A70E-D90EDC1750D9}" sibTransId="{58CAF64B-F44E-4A95-8CF6-AD1757A2DB88}"/>
    <dgm:cxn modelId="{AB18D9D2-88B1-485F-A9E5-AC67180D77E7}" type="presOf" srcId="{704886E6-B989-4025-A926-D8A2DFD62663}" destId="{AD583265-F74B-4506-B6DD-4D70C612107A}" srcOrd="0" destOrd="0" presId="urn:microsoft.com/office/officeart/2005/8/layout/hProcess9"/>
    <dgm:cxn modelId="{5A9B612C-1471-49DC-8CAF-E51DA3456AF6}" srcId="{704886E6-B989-4025-A926-D8A2DFD62663}" destId="{5669F4BE-816E-4A01-9803-59EA64BE6E6F}" srcOrd="0" destOrd="0" parTransId="{6C6D42D1-D97B-4CD5-AF7C-EE4E56622517}" sibTransId="{A1F542BD-B842-4DC0-8587-B9535F052AC8}"/>
    <dgm:cxn modelId="{3AA321FF-CB48-470F-A314-D72EF7663803}" type="presOf" srcId="{5669F4BE-816E-4A01-9803-59EA64BE6E6F}" destId="{AD583265-F74B-4506-B6DD-4D70C612107A}" srcOrd="0" destOrd="1" presId="urn:microsoft.com/office/officeart/2005/8/layout/hProcess9"/>
    <dgm:cxn modelId="{2D14912D-028C-4DAA-8E2C-C392F31D8260}" type="presOf" srcId="{2EB64B0C-AC34-4C09-8AFB-AC9BBB8610DB}" destId="{9B63FF91-6956-4A0F-BDED-7293DEEAB746}" srcOrd="0" destOrd="0" presId="urn:microsoft.com/office/officeart/2005/8/layout/hProcess9"/>
    <dgm:cxn modelId="{DA29053C-D572-46A8-903A-56503C387318}" srcId="{66DFC784-1DFE-4255-AF6F-0A27B486BCA1}" destId="{FA332732-C3F6-4A80-98C2-7573BF60A684}" srcOrd="3" destOrd="0" parTransId="{DAB481E0-95D8-4266-8045-975B3EA974F3}" sibTransId="{205A5D2C-86A5-4AD2-8549-3B6E472F3948}"/>
    <dgm:cxn modelId="{2557DAE8-A3BB-4EE4-84CC-ABCCEE485F86}" srcId="{66DFC784-1DFE-4255-AF6F-0A27B486BCA1}" destId="{2EB64B0C-AC34-4C09-8AFB-AC9BBB8610DB}" srcOrd="1" destOrd="0" parTransId="{ABDB9F30-FF11-485A-9AA5-32A4BB2D0881}" sibTransId="{92C1AF57-5A32-4C79-96D4-85C797FB68F8}"/>
    <dgm:cxn modelId="{8C5534B0-92AF-44B1-9712-F1574F6C4347}" type="presOf" srcId="{FC0151DA-0619-4D11-997F-16FE6EDA0865}" destId="{AD583265-F74B-4506-B6DD-4D70C612107A}" srcOrd="0" destOrd="2" presId="urn:microsoft.com/office/officeart/2005/8/layout/hProcess9"/>
    <dgm:cxn modelId="{3D0BB83D-AC9E-4B38-9738-14579E32F24B}" type="presOf" srcId="{FA332732-C3F6-4A80-98C2-7573BF60A684}" destId="{8CBF406D-20BE-4C5D-815D-C591E5D7577C}" srcOrd="0" destOrd="0" presId="urn:microsoft.com/office/officeart/2005/8/layout/hProcess9"/>
    <dgm:cxn modelId="{D4F71257-A291-4941-A346-32EBF7A5E3DF}" type="presParOf" srcId="{8D2A3214-1DAE-4DF7-8B37-9823529EDFE3}" destId="{EB0A1A0A-3991-44FA-BA78-17D379D50066}" srcOrd="0" destOrd="0" presId="urn:microsoft.com/office/officeart/2005/8/layout/hProcess9"/>
    <dgm:cxn modelId="{5D1CB186-7F91-4A02-ADFB-6D94F2D5F123}" type="presParOf" srcId="{8D2A3214-1DAE-4DF7-8B37-9823529EDFE3}" destId="{9DDCBEBB-3AB1-4B81-9CA9-A5038F3C1E83}" srcOrd="1" destOrd="0" presId="urn:microsoft.com/office/officeart/2005/8/layout/hProcess9"/>
    <dgm:cxn modelId="{B6C58A72-ABF8-4344-A7A5-EC8FC9F665F1}" type="presParOf" srcId="{9DDCBEBB-3AB1-4B81-9CA9-A5038F3C1E83}" destId="{FD16855C-8B40-4AAF-8BAA-2A5C300123D7}" srcOrd="0" destOrd="0" presId="urn:microsoft.com/office/officeart/2005/8/layout/hProcess9"/>
    <dgm:cxn modelId="{B9E99F60-15C1-4A02-8542-BFAF786D3852}" type="presParOf" srcId="{9DDCBEBB-3AB1-4B81-9CA9-A5038F3C1E83}" destId="{CBD251A7-D43B-424E-B149-CE5699D51C22}" srcOrd="1" destOrd="0" presId="urn:microsoft.com/office/officeart/2005/8/layout/hProcess9"/>
    <dgm:cxn modelId="{E8D68C4F-58F0-4604-B73B-57ACCA5304FB}" type="presParOf" srcId="{9DDCBEBB-3AB1-4B81-9CA9-A5038F3C1E83}" destId="{9B63FF91-6956-4A0F-BDED-7293DEEAB746}" srcOrd="2" destOrd="0" presId="urn:microsoft.com/office/officeart/2005/8/layout/hProcess9"/>
    <dgm:cxn modelId="{413F66D1-5E56-44D0-BD1D-D2EECF2B6BD7}" type="presParOf" srcId="{9DDCBEBB-3AB1-4B81-9CA9-A5038F3C1E83}" destId="{B0B4DD53-5FF3-40E7-88D5-A063D1C527D1}" srcOrd="3" destOrd="0" presId="urn:microsoft.com/office/officeart/2005/8/layout/hProcess9"/>
    <dgm:cxn modelId="{2D1AF4D2-B30C-4CB8-80F2-0D96CC592A7F}" type="presParOf" srcId="{9DDCBEBB-3AB1-4B81-9CA9-A5038F3C1E83}" destId="{AD583265-F74B-4506-B6DD-4D70C612107A}" srcOrd="4" destOrd="0" presId="urn:microsoft.com/office/officeart/2005/8/layout/hProcess9"/>
    <dgm:cxn modelId="{94B5C576-3A9F-4A07-BEA4-FFEEFEB4853D}" type="presParOf" srcId="{9DDCBEBB-3AB1-4B81-9CA9-A5038F3C1E83}" destId="{F1E407B5-A3C7-450C-AF82-B8233FB076A0}" srcOrd="5" destOrd="0" presId="urn:microsoft.com/office/officeart/2005/8/layout/hProcess9"/>
    <dgm:cxn modelId="{57F188F8-C0C8-4C34-AB41-30A10365D9D8}" type="presParOf" srcId="{9DDCBEBB-3AB1-4B81-9CA9-A5038F3C1E83}" destId="{8CBF406D-20BE-4C5D-815D-C591E5D7577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34094-17B1-409B-84B4-61D1CE6D42F5}">
      <dsp:nvSpPr>
        <dsp:cNvPr id="0" name=""/>
        <dsp:cNvSpPr/>
      </dsp:nvSpPr>
      <dsp:spPr>
        <a:xfrm>
          <a:off x="2827" y="116273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開啟</a:t>
          </a:r>
          <a:r>
            <a:rPr lang="en-US" altLang="zh-TW" sz="1700" kern="1200" dirty="0" smtClean="0"/>
            <a:t>12</a:t>
          </a:r>
          <a:r>
            <a:rPr lang="zh-TW" altLang="en-US" sz="1700" kern="1200" dirty="0" smtClean="0"/>
            <a:t>份繳款書</a:t>
          </a:r>
          <a:endParaRPr lang="zh-TW" altLang="en-US" sz="1700" kern="1200" dirty="0"/>
        </a:p>
      </dsp:txBody>
      <dsp:txXfrm>
        <a:off x="332035" y="1162732"/>
        <a:ext cx="987624" cy="658415"/>
      </dsp:txXfrm>
    </dsp:sp>
    <dsp:sp modelId="{E7A04E1C-5994-4AC5-9A75-C5A8FC3B7CDA}">
      <dsp:nvSpPr>
        <dsp:cNvPr id="0" name=""/>
        <dsp:cNvSpPr/>
      </dsp:nvSpPr>
      <dsp:spPr>
        <a:xfrm>
          <a:off x="1484262" y="116273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讀入</a:t>
          </a:r>
          <a:r>
            <a:rPr lang="en-US" altLang="zh-TW" sz="1700" kern="1200" dirty="0" smtClean="0"/>
            <a:t>excel</a:t>
          </a:r>
          <a:endParaRPr lang="zh-TW" altLang="en-US" sz="1700" kern="1200" dirty="0"/>
        </a:p>
      </dsp:txBody>
      <dsp:txXfrm>
        <a:off x="1813470" y="1162732"/>
        <a:ext cx="987624" cy="658415"/>
      </dsp:txXfrm>
    </dsp:sp>
    <dsp:sp modelId="{765B06AF-B6B1-4875-8E3E-002B7120EDDC}">
      <dsp:nvSpPr>
        <dsp:cNvPr id="0" name=""/>
        <dsp:cNvSpPr/>
      </dsp:nvSpPr>
      <dsp:spPr>
        <a:xfrm>
          <a:off x="2965698" y="116273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比較異同</a:t>
          </a:r>
          <a:endParaRPr lang="zh-TW" altLang="en-US" sz="1700" kern="1200" dirty="0"/>
        </a:p>
      </dsp:txBody>
      <dsp:txXfrm>
        <a:off x="3294906" y="1162732"/>
        <a:ext cx="987624" cy="658415"/>
      </dsp:txXfrm>
    </dsp:sp>
    <dsp:sp modelId="{DEEE4357-E181-4D82-97E7-72D3986EE949}">
      <dsp:nvSpPr>
        <dsp:cNvPr id="0" name=""/>
        <dsp:cNvSpPr/>
      </dsp:nvSpPr>
      <dsp:spPr>
        <a:xfrm>
          <a:off x="4447133" y="116273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回報核對結果</a:t>
          </a:r>
          <a:endParaRPr lang="zh-TW" altLang="en-US" sz="1700" kern="1200" dirty="0"/>
        </a:p>
      </dsp:txBody>
      <dsp:txXfrm>
        <a:off x="4776341" y="1162732"/>
        <a:ext cx="987624" cy="658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A1A0A-3991-44FA-BA78-17D379D50066}">
      <dsp:nvSpPr>
        <dsp:cNvPr id="0" name=""/>
        <dsp:cNvSpPr/>
      </dsp:nvSpPr>
      <dsp:spPr>
        <a:xfrm>
          <a:off x="626469" y="0"/>
          <a:ext cx="7099988" cy="37039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6855C-8B40-4AAF-8BAA-2A5C300123D7}">
      <dsp:nvSpPr>
        <dsp:cNvPr id="0" name=""/>
        <dsp:cNvSpPr/>
      </dsp:nvSpPr>
      <dsp:spPr>
        <a:xfrm>
          <a:off x="3849" y="1111187"/>
          <a:ext cx="1685407" cy="148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發現工作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6174" y="1183512"/>
        <a:ext cx="1540757" cy="1336934"/>
      </dsp:txXfrm>
    </dsp:sp>
    <dsp:sp modelId="{9B63FF91-6956-4A0F-BDED-7293DEEAB746}">
      <dsp:nvSpPr>
        <dsp:cNvPr id="0" name=""/>
        <dsp:cNvSpPr/>
      </dsp:nvSpPr>
      <dsp:spPr>
        <a:xfrm>
          <a:off x="2003277" y="1111187"/>
          <a:ext cx="1685407" cy="148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設計開發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75602" y="1183512"/>
        <a:ext cx="1540757" cy="1336934"/>
      </dsp:txXfrm>
    </dsp:sp>
    <dsp:sp modelId="{AD583265-F74B-4506-B6DD-4D70C612107A}">
      <dsp:nvSpPr>
        <dsp:cNvPr id="0" name=""/>
        <dsp:cNvSpPr/>
      </dsp:nvSpPr>
      <dsp:spPr>
        <a:xfrm>
          <a:off x="4002705" y="987572"/>
          <a:ext cx="2346944" cy="1728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測試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>
              <a:latin typeface="微軟正黑體" pitchFamily="34" charset="-120"/>
              <a:ea typeface="微軟正黑體" pitchFamily="34" charset="-120"/>
            </a:rPr>
            <a:t>Error handling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結果穩定正確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087099" y="1071966"/>
        <a:ext cx="2178156" cy="1560027"/>
      </dsp:txXfrm>
    </dsp:sp>
    <dsp:sp modelId="{8CBF406D-20BE-4C5D-815D-C591E5D7577C}">
      <dsp:nvSpPr>
        <dsp:cNvPr id="0" name=""/>
        <dsp:cNvSpPr/>
      </dsp:nvSpPr>
      <dsp:spPr>
        <a:xfrm>
          <a:off x="6663671" y="1111187"/>
          <a:ext cx="1685407" cy="148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itchFamily="34" charset="-120"/>
              <a:ea typeface="微軟正黑體" pitchFamily="34" charset="-120"/>
            </a:rPr>
            <a:t>上線</a:t>
          </a:r>
          <a:endParaRPr lang="zh-TW" altLang="en-US" sz="2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735996" y="1183512"/>
        <a:ext cx="1540757" cy="133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A44C-BF4F-4DED-858E-A0360CB9178C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1817F-4849-452C-8DE9-480E1A961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44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左圖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正常辦公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右圖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看著電腦腦袋毛線</a:t>
            </a:r>
            <a:r>
              <a:rPr lang="en-US" altLang="zh-TW" dirty="0" smtClean="0"/>
              <a:t>tedious</a:t>
            </a:r>
            <a:r>
              <a:rPr lang="zh-TW" altLang="en-US" dirty="0" smtClean="0"/>
              <a:t>的圖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1817F-4849-452C-8DE9-480E1A9615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64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RPA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:</a:t>
            </a:r>
            <a:r>
              <a:rPr lang="zh-TW" altLang="en-US" dirty="0" smtClean="0"/>
              <a:t>自動化流程機器人</a:t>
            </a:r>
            <a:r>
              <a:rPr lang="en-US" altLang="zh-TW" dirty="0" smtClean="0"/>
              <a:t>(Robotic Process Automation)</a:t>
            </a:r>
            <a:r>
              <a:rPr lang="zh-TW" altLang="en-US" dirty="0" smtClean="0"/>
              <a:t>技術是透過指定電腦操作流程，讓重複性的人工作業能交由電腦前端系統運作，提高作業精準度、減少人為失誤外，更推動辦公模式數位化、提升工作效率，讓人力更加專注於創造性專案。</a:t>
            </a:r>
            <a:endParaRPr lang="en-US" altLang="zh-TW" dirty="0" smtClean="0"/>
          </a:p>
          <a:p>
            <a:r>
              <a:rPr lang="zh-TW" altLang="en-US" sz="3300" dirty="0" smtClean="0">
                <a:latin typeface="新細明體"/>
                <a:ea typeface="+mn-ea"/>
              </a:rPr>
              <a:t>→</a:t>
            </a:r>
            <a:r>
              <a:rPr lang="zh-TW" altLang="en-US" sz="3300" dirty="0" smtClean="0"/>
              <a:t>可理解成辦公室有位助理只要跟他講一次，他就能按照我們講的方式重複執行千千萬萬次。</a:t>
            </a:r>
            <a:endParaRPr lang="en-US" altLang="zh-TW" sz="330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使用軟體為</a:t>
            </a:r>
            <a:r>
              <a:rPr lang="en-US" altLang="zh-TW" dirty="0" err="1" smtClean="0"/>
              <a:t>Uipath</a:t>
            </a:r>
            <a:r>
              <a:rPr lang="en-US" altLang="zh-TW" dirty="0" smtClean="0"/>
              <a:t>:</a:t>
            </a:r>
            <a:r>
              <a:rPr lang="zh-TW" altLang="en-US" dirty="0" smtClean="0"/>
              <a:t>一款不用程式基礎也能開發、操作自動化的軟體。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1817F-4849-452C-8DE9-480E1A9615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2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1817F-4849-452C-8DE9-480E1A96151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5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1817F-4849-452C-8DE9-480E1A96151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1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45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4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78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45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0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88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9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2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19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33E7-03D0-4B40-9838-5097368F19E7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807D-A379-401D-8143-E20E5A3EF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5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辦公室自動化應用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28184" y="3291830"/>
            <a:ext cx="2376264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TW" altLang="en-US" dirty="0" smtClean="0"/>
              <a:t>財務部實習生 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賴星光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鄔芳益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9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財務</a:t>
            </a:r>
            <a:r>
              <a:rPr lang="en-US" altLang="zh-TW" dirty="0" smtClean="0"/>
              <a:t>RPA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案例二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自動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771550"/>
            <a:ext cx="1860047" cy="18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948264" y="208481"/>
            <a:ext cx="1584176" cy="510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 Can Help!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876256" y="136474"/>
            <a:ext cx="1728192" cy="654153"/>
          </a:xfrm>
          <a:prstGeom prst="wedgeRoundRectCallout">
            <a:avLst>
              <a:gd name="adj1" fmla="val -22244"/>
              <a:gd name="adj2" fmla="val 811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4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財務</a:t>
            </a:r>
            <a:r>
              <a:rPr lang="en-US" altLang="zh-TW" dirty="0" smtClean="0"/>
              <a:t>RPA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案例二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影片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771550"/>
            <a:ext cx="1860047" cy="18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948264" y="208481"/>
            <a:ext cx="1584176" cy="510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 Can Help!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876256" y="136474"/>
            <a:ext cx="1728192" cy="654153"/>
          </a:xfrm>
          <a:prstGeom prst="wedgeRoundRectCallout">
            <a:avLst>
              <a:gd name="adj1" fmla="val -22244"/>
              <a:gd name="adj2" fmla="val 811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4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We Did 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開發流程示意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844155382"/>
              </p:ext>
            </p:extLst>
          </p:nvPr>
        </p:nvGraphicFramePr>
        <p:xfrm>
          <a:off x="323528" y="1439540"/>
          <a:ext cx="8352928" cy="37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2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We Did 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結果正確性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測試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+error handle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8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We Did 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結果檢核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—&gt;</a:t>
            </a:r>
            <a:r>
              <a:rPr lang="zh-TW" altLang="en-US" dirty="0" smtClean="0"/>
              <a:t>財務</a:t>
            </a:r>
            <a:r>
              <a:rPr lang="en-US" altLang="zh-TW" dirty="0" smtClean="0"/>
              <a:t>RPA</a:t>
            </a:r>
            <a:r>
              <a:rPr lang="zh-TW" altLang="en-US" dirty="0" smtClean="0"/>
              <a:t>成果仍受檢核；它只是人工的輔助，並非取代人員所有業務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8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結語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6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RPA</a:t>
            </a:r>
          </a:p>
          <a:p>
            <a:r>
              <a:rPr lang="zh-TW" altLang="en-US" dirty="0" smtClean="0"/>
              <a:t>財務部運用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核對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列印、整合、貼檔案</a:t>
            </a:r>
            <a:endParaRPr lang="en-US" altLang="zh-TW" dirty="0"/>
          </a:p>
          <a:p>
            <a:r>
              <a:rPr lang="en-US" altLang="zh-TW" dirty="0" smtClean="0"/>
              <a:t>How We Did it</a:t>
            </a:r>
          </a:p>
          <a:p>
            <a:r>
              <a:rPr lang="zh-TW" altLang="en-US" dirty="0"/>
              <a:t>結語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5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吸引人的開頭圖片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148" r="27496"/>
          <a:stretch/>
        </p:blipFill>
        <p:spPr>
          <a:xfrm flipH="1">
            <a:off x="1331640" y="1472778"/>
            <a:ext cx="2664298" cy="30813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0040"/>
            <a:ext cx="3134047" cy="31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RPA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RPA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使用軟體為</a:t>
            </a:r>
            <a:r>
              <a:rPr lang="en-US" altLang="zh-TW" dirty="0" err="1" smtClean="0"/>
              <a:t>Uipath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1026" name="Picture 2" descr="https://d3njjcbhbojbot.cloudfront.net/api/utilities/v1/imageproxy/https:/coursera-course-photos.s3.amazonaws.com/2d/2fbae4dcb44346bb0bcafd167b6a4a/UiPath_reboot_work_logo_1200x1200.png?auto=format%2Ccompress&amp;dpr=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3" b="29398"/>
          <a:stretch/>
        </p:blipFill>
        <p:spPr bwMode="auto">
          <a:xfrm>
            <a:off x="5868144" y="3651870"/>
            <a:ext cx="2185389" cy="9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財務</a:t>
            </a:r>
            <a:r>
              <a:rPr lang="en-US" altLang="zh-TW" dirty="0" smtClean="0"/>
              <a:t>RPA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有位名為「財務</a:t>
            </a:r>
            <a:r>
              <a:rPr lang="en-US" altLang="zh-TW" dirty="0" smtClean="0"/>
              <a:t>RPA</a:t>
            </a:r>
            <a:r>
              <a:rPr lang="zh-TW" altLang="en-US" dirty="0" smtClean="0"/>
              <a:t>」的助理</a:t>
            </a:r>
            <a:endParaRPr lang="en-US" altLang="zh-TW" dirty="0" smtClean="0"/>
          </a:p>
          <a:p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208" y="2158628"/>
            <a:ext cx="2260127" cy="226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財務</a:t>
            </a:r>
            <a:r>
              <a:rPr lang="en-US" altLang="zh-TW" dirty="0" smtClean="0"/>
              <a:t>RPA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案例一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手工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左圖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期交稅繳款書截圖，一疊感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" pitchFamily="2" charset="2"/>
              </a:rPr>
              <a:t>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中圖</a:t>
            </a:r>
            <a:r>
              <a:rPr lang="en-US" altLang="zh-TW" dirty="0" smtClean="0"/>
              <a:t>: </a:t>
            </a:r>
            <a:r>
              <a:rPr lang="zh-TW" altLang="en-US" dirty="0" smtClean="0"/>
              <a:t>國稅局日報表</a:t>
            </a:r>
            <a:r>
              <a:rPr lang="en-US" altLang="zh-TW" dirty="0" smtClean="0"/>
              <a:t>)=&gt;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右圖</a:t>
            </a:r>
            <a:r>
              <a:rPr lang="en-US" altLang="zh-TW" dirty="0" smtClean="0"/>
              <a:t>:slack</a:t>
            </a:r>
            <a:r>
              <a:rPr lang="zh-TW" altLang="en-US" dirty="0" smtClean="0"/>
              <a:t>回報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3518"/>
            <a:ext cx="2341959" cy="23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財務</a:t>
            </a:r>
            <a:r>
              <a:rPr lang="en-US" altLang="zh-TW" dirty="0" smtClean="0"/>
              <a:t>RPA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案例一</a:t>
            </a:r>
            <a:r>
              <a:rPr lang="en-US" altLang="zh-TW" dirty="0" smtClean="0"/>
              <a:t>(</a:t>
            </a:r>
            <a:r>
              <a:rPr lang="zh-TW" altLang="en-US" dirty="0"/>
              <a:t>自動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右方補上</a:t>
            </a:r>
            <a:r>
              <a:rPr lang="en-US" altLang="zh-TW" dirty="0" smtClean="0"/>
              <a:t>Slack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771550"/>
            <a:ext cx="1860047" cy="18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948264" y="208481"/>
            <a:ext cx="1584176" cy="510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 Can Help!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876256" y="136474"/>
            <a:ext cx="1728192" cy="654153"/>
          </a:xfrm>
          <a:prstGeom prst="wedgeRoundRectCallout">
            <a:avLst>
              <a:gd name="adj1" fmla="val -22244"/>
              <a:gd name="adj2" fmla="val 811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339816817"/>
              </p:ext>
            </p:extLst>
          </p:nvPr>
        </p:nvGraphicFramePr>
        <p:xfrm>
          <a:off x="539552" y="2571750"/>
          <a:ext cx="6096000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52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財務</a:t>
            </a:r>
            <a:r>
              <a:rPr lang="en-US" altLang="zh-TW" dirty="0" smtClean="0"/>
              <a:t>RPA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案例一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影片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771550"/>
            <a:ext cx="1860047" cy="18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948264" y="208481"/>
            <a:ext cx="1584176" cy="510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 Can Help!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876256" y="136474"/>
            <a:ext cx="1728192" cy="654153"/>
          </a:xfrm>
          <a:prstGeom prst="wedgeRoundRectCallout">
            <a:avLst>
              <a:gd name="adj1" fmla="val -22244"/>
              <a:gd name="adj2" fmla="val 811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1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財務</a:t>
            </a:r>
            <a:r>
              <a:rPr lang="en-US" altLang="zh-TW" dirty="0" smtClean="0"/>
              <a:t>RPA</a:t>
            </a:r>
            <a:r>
              <a:rPr lang="zh-TW" altLang="en-US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案例二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手工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3518"/>
            <a:ext cx="2341959" cy="23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364</Words>
  <Application>Microsoft Office PowerPoint</Application>
  <PresentationFormat>如螢幕大小 (16:9)</PresentationFormat>
  <Paragraphs>71</Paragraphs>
  <Slides>15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辦公室自動化應用</vt:lpstr>
      <vt:lpstr>目錄</vt:lpstr>
      <vt:lpstr>(吸引人的開頭圖片)</vt:lpstr>
      <vt:lpstr>何謂RPA</vt:lpstr>
      <vt:lpstr>財務RPA運用</vt:lpstr>
      <vt:lpstr>財務RPA運用</vt:lpstr>
      <vt:lpstr>財務RPA運用</vt:lpstr>
      <vt:lpstr>財務RPA運用</vt:lpstr>
      <vt:lpstr>財務RPA運用</vt:lpstr>
      <vt:lpstr>財務RPA運用</vt:lpstr>
      <vt:lpstr>財務RPA運用</vt:lpstr>
      <vt:lpstr>How We Did it</vt:lpstr>
      <vt:lpstr>How We Did it</vt:lpstr>
      <vt:lpstr>How We Did it</vt:lpstr>
      <vt:lpstr>結語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題目「辦公室自動化應用」</dc:title>
  <dc:creator>philip</dc:creator>
  <cp:lastModifiedBy>philip</cp:lastModifiedBy>
  <cp:revision>11</cp:revision>
  <dcterms:created xsi:type="dcterms:W3CDTF">2022-09-15T10:02:30Z</dcterms:created>
  <dcterms:modified xsi:type="dcterms:W3CDTF">2022-09-15T11:36:39Z</dcterms:modified>
</cp:coreProperties>
</file>