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57713-BAD0-4A43-AA49-F976855B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6C013-FF7F-49C5-A509-4601A18B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E96D3-E47E-4969-8DA5-43B07871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287C3-6A97-4C25-84D3-2EED4740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AB6DD-2E6A-4C68-9BEB-F68ED153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5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2805-53C2-4A62-8953-B078D17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DFA2F-522C-4800-8127-3D539A3A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95C01-8D2F-4F02-B5B6-841F33BA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7A610-F7F4-400A-AB0E-75B887A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FA0E9-6488-4D7D-ABCB-C4C61407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3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A767B-D945-49CE-AE02-57D8E14F9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520A4-D5D6-4B5D-94FA-A2C2CF519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5A85C-0F1E-4631-8710-949F4E85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6E2DB-CEF4-4677-A6BC-3DE683DA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CCF1E-32D2-4609-9664-DC15E412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4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A181A-3E6B-4699-A1E0-B9B102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2E68A-142C-4E21-877E-5B71A6F5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9C9C3-CD4C-4554-BF34-23120BC9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FCD44-1AAF-4DE0-82A2-D0FBE30E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3B4DA-007C-4186-B649-1B6627D3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01C05-3722-4858-A5AE-085FEFC1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7912C-31D3-4938-B43F-4BF047FC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5DBC1-C7BE-4034-831B-9722949A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28D9D-747B-47CC-B5C3-F4B2C0F4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C3982-D876-4803-AA05-D5A082E3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E01FD-D270-469A-8904-0A49559E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B0E4-A6C9-4AB0-8168-1BDCE14E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61E115-2B25-40B3-84F8-96BC88D3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3783A-79C8-44A0-B695-EADD5933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00A4B-9FC6-4A1C-8B37-919176BC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FEAF1-D6B8-4D6C-AF8F-C44C7117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9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A37E-C9DD-4C3F-A69D-D3F3607F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37225-0C23-45BE-82C4-A361112F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F2DE8-A70C-4FEB-90F9-5B12112A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73586-EB68-42EC-BAEC-8D02316E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31C8A-C082-4F37-8BDD-D9D8975AB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1F61A-F2D5-4ECC-90B2-D9D56D20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F0861-A9C3-4C53-AFB7-E2EE822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96C865-C660-45CE-912D-F2BA1A3C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1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7CF9F-61A1-4ECC-82D1-9E29240F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64B92-B57E-46F5-881D-FE40CD90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D679F-406E-456C-9DFE-0D8ECBAC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762055-689B-4A71-8243-8D1BEC69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96AEB3-EC1E-4ED5-9F3B-21CD64FC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3AA5-2D2C-4688-BDCD-4C6AD1D5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B6852-9D4C-447B-997C-1914486D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919E-326C-4B4A-9FC1-DE93F525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7CDEC-EF9D-4A60-8067-DA3457E1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E406C-1A97-4EAC-AD01-E748E7942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75A14-6DD4-4FF8-906D-D111F568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7F7FD-3045-44AA-87DD-6DEAC3A7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71C7B-B7E7-4A72-8989-E4FB5F59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3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69F3-873F-4DCE-A7CA-7857FBA2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A29CC5-8726-4DC7-BE46-CB3309CC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D49FC-0D45-457D-9298-16FE5ECA4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DFBDC-B2DA-49BD-99E1-6C88E00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D2EE0-9319-46C3-922B-FFA604C2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EEFD2-0CB9-4AA1-81A9-2B92171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4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667E92-5B0D-4416-BDE8-0AB18AF3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B4E66-B65A-4845-90A5-3697DF57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8B347-83DB-46A3-B9F0-D29F19D40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80C5-78E6-4BE3-8BE6-66F6509AC6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A2AFD-1DF9-4D83-A881-F587BA575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AA288-5272-4DFE-A5E1-494065C3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43D1-7583-49E4-9F6B-56785E5BB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A30CC2B-815D-4A09-A8B8-7664FB9F7705}"/>
              </a:ext>
            </a:extLst>
          </p:cNvPr>
          <p:cNvGrpSpPr/>
          <p:nvPr/>
        </p:nvGrpSpPr>
        <p:grpSpPr>
          <a:xfrm>
            <a:off x="164984" y="110646"/>
            <a:ext cx="11451627" cy="6708091"/>
            <a:chOff x="164984" y="110646"/>
            <a:chExt cx="11451627" cy="6708091"/>
          </a:xfrm>
        </p:grpSpPr>
        <p:pic>
          <p:nvPicPr>
            <p:cNvPr id="1026" name="Picture 2" descr="https://camo.githubusercontent.com/aeb4f612bd9b40d81c62fcbebd6db44a5d4344b8b962be0138817e18c9c06963/68747470733a2f2f7777772e74656e736f72666c6f772e6f72672f696d616765732f74665f6c6f676f5f686f72697a6f6e74616c2e706e67">
              <a:extLst>
                <a:ext uri="{FF2B5EF4-FFF2-40B4-BE49-F238E27FC236}">
                  <a16:creationId xmlns:a16="http://schemas.microsoft.com/office/drawing/2014/main" id="{57351BE5-066D-4FB6-8A12-BA7C27A7E6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7" t="26622" r="9005" b="26623"/>
            <a:stretch/>
          </p:blipFill>
          <p:spPr bwMode="auto">
            <a:xfrm>
              <a:off x="8531305" y="573580"/>
              <a:ext cx="2363754" cy="45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thumb/0/05/Scikit_learn_logo_small.svg/1200px-Scikit_learn_logo_small.svg.png">
              <a:extLst>
                <a:ext uri="{FF2B5EF4-FFF2-40B4-BE49-F238E27FC236}">
                  <a16:creationId xmlns:a16="http://schemas.microsoft.com/office/drawing/2014/main" id="{9BF1599C-6964-4E27-9FF9-B2B05852E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05" y="1416767"/>
              <a:ext cx="1206506" cy="649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C3C35B8-D5C5-4E21-B8DC-DD8EA15D0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1305" y="2457852"/>
              <a:ext cx="2768050" cy="45160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CC5991-655A-4022-9AFC-E0988A089ED4}"/>
                </a:ext>
              </a:extLst>
            </p:cNvPr>
            <p:cNvSpPr txBox="1"/>
            <p:nvPr/>
          </p:nvSpPr>
          <p:spPr>
            <a:xfrm>
              <a:off x="9183989" y="3151560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ML models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026A61-0C6A-46B8-A06C-EF3D0D823D06}"/>
                </a:ext>
              </a:extLst>
            </p:cNvPr>
            <p:cNvSpPr/>
            <p:nvPr/>
          </p:nvSpPr>
          <p:spPr>
            <a:xfrm>
              <a:off x="8227020" y="454468"/>
              <a:ext cx="3193455" cy="25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https://echarts.apache.org/en/images/logo.png">
              <a:extLst>
                <a:ext uri="{FF2B5EF4-FFF2-40B4-BE49-F238E27FC236}">
                  <a16:creationId xmlns:a16="http://schemas.microsoft.com/office/drawing/2014/main" id="{E6101DF2-4A9A-4044-82E9-6C8664482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17" y="1986365"/>
              <a:ext cx="2029375" cy="46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25E617D-6CFD-4C7B-ACC1-4963BD5DE5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0" t="26177" r="7196" b="24256"/>
            <a:stretch/>
          </p:blipFill>
          <p:spPr bwMode="auto">
            <a:xfrm>
              <a:off x="670048" y="797140"/>
              <a:ext cx="2242821" cy="86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www.python.org/static/community_logos/python-logo-master-v3-TM-flattened.png">
              <a:extLst>
                <a:ext uri="{FF2B5EF4-FFF2-40B4-BE49-F238E27FC236}">
                  <a16:creationId xmlns:a16="http://schemas.microsoft.com/office/drawing/2014/main" id="{781FBCC3-E9E7-4DFB-A817-782929D007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0" t="15603" r="6861" b="27183"/>
            <a:stretch/>
          </p:blipFill>
          <p:spPr bwMode="auto">
            <a:xfrm>
              <a:off x="4576548" y="573580"/>
              <a:ext cx="2087388" cy="50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miro.medium.com/max/720/0*DH2k7Ms_me563713.png">
              <a:extLst>
                <a:ext uri="{FF2B5EF4-FFF2-40B4-BE49-F238E27FC236}">
                  <a16:creationId xmlns:a16="http://schemas.microsoft.com/office/drawing/2014/main" id="{404B5605-7B1F-4131-8A02-AC686EAE0C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00" t="10555" r="34863" b="10652"/>
            <a:stretch/>
          </p:blipFill>
          <p:spPr bwMode="auto">
            <a:xfrm>
              <a:off x="6334452" y="5257115"/>
              <a:ext cx="567599" cy="95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35EFA4E-160F-49A6-B778-922B78D2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775" y="5842550"/>
              <a:ext cx="720000" cy="72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86538DC-A937-47F4-88C5-5EB13612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877" y="5842550"/>
              <a:ext cx="720000" cy="720000"/>
            </a:xfrm>
            <a:prstGeom prst="rect">
              <a:avLst/>
            </a:prstGeom>
          </p:spPr>
        </p:pic>
        <p:pic>
          <p:nvPicPr>
            <p:cNvPr id="1038" name="Picture 14" descr="https://twilio-cms-prod.s3.amazonaws.com/original_images/django-dark.png">
              <a:extLst>
                <a:ext uri="{FF2B5EF4-FFF2-40B4-BE49-F238E27FC236}">
                  <a16:creationId xmlns:a16="http://schemas.microsoft.com/office/drawing/2014/main" id="{B4FB5DC2-6BAE-4884-AD1B-8A37620DF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270" y="3533666"/>
              <a:ext cx="949451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2601C23-CA01-4B2C-9BB7-7ABE080BEF3B}"/>
                </a:ext>
              </a:extLst>
            </p:cNvPr>
            <p:cNvSpPr/>
            <p:nvPr/>
          </p:nvSpPr>
          <p:spPr>
            <a:xfrm>
              <a:off x="4741484" y="1414539"/>
              <a:ext cx="1757517" cy="577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MVC control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D724302-8D3E-4BB8-A880-F8C423C60D63}"/>
                </a:ext>
              </a:extLst>
            </p:cNvPr>
            <p:cNvSpPr/>
            <p:nvPr/>
          </p:nvSpPr>
          <p:spPr>
            <a:xfrm>
              <a:off x="4741484" y="2331981"/>
              <a:ext cx="1757517" cy="577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>
                  <a:solidFill>
                    <a:schemeClr val="tx1"/>
                  </a:solidFill>
                </a:rPr>
                <a:t>Multiprocessing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A12D40F-B6A8-4578-84D1-4774F5E74BDE}"/>
                </a:ext>
              </a:extLst>
            </p:cNvPr>
            <p:cNvSpPr/>
            <p:nvPr/>
          </p:nvSpPr>
          <p:spPr>
            <a:xfrm>
              <a:off x="4289888" y="459135"/>
              <a:ext cx="2687968" cy="25779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40" name="Picture 16" descr="File icon - Free download on Iconfinder">
              <a:extLst>
                <a:ext uri="{FF2B5EF4-FFF2-40B4-BE49-F238E27FC236}">
                  <a16:creationId xmlns:a16="http://schemas.microsoft.com/office/drawing/2014/main" id="{78BD36DF-80C7-43D3-98A5-E8D28CF2D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491" y="415370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EA6B9FC-BC4C-41FA-96E2-6C14D3CA8D52}"/>
                </a:ext>
              </a:extLst>
            </p:cNvPr>
            <p:cNvSpPr txBox="1"/>
            <p:nvPr/>
          </p:nvSpPr>
          <p:spPr>
            <a:xfrm>
              <a:off x="5700892" y="3087828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Backend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981AEF9-27CF-45E5-AC16-71B8F5C289C4}"/>
                </a:ext>
              </a:extLst>
            </p:cNvPr>
            <p:cNvSpPr/>
            <p:nvPr/>
          </p:nvSpPr>
          <p:spPr>
            <a:xfrm>
              <a:off x="508284" y="459135"/>
              <a:ext cx="2687968" cy="25779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765F083-4EAF-4AEF-A8D1-2A884CC61BFB}"/>
                </a:ext>
              </a:extLst>
            </p:cNvPr>
            <p:cNvSpPr txBox="1"/>
            <p:nvPr/>
          </p:nvSpPr>
          <p:spPr>
            <a:xfrm>
              <a:off x="1967502" y="308782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Frontend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9E9B75A-761E-4011-BF61-30C0A3A03139}"/>
                </a:ext>
              </a:extLst>
            </p:cNvPr>
            <p:cNvSpPr/>
            <p:nvPr/>
          </p:nvSpPr>
          <p:spPr>
            <a:xfrm>
              <a:off x="339160" y="294154"/>
              <a:ext cx="6892064" cy="3188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55615984-1A8C-4A75-831E-0B1DF5EC386A}"/>
                </a:ext>
              </a:extLst>
            </p:cNvPr>
            <p:cNvCxnSpPr>
              <a:stCxn id="50" idx="2"/>
              <a:endCxn id="1040" idx="0"/>
            </p:cNvCxnSpPr>
            <p:nvPr/>
          </p:nvCxnSpPr>
          <p:spPr>
            <a:xfrm rot="5400000">
              <a:off x="4590388" y="3110218"/>
              <a:ext cx="1116589" cy="97038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53B4601E-D9D8-4646-B29F-89AB87AA5590}"/>
                </a:ext>
              </a:extLst>
            </p:cNvPr>
            <p:cNvCxnSpPr>
              <a:stCxn id="10" idx="0"/>
              <a:endCxn id="65" idx="2"/>
            </p:cNvCxnSpPr>
            <p:nvPr/>
          </p:nvCxnSpPr>
          <p:spPr>
            <a:xfrm rot="16200000" flipV="1">
              <a:off x="451804" y="4437578"/>
              <a:ext cx="2805436" cy="450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C07CA1-9EB1-48B6-96BF-35676A087DB2}"/>
                </a:ext>
              </a:extLst>
            </p:cNvPr>
            <p:cNvSpPr txBox="1"/>
            <p:nvPr/>
          </p:nvSpPr>
          <p:spPr>
            <a:xfrm>
              <a:off x="1537117" y="644940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User</a:t>
              </a:r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CF8CE81-6DB2-4658-979D-91CCB1C54C76}"/>
                </a:ext>
              </a:extLst>
            </p:cNvPr>
            <p:cNvSpPr txBox="1"/>
            <p:nvPr/>
          </p:nvSpPr>
          <p:spPr>
            <a:xfrm>
              <a:off x="4032549" y="481654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File system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F5F7DB4-2AB1-46C0-A892-B01ECEC859A1}"/>
                </a:ext>
              </a:extLst>
            </p:cNvPr>
            <p:cNvSpPr txBox="1"/>
            <p:nvPr/>
          </p:nvSpPr>
          <p:spPr>
            <a:xfrm>
              <a:off x="10617873" y="644940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Admin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3F615CB-DD9D-4CD5-96C1-B84C38BF113E}"/>
                </a:ext>
              </a:extLst>
            </p:cNvPr>
            <p:cNvSpPr/>
            <p:nvPr/>
          </p:nvSpPr>
          <p:spPr>
            <a:xfrm>
              <a:off x="164984" y="110646"/>
              <a:ext cx="11451627" cy="5075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3DCFDD1F-D284-43E7-B10F-1DB775112277}"/>
                </a:ext>
              </a:extLst>
            </p:cNvPr>
            <p:cNvCxnSpPr>
              <a:cxnSpLocks/>
              <a:stCxn id="50" idx="3"/>
              <a:endCxn id="1026" idx="1"/>
            </p:cNvCxnSpPr>
            <p:nvPr/>
          </p:nvCxnSpPr>
          <p:spPr>
            <a:xfrm flipV="1">
              <a:off x="6977856" y="799382"/>
              <a:ext cx="1553449" cy="948743"/>
            </a:xfrm>
            <a:prstGeom prst="bentConnector3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F0B335A6-43C9-4D8D-B653-6E7EFE28DE22}"/>
                </a:ext>
              </a:extLst>
            </p:cNvPr>
            <p:cNvCxnSpPr>
              <a:cxnSpLocks/>
              <a:stCxn id="50" idx="3"/>
              <a:endCxn id="14" idx="1"/>
            </p:cNvCxnSpPr>
            <p:nvPr/>
          </p:nvCxnSpPr>
          <p:spPr>
            <a:xfrm flipV="1">
              <a:off x="6977856" y="1743458"/>
              <a:ext cx="1249164" cy="466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359CAB73-25E9-4B67-8C8B-C44642C1B469}"/>
                </a:ext>
              </a:extLst>
            </p:cNvPr>
            <p:cNvCxnSpPr>
              <a:cxnSpLocks/>
              <a:stCxn id="50" idx="3"/>
              <a:endCxn id="6" idx="1"/>
            </p:cNvCxnSpPr>
            <p:nvPr/>
          </p:nvCxnSpPr>
          <p:spPr>
            <a:xfrm>
              <a:off x="6977856" y="1748125"/>
              <a:ext cx="1553449" cy="935529"/>
            </a:xfrm>
            <a:prstGeom prst="bentConnector3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0E3CEB25-C627-4BA8-9D7C-7CA11C71D856}"/>
                </a:ext>
              </a:extLst>
            </p:cNvPr>
            <p:cNvCxnSpPr>
              <a:stCxn id="65" idx="3"/>
              <a:endCxn id="50" idx="1"/>
            </p:cNvCxnSpPr>
            <p:nvPr/>
          </p:nvCxnSpPr>
          <p:spPr>
            <a:xfrm>
              <a:off x="3196252" y="1748125"/>
              <a:ext cx="1093636" cy="1270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67D81F8-56EF-4250-B8E3-8D0BBA99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632" y="5842550"/>
              <a:ext cx="720000" cy="720000"/>
            </a:xfrm>
            <a:prstGeom prst="rect">
              <a:avLst/>
            </a:prstGeom>
          </p:spPr>
        </p:pic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1B5B70CD-F823-4FE5-91A6-DAC0C64610C1}"/>
                </a:ext>
              </a:extLst>
            </p:cNvPr>
            <p:cNvCxnSpPr>
              <a:cxnSpLocks/>
              <a:stCxn id="50" idx="2"/>
              <a:endCxn id="88" idx="0"/>
            </p:cNvCxnSpPr>
            <p:nvPr/>
          </p:nvCxnSpPr>
          <p:spPr>
            <a:xfrm rot="16200000" flipH="1">
              <a:off x="6083034" y="2587952"/>
              <a:ext cx="2805436" cy="370376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DEC5BF3-DBCF-4DF9-80AF-39BE05A79B01}"/>
                </a:ext>
              </a:extLst>
            </p:cNvPr>
            <p:cNvSpPr txBox="1"/>
            <p:nvPr/>
          </p:nvSpPr>
          <p:spPr>
            <a:xfrm>
              <a:off x="7702017" y="4543507"/>
              <a:ext cx="15359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yahoo_fin</a:t>
              </a:r>
              <a:r>
                <a:rPr lang="en-US" altLang="zh-CN" dirty="0"/>
                <a:t> API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EB4B3DC-87AB-4055-BD3C-EF59F264741C}"/>
                </a:ext>
              </a:extLst>
            </p:cNvPr>
            <p:cNvSpPr txBox="1"/>
            <p:nvPr/>
          </p:nvSpPr>
          <p:spPr>
            <a:xfrm>
              <a:off x="8395018" y="6449405"/>
              <a:ext cx="184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Cloud stock data</a:t>
              </a:r>
              <a:endParaRPr lang="zh-CN" altLang="en-US" dirty="0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671A1752-A04C-4E01-B369-C85079E2D7A4}"/>
                </a:ext>
              </a:extLst>
            </p:cNvPr>
            <p:cNvGrpSpPr/>
            <p:nvPr/>
          </p:nvGrpSpPr>
          <p:grpSpPr>
            <a:xfrm>
              <a:off x="4343386" y="5219257"/>
              <a:ext cx="1124026" cy="901292"/>
              <a:chOff x="4156768" y="5769764"/>
              <a:chExt cx="1124026" cy="901292"/>
            </a:xfrm>
          </p:grpSpPr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1B8F2141-BDC6-4B0F-A4A0-A855D996F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781" y="576976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8EF3F8D-12FA-490F-9E54-DD370E46A747}"/>
                  </a:ext>
                </a:extLst>
              </p:cNvPr>
              <p:cNvSpPr txBox="1"/>
              <p:nvPr/>
            </p:nvSpPr>
            <p:spPr>
              <a:xfrm>
                <a:off x="4156768" y="6394057"/>
                <a:ext cx="1124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Local machine</a:t>
                </a:r>
                <a:endParaRPr lang="zh-CN" altLang="en-US" sz="1200" dirty="0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956E62F-6AD1-45C9-8A83-B695F8B393A2}"/>
                </a:ext>
              </a:extLst>
            </p:cNvPr>
            <p:cNvSpPr txBox="1"/>
            <p:nvPr/>
          </p:nvSpPr>
          <p:spPr>
            <a:xfrm>
              <a:off x="5544184" y="538187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6605993-2D6F-45AE-8835-8912C8AFCF08}"/>
                </a:ext>
              </a:extLst>
            </p:cNvPr>
            <p:cNvSpPr txBox="1"/>
            <p:nvPr/>
          </p:nvSpPr>
          <p:spPr>
            <a:xfrm>
              <a:off x="6808668" y="227725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noFill/>
                </a:rPr>
                <a:t>D</a:t>
              </a:r>
              <a:endParaRPr lang="zh-CN" altLang="en-US" dirty="0">
                <a:noFill/>
              </a:endParaRPr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98845A6-DE3D-4592-8127-BD1DDEB2A720}"/>
                </a:ext>
              </a:extLst>
            </p:cNvPr>
            <p:cNvCxnSpPr>
              <a:cxnSpLocks/>
              <a:stCxn id="16" idx="0"/>
              <a:endCxn id="56" idx="2"/>
            </p:cNvCxnSpPr>
            <p:nvPr/>
          </p:nvCxnSpPr>
          <p:spPr>
            <a:xfrm rot="16200000" flipV="1">
              <a:off x="7407635" y="2219307"/>
              <a:ext cx="3195959" cy="405052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1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23</cp:revision>
  <dcterms:created xsi:type="dcterms:W3CDTF">2021-04-23T02:08:10Z</dcterms:created>
  <dcterms:modified xsi:type="dcterms:W3CDTF">2021-04-23T14:15:06Z</dcterms:modified>
</cp:coreProperties>
</file>