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906000" cy="6858000" type="A4"/>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08">
          <p15:clr>
            <a:srgbClr val="A4A3A4"/>
          </p15:clr>
        </p15:guide>
        <p15:guide id="2" orient="horz" pos="660">
          <p15:clr>
            <a:srgbClr val="A4A3A4"/>
          </p15:clr>
        </p15:guide>
        <p15:guide id="3" orient="horz" pos="3456">
          <p15:clr>
            <a:srgbClr val="A4A3A4"/>
          </p15:clr>
        </p15:guide>
        <p15:guide id="4" orient="horz" pos="4128">
          <p15:clr>
            <a:srgbClr val="A4A3A4"/>
          </p15:clr>
        </p15:guide>
        <p15:guide id="5" pos="3120">
          <p15:clr>
            <a:srgbClr val="A4A3A4"/>
          </p15:clr>
        </p15:guide>
        <p15:guide id="6" pos="69">
          <p15:clr>
            <a:srgbClr val="A4A3A4"/>
          </p15:clr>
        </p15:guide>
        <p15:guide id="7" pos="6174">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2" roundtripDataSignature="AMtx7mjW0WibYvVZeAAInAyqcBciwEGdU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1608" y="102"/>
      </p:cViewPr>
      <p:guideLst>
        <p:guide orient="horz" pos="1008"/>
        <p:guide orient="horz" pos="660"/>
        <p:guide orient="horz" pos="3456"/>
        <p:guide orient="horz" pos="4128"/>
        <p:guide pos="3120"/>
        <p:guide pos="69"/>
        <p:guide pos="6174"/>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1"/>
            <a:ext cx="3037840" cy="464820"/>
          </a:xfrm>
          <a:prstGeom prst="rect">
            <a:avLst/>
          </a:prstGeom>
          <a:noFill/>
          <a:ln>
            <a:noFill/>
          </a:ln>
        </p:spPr>
        <p:txBody>
          <a:bodyPr spcFirstLastPara="1" wrap="square" lIns="93150" tIns="46575" rIns="93150" bIns="46575" anchor="t" anchorCtr="0">
            <a:noAutofit/>
          </a:bodyPr>
          <a:lstStyle>
            <a:lvl1pPr marR="0" lvl="0" algn="l" rtl="0">
              <a:spcBef>
                <a:spcPts val="0"/>
              </a:spcBef>
              <a:spcAft>
                <a:spcPts val="0"/>
              </a:spcAft>
              <a:buSzPts val="1400"/>
              <a:buNone/>
              <a:defRPr sz="13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70938" y="1"/>
            <a:ext cx="3037840" cy="464820"/>
          </a:xfrm>
          <a:prstGeom prst="rect">
            <a:avLst/>
          </a:prstGeom>
          <a:noFill/>
          <a:ln>
            <a:noFill/>
          </a:ln>
        </p:spPr>
        <p:txBody>
          <a:bodyPr spcFirstLastPara="1" wrap="square" lIns="93150" tIns="46575" rIns="93150" bIns="46575" anchor="t" anchorCtr="0">
            <a:noAutofit/>
          </a:bodyPr>
          <a:lstStyle>
            <a:lvl1pPr marR="0" lvl="0" algn="r" rtl="0">
              <a:spcBef>
                <a:spcPts val="0"/>
              </a:spcBef>
              <a:spcAft>
                <a:spcPts val="0"/>
              </a:spcAft>
              <a:buSzPts val="1400"/>
              <a:buNone/>
              <a:defRPr sz="13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987425" y="698500"/>
            <a:ext cx="503555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040" y="4415791"/>
            <a:ext cx="5608320" cy="4183380"/>
          </a:xfrm>
          <a:prstGeom prst="rect">
            <a:avLst/>
          </a:prstGeom>
          <a:noFill/>
          <a:ln>
            <a:noFill/>
          </a:ln>
        </p:spPr>
        <p:txBody>
          <a:bodyPr spcFirstLastPara="1" wrap="square" lIns="93150" tIns="46575" rIns="93150" bIns="46575"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29967"/>
            <a:ext cx="3037840" cy="464820"/>
          </a:xfrm>
          <a:prstGeom prst="rect">
            <a:avLst/>
          </a:prstGeom>
          <a:noFill/>
          <a:ln>
            <a:noFill/>
          </a:ln>
        </p:spPr>
        <p:txBody>
          <a:bodyPr spcFirstLastPara="1" wrap="square" lIns="93150" tIns="46575" rIns="93150" bIns="46575" anchor="b" anchorCtr="0">
            <a:noAutofit/>
          </a:bodyPr>
          <a:lstStyle>
            <a:lvl1pPr marR="0" lvl="0" algn="l" rtl="0">
              <a:spcBef>
                <a:spcPts val="0"/>
              </a:spcBef>
              <a:spcAft>
                <a:spcPts val="0"/>
              </a:spcAft>
              <a:buSzPts val="1400"/>
              <a:buNone/>
              <a:defRPr sz="13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70938" y="8829967"/>
            <a:ext cx="3037840" cy="464820"/>
          </a:xfrm>
          <a:prstGeom prst="rect">
            <a:avLst/>
          </a:prstGeom>
          <a:noFill/>
          <a:ln>
            <a:noFill/>
          </a:ln>
        </p:spPr>
        <p:txBody>
          <a:bodyPr spcFirstLastPara="1" wrap="square" lIns="93150" tIns="46575" rIns="93150" bIns="46575"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Arial"/>
                <a:ea typeface="Arial"/>
                <a:cs typeface="Arial"/>
                <a:sym typeface="Arial"/>
              </a:rPr>
              <a:t>‹#›</a:t>
            </a:fld>
            <a:endParaRPr sz="13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701040" y="4415791"/>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987425" y="698500"/>
            <a:ext cx="503555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0:notes"/>
          <p:cNvSpPr txBox="1">
            <a:spLocks noGrp="1"/>
          </p:cNvSpPr>
          <p:nvPr>
            <p:ph type="body" idx="1"/>
          </p:nvPr>
        </p:nvSpPr>
        <p:spPr>
          <a:xfrm>
            <a:off x="701040" y="4415791"/>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59" name="Google Shape;259;p10:notes"/>
          <p:cNvSpPr>
            <a:spLocks noGrp="1" noRot="1" noChangeAspect="1"/>
          </p:cNvSpPr>
          <p:nvPr>
            <p:ph type="sldImg" idx="2"/>
          </p:nvPr>
        </p:nvSpPr>
        <p:spPr>
          <a:xfrm>
            <a:off x="987425" y="698500"/>
            <a:ext cx="503555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11:notes"/>
          <p:cNvSpPr>
            <a:spLocks noGrp="1" noRot="1" noChangeAspect="1"/>
          </p:cNvSpPr>
          <p:nvPr>
            <p:ph type="sldImg" idx="2"/>
          </p:nvPr>
        </p:nvSpPr>
        <p:spPr>
          <a:xfrm>
            <a:off x="63500" y="2032000"/>
            <a:ext cx="6878638" cy="4764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0" name="Google Shape;280;p11:notes"/>
          <p:cNvSpPr txBox="1">
            <a:spLocks noGrp="1"/>
          </p:cNvSpPr>
          <p:nvPr>
            <p:ph type="body" idx="1"/>
          </p:nvPr>
        </p:nvSpPr>
        <p:spPr>
          <a:xfrm>
            <a:off x="701273" y="4416196"/>
            <a:ext cx="5607856" cy="4182169"/>
          </a:xfrm>
          <a:prstGeom prst="rect">
            <a:avLst/>
          </a:prstGeom>
          <a:noFill/>
          <a:ln>
            <a:noFill/>
          </a:ln>
        </p:spPr>
        <p:txBody>
          <a:bodyPr spcFirstLastPara="1" wrap="square" lIns="93150" tIns="46575" rIns="93150" bIns="46575" anchor="t" anchorCtr="0">
            <a:normAutofit/>
          </a:bodyPr>
          <a:lstStyle/>
          <a:p>
            <a:pPr marL="0" lvl="0" indent="0" algn="l" rtl="0">
              <a:spcBef>
                <a:spcPts val="0"/>
              </a:spcBef>
              <a:spcAft>
                <a:spcPts val="0"/>
              </a:spcAft>
              <a:buNone/>
            </a:pPr>
            <a:endParaRPr/>
          </a:p>
        </p:txBody>
      </p:sp>
      <p:sp>
        <p:nvSpPr>
          <p:cNvPr id="281" name="Google Shape;281;p11:notes"/>
          <p:cNvSpPr txBox="1">
            <a:spLocks noGrp="1"/>
          </p:cNvSpPr>
          <p:nvPr>
            <p:ph type="dt" idx="10"/>
          </p:nvPr>
        </p:nvSpPr>
        <p:spPr>
          <a:xfrm>
            <a:off x="3970938" y="1"/>
            <a:ext cx="3037840" cy="464820"/>
          </a:xfrm>
          <a:prstGeom prst="rect">
            <a:avLst/>
          </a:prstGeom>
          <a:noFill/>
          <a:ln>
            <a:noFill/>
          </a:ln>
        </p:spPr>
        <p:txBody>
          <a:bodyPr spcFirstLastPara="1" wrap="square" lIns="93150" tIns="46575" rIns="93150" bIns="46575" anchor="t" anchorCtr="0">
            <a:noAutofit/>
          </a:bodyPr>
          <a:lstStyle/>
          <a:p>
            <a:pPr marL="0" lvl="0" indent="0" algn="r" rtl="0">
              <a:spcBef>
                <a:spcPts val="0"/>
              </a:spcBef>
              <a:spcAft>
                <a:spcPts val="0"/>
              </a:spcAft>
              <a:buNone/>
            </a:pPr>
            <a:r>
              <a:rPr lang="en-US"/>
              <a:t>29 January, 2021</a:t>
            </a:r>
            <a:endParaRPr/>
          </a:p>
        </p:txBody>
      </p:sp>
      <p:sp>
        <p:nvSpPr>
          <p:cNvPr id="282" name="Google Shape;282;p11:notes"/>
          <p:cNvSpPr txBox="1">
            <a:spLocks noGrp="1"/>
          </p:cNvSpPr>
          <p:nvPr>
            <p:ph type="sldNum" idx="12"/>
          </p:nvPr>
        </p:nvSpPr>
        <p:spPr>
          <a:xfrm>
            <a:off x="3970938" y="8829967"/>
            <a:ext cx="3037840" cy="464820"/>
          </a:xfrm>
          <a:prstGeom prst="rect">
            <a:avLst/>
          </a:prstGeom>
          <a:noFill/>
          <a:ln>
            <a:noFill/>
          </a:ln>
        </p:spPr>
        <p:txBody>
          <a:bodyPr spcFirstLastPara="1" wrap="square" lIns="93150" tIns="46575" rIns="93150" bIns="46575"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12:notes"/>
          <p:cNvSpPr txBox="1">
            <a:spLocks noGrp="1"/>
          </p:cNvSpPr>
          <p:nvPr>
            <p:ph type="body" idx="1"/>
          </p:nvPr>
        </p:nvSpPr>
        <p:spPr>
          <a:xfrm>
            <a:off x="701040" y="4415791"/>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87" name="Google Shape;287;p12:notes"/>
          <p:cNvSpPr>
            <a:spLocks noGrp="1" noRot="1" noChangeAspect="1"/>
          </p:cNvSpPr>
          <p:nvPr>
            <p:ph type="sldImg" idx="2"/>
          </p:nvPr>
        </p:nvSpPr>
        <p:spPr>
          <a:xfrm>
            <a:off x="987425" y="698500"/>
            <a:ext cx="503555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13:notes"/>
          <p:cNvSpPr>
            <a:spLocks noGrp="1" noRot="1" noChangeAspect="1"/>
          </p:cNvSpPr>
          <p:nvPr>
            <p:ph type="sldImg" idx="2"/>
          </p:nvPr>
        </p:nvSpPr>
        <p:spPr>
          <a:xfrm>
            <a:off x="63500" y="2032000"/>
            <a:ext cx="6878638" cy="4764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6" name="Google Shape;306;p13:notes"/>
          <p:cNvSpPr txBox="1">
            <a:spLocks noGrp="1"/>
          </p:cNvSpPr>
          <p:nvPr>
            <p:ph type="body" idx="1"/>
          </p:nvPr>
        </p:nvSpPr>
        <p:spPr>
          <a:xfrm>
            <a:off x="701273" y="4416196"/>
            <a:ext cx="5607856" cy="4182169"/>
          </a:xfrm>
          <a:prstGeom prst="rect">
            <a:avLst/>
          </a:prstGeom>
          <a:noFill/>
          <a:ln>
            <a:noFill/>
          </a:ln>
        </p:spPr>
        <p:txBody>
          <a:bodyPr spcFirstLastPara="1" wrap="square" lIns="93150" tIns="46575" rIns="93150" bIns="46575" anchor="t" anchorCtr="0">
            <a:normAutofit/>
          </a:bodyPr>
          <a:lstStyle/>
          <a:p>
            <a:pPr marL="0" lvl="0" indent="0" algn="l" rtl="0">
              <a:spcBef>
                <a:spcPts val="0"/>
              </a:spcBef>
              <a:spcAft>
                <a:spcPts val="0"/>
              </a:spcAft>
              <a:buNone/>
            </a:pPr>
            <a:endParaRPr/>
          </a:p>
        </p:txBody>
      </p:sp>
      <p:sp>
        <p:nvSpPr>
          <p:cNvPr id="307" name="Google Shape;307;p13:notes"/>
          <p:cNvSpPr txBox="1">
            <a:spLocks noGrp="1"/>
          </p:cNvSpPr>
          <p:nvPr>
            <p:ph type="dt" idx="10"/>
          </p:nvPr>
        </p:nvSpPr>
        <p:spPr>
          <a:xfrm>
            <a:off x="3970938" y="1"/>
            <a:ext cx="3037840" cy="464820"/>
          </a:xfrm>
          <a:prstGeom prst="rect">
            <a:avLst/>
          </a:prstGeom>
          <a:noFill/>
          <a:ln>
            <a:noFill/>
          </a:ln>
        </p:spPr>
        <p:txBody>
          <a:bodyPr spcFirstLastPara="1" wrap="square" lIns="93150" tIns="46575" rIns="93150" bIns="46575" anchor="t" anchorCtr="0">
            <a:noAutofit/>
          </a:bodyPr>
          <a:lstStyle/>
          <a:p>
            <a:pPr marL="0" lvl="0" indent="0" algn="r" rtl="0">
              <a:spcBef>
                <a:spcPts val="0"/>
              </a:spcBef>
              <a:spcAft>
                <a:spcPts val="0"/>
              </a:spcAft>
              <a:buNone/>
            </a:pPr>
            <a:r>
              <a:rPr lang="en-US"/>
              <a:t>29 January, 2021</a:t>
            </a:r>
            <a:endParaRPr/>
          </a:p>
        </p:txBody>
      </p:sp>
      <p:sp>
        <p:nvSpPr>
          <p:cNvPr id="308" name="Google Shape;308;p13:notes"/>
          <p:cNvSpPr txBox="1">
            <a:spLocks noGrp="1"/>
          </p:cNvSpPr>
          <p:nvPr>
            <p:ph type="sldNum" idx="12"/>
          </p:nvPr>
        </p:nvSpPr>
        <p:spPr>
          <a:xfrm>
            <a:off x="3970938" y="8829967"/>
            <a:ext cx="3037840" cy="464820"/>
          </a:xfrm>
          <a:prstGeom prst="rect">
            <a:avLst/>
          </a:prstGeom>
          <a:noFill/>
          <a:ln>
            <a:noFill/>
          </a:ln>
        </p:spPr>
        <p:txBody>
          <a:bodyPr spcFirstLastPara="1" wrap="square" lIns="93150" tIns="46575" rIns="93150" bIns="46575"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14:notes"/>
          <p:cNvSpPr txBox="1">
            <a:spLocks noGrp="1"/>
          </p:cNvSpPr>
          <p:nvPr>
            <p:ph type="body" idx="1"/>
          </p:nvPr>
        </p:nvSpPr>
        <p:spPr>
          <a:xfrm>
            <a:off x="701040" y="4415791"/>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313" name="Google Shape;313;p14:notes"/>
          <p:cNvSpPr>
            <a:spLocks noGrp="1" noRot="1" noChangeAspect="1"/>
          </p:cNvSpPr>
          <p:nvPr>
            <p:ph type="sldImg" idx="2"/>
          </p:nvPr>
        </p:nvSpPr>
        <p:spPr>
          <a:xfrm>
            <a:off x="987425" y="698500"/>
            <a:ext cx="503555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15:notes"/>
          <p:cNvSpPr>
            <a:spLocks noGrp="1" noRot="1" noChangeAspect="1"/>
          </p:cNvSpPr>
          <p:nvPr>
            <p:ph type="sldImg" idx="2"/>
          </p:nvPr>
        </p:nvSpPr>
        <p:spPr>
          <a:xfrm>
            <a:off x="63500" y="2032000"/>
            <a:ext cx="6878638" cy="4764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3" name="Google Shape;333;p15:notes"/>
          <p:cNvSpPr txBox="1">
            <a:spLocks noGrp="1"/>
          </p:cNvSpPr>
          <p:nvPr>
            <p:ph type="body" idx="1"/>
          </p:nvPr>
        </p:nvSpPr>
        <p:spPr>
          <a:xfrm>
            <a:off x="701273" y="4416196"/>
            <a:ext cx="5607856" cy="4182169"/>
          </a:xfrm>
          <a:prstGeom prst="rect">
            <a:avLst/>
          </a:prstGeom>
          <a:noFill/>
          <a:ln>
            <a:noFill/>
          </a:ln>
        </p:spPr>
        <p:txBody>
          <a:bodyPr spcFirstLastPara="1" wrap="square" lIns="93150" tIns="46575" rIns="93150" bIns="46575" anchor="t" anchorCtr="0">
            <a:normAutofit/>
          </a:bodyPr>
          <a:lstStyle/>
          <a:p>
            <a:pPr marL="0" lvl="0" indent="0" algn="l" rtl="0">
              <a:spcBef>
                <a:spcPts val="0"/>
              </a:spcBef>
              <a:spcAft>
                <a:spcPts val="0"/>
              </a:spcAft>
              <a:buNone/>
            </a:pPr>
            <a:endParaRPr/>
          </a:p>
        </p:txBody>
      </p:sp>
      <p:sp>
        <p:nvSpPr>
          <p:cNvPr id="334" name="Google Shape;334;p15:notes"/>
          <p:cNvSpPr txBox="1">
            <a:spLocks noGrp="1"/>
          </p:cNvSpPr>
          <p:nvPr>
            <p:ph type="dt" idx="10"/>
          </p:nvPr>
        </p:nvSpPr>
        <p:spPr>
          <a:xfrm>
            <a:off x="3970938" y="1"/>
            <a:ext cx="3037840" cy="464820"/>
          </a:xfrm>
          <a:prstGeom prst="rect">
            <a:avLst/>
          </a:prstGeom>
          <a:noFill/>
          <a:ln>
            <a:noFill/>
          </a:ln>
        </p:spPr>
        <p:txBody>
          <a:bodyPr spcFirstLastPara="1" wrap="square" lIns="93150" tIns="46575" rIns="93150" bIns="46575" anchor="t" anchorCtr="0">
            <a:noAutofit/>
          </a:bodyPr>
          <a:lstStyle/>
          <a:p>
            <a:pPr marL="0" lvl="0" indent="0" algn="r" rtl="0">
              <a:spcBef>
                <a:spcPts val="0"/>
              </a:spcBef>
              <a:spcAft>
                <a:spcPts val="0"/>
              </a:spcAft>
              <a:buNone/>
            </a:pPr>
            <a:r>
              <a:rPr lang="en-US"/>
              <a:t>29 January, 2021</a:t>
            </a:r>
            <a:endParaRPr/>
          </a:p>
        </p:txBody>
      </p:sp>
      <p:sp>
        <p:nvSpPr>
          <p:cNvPr id="335" name="Google Shape;335;p15:notes"/>
          <p:cNvSpPr txBox="1">
            <a:spLocks noGrp="1"/>
          </p:cNvSpPr>
          <p:nvPr>
            <p:ph type="sldNum" idx="12"/>
          </p:nvPr>
        </p:nvSpPr>
        <p:spPr>
          <a:xfrm>
            <a:off x="3970938" y="8829967"/>
            <a:ext cx="3037840" cy="464820"/>
          </a:xfrm>
          <a:prstGeom prst="rect">
            <a:avLst/>
          </a:prstGeom>
          <a:noFill/>
          <a:ln>
            <a:noFill/>
          </a:ln>
        </p:spPr>
        <p:txBody>
          <a:bodyPr spcFirstLastPara="1" wrap="square" lIns="93150" tIns="46575" rIns="93150" bIns="46575"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16:notes"/>
          <p:cNvSpPr txBox="1">
            <a:spLocks noGrp="1"/>
          </p:cNvSpPr>
          <p:nvPr>
            <p:ph type="body" idx="1"/>
          </p:nvPr>
        </p:nvSpPr>
        <p:spPr>
          <a:xfrm>
            <a:off x="701040" y="4415791"/>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340" name="Google Shape;340;p16:notes"/>
          <p:cNvSpPr>
            <a:spLocks noGrp="1" noRot="1" noChangeAspect="1"/>
          </p:cNvSpPr>
          <p:nvPr>
            <p:ph type="sldImg" idx="2"/>
          </p:nvPr>
        </p:nvSpPr>
        <p:spPr>
          <a:xfrm>
            <a:off x="987425" y="698500"/>
            <a:ext cx="503555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a:spLocks noGrp="1" noRot="1" noChangeAspect="1"/>
          </p:cNvSpPr>
          <p:nvPr>
            <p:ph type="sldImg" idx="2"/>
          </p:nvPr>
        </p:nvSpPr>
        <p:spPr>
          <a:xfrm>
            <a:off x="63500" y="2032000"/>
            <a:ext cx="6878638" cy="4764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 name="Google Shape;92;p2:notes"/>
          <p:cNvSpPr txBox="1">
            <a:spLocks noGrp="1"/>
          </p:cNvSpPr>
          <p:nvPr>
            <p:ph type="body" idx="1"/>
          </p:nvPr>
        </p:nvSpPr>
        <p:spPr>
          <a:xfrm>
            <a:off x="701273" y="4416196"/>
            <a:ext cx="5607856" cy="4182169"/>
          </a:xfrm>
          <a:prstGeom prst="rect">
            <a:avLst/>
          </a:prstGeom>
          <a:noFill/>
          <a:ln>
            <a:noFill/>
          </a:ln>
        </p:spPr>
        <p:txBody>
          <a:bodyPr spcFirstLastPara="1" wrap="square" lIns="93150" tIns="46575" rIns="93150" bIns="46575" anchor="t" anchorCtr="0">
            <a:normAutofit/>
          </a:bodyPr>
          <a:lstStyle/>
          <a:p>
            <a:pPr marL="0" lvl="0" indent="0" algn="l" rtl="0">
              <a:spcBef>
                <a:spcPts val="0"/>
              </a:spcBef>
              <a:spcAft>
                <a:spcPts val="0"/>
              </a:spcAft>
              <a:buNone/>
            </a:pPr>
            <a:endParaRPr/>
          </a:p>
        </p:txBody>
      </p:sp>
      <p:sp>
        <p:nvSpPr>
          <p:cNvPr id="93" name="Google Shape;93;p2:notes"/>
          <p:cNvSpPr txBox="1">
            <a:spLocks noGrp="1"/>
          </p:cNvSpPr>
          <p:nvPr>
            <p:ph type="dt" idx="10"/>
          </p:nvPr>
        </p:nvSpPr>
        <p:spPr>
          <a:xfrm>
            <a:off x="3970938" y="1"/>
            <a:ext cx="3037840" cy="464820"/>
          </a:xfrm>
          <a:prstGeom prst="rect">
            <a:avLst/>
          </a:prstGeom>
          <a:noFill/>
          <a:ln>
            <a:noFill/>
          </a:ln>
        </p:spPr>
        <p:txBody>
          <a:bodyPr spcFirstLastPara="1" wrap="square" lIns="93150" tIns="46575" rIns="93150" bIns="46575" anchor="t" anchorCtr="0">
            <a:noAutofit/>
          </a:bodyPr>
          <a:lstStyle/>
          <a:p>
            <a:pPr marL="0" lvl="0" indent="0" algn="r" rtl="0">
              <a:spcBef>
                <a:spcPts val="0"/>
              </a:spcBef>
              <a:spcAft>
                <a:spcPts val="0"/>
              </a:spcAft>
              <a:buNone/>
            </a:pPr>
            <a:r>
              <a:rPr lang="en-US"/>
              <a:t>29 January, 2021</a:t>
            </a:r>
            <a:endParaRPr/>
          </a:p>
        </p:txBody>
      </p:sp>
      <p:sp>
        <p:nvSpPr>
          <p:cNvPr id="94" name="Google Shape;94;p2:notes"/>
          <p:cNvSpPr txBox="1">
            <a:spLocks noGrp="1"/>
          </p:cNvSpPr>
          <p:nvPr>
            <p:ph type="sldNum" idx="12"/>
          </p:nvPr>
        </p:nvSpPr>
        <p:spPr>
          <a:xfrm>
            <a:off x="3970938" y="8829967"/>
            <a:ext cx="3037840" cy="464820"/>
          </a:xfrm>
          <a:prstGeom prst="rect">
            <a:avLst/>
          </a:prstGeom>
          <a:noFill/>
          <a:ln>
            <a:noFill/>
          </a:ln>
        </p:spPr>
        <p:txBody>
          <a:bodyPr spcFirstLastPara="1" wrap="square" lIns="93150" tIns="46575" rIns="93150" bIns="46575"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701040" y="4415791"/>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99" name="Google Shape;99;p3:notes"/>
          <p:cNvSpPr>
            <a:spLocks noGrp="1" noRot="1" noChangeAspect="1"/>
          </p:cNvSpPr>
          <p:nvPr>
            <p:ph type="sldImg" idx="2"/>
          </p:nvPr>
        </p:nvSpPr>
        <p:spPr>
          <a:xfrm>
            <a:off x="987425" y="698500"/>
            <a:ext cx="503555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4:notes"/>
          <p:cNvSpPr txBox="1">
            <a:spLocks noGrp="1"/>
          </p:cNvSpPr>
          <p:nvPr>
            <p:ph type="body" idx="1"/>
          </p:nvPr>
        </p:nvSpPr>
        <p:spPr>
          <a:xfrm>
            <a:off x="701040" y="4415791"/>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126" name="Google Shape;126;p4:notes"/>
          <p:cNvSpPr>
            <a:spLocks noGrp="1" noRot="1" noChangeAspect="1"/>
          </p:cNvSpPr>
          <p:nvPr>
            <p:ph type="sldImg" idx="2"/>
          </p:nvPr>
        </p:nvSpPr>
        <p:spPr>
          <a:xfrm>
            <a:off x="987425" y="698500"/>
            <a:ext cx="503555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5:notes"/>
          <p:cNvSpPr txBox="1">
            <a:spLocks noGrp="1"/>
          </p:cNvSpPr>
          <p:nvPr>
            <p:ph type="body" idx="1"/>
          </p:nvPr>
        </p:nvSpPr>
        <p:spPr>
          <a:xfrm>
            <a:off x="701040" y="4415791"/>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155" name="Google Shape;155;p5:notes"/>
          <p:cNvSpPr>
            <a:spLocks noGrp="1" noRot="1" noChangeAspect="1"/>
          </p:cNvSpPr>
          <p:nvPr>
            <p:ph type="sldImg" idx="2"/>
          </p:nvPr>
        </p:nvSpPr>
        <p:spPr>
          <a:xfrm>
            <a:off x="987425" y="698500"/>
            <a:ext cx="503555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6:notes"/>
          <p:cNvSpPr>
            <a:spLocks noGrp="1" noRot="1" noChangeAspect="1"/>
          </p:cNvSpPr>
          <p:nvPr>
            <p:ph type="sldImg" idx="2"/>
          </p:nvPr>
        </p:nvSpPr>
        <p:spPr>
          <a:xfrm>
            <a:off x="63500" y="2032000"/>
            <a:ext cx="6878638" cy="4764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6" name="Google Shape;176;p6:notes"/>
          <p:cNvSpPr txBox="1">
            <a:spLocks noGrp="1"/>
          </p:cNvSpPr>
          <p:nvPr>
            <p:ph type="body" idx="1"/>
          </p:nvPr>
        </p:nvSpPr>
        <p:spPr>
          <a:xfrm>
            <a:off x="701273" y="4416196"/>
            <a:ext cx="5607856" cy="4182169"/>
          </a:xfrm>
          <a:prstGeom prst="rect">
            <a:avLst/>
          </a:prstGeom>
          <a:noFill/>
          <a:ln>
            <a:noFill/>
          </a:ln>
        </p:spPr>
        <p:txBody>
          <a:bodyPr spcFirstLastPara="1" wrap="square" lIns="93150" tIns="46575" rIns="93150" bIns="46575" anchor="t" anchorCtr="0">
            <a:normAutofit/>
          </a:bodyPr>
          <a:lstStyle/>
          <a:p>
            <a:pPr marL="0" lvl="0" indent="0" algn="l" rtl="0">
              <a:spcBef>
                <a:spcPts val="0"/>
              </a:spcBef>
              <a:spcAft>
                <a:spcPts val="0"/>
              </a:spcAft>
              <a:buNone/>
            </a:pPr>
            <a:endParaRPr/>
          </a:p>
        </p:txBody>
      </p:sp>
      <p:sp>
        <p:nvSpPr>
          <p:cNvPr id="177" name="Google Shape;177;p6:notes"/>
          <p:cNvSpPr txBox="1">
            <a:spLocks noGrp="1"/>
          </p:cNvSpPr>
          <p:nvPr>
            <p:ph type="dt" idx="10"/>
          </p:nvPr>
        </p:nvSpPr>
        <p:spPr>
          <a:xfrm>
            <a:off x="3970938" y="1"/>
            <a:ext cx="3037840" cy="464820"/>
          </a:xfrm>
          <a:prstGeom prst="rect">
            <a:avLst/>
          </a:prstGeom>
          <a:noFill/>
          <a:ln>
            <a:noFill/>
          </a:ln>
        </p:spPr>
        <p:txBody>
          <a:bodyPr spcFirstLastPara="1" wrap="square" lIns="93150" tIns="46575" rIns="93150" bIns="46575" anchor="t" anchorCtr="0">
            <a:noAutofit/>
          </a:bodyPr>
          <a:lstStyle/>
          <a:p>
            <a:pPr marL="0" lvl="0" indent="0" algn="r" rtl="0">
              <a:spcBef>
                <a:spcPts val="0"/>
              </a:spcBef>
              <a:spcAft>
                <a:spcPts val="0"/>
              </a:spcAft>
              <a:buNone/>
            </a:pPr>
            <a:r>
              <a:rPr lang="en-US"/>
              <a:t>29 January, 2021</a:t>
            </a:r>
            <a:endParaRPr/>
          </a:p>
        </p:txBody>
      </p:sp>
      <p:sp>
        <p:nvSpPr>
          <p:cNvPr id="178" name="Google Shape;178;p6:notes"/>
          <p:cNvSpPr txBox="1">
            <a:spLocks noGrp="1"/>
          </p:cNvSpPr>
          <p:nvPr>
            <p:ph type="sldNum" idx="12"/>
          </p:nvPr>
        </p:nvSpPr>
        <p:spPr>
          <a:xfrm>
            <a:off x="3970938" y="8829967"/>
            <a:ext cx="3037840" cy="464820"/>
          </a:xfrm>
          <a:prstGeom prst="rect">
            <a:avLst/>
          </a:prstGeom>
          <a:noFill/>
          <a:ln>
            <a:noFill/>
          </a:ln>
        </p:spPr>
        <p:txBody>
          <a:bodyPr spcFirstLastPara="1" wrap="square" lIns="93150" tIns="46575" rIns="93150" bIns="46575"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7:notes"/>
          <p:cNvSpPr txBox="1">
            <a:spLocks noGrp="1"/>
          </p:cNvSpPr>
          <p:nvPr>
            <p:ph type="body" idx="1"/>
          </p:nvPr>
        </p:nvSpPr>
        <p:spPr>
          <a:xfrm>
            <a:off x="701040" y="4415791"/>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183" name="Google Shape;183;p7:notes"/>
          <p:cNvSpPr>
            <a:spLocks noGrp="1" noRot="1" noChangeAspect="1"/>
          </p:cNvSpPr>
          <p:nvPr>
            <p:ph type="sldImg" idx="2"/>
          </p:nvPr>
        </p:nvSpPr>
        <p:spPr>
          <a:xfrm>
            <a:off x="987425" y="698500"/>
            <a:ext cx="503555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8:notes"/>
          <p:cNvSpPr txBox="1">
            <a:spLocks noGrp="1"/>
          </p:cNvSpPr>
          <p:nvPr>
            <p:ph type="body" idx="1"/>
          </p:nvPr>
        </p:nvSpPr>
        <p:spPr>
          <a:xfrm>
            <a:off x="701040" y="4415791"/>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13" name="Google Shape;213;p8:notes"/>
          <p:cNvSpPr>
            <a:spLocks noGrp="1" noRot="1" noChangeAspect="1"/>
          </p:cNvSpPr>
          <p:nvPr>
            <p:ph type="sldImg" idx="2"/>
          </p:nvPr>
        </p:nvSpPr>
        <p:spPr>
          <a:xfrm>
            <a:off x="987425" y="698500"/>
            <a:ext cx="503555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9:notes"/>
          <p:cNvSpPr>
            <a:spLocks noGrp="1" noRot="1" noChangeAspect="1"/>
          </p:cNvSpPr>
          <p:nvPr>
            <p:ph type="sldImg" idx="2"/>
          </p:nvPr>
        </p:nvSpPr>
        <p:spPr>
          <a:xfrm>
            <a:off x="63500" y="2032000"/>
            <a:ext cx="6878638" cy="4764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2" name="Google Shape;252;p9:notes"/>
          <p:cNvSpPr txBox="1">
            <a:spLocks noGrp="1"/>
          </p:cNvSpPr>
          <p:nvPr>
            <p:ph type="body" idx="1"/>
          </p:nvPr>
        </p:nvSpPr>
        <p:spPr>
          <a:xfrm>
            <a:off x="701273" y="4416196"/>
            <a:ext cx="5607856" cy="4182169"/>
          </a:xfrm>
          <a:prstGeom prst="rect">
            <a:avLst/>
          </a:prstGeom>
          <a:noFill/>
          <a:ln>
            <a:noFill/>
          </a:ln>
        </p:spPr>
        <p:txBody>
          <a:bodyPr spcFirstLastPara="1" wrap="square" lIns="93150" tIns="46575" rIns="93150" bIns="46575" anchor="t" anchorCtr="0">
            <a:normAutofit/>
          </a:bodyPr>
          <a:lstStyle/>
          <a:p>
            <a:pPr marL="0" lvl="0" indent="0" algn="l" rtl="0">
              <a:spcBef>
                <a:spcPts val="0"/>
              </a:spcBef>
              <a:spcAft>
                <a:spcPts val="0"/>
              </a:spcAft>
              <a:buNone/>
            </a:pPr>
            <a:endParaRPr/>
          </a:p>
        </p:txBody>
      </p:sp>
      <p:sp>
        <p:nvSpPr>
          <p:cNvPr id="253" name="Google Shape;253;p9:notes"/>
          <p:cNvSpPr txBox="1">
            <a:spLocks noGrp="1"/>
          </p:cNvSpPr>
          <p:nvPr>
            <p:ph type="dt" idx="10"/>
          </p:nvPr>
        </p:nvSpPr>
        <p:spPr>
          <a:xfrm>
            <a:off x="3970938" y="1"/>
            <a:ext cx="3037840" cy="464820"/>
          </a:xfrm>
          <a:prstGeom prst="rect">
            <a:avLst/>
          </a:prstGeom>
          <a:noFill/>
          <a:ln>
            <a:noFill/>
          </a:ln>
        </p:spPr>
        <p:txBody>
          <a:bodyPr spcFirstLastPara="1" wrap="square" lIns="93150" tIns="46575" rIns="93150" bIns="46575" anchor="t" anchorCtr="0">
            <a:noAutofit/>
          </a:bodyPr>
          <a:lstStyle/>
          <a:p>
            <a:pPr marL="0" lvl="0" indent="0" algn="r" rtl="0">
              <a:spcBef>
                <a:spcPts val="0"/>
              </a:spcBef>
              <a:spcAft>
                <a:spcPts val="0"/>
              </a:spcAft>
              <a:buNone/>
            </a:pPr>
            <a:r>
              <a:rPr lang="en-US"/>
              <a:t>29 January, 2021</a:t>
            </a:r>
            <a:endParaRPr/>
          </a:p>
        </p:txBody>
      </p:sp>
      <p:sp>
        <p:nvSpPr>
          <p:cNvPr id="254" name="Google Shape;254;p9:notes"/>
          <p:cNvSpPr txBox="1">
            <a:spLocks noGrp="1"/>
          </p:cNvSpPr>
          <p:nvPr>
            <p:ph type="sldNum" idx="12"/>
          </p:nvPr>
        </p:nvSpPr>
        <p:spPr>
          <a:xfrm>
            <a:off x="3970938" y="8829967"/>
            <a:ext cx="3037840" cy="464820"/>
          </a:xfrm>
          <a:prstGeom prst="rect">
            <a:avLst/>
          </a:prstGeom>
          <a:noFill/>
          <a:ln>
            <a:noFill/>
          </a:ln>
        </p:spPr>
        <p:txBody>
          <a:bodyPr spcFirstLastPara="1" wrap="square" lIns="93150" tIns="46575" rIns="93150" bIns="46575"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Cover, standard for all client decks">
  <p:cSld name="Cover, standard for all client decks">
    <p:spTree>
      <p:nvGrpSpPr>
        <p:cNvPr id="1" name="Shape 14"/>
        <p:cNvGrpSpPr/>
        <p:nvPr/>
      </p:nvGrpSpPr>
      <p:grpSpPr>
        <a:xfrm>
          <a:off x="0" y="0"/>
          <a:ext cx="0" cy="0"/>
          <a:chOff x="0" y="0"/>
          <a:chExt cx="0" cy="0"/>
        </a:xfrm>
      </p:grpSpPr>
      <p:sp>
        <p:nvSpPr>
          <p:cNvPr id="15" name="Google Shape;15;p18"/>
          <p:cNvSpPr txBox="1">
            <a:spLocks noGrp="1"/>
          </p:cNvSpPr>
          <p:nvPr>
            <p:ph type="ctrTitle"/>
          </p:nvPr>
        </p:nvSpPr>
        <p:spPr>
          <a:xfrm>
            <a:off x="1371600" y="2283551"/>
            <a:ext cx="7162800" cy="860400"/>
          </a:xfrm>
          <a:prstGeom prst="rect">
            <a:avLst/>
          </a:prstGeom>
          <a:noFill/>
          <a:ln>
            <a:noFill/>
          </a:ln>
        </p:spPr>
        <p:txBody>
          <a:bodyPr spcFirstLastPara="1" wrap="square" lIns="45700" tIns="0" rIns="0" bIns="0" anchor="t" anchorCtr="0">
            <a:noAutofit/>
          </a:bodyPr>
          <a:lstStyle>
            <a:lvl1pPr lvl="0" algn="l">
              <a:lnSpc>
                <a:spcPct val="85000"/>
              </a:lnSpc>
              <a:spcBef>
                <a:spcPts val="0"/>
              </a:spcBef>
              <a:spcAft>
                <a:spcPts val="0"/>
              </a:spcAft>
              <a:buClr>
                <a:schemeClr val="lt1"/>
              </a:buClr>
              <a:buSzPts val="3000"/>
              <a:buFont typeface="Arial"/>
              <a:buNone/>
              <a:defRPr sz="30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18"/>
          <p:cNvSpPr txBox="1">
            <a:spLocks noGrp="1"/>
          </p:cNvSpPr>
          <p:nvPr>
            <p:ph type="subTitle" idx="1"/>
          </p:nvPr>
        </p:nvSpPr>
        <p:spPr>
          <a:xfrm>
            <a:off x="1371600" y="3155865"/>
            <a:ext cx="7162800" cy="709368"/>
          </a:xfrm>
          <a:prstGeom prst="rect">
            <a:avLst/>
          </a:prstGeom>
          <a:noFill/>
          <a:ln>
            <a:noFill/>
          </a:ln>
        </p:spPr>
        <p:txBody>
          <a:bodyPr spcFirstLastPara="1" wrap="square" lIns="45700" tIns="0" rIns="0" bIns="0" anchor="t" anchorCtr="0">
            <a:noAutofit/>
          </a:bodyPr>
          <a:lstStyle>
            <a:lvl1pPr lvl="0" algn="l">
              <a:spcBef>
                <a:spcPts val="480"/>
              </a:spcBef>
              <a:spcAft>
                <a:spcPts val="0"/>
              </a:spcAft>
              <a:buSzPts val="1680"/>
              <a:buNone/>
              <a:defRPr sz="2400">
                <a:solidFill>
                  <a:schemeClr val="lt1"/>
                </a:solidFill>
                <a:latin typeface="Arial"/>
                <a:ea typeface="Arial"/>
                <a:cs typeface="Arial"/>
                <a:sym typeface="Arial"/>
              </a:defRPr>
            </a:lvl1pPr>
            <a:lvl2pPr lvl="1" algn="l">
              <a:spcBef>
                <a:spcPts val="320"/>
              </a:spcBef>
              <a:spcAft>
                <a:spcPts val="0"/>
              </a:spcAft>
              <a:buSzPts val="1120"/>
              <a:buNone/>
              <a:defRPr sz="1600">
                <a:solidFill>
                  <a:srgbClr val="888888"/>
                </a:solidFill>
              </a:defRPr>
            </a:lvl2pPr>
            <a:lvl3pPr lvl="2" algn="ctr">
              <a:spcBef>
                <a:spcPts val="220"/>
              </a:spcBef>
              <a:spcAft>
                <a:spcPts val="0"/>
              </a:spcAft>
              <a:buSzPts val="770"/>
              <a:buNone/>
              <a:defRPr>
                <a:solidFill>
                  <a:srgbClr val="888888"/>
                </a:solidFill>
              </a:defRPr>
            </a:lvl3pPr>
            <a:lvl4pPr lvl="3" algn="ctr">
              <a:spcBef>
                <a:spcPts val="220"/>
              </a:spcBef>
              <a:spcAft>
                <a:spcPts val="0"/>
              </a:spcAft>
              <a:buSzPts val="770"/>
              <a:buNone/>
              <a:defRPr>
                <a:solidFill>
                  <a:srgbClr val="888888"/>
                </a:solidFill>
              </a:defRPr>
            </a:lvl4pPr>
            <a:lvl5pPr lvl="4" algn="ctr">
              <a:spcBef>
                <a:spcPts val="220"/>
              </a:spcBef>
              <a:spcAft>
                <a:spcPts val="0"/>
              </a:spcAft>
              <a:buSzPts val="77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7" name="Google Shape;17;p18"/>
          <p:cNvSpPr txBox="1">
            <a:spLocks noGrp="1"/>
          </p:cNvSpPr>
          <p:nvPr>
            <p:ph type="body" idx="2"/>
          </p:nvPr>
        </p:nvSpPr>
        <p:spPr>
          <a:xfrm>
            <a:off x="1376078" y="4572651"/>
            <a:ext cx="7162800" cy="323850"/>
          </a:xfrm>
          <a:prstGeom prst="rect">
            <a:avLst/>
          </a:prstGeom>
          <a:noFill/>
          <a:ln>
            <a:noFill/>
          </a:ln>
        </p:spPr>
        <p:txBody>
          <a:bodyPr spcFirstLastPara="1" wrap="square" lIns="45700" tIns="0" rIns="0" bIns="0" anchor="b" anchorCtr="0">
            <a:noAutofit/>
          </a:bodyPr>
          <a:lstStyle>
            <a:lvl1pPr marL="457200" lvl="0" indent="-228600" algn="l">
              <a:spcBef>
                <a:spcPts val="400"/>
              </a:spcBef>
              <a:spcAft>
                <a:spcPts val="0"/>
              </a:spcAft>
              <a:buSzPts val="1400"/>
              <a:buNone/>
              <a:defRPr sz="2000">
                <a:solidFill>
                  <a:schemeClr val="lt1"/>
                </a:solidFill>
              </a:defRPr>
            </a:lvl1pPr>
            <a:lvl2pPr marL="914400" lvl="1" indent="-228600" algn="l">
              <a:spcBef>
                <a:spcPts val="280"/>
              </a:spcBef>
              <a:spcAft>
                <a:spcPts val="0"/>
              </a:spcAft>
              <a:buSzPts val="980"/>
              <a:buNone/>
              <a:defRPr sz="1400"/>
            </a:lvl2pPr>
            <a:lvl3pPr marL="1371600" lvl="2" indent="-228600" algn="l">
              <a:spcBef>
                <a:spcPts val="240"/>
              </a:spcBef>
              <a:spcAft>
                <a:spcPts val="0"/>
              </a:spcAft>
              <a:buSzPts val="840"/>
              <a:buNone/>
              <a:defRPr sz="1200"/>
            </a:lvl3pPr>
            <a:lvl4pPr marL="1828800" lvl="3" indent="-228600" algn="l">
              <a:spcBef>
                <a:spcPts val="220"/>
              </a:spcBef>
              <a:spcAft>
                <a:spcPts val="0"/>
              </a:spcAft>
              <a:buSzPts val="770"/>
              <a:buNone/>
              <a:defRPr sz="1100"/>
            </a:lvl4pPr>
            <a:lvl5pPr marL="2286000" lvl="4" indent="-228600" algn="l">
              <a:spcBef>
                <a:spcPts val="220"/>
              </a:spcBef>
              <a:spcAft>
                <a:spcPts val="0"/>
              </a:spcAft>
              <a:buSzPts val="770"/>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 name="Google Shape;18;p18"/>
          <p:cNvSpPr txBox="1">
            <a:spLocks noGrp="1"/>
          </p:cNvSpPr>
          <p:nvPr>
            <p:ph type="body" idx="3"/>
          </p:nvPr>
        </p:nvSpPr>
        <p:spPr>
          <a:xfrm>
            <a:off x="1376078" y="4896212"/>
            <a:ext cx="7162800" cy="307975"/>
          </a:xfrm>
          <a:prstGeom prst="rect">
            <a:avLst/>
          </a:prstGeom>
          <a:noFill/>
          <a:ln>
            <a:noFill/>
          </a:ln>
        </p:spPr>
        <p:txBody>
          <a:bodyPr spcFirstLastPara="1" wrap="square" lIns="45700" tIns="0" rIns="0" bIns="0" anchor="t" anchorCtr="0">
            <a:noAutofit/>
          </a:bodyPr>
          <a:lstStyle>
            <a:lvl1pPr marL="457200" lvl="0" indent="-228600" algn="l">
              <a:spcBef>
                <a:spcPts val="280"/>
              </a:spcBef>
              <a:spcAft>
                <a:spcPts val="0"/>
              </a:spcAft>
              <a:buSzPts val="980"/>
              <a:buNone/>
              <a:defRPr sz="1400">
                <a:solidFill>
                  <a:schemeClr val="lt1"/>
                </a:solidFill>
              </a:defRPr>
            </a:lvl1pPr>
            <a:lvl2pPr marL="914400" lvl="1" indent="-228600" algn="l">
              <a:spcBef>
                <a:spcPts val="220"/>
              </a:spcBef>
              <a:spcAft>
                <a:spcPts val="0"/>
              </a:spcAft>
              <a:buSzPts val="770"/>
              <a:buNone/>
              <a:defRPr sz="1100"/>
            </a:lvl2pPr>
            <a:lvl3pPr marL="1371600" lvl="2" indent="-228600" algn="l">
              <a:spcBef>
                <a:spcPts val="220"/>
              </a:spcBef>
              <a:spcAft>
                <a:spcPts val="0"/>
              </a:spcAft>
              <a:buSzPts val="770"/>
              <a:buNone/>
              <a:defRPr sz="1100"/>
            </a:lvl3pPr>
            <a:lvl4pPr marL="1828800" lvl="3" indent="-228600" algn="l">
              <a:spcBef>
                <a:spcPts val="220"/>
              </a:spcBef>
              <a:spcAft>
                <a:spcPts val="0"/>
              </a:spcAft>
              <a:buSzPts val="770"/>
              <a:buNone/>
              <a:defRPr sz="1100"/>
            </a:lvl4pPr>
            <a:lvl5pPr marL="2286000" lvl="4" indent="-228600" algn="l">
              <a:spcBef>
                <a:spcPts val="220"/>
              </a:spcBef>
              <a:spcAft>
                <a:spcPts val="0"/>
              </a:spcAft>
              <a:buSzPts val="770"/>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 name="Google Shape;19;p18"/>
          <p:cNvSpPr/>
          <p:nvPr/>
        </p:nvSpPr>
        <p:spPr>
          <a:xfrm rot="10800000">
            <a:off x="685800" y="2283551"/>
            <a:ext cx="374904" cy="22860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200" b="0" i="0" u="none" strike="noStrike" cap="none">
              <a:solidFill>
                <a:schemeClr val="dk1"/>
              </a:solidFill>
              <a:latin typeface="Arial"/>
              <a:ea typeface="Arial"/>
              <a:cs typeface="Arial"/>
              <a:sym typeface="Arial"/>
            </a:endParaRPr>
          </a:p>
        </p:txBody>
      </p:sp>
      <p:sp>
        <p:nvSpPr>
          <p:cNvPr id="20" name="Google Shape;20;p18"/>
          <p:cNvSpPr/>
          <p:nvPr/>
        </p:nvSpPr>
        <p:spPr>
          <a:xfrm rot="10800000">
            <a:off x="8845296" y="2283551"/>
            <a:ext cx="374904" cy="22860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200" b="0" i="0" u="none" strike="noStrike" cap="none">
              <a:solidFill>
                <a:schemeClr val="dk1"/>
              </a:solidFill>
              <a:latin typeface="Arial"/>
              <a:ea typeface="Arial"/>
              <a:cs typeface="Arial"/>
              <a:sym typeface="Arial"/>
            </a:endParaRPr>
          </a:p>
        </p:txBody>
      </p:sp>
      <p:pic>
        <p:nvPicPr>
          <p:cNvPr id="21" name="Google Shape;21;p18" descr="https://engineering.columbia.edu/files/engineering/NewEngineeringDkBlue.png"/>
          <p:cNvPicPr preferRelativeResize="0"/>
          <p:nvPr/>
        </p:nvPicPr>
        <p:blipFill rotWithShape="1">
          <a:blip r:embed="rId2">
            <a:alphaModFix/>
          </a:blip>
          <a:srcRect/>
          <a:stretch/>
        </p:blipFill>
        <p:spPr>
          <a:xfrm>
            <a:off x="685799" y="457200"/>
            <a:ext cx="6126543" cy="74520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31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65"/>
        <p:cNvGrpSpPr/>
        <p:nvPr/>
      </p:nvGrpSpPr>
      <p:grpSpPr>
        <a:xfrm>
          <a:off x="0" y="0"/>
          <a:ext cx="0" cy="0"/>
          <a:chOff x="0" y="0"/>
          <a:chExt cx="0" cy="0"/>
        </a:xfrm>
      </p:grpSpPr>
      <p:sp>
        <p:nvSpPr>
          <p:cNvPr id="66" name="Google Shape;66;p27"/>
          <p:cNvSpPr/>
          <p:nvPr/>
        </p:nvSpPr>
        <p:spPr>
          <a:xfrm>
            <a:off x="0" y="698269"/>
            <a:ext cx="9906000" cy="415636"/>
          </a:xfrm>
          <a:prstGeom prst="rect">
            <a:avLst/>
          </a:prstGeom>
          <a:solidFill>
            <a:schemeClr val="dk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200">
              <a:solidFill>
                <a:schemeClr val="dk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wo columns, no headings">
  <p:cSld name="Two columns, no headings">
    <p:spTree>
      <p:nvGrpSpPr>
        <p:cNvPr id="1" name="Shape 67"/>
        <p:cNvGrpSpPr/>
        <p:nvPr/>
      </p:nvGrpSpPr>
      <p:grpSpPr>
        <a:xfrm>
          <a:off x="0" y="0"/>
          <a:ext cx="0" cy="0"/>
          <a:chOff x="0" y="0"/>
          <a:chExt cx="0" cy="0"/>
        </a:xfrm>
      </p:grpSpPr>
      <p:sp>
        <p:nvSpPr>
          <p:cNvPr id="68" name="Google Shape;68;p28"/>
          <p:cNvSpPr txBox="1">
            <a:spLocks noGrp="1"/>
          </p:cNvSpPr>
          <p:nvPr>
            <p:ph type="body" idx="1"/>
          </p:nvPr>
        </p:nvSpPr>
        <p:spPr>
          <a:xfrm>
            <a:off x="118872" y="1051560"/>
            <a:ext cx="4754880" cy="5166360"/>
          </a:xfrm>
          <a:prstGeom prst="rect">
            <a:avLst/>
          </a:prstGeom>
          <a:noFill/>
          <a:ln>
            <a:noFill/>
          </a:ln>
        </p:spPr>
        <p:txBody>
          <a:bodyPr spcFirstLastPara="1" wrap="square" lIns="45700" tIns="0" rIns="0" bIns="0" anchor="t" anchorCtr="0">
            <a:noAutofit/>
          </a:bodyPr>
          <a:lstStyle>
            <a:lvl1pPr marL="457200" lvl="0" indent="-277495" algn="l">
              <a:spcBef>
                <a:spcPts val="220"/>
              </a:spcBef>
              <a:spcAft>
                <a:spcPts val="0"/>
              </a:spcAft>
              <a:buClr>
                <a:schemeClr val="lt1"/>
              </a:buClr>
              <a:buSzPts val="770"/>
              <a:buChar char="►"/>
              <a:defRPr sz="1100">
                <a:solidFill>
                  <a:schemeClr val="dk1"/>
                </a:solidFill>
              </a:defRPr>
            </a:lvl1pPr>
            <a:lvl2pPr marL="914400" lvl="1" indent="-277494" algn="l">
              <a:spcBef>
                <a:spcPts val="220"/>
              </a:spcBef>
              <a:spcAft>
                <a:spcPts val="0"/>
              </a:spcAft>
              <a:buClr>
                <a:schemeClr val="lt1"/>
              </a:buClr>
              <a:buSzPts val="770"/>
              <a:buChar char="►"/>
              <a:defRPr sz="1100">
                <a:solidFill>
                  <a:schemeClr val="dk1"/>
                </a:solidFill>
              </a:defRPr>
            </a:lvl2pPr>
            <a:lvl3pPr marL="1371600" lvl="2" indent="-277494" algn="l">
              <a:spcBef>
                <a:spcPts val="220"/>
              </a:spcBef>
              <a:spcAft>
                <a:spcPts val="0"/>
              </a:spcAft>
              <a:buClr>
                <a:schemeClr val="lt1"/>
              </a:buClr>
              <a:buSzPts val="770"/>
              <a:buChar char="►"/>
              <a:defRPr sz="1100">
                <a:solidFill>
                  <a:schemeClr val="dk1"/>
                </a:solidFill>
              </a:defRPr>
            </a:lvl3pPr>
            <a:lvl4pPr marL="1828800" lvl="3" indent="-277494" algn="l">
              <a:spcBef>
                <a:spcPts val="220"/>
              </a:spcBef>
              <a:spcAft>
                <a:spcPts val="0"/>
              </a:spcAft>
              <a:buClr>
                <a:schemeClr val="lt1"/>
              </a:buClr>
              <a:buSzPts val="770"/>
              <a:buChar char="►"/>
              <a:defRPr sz="1100">
                <a:solidFill>
                  <a:schemeClr val="dk1"/>
                </a:solidFill>
              </a:defRPr>
            </a:lvl4pPr>
            <a:lvl5pPr marL="2286000" lvl="4" indent="-277495" algn="l">
              <a:spcBef>
                <a:spcPts val="220"/>
              </a:spcBef>
              <a:spcAft>
                <a:spcPts val="0"/>
              </a:spcAft>
              <a:buClr>
                <a:schemeClr val="lt1"/>
              </a:buClr>
              <a:buSzPts val="770"/>
              <a:buChar char="►"/>
              <a:defRPr sz="1100">
                <a:solidFill>
                  <a:schemeClr val="dk1"/>
                </a:solidFill>
              </a:defRPr>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69" name="Google Shape;69;p28"/>
          <p:cNvSpPr txBox="1">
            <a:spLocks noGrp="1"/>
          </p:cNvSpPr>
          <p:nvPr>
            <p:ph type="body" idx="2"/>
          </p:nvPr>
        </p:nvSpPr>
        <p:spPr>
          <a:xfrm>
            <a:off x="5024001" y="1051560"/>
            <a:ext cx="4754880" cy="5166360"/>
          </a:xfrm>
          <a:prstGeom prst="rect">
            <a:avLst/>
          </a:prstGeom>
          <a:noFill/>
          <a:ln>
            <a:noFill/>
          </a:ln>
        </p:spPr>
        <p:txBody>
          <a:bodyPr spcFirstLastPara="1" wrap="square" lIns="45700" tIns="0" rIns="0" bIns="0" anchor="t" anchorCtr="0">
            <a:noAutofit/>
          </a:bodyPr>
          <a:lstStyle>
            <a:lvl1pPr marL="457200" lvl="0" indent="-277495" algn="l">
              <a:spcBef>
                <a:spcPts val="220"/>
              </a:spcBef>
              <a:spcAft>
                <a:spcPts val="0"/>
              </a:spcAft>
              <a:buClr>
                <a:schemeClr val="lt1"/>
              </a:buClr>
              <a:buSzPts val="770"/>
              <a:buChar char="►"/>
              <a:defRPr sz="1100">
                <a:solidFill>
                  <a:schemeClr val="dk1"/>
                </a:solidFill>
              </a:defRPr>
            </a:lvl1pPr>
            <a:lvl2pPr marL="914400" lvl="1" indent="-277494" algn="l">
              <a:spcBef>
                <a:spcPts val="220"/>
              </a:spcBef>
              <a:spcAft>
                <a:spcPts val="0"/>
              </a:spcAft>
              <a:buClr>
                <a:schemeClr val="lt1"/>
              </a:buClr>
              <a:buSzPts val="770"/>
              <a:buChar char="►"/>
              <a:defRPr sz="1100">
                <a:solidFill>
                  <a:schemeClr val="dk1"/>
                </a:solidFill>
              </a:defRPr>
            </a:lvl2pPr>
            <a:lvl3pPr marL="1371600" lvl="2" indent="-277494" algn="l">
              <a:spcBef>
                <a:spcPts val="220"/>
              </a:spcBef>
              <a:spcAft>
                <a:spcPts val="0"/>
              </a:spcAft>
              <a:buClr>
                <a:schemeClr val="lt1"/>
              </a:buClr>
              <a:buSzPts val="770"/>
              <a:buChar char="►"/>
              <a:defRPr sz="1100">
                <a:solidFill>
                  <a:schemeClr val="dk1"/>
                </a:solidFill>
              </a:defRPr>
            </a:lvl3pPr>
            <a:lvl4pPr marL="1828800" lvl="3" indent="-277494" algn="l">
              <a:spcBef>
                <a:spcPts val="220"/>
              </a:spcBef>
              <a:spcAft>
                <a:spcPts val="0"/>
              </a:spcAft>
              <a:buClr>
                <a:schemeClr val="lt1"/>
              </a:buClr>
              <a:buSzPts val="770"/>
              <a:buChar char="►"/>
              <a:defRPr sz="1100">
                <a:solidFill>
                  <a:schemeClr val="dk1"/>
                </a:solidFill>
              </a:defRPr>
            </a:lvl4pPr>
            <a:lvl5pPr marL="2286000" lvl="4" indent="-277495" algn="l">
              <a:spcBef>
                <a:spcPts val="220"/>
              </a:spcBef>
              <a:spcAft>
                <a:spcPts val="0"/>
              </a:spcAft>
              <a:buClr>
                <a:schemeClr val="lt1"/>
              </a:buClr>
              <a:buSzPts val="770"/>
              <a:buChar char="►"/>
              <a:defRPr sz="1100">
                <a:solidFill>
                  <a:schemeClr val="dk1"/>
                </a:solidFill>
              </a:defRPr>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70" name="Google Shape;70;p28"/>
          <p:cNvSpPr txBox="1">
            <a:spLocks noGrp="1"/>
          </p:cNvSpPr>
          <p:nvPr>
            <p:ph type="body" idx="3"/>
          </p:nvPr>
        </p:nvSpPr>
        <p:spPr>
          <a:xfrm>
            <a:off x="0" y="6577014"/>
            <a:ext cx="7181850" cy="280987"/>
          </a:xfrm>
          <a:prstGeom prst="rect">
            <a:avLst/>
          </a:prstGeom>
          <a:noFill/>
          <a:ln>
            <a:noFill/>
          </a:ln>
        </p:spPr>
        <p:txBody>
          <a:bodyPr spcFirstLastPara="1" wrap="square" lIns="45700" tIns="0" rIns="0" bIns="45700" anchor="b" anchorCtr="0">
            <a:noAutofit/>
          </a:bodyPr>
          <a:lstStyle>
            <a:lvl1pPr marL="457200" lvl="0" indent="-228600" algn="l">
              <a:spcBef>
                <a:spcPts val="140"/>
              </a:spcBef>
              <a:spcAft>
                <a:spcPts val="0"/>
              </a:spcAft>
              <a:buSzPts val="490"/>
              <a:buNone/>
              <a:defRPr sz="700">
                <a:solidFill>
                  <a:schemeClr val="lt1"/>
                </a:solidFill>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277495" algn="l">
              <a:spcBef>
                <a:spcPts val="220"/>
              </a:spcBef>
              <a:spcAft>
                <a:spcPts val="0"/>
              </a:spcAft>
              <a:buSzPts val="77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28"/>
          <p:cNvSpPr txBox="1">
            <a:spLocks noGrp="1"/>
          </p:cNvSpPr>
          <p:nvPr>
            <p:ph type="title"/>
          </p:nvPr>
        </p:nvSpPr>
        <p:spPr>
          <a:xfrm>
            <a:off x="109728" y="10401"/>
            <a:ext cx="9683496" cy="795934"/>
          </a:xfrm>
          <a:prstGeom prst="rect">
            <a:avLst/>
          </a:prstGeom>
          <a:noFill/>
          <a:ln>
            <a:noFill/>
          </a:ln>
        </p:spPr>
        <p:txBody>
          <a:bodyPr spcFirstLastPara="1" wrap="square" lIns="45700" tIns="0" rIns="0" bIns="0" anchor="b" anchorCtr="0">
            <a:noAutofit/>
          </a:bodyPr>
          <a:lstStyle>
            <a:lvl1pPr lvl="0" algn="l">
              <a:lnSpc>
                <a:spcPct val="85000"/>
              </a:lnSpc>
              <a:spcBef>
                <a:spcPts val="0"/>
              </a:spcBef>
              <a:spcAft>
                <a:spcPts val="0"/>
              </a:spcAft>
              <a:buClr>
                <a:srgbClr val="64646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wo columns, with blue headings">
  <p:cSld name="Two columns, with blue headings">
    <p:spTree>
      <p:nvGrpSpPr>
        <p:cNvPr id="1" name="Shape 72"/>
        <p:cNvGrpSpPr/>
        <p:nvPr/>
      </p:nvGrpSpPr>
      <p:grpSpPr>
        <a:xfrm>
          <a:off x="0" y="0"/>
          <a:ext cx="0" cy="0"/>
          <a:chOff x="0" y="0"/>
          <a:chExt cx="0" cy="0"/>
        </a:xfrm>
      </p:grpSpPr>
      <p:sp>
        <p:nvSpPr>
          <p:cNvPr id="73" name="Google Shape;73;p29"/>
          <p:cNvSpPr txBox="1">
            <a:spLocks noGrp="1"/>
          </p:cNvSpPr>
          <p:nvPr>
            <p:ph type="title"/>
          </p:nvPr>
        </p:nvSpPr>
        <p:spPr>
          <a:xfrm>
            <a:off x="109728" y="10401"/>
            <a:ext cx="9683496" cy="795934"/>
          </a:xfrm>
          <a:prstGeom prst="rect">
            <a:avLst/>
          </a:prstGeom>
          <a:noFill/>
          <a:ln>
            <a:noFill/>
          </a:ln>
        </p:spPr>
        <p:txBody>
          <a:bodyPr spcFirstLastPara="1" wrap="square" lIns="45700" tIns="0" rIns="0" bIns="0" anchor="b" anchorCtr="0">
            <a:noAutofit/>
          </a:bodyPr>
          <a:lstStyle>
            <a:lvl1pPr lvl="0" algn="l">
              <a:lnSpc>
                <a:spcPct val="85000"/>
              </a:lnSpc>
              <a:spcBef>
                <a:spcPts val="0"/>
              </a:spcBef>
              <a:spcAft>
                <a:spcPts val="0"/>
              </a:spcAft>
              <a:buClr>
                <a:schemeClr val="lt1"/>
              </a:buClr>
              <a:buSzPts val="18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9"/>
          <p:cNvSpPr txBox="1">
            <a:spLocks noGrp="1"/>
          </p:cNvSpPr>
          <p:nvPr>
            <p:ph type="body" idx="1"/>
          </p:nvPr>
        </p:nvSpPr>
        <p:spPr>
          <a:xfrm>
            <a:off x="118872" y="1812229"/>
            <a:ext cx="4754880" cy="4479035"/>
          </a:xfrm>
          <a:prstGeom prst="rect">
            <a:avLst/>
          </a:prstGeom>
          <a:noFill/>
          <a:ln>
            <a:noFill/>
          </a:ln>
        </p:spPr>
        <p:txBody>
          <a:bodyPr spcFirstLastPara="1" wrap="square" lIns="45700" tIns="0" rIns="0" bIns="0" anchor="t" anchorCtr="0">
            <a:noAutofit/>
          </a:bodyPr>
          <a:lstStyle>
            <a:lvl1pPr marL="457200" lvl="0" indent="-277495" algn="l">
              <a:spcBef>
                <a:spcPts val="220"/>
              </a:spcBef>
              <a:spcAft>
                <a:spcPts val="0"/>
              </a:spcAft>
              <a:buClr>
                <a:schemeClr val="lt1"/>
              </a:buClr>
              <a:buSzPts val="770"/>
              <a:buChar char="►"/>
              <a:defRPr sz="1100">
                <a:solidFill>
                  <a:schemeClr val="dk1"/>
                </a:solidFill>
              </a:defRPr>
            </a:lvl1pPr>
            <a:lvl2pPr marL="914400" lvl="1" indent="-277494" algn="l">
              <a:spcBef>
                <a:spcPts val="220"/>
              </a:spcBef>
              <a:spcAft>
                <a:spcPts val="0"/>
              </a:spcAft>
              <a:buClr>
                <a:schemeClr val="lt1"/>
              </a:buClr>
              <a:buSzPts val="770"/>
              <a:buChar char="►"/>
              <a:defRPr sz="1100">
                <a:solidFill>
                  <a:schemeClr val="dk1"/>
                </a:solidFill>
              </a:defRPr>
            </a:lvl2pPr>
            <a:lvl3pPr marL="1371600" lvl="2" indent="-277494" algn="l">
              <a:spcBef>
                <a:spcPts val="220"/>
              </a:spcBef>
              <a:spcAft>
                <a:spcPts val="0"/>
              </a:spcAft>
              <a:buClr>
                <a:schemeClr val="lt1"/>
              </a:buClr>
              <a:buSzPts val="770"/>
              <a:buChar char="►"/>
              <a:defRPr sz="1100">
                <a:solidFill>
                  <a:schemeClr val="dk1"/>
                </a:solidFill>
              </a:defRPr>
            </a:lvl3pPr>
            <a:lvl4pPr marL="1828800" lvl="3" indent="-277494" algn="l">
              <a:spcBef>
                <a:spcPts val="220"/>
              </a:spcBef>
              <a:spcAft>
                <a:spcPts val="0"/>
              </a:spcAft>
              <a:buClr>
                <a:schemeClr val="lt1"/>
              </a:buClr>
              <a:buSzPts val="770"/>
              <a:buChar char="►"/>
              <a:defRPr sz="1100">
                <a:solidFill>
                  <a:schemeClr val="dk1"/>
                </a:solidFill>
              </a:defRPr>
            </a:lvl4pPr>
            <a:lvl5pPr marL="2286000" lvl="4" indent="-277495" algn="l">
              <a:spcBef>
                <a:spcPts val="220"/>
              </a:spcBef>
              <a:spcAft>
                <a:spcPts val="0"/>
              </a:spcAft>
              <a:buClr>
                <a:schemeClr val="lt1"/>
              </a:buClr>
              <a:buSzPts val="770"/>
              <a:buChar char="►"/>
              <a:defRPr sz="1100">
                <a:solidFill>
                  <a:schemeClr val="dk1"/>
                </a:solidFill>
              </a:defRPr>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75" name="Google Shape;75;p29"/>
          <p:cNvSpPr txBox="1">
            <a:spLocks noGrp="1"/>
          </p:cNvSpPr>
          <p:nvPr>
            <p:ph type="body" idx="2"/>
          </p:nvPr>
        </p:nvSpPr>
        <p:spPr>
          <a:xfrm>
            <a:off x="5020072" y="1812229"/>
            <a:ext cx="4754880" cy="4479035"/>
          </a:xfrm>
          <a:prstGeom prst="rect">
            <a:avLst/>
          </a:prstGeom>
          <a:noFill/>
          <a:ln>
            <a:noFill/>
          </a:ln>
        </p:spPr>
        <p:txBody>
          <a:bodyPr spcFirstLastPara="1" wrap="square" lIns="45700" tIns="0" rIns="0" bIns="0" anchor="t" anchorCtr="0">
            <a:noAutofit/>
          </a:bodyPr>
          <a:lstStyle>
            <a:lvl1pPr marL="457200" lvl="0" indent="-277495" algn="l">
              <a:spcBef>
                <a:spcPts val="220"/>
              </a:spcBef>
              <a:spcAft>
                <a:spcPts val="0"/>
              </a:spcAft>
              <a:buClr>
                <a:schemeClr val="lt1"/>
              </a:buClr>
              <a:buSzPts val="770"/>
              <a:buChar char="►"/>
              <a:defRPr sz="1100">
                <a:solidFill>
                  <a:schemeClr val="dk1"/>
                </a:solidFill>
              </a:defRPr>
            </a:lvl1pPr>
            <a:lvl2pPr marL="914400" lvl="1" indent="-277494" algn="l">
              <a:spcBef>
                <a:spcPts val="220"/>
              </a:spcBef>
              <a:spcAft>
                <a:spcPts val="0"/>
              </a:spcAft>
              <a:buClr>
                <a:schemeClr val="lt1"/>
              </a:buClr>
              <a:buSzPts val="770"/>
              <a:buChar char="►"/>
              <a:defRPr sz="1100">
                <a:solidFill>
                  <a:schemeClr val="dk1"/>
                </a:solidFill>
              </a:defRPr>
            </a:lvl2pPr>
            <a:lvl3pPr marL="1371600" lvl="2" indent="-277494" algn="l">
              <a:spcBef>
                <a:spcPts val="220"/>
              </a:spcBef>
              <a:spcAft>
                <a:spcPts val="0"/>
              </a:spcAft>
              <a:buClr>
                <a:schemeClr val="lt1"/>
              </a:buClr>
              <a:buSzPts val="770"/>
              <a:buChar char="►"/>
              <a:defRPr sz="1100">
                <a:solidFill>
                  <a:schemeClr val="dk1"/>
                </a:solidFill>
              </a:defRPr>
            </a:lvl3pPr>
            <a:lvl4pPr marL="1828800" lvl="3" indent="-277494" algn="l">
              <a:spcBef>
                <a:spcPts val="220"/>
              </a:spcBef>
              <a:spcAft>
                <a:spcPts val="0"/>
              </a:spcAft>
              <a:buClr>
                <a:schemeClr val="lt1"/>
              </a:buClr>
              <a:buSzPts val="770"/>
              <a:buChar char="►"/>
              <a:defRPr sz="1100">
                <a:solidFill>
                  <a:schemeClr val="dk1"/>
                </a:solidFill>
              </a:defRPr>
            </a:lvl4pPr>
            <a:lvl5pPr marL="2286000" lvl="4" indent="-277495" algn="l">
              <a:spcBef>
                <a:spcPts val="220"/>
              </a:spcBef>
              <a:spcAft>
                <a:spcPts val="0"/>
              </a:spcAft>
              <a:buClr>
                <a:schemeClr val="lt1"/>
              </a:buClr>
              <a:buSzPts val="770"/>
              <a:buChar char="►"/>
              <a:defRPr sz="1100">
                <a:solidFill>
                  <a:schemeClr val="dk1"/>
                </a:solidFill>
              </a:defRPr>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76" name="Google Shape;76;p29"/>
          <p:cNvSpPr txBox="1">
            <a:spLocks noGrp="1"/>
          </p:cNvSpPr>
          <p:nvPr>
            <p:ph type="body" idx="3"/>
          </p:nvPr>
        </p:nvSpPr>
        <p:spPr>
          <a:xfrm>
            <a:off x="118872" y="1051560"/>
            <a:ext cx="4754880" cy="640800"/>
          </a:xfrm>
          <a:prstGeom prst="rect">
            <a:avLst/>
          </a:prstGeom>
          <a:noFill/>
          <a:ln>
            <a:noFill/>
          </a:ln>
        </p:spPr>
        <p:txBody>
          <a:bodyPr spcFirstLastPara="1" wrap="square" lIns="45700" tIns="0" rIns="0" bIns="0" anchor="b" anchorCtr="0">
            <a:noAutofit/>
          </a:bodyPr>
          <a:lstStyle>
            <a:lvl1pPr marL="457200" lvl="0" indent="-228600" algn="l">
              <a:spcBef>
                <a:spcPts val="320"/>
              </a:spcBef>
              <a:spcAft>
                <a:spcPts val="0"/>
              </a:spcAft>
              <a:buSzPts val="1120"/>
              <a:buNone/>
              <a:defRPr sz="1600" b="1">
                <a:solidFill>
                  <a:schemeClr val="accent2"/>
                </a:solidFill>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308610" algn="l">
              <a:spcBef>
                <a:spcPts val="360"/>
              </a:spcBef>
              <a:spcAft>
                <a:spcPts val="0"/>
              </a:spcAft>
              <a:buSzPts val="126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29"/>
          <p:cNvSpPr txBox="1">
            <a:spLocks noGrp="1"/>
          </p:cNvSpPr>
          <p:nvPr>
            <p:ph type="body" idx="4"/>
          </p:nvPr>
        </p:nvSpPr>
        <p:spPr>
          <a:xfrm>
            <a:off x="5020072" y="1051560"/>
            <a:ext cx="4754880" cy="640800"/>
          </a:xfrm>
          <a:prstGeom prst="rect">
            <a:avLst/>
          </a:prstGeom>
          <a:noFill/>
          <a:ln>
            <a:noFill/>
          </a:ln>
        </p:spPr>
        <p:txBody>
          <a:bodyPr spcFirstLastPara="1" wrap="square" lIns="45700" tIns="0" rIns="0" bIns="0" anchor="b" anchorCtr="0">
            <a:noAutofit/>
          </a:bodyPr>
          <a:lstStyle>
            <a:lvl1pPr marL="457200" lvl="0" indent="-228600" algn="l">
              <a:spcBef>
                <a:spcPts val="320"/>
              </a:spcBef>
              <a:spcAft>
                <a:spcPts val="0"/>
              </a:spcAft>
              <a:buSzPts val="1120"/>
              <a:buNone/>
              <a:defRPr sz="1600" b="1">
                <a:solidFill>
                  <a:schemeClr val="accent2"/>
                </a:solidFill>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308610" algn="l">
              <a:spcBef>
                <a:spcPts val="360"/>
              </a:spcBef>
              <a:spcAft>
                <a:spcPts val="0"/>
              </a:spcAft>
              <a:buSzPts val="126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8" name="Google Shape;78;p29"/>
          <p:cNvSpPr txBox="1">
            <a:spLocks noGrp="1"/>
          </p:cNvSpPr>
          <p:nvPr>
            <p:ph type="body" idx="5"/>
          </p:nvPr>
        </p:nvSpPr>
        <p:spPr>
          <a:xfrm>
            <a:off x="0" y="6577014"/>
            <a:ext cx="7181850" cy="280987"/>
          </a:xfrm>
          <a:prstGeom prst="rect">
            <a:avLst/>
          </a:prstGeom>
          <a:noFill/>
          <a:ln>
            <a:noFill/>
          </a:ln>
        </p:spPr>
        <p:txBody>
          <a:bodyPr spcFirstLastPara="1" wrap="square" lIns="45700" tIns="0" rIns="0" bIns="45700" anchor="b" anchorCtr="0">
            <a:noAutofit/>
          </a:bodyPr>
          <a:lstStyle>
            <a:lvl1pPr marL="457200" lvl="0" indent="-228600" algn="l">
              <a:spcBef>
                <a:spcPts val="140"/>
              </a:spcBef>
              <a:spcAft>
                <a:spcPts val="0"/>
              </a:spcAft>
              <a:buSzPts val="490"/>
              <a:buNone/>
              <a:defRPr sz="700">
                <a:solidFill>
                  <a:schemeClr val="lt1"/>
                </a:solidFill>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277495" algn="l">
              <a:spcBef>
                <a:spcPts val="220"/>
              </a:spcBef>
              <a:spcAft>
                <a:spcPts val="0"/>
              </a:spcAft>
              <a:buSzPts val="77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Key statement">
  <p:cSld name="Key statement">
    <p:spTree>
      <p:nvGrpSpPr>
        <p:cNvPr id="1" name="Shape 79"/>
        <p:cNvGrpSpPr/>
        <p:nvPr/>
      </p:nvGrpSpPr>
      <p:grpSpPr>
        <a:xfrm>
          <a:off x="0" y="0"/>
          <a:ext cx="0" cy="0"/>
          <a:chOff x="0" y="0"/>
          <a:chExt cx="0" cy="0"/>
        </a:xfrm>
      </p:grpSpPr>
      <p:sp>
        <p:nvSpPr>
          <p:cNvPr id="80" name="Google Shape;80;p30"/>
          <p:cNvSpPr txBox="1">
            <a:spLocks noGrp="1"/>
          </p:cNvSpPr>
          <p:nvPr>
            <p:ph type="body" idx="1"/>
          </p:nvPr>
        </p:nvSpPr>
        <p:spPr>
          <a:xfrm>
            <a:off x="493582" y="1051561"/>
            <a:ext cx="8915400" cy="1643063"/>
          </a:xfrm>
          <a:prstGeom prst="rect">
            <a:avLst/>
          </a:prstGeom>
          <a:noFill/>
          <a:ln>
            <a:noFill/>
          </a:ln>
        </p:spPr>
        <p:txBody>
          <a:bodyPr spcFirstLastPara="1" wrap="square" lIns="45700" tIns="0" rIns="0" bIns="0" anchor="t" anchorCtr="0">
            <a:noAutofit/>
          </a:bodyPr>
          <a:lstStyle>
            <a:lvl1pPr marL="457200" lvl="0" indent="-228600" algn="l">
              <a:lnSpc>
                <a:spcPct val="85000"/>
              </a:lnSpc>
              <a:spcBef>
                <a:spcPts val="0"/>
              </a:spcBef>
              <a:spcAft>
                <a:spcPts val="0"/>
              </a:spcAft>
              <a:buSzPts val="3500"/>
              <a:buNone/>
              <a:defRPr sz="5000" b="1">
                <a:solidFill>
                  <a:schemeClr val="lt2"/>
                </a:solidFill>
                <a:latin typeface="Arial"/>
                <a:ea typeface="Arial"/>
                <a:cs typeface="Arial"/>
                <a:sym typeface="Arial"/>
              </a:defRPr>
            </a:lvl1pPr>
            <a:lvl2pPr marL="914400" lvl="1" indent="-228600" algn="l">
              <a:spcBef>
                <a:spcPts val="220"/>
              </a:spcBef>
              <a:spcAft>
                <a:spcPts val="0"/>
              </a:spcAft>
              <a:buSzPts val="770"/>
              <a:buNone/>
              <a:defRPr/>
            </a:lvl2pPr>
            <a:lvl3pPr marL="1371600" lvl="2" indent="-228600" algn="l">
              <a:spcBef>
                <a:spcPts val="220"/>
              </a:spcBef>
              <a:spcAft>
                <a:spcPts val="0"/>
              </a:spcAft>
              <a:buSzPts val="770"/>
              <a:buNone/>
              <a:defRPr/>
            </a:lvl3pPr>
            <a:lvl4pPr marL="1828800" lvl="3" indent="-228600" algn="l">
              <a:spcBef>
                <a:spcPts val="220"/>
              </a:spcBef>
              <a:spcAft>
                <a:spcPts val="0"/>
              </a:spcAft>
              <a:buSzPts val="770"/>
              <a:buNone/>
              <a:defRPr/>
            </a:lvl4pPr>
            <a:lvl5pPr marL="2286000" lvl="4" indent="-228600" algn="l">
              <a:spcBef>
                <a:spcPts val="220"/>
              </a:spcBef>
              <a:spcAft>
                <a:spcPts val="0"/>
              </a:spcAft>
              <a:buSzPts val="77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Boilerplate text">
  <p:cSld name="Boilerplate text">
    <p:spTree>
      <p:nvGrpSpPr>
        <p:cNvPr id="1" name="Shape 81"/>
        <p:cNvGrpSpPr/>
        <p:nvPr/>
      </p:nvGrpSpPr>
      <p:grpSpPr>
        <a:xfrm>
          <a:off x="0" y="0"/>
          <a:ext cx="0" cy="0"/>
          <a:chOff x="0" y="0"/>
          <a:chExt cx="0" cy="0"/>
        </a:xfrm>
      </p:grpSpPr>
      <p:sp>
        <p:nvSpPr>
          <p:cNvPr id="82" name="Google Shape;82;p31"/>
          <p:cNvSpPr/>
          <p:nvPr/>
        </p:nvSpPr>
        <p:spPr>
          <a:xfrm>
            <a:off x="479822" y="572806"/>
            <a:ext cx="3384550" cy="4614337"/>
          </a:xfrm>
          <a:prstGeom prst="rect">
            <a:avLst/>
          </a:prstGeom>
          <a:solidFill>
            <a:srgbClr val="F0F0F0"/>
          </a:solidFill>
          <a:ln>
            <a:noFill/>
          </a:ln>
        </p:spPr>
        <p:txBody>
          <a:bodyPr spcFirstLastPara="1" wrap="square" lIns="137150" tIns="137150" rIns="137150" bIns="137150" anchor="t" anchorCtr="0">
            <a:noAutofit/>
          </a:bodyPr>
          <a:lstStyle/>
          <a:p>
            <a:pPr marL="0" marR="0" lvl="0" indent="0" algn="l" rtl="0">
              <a:spcBef>
                <a:spcPts val="0"/>
              </a:spcBef>
              <a:spcAft>
                <a:spcPts val="0"/>
              </a:spcAft>
              <a:buNone/>
            </a:pPr>
            <a:r>
              <a:rPr lang="en-US" sz="1000" b="1">
                <a:solidFill>
                  <a:srgbClr val="646464"/>
                </a:solidFill>
                <a:latin typeface="Arial"/>
                <a:ea typeface="Arial"/>
                <a:cs typeface="Arial"/>
                <a:sym typeface="Arial"/>
              </a:rPr>
              <a:t>EY</a:t>
            </a:r>
            <a:r>
              <a:rPr lang="en-US" sz="1000">
                <a:solidFill>
                  <a:srgbClr val="646464"/>
                </a:solidFill>
                <a:latin typeface="Arial"/>
                <a:ea typeface="Arial"/>
                <a:cs typeface="Arial"/>
                <a:sym typeface="Arial"/>
              </a:rPr>
              <a:t> | Assurance | Tax | Transactions | Advisory</a:t>
            </a:r>
            <a:endParaRPr/>
          </a:p>
          <a:p>
            <a:pPr marL="0" marR="0" lvl="0" indent="0" algn="l" rtl="0">
              <a:spcBef>
                <a:spcPts val="600"/>
              </a:spcBef>
              <a:spcAft>
                <a:spcPts val="0"/>
              </a:spcAft>
              <a:buNone/>
            </a:pPr>
            <a:endParaRPr sz="700" b="1">
              <a:solidFill>
                <a:srgbClr val="646464"/>
              </a:solidFill>
              <a:latin typeface="Arial"/>
              <a:ea typeface="Arial"/>
              <a:cs typeface="Arial"/>
              <a:sym typeface="Arial"/>
            </a:endParaRPr>
          </a:p>
          <a:p>
            <a:pPr marL="0" marR="0" lvl="0" indent="0" algn="l" rtl="0">
              <a:spcBef>
                <a:spcPts val="0"/>
              </a:spcBef>
              <a:spcAft>
                <a:spcPts val="0"/>
              </a:spcAft>
              <a:buNone/>
            </a:pPr>
            <a:r>
              <a:rPr lang="en-US" sz="800" b="1">
                <a:solidFill>
                  <a:srgbClr val="646464"/>
                </a:solidFill>
                <a:latin typeface="Arial"/>
                <a:ea typeface="Arial"/>
                <a:cs typeface="Arial"/>
                <a:sym typeface="Arial"/>
              </a:rPr>
              <a:t>About EY</a:t>
            </a:r>
            <a:endParaRPr/>
          </a:p>
          <a:p>
            <a:pPr marL="0" marR="0" lvl="0" indent="0" algn="l" rtl="0">
              <a:spcBef>
                <a:spcPts val="0"/>
              </a:spcBef>
              <a:spcAft>
                <a:spcPts val="0"/>
              </a:spcAft>
              <a:buNone/>
            </a:pPr>
            <a:r>
              <a:rPr lang="en-US" sz="800">
                <a:solidFill>
                  <a:schemeClr val="lt1"/>
                </a:solidFill>
                <a:latin typeface="Arial"/>
                <a:ea typeface="Arial"/>
                <a:cs typeface="Arial"/>
                <a:sym typeface="Arial"/>
              </a:rPr>
              <a:t>EY is a global leader in assurance, tax, transaction and advisory services. The insights and quality services we deliver help build trust and confidence in the capital markets and in economies the world over. We develop outstanding leaders who team to deliver on our promises to all of our stakeholders. In so doing, we play a critical role in building a better working world for our people, for our clients and for our communities.</a:t>
            </a:r>
            <a:endParaRPr/>
          </a:p>
          <a:p>
            <a:pPr marL="0" marR="0" lvl="0" indent="0" algn="l" rtl="0">
              <a:spcBef>
                <a:spcPts val="0"/>
              </a:spcBef>
              <a:spcAft>
                <a:spcPts val="0"/>
              </a:spcAft>
              <a:buNone/>
            </a:pPr>
            <a:endParaRPr sz="800">
              <a:solidFill>
                <a:schemeClr val="lt1"/>
              </a:solidFill>
              <a:latin typeface="Arial"/>
              <a:ea typeface="Arial"/>
              <a:cs typeface="Arial"/>
              <a:sym typeface="Arial"/>
            </a:endParaRPr>
          </a:p>
          <a:p>
            <a:pPr marL="0" marR="0" lvl="0" indent="0" algn="l" rtl="0">
              <a:spcBef>
                <a:spcPts val="0"/>
              </a:spcBef>
              <a:spcAft>
                <a:spcPts val="0"/>
              </a:spcAft>
              <a:buNone/>
            </a:pPr>
            <a:r>
              <a:rPr lang="en-US" sz="800">
                <a:solidFill>
                  <a:schemeClr val="lt1"/>
                </a:solidFill>
                <a:latin typeface="Arial"/>
                <a:ea typeface="Arial"/>
                <a:cs typeface="Arial"/>
                <a:sym typeface="Arial"/>
              </a:rPr>
              <a:t>EY refers to the global organization, and may refer to one or more of the member firms, of Ernst &amp; Young Global Limited, each of which is a separate legal entity. Ernst &amp; Young Global Limited, a UK company limited by guarantee, does not provide services to clients. For more information about our organization, please visit ey.com. </a:t>
            </a:r>
            <a:endParaRPr/>
          </a:p>
          <a:p>
            <a:pPr marL="0" marR="0" lvl="0" indent="0" algn="l" rtl="0">
              <a:spcBef>
                <a:spcPts val="0"/>
              </a:spcBef>
              <a:spcAft>
                <a:spcPts val="0"/>
              </a:spcAft>
              <a:buNone/>
            </a:pPr>
            <a:endParaRPr sz="800">
              <a:solidFill>
                <a:schemeClr val="lt1"/>
              </a:solidFill>
              <a:latin typeface="Arial"/>
              <a:ea typeface="Arial"/>
              <a:cs typeface="Arial"/>
              <a:sym typeface="Arial"/>
            </a:endParaRPr>
          </a:p>
          <a:p>
            <a:pPr marL="0" marR="0" lvl="0" indent="0" algn="l" rtl="0">
              <a:spcBef>
                <a:spcPts val="0"/>
              </a:spcBef>
              <a:spcAft>
                <a:spcPts val="0"/>
              </a:spcAft>
              <a:buNone/>
            </a:pPr>
            <a:r>
              <a:rPr lang="en-US" sz="800">
                <a:solidFill>
                  <a:schemeClr val="lt1"/>
                </a:solidFill>
                <a:latin typeface="Arial"/>
                <a:ea typeface="Arial"/>
                <a:cs typeface="Arial"/>
                <a:sym typeface="Arial"/>
              </a:rPr>
              <a:t>Ernst &amp; Young LLP is a client-serving member firm of </a:t>
            </a:r>
            <a:br>
              <a:rPr lang="en-US" sz="800">
                <a:solidFill>
                  <a:schemeClr val="lt1"/>
                </a:solidFill>
                <a:latin typeface="Arial"/>
                <a:ea typeface="Arial"/>
                <a:cs typeface="Arial"/>
                <a:sym typeface="Arial"/>
              </a:rPr>
            </a:br>
            <a:r>
              <a:rPr lang="en-US" sz="800">
                <a:solidFill>
                  <a:schemeClr val="lt1"/>
                </a:solidFill>
                <a:latin typeface="Arial"/>
                <a:ea typeface="Arial"/>
                <a:cs typeface="Arial"/>
                <a:sym typeface="Arial"/>
              </a:rPr>
              <a:t>Ernst &amp; Young Global Limited operating in the US. </a:t>
            </a:r>
            <a:endParaRPr/>
          </a:p>
          <a:p>
            <a:pPr marL="0" marR="0" lvl="0" indent="0" algn="l" rtl="0">
              <a:spcBef>
                <a:spcPts val="0"/>
              </a:spcBef>
              <a:spcAft>
                <a:spcPts val="0"/>
              </a:spcAft>
              <a:buNone/>
            </a:pPr>
            <a:endParaRPr sz="800">
              <a:solidFill>
                <a:schemeClr val="lt1"/>
              </a:solidFill>
              <a:latin typeface="Arial"/>
              <a:ea typeface="Arial"/>
              <a:cs typeface="Arial"/>
              <a:sym typeface="Arial"/>
            </a:endParaRPr>
          </a:p>
          <a:p>
            <a:pPr marL="0" marR="0" lvl="0" indent="0" algn="l" rtl="0">
              <a:spcBef>
                <a:spcPts val="0"/>
              </a:spcBef>
              <a:spcAft>
                <a:spcPts val="0"/>
              </a:spcAft>
              <a:buNone/>
            </a:pPr>
            <a:r>
              <a:rPr lang="en-US" sz="800">
                <a:solidFill>
                  <a:schemeClr val="lt1"/>
                </a:solidFill>
                <a:latin typeface="Arial"/>
                <a:ea typeface="Arial"/>
                <a:cs typeface="Arial"/>
                <a:sym typeface="Arial"/>
              </a:rPr>
              <a:t>EY-Parthenon refers to the combined group of </a:t>
            </a:r>
            <a:br>
              <a:rPr lang="en-US" sz="800">
                <a:solidFill>
                  <a:schemeClr val="lt1"/>
                </a:solidFill>
                <a:latin typeface="Arial"/>
                <a:ea typeface="Arial"/>
                <a:cs typeface="Arial"/>
                <a:sym typeface="Arial"/>
              </a:rPr>
            </a:br>
            <a:r>
              <a:rPr lang="en-US" sz="800">
                <a:solidFill>
                  <a:schemeClr val="lt1"/>
                </a:solidFill>
                <a:latin typeface="Arial"/>
                <a:ea typeface="Arial"/>
                <a:cs typeface="Arial"/>
                <a:sym typeface="Arial"/>
              </a:rPr>
              <a:t>Ernst &amp; Young LLP and other EY member firm </a:t>
            </a:r>
            <a:br>
              <a:rPr lang="en-US" sz="800">
                <a:solidFill>
                  <a:schemeClr val="lt1"/>
                </a:solidFill>
                <a:latin typeface="Arial"/>
                <a:ea typeface="Arial"/>
                <a:cs typeface="Arial"/>
                <a:sym typeface="Arial"/>
              </a:rPr>
            </a:br>
            <a:r>
              <a:rPr lang="en-US" sz="800">
                <a:solidFill>
                  <a:schemeClr val="lt1"/>
                </a:solidFill>
                <a:latin typeface="Arial"/>
                <a:ea typeface="Arial"/>
                <a:cs typeface="Arial"/>
                <a:sym typeface="Arial"/>
              </a:rPr>
              <a:t>professionals providing strategy services worldwide. </a:t>
            </a:r>
            <a:br>
              <a:rPr lang="en-US" sz="800">
                <a:solidFill>
                  <a:schemeClr val="lt1"/>
                </a:solidFill>
                <a:latin typeface="Arial"/>
                <a:ea typeface="Arial"/>
                <a:cs typeface="Arial"/>
                <a:sym typeface="Arial"/>
              </a:rPr>
            </a:br>
            <a:r>
              <a:rPr lang="en-US" sz="800">
                <a:solidFill>
                  <a:schemeClr val="lt1"/>
                </a:solidFill>
                <a:latin typeface="Arial"/>
                <a:ea typeface="Arial"/>
                <a:cs typeface="Arial"/>
                <a:sym typeface="Arial"/>
              </a:rPr>
              <a:t>Visit parthenon.ey.com for more information.</a:t>
            </a:r>
            <a:br>
              <a:rPr lang="en-US" sz="800">
                <a:solidFill>
                  <a:schemeClr val="lt1"/>
                </a:solidFill>
                <a:latin typeface="Arial"/>
                <a:ea typeface="Arial"/>
                <a:cs typeface="Arial"/>
                <a:sym typeface="Arial"/>
              </a:rPr>
            </a:br>
            <a:endParaRPr sz="800">
              <a:solidFill>
                <a:srgbClr val="646464"/>
              </a:solidFill>
              <a:latin typeface="Arial"/>
              <a:ea typeface="Arial"/>
              <a:cs typeface="Arial"/>
              <a:sym typeface="Arial"/>
            </a:endParaRPr>
          </a:p>
          <a:p>
            <a:pPr marL="0" marR="0" lvl="0" indent="0" algn="l" rtl="0">
              <a:spcBef>
                <a:spcPts val="0"/>
              </a:spcBef>
              <a:spcAft>
                <a:spcPts val="0"/>
              </a:spcAft>
              <a:buNone/>
            </a:pPr>
            <a:r>
              <a:rPr lang="en-US" sz="800">
                <a:solidFill>
                  <a:srgbClr val="646464"/>
                </a:solidFill>
                <a:latin typeface="Arial"/>
                <a:ea typeface="Arial"/>
                <a:cs typeface="Arial"/>
                <a:sym typeface="Arial"/>
              </a:rPr>
              <a:t>© 2017 Ernst &amp; Young LLP.</a:t>
            </a:r>
            <a:endParaRPr/>
          </a:p>
          <a:p>
            <a:pPr marL="0" marR="0" lvl="0" indent="0" algn="l" rtl="0">
              <a:spcBef>
                <a:spcPts val="0"/>
              </a:spcBef>
              <a:spcAft>
                <a:spcPts val="0"/>
              </a:spcAft>
              <a:buNone/>
            </a:pPr>
            <a:r>
              <a:rPr lang="en-US" sz="800">
                <a:solidFill>
                  <a:srgbClr val="646464"/>
                </a:solidFill>
                <a:latin typeface="Arial"/>
                <a:ea typeface="Arial"/>
                <a:cs typeface="Arial"/>
                <a:sym typeface="Arial"/>
              </a:rPr>
              <a:t>All Rights Reserved.</a:t>
            </a:r>
            <a:endParaRPr/>
          </a:p>
          <a:p>
            <a:pPr marL="0" marR="0" lvl="0" indent="0" algn="l" rtl="0">
              <a:spcBef>
                <a:spcPts val="0"/>
              </a:spcBef>
              <a:spcAft>
                <a:spcPts val="0"/>
              </a:spcAft>
              <a:buNone/>
            </a:pPr>
            <a:br>
              <a:rPr lang="en-US" sz="800">
                <a:solidFill>
                  <a:srgbClr val="646464"/>
                </a:solidFill>
                <a:latin typeface="Arial"/>
                <a:ea typeface="Arial"/>
                <a:cs typeface="Arial"/>
                <a:sym typeface="Arial"/>
              </a:rPr>
            </a:br>
            <a:br>
              <a:rPr lang="en-US" sz="800">
                <a:solidFill>
                  <a:srgbClr val="646464"/>
                </a:solidFill>
                <a:latin typeface="Arial"/>
                <a:ea typeface="Arial"/>
                <a:cs typeface="Arial"/>
                <a:sym typeface="Arial"/>
              </a:rPr>
            </a:br>
            <a:endParaRPr sz="800">
              <a:solidFill>
                <a:srgbClr val="646464"/>
              </a:solidFill>
              <a:latin typeface="Arial"/>
              <a:ea typeface="Arial"/>
              <a:cs typeface="Arial"/>
              <a:sym typeface="Arial"/>
            </a:endParaRPr>
          </a:p>
          <a:p>
            <a:pPr marL="0" marR="0" lvl="0" indent="0" algn="l" rtl="0">
              <a:spcBef>
                <a:spcPts val="0"/>
              </a:spcBef>
              <a:spcAft>
                <a:spcPts val="0"/>
              </a:spcAft>
              <a:buNone/>
            </a:pPr>
            <a:r>
              <a:rPr lang="en-US" sz="600">
                <a:solidFill>
                  <a:srgbClr val="646464"/>
                </a:solidFill>
                <a:latin typeface="Arial"/>
                <a:ea typeface="Arial"/>
                <a:cs typeface="Arial"/>
                <a:sym typeface="Arial"/>
              </a:rPr>
              <a:t>This material has been prepared for general informational purposes</a:t>
            </a:r>
            <a:endParaRPr/>
          </a:p>
          <a:p>
            <a:pPr marL="0" marR="0" lvl="0" indent="0" algn="l" rtl="0">
              <a:spcBef>
                <a:spcPts val="0"/>
              </a:spcBef>
              <a:spcAft>
                <a:spcPts val="0"/>
              </a:spcAft>
              <a:buNone/>
            </a:pPr>
            <a:r>
              <a:rPr lang="en-US" sz="600">
                <a:solidFill>
                  <a:srgbClr val="646464"/>
                </a:solidFill>
                <a:latin typeface="Arial"/>
                <a:ea typeface="Arial"/>
                <a:cs typeface="Arial"/>
                <a:sym typeface="Arial"/>
              </a:rPr>
              <a:t>only and is not intended to be relied upon as accounting, tax or other</a:t>
            </a:r>
            <a:endParaRPr/>
          </a:p>
          <a:p>
            <a:pPr marL="0" marR="0" lvl="0" indent="0" algn="l" rtl="0">
              <a:spcBef>
                <a:spcPts val="0"/>
              </a:spcBef>
              <a:spcAft>
                <a:spcPts val="0"/>
              </a:spcAft>
              <a:buNone/>
            </a:pPr>
            <a:r>
              <a:rPr lang="en-US" sz="600">
                <a:solidFill>
                  <a:srgbClr val="646464"/>
                </a:solidFill>
                <a:latin typeface="Arial"/>
                <a:ea typeface="Arial"/>
                <a:cs typeface="Arial"/>
                <a:sym typeface="Arial"/>
              </a:rPr>
              <a:t>professional advice. Please refer to your advisors for specific advice.</a:t>
            </a:r>
            <a:endParaRPr/>
          </a:p>
          <a:p>
            <a:pPr marL="0" marR="0" lvl="0" indent="0" algn="l" rtl="0">
              <a:spcBef>
                <a:spcPts val="0"/>
              </a:spcBef>
              <a:spcAft>
                <a:spcPts val="0"/>
              </a:spcAft>
              <a:buNone/>
            </a:pPr>
            <a:endParaRPr sz="600">
              <a:solidFill>
                <a:srgbClr val="646464"/>
              </a:solidFill>
              <a:latin typeface="Arial"/>
              <a:ea typeface="Arial"/>
              <a:cs typeface="Arial"/>
              <a:sym typeface="Arial"/>
            </a:endParaRPr>
          </a:p>
          <a:p>
            <a:pPr marL="0" marR="0" lvl="0" indent="0" algn="l" rtl="0">
              <a:spcBef>
                <a:spcPts val="0"/>
              </a:spcBef>
              <a:spcAft>
                <a:spcPts val="0"/>
              </a:spcAft>
              <a:buNone/>
            </a:pPr>
            <a:r>
              <a:rPr lang="en-US" sz="1000">
                <a:solidFill>
                  <a:srgbClr val="646464"/>
                </a:solidFill>
                <a:latin typeface="Arial"/>
                <a:ea typeface="Arial"/>
                <a:cs typeface="Arial"/>
                <a:sym typeface="Arial"/>
              </a:rPr>
              <a:t>ey.com</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22"/>
        <p:cNvGrpSpPr/>
        <p:nvPr/>
      </p:nvGrpSpPr>
      <p:grpSpPr>
        <a:xfrm>
          <a:off x="0" y="0"/>
          <a:ext cx="0" cy="0"/>
          <a:chOff x="0" y="0"/>
          <a:chExt cx="0" cy="0"/>
        </a:xfrm>
      </p:grpSpPr>
      <p:grpSp>
        <p:nvGrpSpPr>
          <p:cNvPr id="23" name="Google Shape;23;p19"/>
          <p:cNvGrpSpPr/>
          <p:nvPr/>
        </p:nvGrpSpPr>
        <p:grpSpPr>
          <a:xfrm>
            <a:off x="590551" y="1414244"/>
            <a:ext cx="2344310" cy="745281"/>
            <a:chOff x="590551" y="2521676"/>
            <a:chExt cx="2344310" cy="745281"/>
          </a:xfrm>
        </p:grpSpPr>
        <p:sp>
          <p:nvSpPr>
            <p:cNvPr id="24" name="Google Shape;24;p19"/>
            <p:cNvSpPr/>
            <p:nvPr/>
          </p:nvSpPr>
          <p:spPr>
            <a:xfrm rot="10800000">
              <a:off x="590551" y="2521676"/>
              <a:ext cx="122226" cy="745281"/>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200" b="0" i="0" u="none" strike="noStrike" cap="none">
                <a:solidFill>
                  <a:schemeClr val="dk1"/>
                </a:solidFill>
                <a:latin typeface="Arial"/>
                <a:ea typeface="Arial"/>
                <a:cs typeface="Arial"/>
                <a:sym typeface="Arial"/>
              </a:endParaRPr>
            </a:p>
          </p:txBody>
        </p:sp>
        <p:sp>
          <p:nvSpPr>
            <p:cNvPr id="25" name="Google Shape;25;p19"/>
            <p:cNvSpPr/>
            <p:nvPr/>
          </p:nvSpPr>
          <p:spPr>
            <a:xfrm rot="10800000">
              <a:off x="2625056" y="2521676"/>
              <a:ext cx="122226" cy="745281"/>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200" b="0" i="0" u="none" strike="noStrike" cap="none">
                <a:solidFill>
                  <a:schemeClr val="dk1"/>
                </a:solidFill>
                <a:latin typeface="Arial"/>
                <a:ea typeface="Arial"/>
                <a:cs typeface="Arial"/>
                <a:sym typeface="Arial"/>
              </a:endParaRPr>
            </a:p>
          </p:txBody>
        </p:sp>
        <p:sp>
          <p:nvSpPr>
            <p:cNvPr id="26" name="Google Shape;26;p19"/>
            <p:cNvSpPr txBox="1"/>
            <p:nvPr/>
          </p:nvSpPr>
          <p:spPr>
            <a:xfrm>
              <a:off x="735016" y="2550334"/>
              <a:ext cx="2199845"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i="0" u="none" strike="noStrike" cap="none">
                  <a:solidFill>
                    <a:schemeClr val="lt1"/>
                  </a:solidFill>
                  <a:latin typeface="Arial"/>
                  <a:ea typeface="Arial"/>
                  <a:cs typeface="Arial"/>
                  <a:sym typeface="Arial"/>
                </a:rPr>
                <a:t>Agenda</a:t>
              </a:r>
              <a:endParaRPr/>
            </a:p>
          </p:txBody>
        </p:sp>
      </p:grpSp>
      <p:sp>
        <p:nvSpPr>
          <p:cNvPr id="27" name="Google Shape;27;p19"/>
          <p:cNvSpPr txBox="1">
            <a:spLocks noGrp="1"/>
          </p:cNvSpPr>
          <p:nvPr>
            <p:ph type="body" idx="1"/>
          </p:nvPr>
        </p:nvSpPr>
        <p:spPr>
          <a:xfrm>
            <a:off x="1499616" y="2318316"/>
            <a:ext cx="7623632" cy="4158685"/>
          </a:xfrm>
          <a:prstGeom prst="rect">
            <a:avLst/>
          </a:prstGeom>
          <a:noFill/>
          <a:ln>
            <a:noFill/>
          </a:ln>
        </p:spPr>
        <p:txBody>
          <a:bodyPr spcFirstLastPara="1" wrap="square" lIns="45700" tIns="0" rIns="0" bIns="0" anchor="t" anchorCtr="0">
            <a:noAutofit/>
          </a:bodyPr>
          <a:lstStyle>
            <a:lvl1pPr marL="457200" lvl="0" indent="-317500" algn="l">
              <a:lnSpc>
                <a:spcPct val="100000"/>
              </a:lnSpc>
              <a:spcBef>
                <a:spcPts val="600"/>
              </a:spcBef>
              <a:spcAft>
                <a:spcPts val="0"/>
              </a:spcAft>
              <a:buClr>
                <a:srgbClr val="808080"/>
              </a:buClr>
              <a:buSzPts val="1400"/>
              <a:buFont typeface="Arial"/>
              <a:buChar char="►"/>
              <a:defRPr sz="2000" b="0">
                <a:solidFill>
                  <a:schemeClr val="lt1"/>
                </a:solidFill>
                <a:latin typeface="Arial"/>
                <a:ea typeface="Arial"/>
                <a:cs typeface="Arial"/>
                <a:sym typeface="Arial"/>
              </a:defRPr>
            </a:lvl1pPr>
            <a:lvl2pPr marL="914400" lvl="1" indent="-299719" algn="l">
              <a:lnSpc>
                <a:spcPct val="100000"/>
              </a:lnSpc>
              <a:spcBef>
                <a:spcPts val="300"/>
              </a:spcBef>
              <a:spcAft>
                <a:spcPts val="0"/>
              </a:spcAft>
              <a:buClr>
                <a:srgbClr val="808080"/>
              </a:buClr>
              <a:buSzPts val="1120"/>
              <a:buFont typeface="Arial"/>
              <a:buChar char="►"/>
              <a:defRPr sz="1600" b="0">
                <a:solidFill>
                  <a:schemeClr val="lt1"/>
                </a:solidFill>
                <a:latin typeface="Arial"/>
                <a:ea typeface="Arial"/>
                <a:cs typeface="Arial"/>
                <a:sym typeface="Arial"/>
              </a:defRPr>
            </a:lvl2pPr>
            <a:lvl3pPr marL="1371600" lvl="2" indent="-381000" algn="l">
              <a:lnSpc>
                <a:spcPct val="150000"/>
              </a:lnSpc>
              <a:spcBef>
                <a:spcPts val="0"/>
              </a:spcBef>
              <a:spcAft>
                <a:spcPts val="0"/>
              </a:spcAft>
              <a:buClr>
                <a:schemeClr val="accent2"/>
              </a:buClr>
              <a:buSzPts val="2400"/>
              <a:buFont typeface="Noto Sans Symbols"/>
              <a:buChar char="🞂"/>
              <a:defRPr sz="2400" b="1">
                <a:solidFill>
                  <a:srgbClr val="76B3DF"/>
                </a:solidFill>
                <a:latin typeface="Arial"/>
                <a:ea typeface="Arial"/>
                <a:cs typeface="Arial"/>
                <a:sym typeface="Arial"/>
              </a:defRPr>
            </a:lvl3pPr>
            <a:lvl4pPr marL="1828800" lvl="3" indent="-381000" algn="l">
              <a:lnSpc>
                <a:spcPct val="150000"/>
              </a:lnSpc>
              <a:spcBef>
                <a:spcPts val="0"/>
              </a:spcBef>
              <a:spcAft>
                <a:spcPts val="0"/>
              </a:spcAft>
              <a:buClr>
                <a:schemeClr val="accent2"/>
              </a:buClr>
              <a:buSzPts val="2400"/>
              <a:buFont typeface="Noto Sans Symbols"/>
              <a:buChar char="🞂"/>
              <a:defRPr sz="2400" b="1">
                <a:solidFill>
                  <a:srgbClr val="76B3DF"/>
                </a:solidFill>
                <a:latin typeface="Arial"/>
                <a:ea typeface="Arial"/>
                <a:cs typeface="Arial"/>
                <a:sym typeface="Arial"/>
              </a:defRPr>
            </a:lvl4pPr>
            <a:lvl5pPr marL="2286000" lvl="4" indent="-381000" algn="l">
              <a:lnSpc>
                <a:spcPct val="150000"/>
              </a:lnSpc>
              <a:spcBef>
                <a:spcPts val="0"/>
              </a:spcBef>
              <a:spcAft>
                <a:spcPts val="0"/>
              </a:spcAft>
              <a:buClr>
                <a:schemeClr val="accent2"/>
              </a:buClr>
              <a:buSzPts val="2400"/>
              <a:buFont typeface="Noto Sans Symbols"/>
              <a:buChar char="🞂"/>
              <a:defRPr sz="2400" b="1">
                <a:solidFill>
                  <a:srgbClr val="76B3DF"/>
                </a:solidFill>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 name="Google Shape;28;p19"/>
          <p:cNvSpPr/>
          <p:nvPr/>
        </p:nvSpPr>
        <p:spPr>
          <a:xfrm>
            <a:off x="0" y="698269"/>
            <a:ext cx="9906000" cy="415636"/>
          </a:xfrm>
          <a:prstGeom prst="rect">
            <a:avLst/>
          </a:prstGeom>
          <a:solidFill>
            <a:schemeClr val="dk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2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tandard slide">
  <p:cSld name="Standard slide">
    <p:spTree>
      <p:nvGrpSpPr>
        <p:cNvPr id="1" name="Shape 29"/>
        <p:cNvGrpSpPr/>
        <p:nvPr/>
      </p:nvGrpSpPr>
      <p:grpSpPr>
        <a:xfrm>
          <a:off x="0" y="0"/>
          <a:ext cx="0" cy="0"/>
          <a:chOff x="0" y="0"/>
          <a:chExt cx="0" cy="0"/>
        </a:xfrm>
      </p:grpSpPr>
      <p:sp>
        <p:nvSpPr>
          <p:cNvPr id="30" name="Google Shape;30;p20"/>
          <p:cNvSpPr txBox="1">
            <a:spLocks noGrp="1"/>
          </p:cNvSpPr>
          <p:nvPr>
            <p:ph type="body" idx="1"/>
          </p:nvPr>
        </p:nvSpPr>
        <p:spPr>
          <a:xfrm>
            <a:off x="109728" y="1051560"/>
            <a:ext cx="9683496" cy="5166360"/>
          </a:xfrm>
          <a:prstGeom prst="rect">
            <a:avLst/>
          </a:prstGeom>
          <a:noFill/>
          <a:ln>
            <a:noFill/>
          </a:ln>
        </p:spPr>
        <p:txBody>
          <a:bodyPr spcFirstLastPara="1" wrap="square" lIns="45700" tIns="0" rIns="0" bIns="0" anchor="t" anchorCtr="0">
            <a:noAutofit/>
          </a:bodyPr>
          <a:lstStyle>
            <a:lvl1pPr marL="457200" lvl="0" indent="-277495" algn="l">
              <a:spcBef>
                <a:spcPts val="220"/>
              </a:spcBef>
              <a:spcAft>
                <a:spcPts val="0"/>
              </a:spcAft>
              <a:buClr>
                <a:schemeClr val="lt1"/>
              </a:buClr>
              <a:buSzPts val="770"/>
              <a:buChar char="►"/>
              <a:defRPr>
                <a:solidFill>
                  <a:schemeClr val="dk1"/>
                </a:solidFill>
              </a:defRPr>
            </a:lvl1pPr>
            <a:lvl2pPr marL="914400" lvl="1" indent="-277494" algn="l">
              <a:spcBef>
                <a:spcPts val="220"/>
              </a:spcBef>
              <a:spcAft>
                <a:spcPts val="0"/>
              </a:spcAft>
              <a:buClr>
                <a:schemeClr val="lt1"/>
              </a:buClr>
              <a:buSzPts val="770"/>
              <a:buFont typeface="Arial"/>
              <a:buChar char="►"/>
              <a:defRPr>
                <a:solidFill>
                  <a:schemeClr val="dk1"/>
                </a:solidFill>
              </a:defRPr>
            </a:lvl2pPr>
            <a:lvl3pPr marL="1371600" lvl="2" indent="-277494" algn="l">
              <a:spcBef>
                <a:spcPts val="220"/>
              </a:spcBef>
              <a:spcAft>
                <a:spcPts val="0"/>
              </a:spcAft>
              <a:buClr>
                <a:schemeClr val="lt1"/>
              </a:buClr>
              <a:buSzPts val="770"/>
              <a:buFont typeface="Arial"/>
              <a:buChar char="►"/>
              <a:defRPr>
                <a:solidFill>
                  <a:schemeClr val="dk1"/>
                </a:solidFill>
              </a:defRPr>
            </a:lvl3pPr>
            <a:lvl4pPr marL="1828800" lvl="3" indent="-277494" algn="l">
              <a:spcBef>
                <a:spcPts val="220"/>
              </a:spcBef>
              <a:spcAft>
                <a:spcPts val="0"/>
              </a:spcAft>
              <a:buClr>
                <a:schemeClr val="lt1"/>
              </a:buClr>
              <a:buSzPts val="770"/>
              <a:buFont typeface="Arial"/>
              <a:buChar char="►"/>
              <a:defRPr>
                <a:solidFill>
                  <a:schemeClr val="dk1"/>
                </a:solidFill>
              </a:defRPr>
            </a:lvl4pPr>
            <a:lvl5pPr marL="2286000" lvl="4" indent="-277495" algn="l">
              <a:spcBef>
                <a:spcPts val="220"/>
              </a:spcBef>
              <a:spcAft>
                <a:spcPts val="0"/>
              </a:spcAft>
              <a:buClr>
                <a:schemeClr val="lt1"/>
              </a:buClr>
              <a:buSzPts val="770"/>
              <a:buFont typeface="Arial"/>
              <a:buChar char="►"/>
              <a:defRPr>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1" name="Google Shape;31;p20"/>
          <p:cNvSpPr txBox="1">
            <a:spLocks noGrp="1"/>
          </p:cNvSpPr>
          <p:nvPr>
            <p:ph type="body" idx="2"/>
          </p:nvPr>
        </p:nvSpPr>
        <p:spPr>
          <a:xfrm>
            <a:off x="0" y="6577014"/>
            <a:ext cx="7181850" cy="280987"/>
          </a:xfrm>
          <a:prstGeom prst="rect">
            <a:avLst/>
          </a:prstGeom>
          <a:noFill/>
          <a:ln>
            <a:noFill/>
          </a:ln>
        </p:spPr>
        <p:txBody>
          <a:bodyPr spcFirstLastPara="1" wrap="square" lIns="45700" tIns="0" rIns="0" bIns="45700" anchor="b" anchorCtr="0">
            <a:noAutofit/>
          </a:bodyPr>
          <a:lstStyle>
            <a:lvl1pPr marL="457200" lvl="0" indent="-228600" algn="l">
              <a:spcBef>
                <a:spcPts val="140"/>
              </a:spcBef>
              <a:spcAft>
                <a:spcPts val="0"/>
              </a:spcAft>
              <a:buSzPts val="490"/>
              <a:buNone/>
              <a:defRPr sz="700">
                <a:solidFill>
                  <a:schemeClr val="lt1"/>
                </a:solidFill>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277495" algn="l">
              <a:spcBef>
                <a:spcPts val="220"/>
              </a:spcBef>
              <a:spcAft>
                <a:spcPts val="0"/>
              </a:spcAft>
              <a:buSzPts val="77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2" name="Google Shape;32;p20"/>
          <p:cNvSpPr txBox="1">
            <a:spLocks noGrp="1"/>
          </p:cNvSpPr>
          <p:nvPr>
            <p:ph type="title"/>
          </p:nvPr>
        </p:nvSpPr>
        <p:spPr>
          <a:xfrm>
            <a:off x="109728" y="10401"/>
            <a:ext cx="9683496" cy="795934"/>
          </a:xfrm>
          <a:prstGeom prst="rect">
            <a:avLst/>
          </a:prstGeom>
          <a:noFill/>
          <a:ln>
            <a:noFill/>
          </a:ln>
        </p:spPr>
        <p:txBody>
          <a:bodyPr spcFirstLastPara="1" wrap="square" lIns="45700" tIns="0" rIns="0" bIns="0" anchor="b" anchorCtr="0">
            <a:noAutofit/>
          </a:bodyPr>
          <a:lstStyle>
            <a:lvl1pPr lvl="0" algn="l">
              <a:lnSpc>
                <a:spcPct val="85000"/>
              </a:lnSpc>
              <a:spcBef>
                <a:spcPts val="0"/>
              </a:spcBef>
              <a:spcAft>
                <a:spcPts val="0"/>
              </a:spcAft>
              <a:buClr>
                <a:srgbClr val="64646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single bullet list">
  <p:cSld name="Title and single bullet list">
    <p:spTree>
      <p:nvGrpSpPr>
        <p:cNvPr id="1" name="Shape 33"/>
        <p:cNvGrpSpPr/>
        <p:nvPr/>
      </p:nvGrpSpPr>
      <p:grpSpPr>
        <a:xfrm>
          <a:off x="0" y="0"/>
          <a:ext cx="0" cy="0"/>
          <a:chOff x="0" y="0"/>
          <a:chExt cx="0" cy="0"/>
        </a:xfrm>
      </p:grpSpPr>
      <p:sp>
        <p:nvSpPr>
          <p:cNvPr id="34" name="Google Shape;34;p21"/>
          <p:cNvSpPr txBox="1">
            <a:spLocks noGrp="1"/>
          </p:cNvSpPr>
          <p:nvPr>
            <p:ph type="body" idx="1"/>
          </p:nvPr>
        </p:nvSpPr>
        <p:spPr>
          <a:xfrm>
            <a:off x="99060" y="1060704"/>
            <a:ext cx="9641840" cy="5166360"/>
          </a:xfrm>
          <a:prstGeom prst="rect">
            <a:avLst/>
          </a:prstGeom>
          <a:noFill/>
          <a:ln>
            <a:noFill/>
          </a:ln>
        </p:spPr>
        <p:txBody>
          <a:bodyPr spcFirstLastPara="1" wrap="square" lIns="45700" tIns="0" rIns="0" bIns="0" anchor="t" anchorCtr="0">
            <a:noAutofit/>
          </a:bodyPr>
          <a:lstStyle>
            <a:lvl1pPr marL="457200" lvl="0" indent="-308610" algn="l">
              <a:spcBef>
                <a:spcPts val="360"/>
              </a:spcBef>
              <a:spcAft>
                <a:spcPts val="0"/>
              </a:spcAft>
              <a:buSzPts val="1260"/>
              <a:buChar char="►"/>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308610" algn="l">
              <a:spcBef>
                <a:spcPts val="360"/>
              </a:spcBef>
              <a:spcAft>
                <a:spcPts val="0"/>
              </a:spcAft>
              <a:buSzPts val="126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5" name="Google Shape;35;p21"/>
          <p:cNvSpPr txBox="1">
            <a:spLocks noGrp="1"/>
          </p:cNvSpPr>
          <p:nvPr>
            <p:ph type="title"/>
          </p:nvPr>
        </p:nvSpPr>
        <p:spPr>
          <a:xfrm>
            <a:off x="109728" y="10401"/>
            <a:ext cx="9683496" cy="795934"/>
          </a:xfrm>
          <a:prstGeom prst="rect">
            <a:avLst/>
          </a:prstGeom>
          <a:noFill/>
          <a:ln>
            <a:noFill/>
          </a:ln>
        </p:spPr>
        <p:txBody>
          <a:bodyPr spcFirstLastPara="1" wrap="square" lIns="45700" tIns="0" rIns="0" bIns="0" anchor="b" anchorCtr="0">
            <a:noAutofit/>
          </a:bodyPr>
          <a:lstStyle>
            <a:lvl1pPr lvl="0" algn="l">
              <a:lnSpc>
                <a:spcPct val="85000"/>
              </a:lnSpc>
              <a:spcBef>
                <a:spcPts val="0"/>
              </a:spcBef>
              <a:spcAft>
                <a:spcPts val="0"/>
              </a:spcAft>
              <a:buClr>
                <a:srgbClr val="64646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Cover, Parthenon gray background">
  <p:cSld name="Cover, Parthenon gray background">
    <p:bg>
      <p:bgPr>
        <a:solidFill>
          <a:schemeClr val="accent1"/>
        </a:solidFill>
        <a:effectLst/>
      </p:bgPr>
    </p:bg>
    <p:spTree>
      <p:nvGrpSpPr>
        <p:cNvPr id="1" name="Shape 36"/>
        <p:cNvGrpSpPr/>
        <p:nvPr/>
      </p:nvGrpSpPr>
      <p:grpSpPr>
        <a:xfrm>
          <a:off x="0" y="0"/>
          <a:ext cx="0" cy="0"/>
          <a:chOff x="0" y="0"/>
          <a:chExt cx="0" cy="0"/>
        </a:xfrm>
      </p:grpSpPr>
      <p:sp>
        <p:nvSpPr>
          <p:cNvPr id="37" name="Google Shape;37;p22"/>
          <p:cNvSpPr txBox="1">
            <a:spLocks noGrp="1"/>
          </p:cNvSpPr>
          <p:nvPr>
            <p:ph type="ctrTitle"/>
          </p:nvPr>
        </p:nvSpPr>
        <p:spPr>
          <a:xfrm>
            <a:off x="1371600" y="2283551"/>
            <a:ext cx="7162800" cy="860400"/>
          </a:xfrm>
          <a:prstGeom prst="rect">
            <a:avLst/>
          </a:prstGeom>
          <a:noFill/>
          <a:ln>
            <a:noFill/>
          </a:ln>
        </p:spPr>
        <p:txBody>
          <a:bodyPr spcFirstLastPara="1" wrap="square" lIns="45700" tIns="0" rIns="0" bIns="0" anchor="t" anchorCtr="0">
            <a:noAutofit/>
          </a:bodyPr>
          <a:lstStyle>
            <a:lvl1pPr lvl="0" algn="l">
              <a:lnSpc>
                <a:spcPct val="85000"/>
              </a:lnSpc>
              <a:spcBef>
                <a:spcPts val="0"/>
              </a:spcBef>
              <a:spcAft>
                <a:spcPts val="0"/>
              </a:spcAft>
              <a:buClr>
                <a:schemeClr val="dk2"/>
              </a:buClr>
              <a:buSzPts val="3000"/>
              <a:buFont typeface="Arial"/>
              <a:buNone/>
              <a:defRPr sz="3000">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22"/>
          <p:cNvSpPr txBox="1">
            <a:spLocks noGrp="1"/>
          </p:cNvSpPr>
          <p:nvPr>
            <p:ph type="subTitle" idx="1"/>
          </p:nvPr>
        </p:nvSpPr>
        <p:spPr>
          <a:xfrm>
            <a:off x="1371600" y="3155865"/>
            <a:ext cx="7162800" cy="709368"/>
          </a:xfrm>
          <a:prstGeom prst="rect">
            <a:avLst/>
          </a:prstGeom>
          <a:noFill/>
          <a:ln>
            <a:noFill/>
          </a:ln>
        </p:spPr>
        <p:txBody>
          <a:bodyPr spcFirstLastPara="1" wrap="square" lIns="45700" tIns="0" rIns="0" bIns="0" anchor="t" anchorCtr="0">
            <a:noAutofit/>
          </a:bodyPr>
          <a:lstStyle>
            <a:lvl1pPr lvl="0" algn="l">
              <a:spcBef>
                <a:spcPts val="480"/>
              </a:spcBef>
              <a:spcAft>
                <a:spcPts val="0"/>
              </a:spcAft>
              <a:buSzPts val="1680"/>
              <a:buNone/>
              <a:defRPr sz="2400">
                <a:solidFill>
                  <a:schemeClr val="dk2"/>
                </a:solidFill>
                <a:latin typeface="Arial"/>
                <a:ea typeface="Arial"/>
                <a:cs typeface="Arial"/>
                <a:sym typeface="Arial"/>
              </a:defRPr>
            </a:lvl1pPr>
            <a:lvl2pPr lvl="1" algn="l">
              <a:spcBef>
                <a:spcPts val="320"/>
              </a:spcBef>
              <a:spcAft>
                <a:spcPts val="0"/>
              </a:spcAft>
              <a:buSzPts val="1120"/>
              <a:buNone/>
              <a:defRPr sz="1600">
                <a:solidFill>
                  <a:srgbClr val="888888"/>
                </a:solidFill>
              </a:defRPr>
            </a:lvl2pPr>
            <a:lvl3pPr lvl="2" algn="ctr">
              <a:spcBef>
                <a:spcPts val="220"/>
              </a:spcBef>
              <a:spcAft>
                <a:spcPts val="0"/>
              </a:spcAft>
              <a:buSzPts val="770"/>
              <a:buNone/>
              <a:defRPr>
                <a:solidFill>
                  <a:srgbClr val="888888"/>
                </a:solidFill>
              </a:defRPr>
            </a:lvl3pPr>
            <a:lvl4pPr lvl="3" algn="ctr">
              <a:spcBef>
                <a:spcPts val="220"/>
              </a:spcBef>
              <a:spcAft>
                <a:spcPts val="0"/>
              </a:spcAft>
              <a:buSzPts val="770"/>
              <a:buNone/>
              <a:defRPr>
                <a:solidFill>
                  <a:srgbClr val="888888"/>
                </a:solidFill>
              </a:defRPr>
            </a:lvl4pPr>
            <a:lvl5pPr lvl="4" algn="ctr">
              <a:spcBef>
                <a:spcPts val="220"/>
              </a:spcBef>
              <a:spcAft>
                <a:spcPts val="0"/>
              </a:spcAft>
              <a:buSzPts val="77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39" name="Google Shape;39;p22"/>
          <p:cNvSpPr txBox="1">
            <a:spLocks noGrp="1"/>
          </p:cNvSpPr>
          <p:nvPr>
            <p:ph type="body" idx="2"/>
          </p:nvPr>
        </p:nvSpPr>
        <p:spPr>
          <a:xfrm>
            <a:off x="1371600" y="4607819"/>
            <a:ext cx="7162800" cy="323850"/>
          </a:xfrm>
          <a:prstGeom prst="rect">
            <a:avLst/>
          </a:prstGeom>
          <a:noFill/>
          <a:ln>
            <a:noFill/>
          </a:ln>
        </p:spPr>
        <p:txBody>
          <a:bodyPr spcFirstLastPara="1" wrap="square" lIns="45700" tIns="0" rIns="0" bIns="0" anchor="b" anchorCtr="0">
            <a:noAutofit/>
          </a:bodyPr>
          <a:lstStyle>
            <a:lvl1pPr marL="457200" lvl="0" indent="-228600" algn="l">
              <a:spcBef>
                <a:spcPts val="400"/>
              </a:spcBef>
              <a:spcAft>
                <a:spcPts val="0"/>
              </a:spcAft>
              <a:buSzPts val="1400"/>
              <a:buNone/>
              <a:defRPr sz="2000">
                <a:solidFill>
                  <a:schemeClr val="dk2"/>
                </a:solidFill>
              </a:defRPr>
            </a:lvl1pPr>
            <a:lvl2pPr marL="914400" lvl="1" indent="-228600" algn="l">
              <a:spcBef>
                <a:spcPts val="280"/>
              </a:spcBef>
              <a:spcAft>
                <a:spcPts val="0"/>
              </a:spcAft>
              <a:buSzPts val="980"/>
              <a:buNone/>
              <a:defRPr sz="1400"/>
            </a:lvl2pPr>
            <a:lvl3pPr marL="1371600" lvl="2" indent="-228600" algn="l">
              <a:spcBef>
                <a:spcPts val="240"/>
              </a:spcBef>
              <a:spcAft>
                <a:spcPts val="0"/>
              </a:spcAft>
              <a:buSzPts val="840"/>
              <a:buNone/>
              <a:defRPr sz="1200"/>
            </a:lvl3pPr>
            <a:lvl4pPr marL="1828800" lvl="3" indent="-228600" algn="l">
              <a:spcBef>
                <a:spcPts val="220"/>
              </a:spcBef>
              <a:spcAft>
                <a:spcPts val="0"/>
              </a:spcAft>
              <a:buSzPts val="770"/>
              <a:buNone/>
              <a:defRPr sz="1100"/>
            </a:lvl4pPr>
            <a:lvl5pPr marL="2286000" lvl="4" indent="-228600" algn="l">
              <a:spcBef>
                <a:spcPts val="220"/>
              </a:spcBef>
              <a:spcAft>
                <a:spcPts val="0"/>
              </a:spcAft>
              <a:buSzPts val="770"/>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0" name="Google Shape;40;p22"/>
          <p:cNvSpPr txBox="1">
            <a:spLocks noGrp="1"/>
          </p:cNvSpPr>
          <p:nvPr>
            <p:ph type="body" idx="3"/>
          </p:nvPr>
        </p:nvSpPr>
        <p:spPr>
          <a:xfrm>
            <a:off x="1371600" y="4931380"/>
            <a:ext cx="7162800" cy="307975"/>
          </a:xfrm>
          <a:prstGeom prst="rect">
            <a:avLst/>
          </a:prstGeom>
          <a:noFill/>
          <a:ln>
            <a:noFill/>
          </a:ln>
        </p:spPr>
        <p:txBody>
          <a:bodyPr spcFirstLastPara="1" wrap="square" lIns="45700" tIns="0" rIns="0" bIns="0" anchor="t" anchorCtr="0">
            <a:noAutofit/>
          </a:bodyPr>
          <a:lstStyle>
            <a:lvl1pPr marL="457200" lvl="0" indent="-228600" algn="l">
              <a:spcBef>
                <a:spcPts val="280"/>
              </a:spcBef>
              <a:spcAft>
                <a:spcPts val="0"/>
              </a:spcAft>
              <a:buSzPts val="980"/>
              <a:buNone/>
              <a:defRPr sz="1400">
                <a:solidFill>
                  <a:schemeClr val="dk2"/>
                </a:solidFill>
              </a:defRPr>
            </a:lvl1pPr>
            <a:lvl2pPr marL="914400" lvl="1" indent="-228600" algn="l">
              <a:spcBef>
                <a:spcPts val="220"/>
              </a:spcBef>
              <a:spcAft>
                <a:spcPts val="0"/>
              </a:spcAft>
              <a:buSzPts val="770"/>
              <a:buNone/>
              <a:defRPr sz="1100"/>
            </a:lvl2pPr>
            <a:lvl3pPr marL="1371600" lvl="2" indent="-228600" algn="l">
              <a:spcBef>
                <a:spcPts val="220"/>
              </a:spcBef>
              <a:spcAft>
                <a:spcPts val="0"/>
              </a:spcAft>
              <a:buSzPts val="770"/>
              <a:buNone/>
              <a:defRPr sz="1100"/>
            </a:lvl3pPr>
            <a:lvl4pPr marL="1828800" lvl="3" indent="-228600" algn="l">
              <a:spcBef>
                <a:spcPts val="220"/>
              </a:spcBef>
              <a:spcAft>
                <a:spcPts val="0"/>
              </a:spcAft>
              <a:buSzPts val="770"/>
              <a:buNone/>
              <a:defRPr sz="1100"/>
            </a:lvl4pPr>
            <a:lvl5pPr marL="2286000" lvl="4" indent="-228600" algn="l">
              <a:spcBef>
                <a:spcPts val="220"/>
              </a:spcBef>
              <a:spcAft>
                <a:spcPts val="0"/>
              </a:spcAft>
              <a:buSzPts val="770"/>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1" name="Google Shape;41;p22"/>
          <p:cNvSpPr/>
          <p:nvPr/>
        </p:nvSpPr>
        <p:spPr>
          <a:xfrm rot="10800000">
            <a:off x="685800" y="2283551"/>
            <a:ext cx="374904" cy="22860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200">
              <a:solidFill>
                <a:schemeClr val="dk1"/>
              </a:solidFill>
              <a:latin typeface="Arial"/>
              <a:ea typeface="Arial"/>
              <a:cs typeface="Arial"/>
              <a:sym typeface="Arial"/>
            </a:endParaRPr>
          </a:p>
        </p:txBody>
      </p:sp>
      <p:sp>
        <p:nvSpPr>
          <p:cNvPr id="42" name="Google Shape;42;p22"/>
          <p:cNvSpPr/>
          <p:nvPr/>
        </p:nvSpPr>
        <p:spPr>
          <a:xfrm rot="10800000">
            <a:off x="8845296" y="2283551"/>
            <a:ext cx="374904" cy="22860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200">
              <a:solidFill>
                <a:schemeClr val="dk1"/>
              </a:solidFill>
              <a:latin typeface="Arial"/>
              <a:ea typeface="Arial"/>
              <a:cs typeface="Arial"/>
              <a:sym typeface="Arial"/>
            </a:endParaRPr>
          </a:p>
        </p:txBody>
      </p:sp>
      <p:pic>
        <p:nvPicPr>
          <p:cNvPr id="43" name="Google Shape;43;p22"/>
          <p:cNvPicPr preferRelativeResize="0"/>
          <p:nvPr/>
        </p:nvPicPr>
        <p:blipFill rotWithShape="1">
          <a:blip r:embed="rId2">
            <a:alphaModFix/>
          </a:blip>
          <a:srcRect/>
          <a:stretch/>
        </p:blipFill>
        <p:spPr>
          <a:xfrm>
            <a:off x="685800" y="457199"/>
            <a:ext cx="2286000" cy="745554"/>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1_Cover, standard for all client decks">
  <p:cSld name="1_Cover, standard for all client decks">
    <p:spTree>
      <p:nvGrpSpPr>
        <p:cNvPr id="1" name="Shape 44"/>
        <p:cNvGrpSpPr/>
        <p:nvPr/>
      </p:nvGrpSpPr>
      <p:grpSpPr>
        <a:xfrm>
          <a:off x="0" y="0"/>
          <a:ext cx="0" cy="0"/>
          <a:chOff x="0" y="0"/>
          <a:chExt cx="0" cy="0"/>
        </a:xfrm>
      </p:grpSpPr>
      <p:sp>
        <p:nvSpPr>
          <p:cNvPr id="45" name="Google Shape;45;p23"/>
          <p:cNvSpPr>
            <a:spLocks noGrp="1"/>
          </p:cNvSpPr>
          <p:nvPr>
            <p:ph type="pic" idx="2"/>
          </p:nvPr>
        </p:nvSpPr>
        <p:spPr>
          <a:xfrm>
            <a:off x="0" y="1447800"/>
            <a:ext cx="9906000" cy="4148138"/>
          </a:xfrm>
          <a:prstGeom prst="rect">
            <a:avLst/>
          </a:prstGeom>
          <a:noFill/>
          <a:ln>
            <a:noFill/>
          </a:ln>
        </p:spPr>
        <p:txBody>
          <a:bodyPr spcFirstLastPara="1" wrap="square" lIns="45700" tIns="0" rIns="0" bIns="0" anchor="t" anchorCtr="0">
            <a:noAutofit/>
          </a:bodyPr>
          <a:lstStyle>
            <a:lvl1pPr marR="0" lvl="0" algn="l" rtl="0">
              <a:spcBef>
                <a:spcPts val="220"/>
              </a:spcBef>
              <a:spcAft>
                <a:spcPts val="0"/>
              </a:spcAft>
              <a:buClr>
                <a:schemeClr val="lt1"/>
              </a:buClr>
              <a:buSzPts val="770"/>
              <a:buFont typeface="Arial"/>
              <a:buNone/>
              <a:defRPr sz="1100" b="0" i="0" u="none" strike="noStrike" cap="none">
                <a:solidFill>
                  <a:schemeClr val="dk1"/>
                </a:solidFill>
                <a:latin typeface="Arial"/>
                <a:ea typeface="Arial"/>
                <a:cs typeface="Arial"/>
                <a:sym typeface="Arial"/>
              </a:defRPr>
            </a:lvl1pPr>
            <a:lvl2pPr marR="0" lvl="1" algn="l" rtl="0">
              <a:spcBef>
                <a:spcPts val="220"/>
              </a:spcBef>
              <a:spcAft>
                <a:spcPts val="0"/>
              </a:spcAft>
              <a:buClr>
                <a:schemeClr val="lt1"/>
              </a:buClr>
              <a:buSzPts val="770"/>
              <a:buFont typeface="Arial"/>
              <a:buChar char="►"/>
              <a:defRPr sz="1100" b="0" i="0" u="none" strike="noStrike" cap="none">
                <a:solidFill>
                  <a:schemeClr val="dk1"/>
                </a:solidFill>
                <a:latin typeface="Arial"/>
                <a:ea typeface="Arial"/>
                <a:cs typeface="Arial"/>
                <a:sym typeface="Arial"/>
              </a:defRPr>
            </a:lvl2pPr>
            <a:lvl3pPr marR="0" lvl="2" algn="l" rtl="0">
              <a:spcBef>
                <a:spcPts val="220"/>
              </a:spcBef>
              <a:spcAft>
                <a:spcPts val="0"/>
              </a:spcAft>
              <a:buClr>
                <a:schemeClr val="lt1"/>
              </a:buClr>
              <a:buSzPts val="770"/>
              <a:buFont typeface="Arial"/>
              <a:buChar char="►"/>
              <a:defRPr sz="1100" b="0" i="0" u="none" strike="noStrike" cap="none">
                <a:solidFill>
                  <a:schemeClr val="dk1"/>
                </a:solidFill>
                <a:latin typeface="Arial"/>
                <a:ea typeface="Arial"/>
                <a:cs typeface="Arial"/>
                <a:sym typeface="Arial"/>
              </a:defRPr>
            </a:lvl3pPr>
            <a:lvl4pPr marR="0" lvl="3" algn="l" rtl="0">
              <a:spcBef>
                <a:spcPts val="220"/>
              </a:spcBef>
              <a:spcAft>
                <a:spcPts val="0"/>
              </a:spcAft>
              <a:buClr>
                <a:schemeClr val="lt1"/>
              </a:buClr>
              <a:buSzPts val="770"/>
              <a:buFont typeface="Arial"/>
              <a:buChar char="►"/>
              <a:defRPr sz="1100" b="0" i="0" u="none" strike="noStrike" cap="none">
                <a:solidFill>
                  <a:schemeClr val="dk1"/>
                </a:solidFill>
                <a:latin typeface="Arial"/>
                <a:ea typeface="Arial"/>
                <a:cs typeface="Arial"/>
                <a:sym typeface="Arial"/>
              </a:defRPr>
            </a:lvl4pPr>
            <a:lvl5pPr marR="0" lvl="4" algn="l" rtl="0">
              <a:spcBef>
                <a:spcPts val="220"/>
              </a:spcBef>
              <a:spcAft>
                <a:spcPts val="0"/>
              </a:spcAft>
              <a:buClr>
                <a:schemeClr val="lt1"/>
              </a:buClr>
              <a:buSzPts val="770"/>
              <a:buFont typeface="Arial"/>
              <a:buChar char="►"/>
              <a:defRPr sz="11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46" name="Google Shape;46;p23"/>
          <p:cNvSpPr txBox="1">
            <a:spLocks noGrp="1"/>
          </p:cNvSpPr>
          <p:nvPr>
            <p:ph type="ctrTitle"/>
          </p:nvPr>
        </p:nvSpPr>
        <p:spPr>
          <a:xfrm>
            <a:off x="1371600" y="2283551"/>
            <a:ext cx="7162800" cy="860400"/>
          </a:xfrm>
          <a:prstGeom prst="rect">
            <a:avLst/>
          </a:prstGeom>
          <a:noFill/>
          <a:ln>
            <a:noFill/>
          </a:ln>
        </p:spPr>
        <p:txBody>
          <a:bodyPr spcFirstLastPara="1" wrap="square" lIns="45700" tIns="0" rIns="0" bIns="0" anchor="t" anchorCtr="0">
            <a:noAutofit/>
          </a:bodyPr>
          <a:lstStyle>
            <a:lvl1pPr lvl="0" algn="l">
              <a:lnSpc>
                <a:spcPct val="85000"/>
              </a:lnSpc>
              <a:spcBef>
                <a:spcPts val="0"/>
              </a:spcBef>
              <a:spcAft>
                <a:spcPts val="0"/>
              </a:spcAft>
              <a:buClr>
                <a:schemeClr val="lt1"/>
              </a:buClr>
              <a:buSzPts val="3000"/>
              <a:buFont typeface="Arial"/>
              <a:buNone/>
              <a:defRPr sz="30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3"/>
          <p:cNvSpPr txBox="1">
            <a:spLocks noGrp="1"/>
          </p:cNvSpPr>
          <p:nvPr>
            <p:ph type="subTitle" idx="1"/>
          </p:nvPr>
        </p:nvSpPr>
        <p:spPr>
          <a:xfrm>
            <a:off x="1371600" y="3155865"/>
            <a:ext cx="7162800" cy="709368"/>
          </a:xfrm>
          <a:prstGeom prst="rect">
            <a:avLst/>
          </a:prstGeom>
          <a:noFill/>
          <a:ln>
            <a:noFill/>
          </a:ln>
        </p:spPr>
        <p:txBody>
          <a:bodyPr spcFirstLastPara="1" wrap="square" lIns="45700" tIns="0" rIns="0" bIns="0" anchor="t" anchorCtr="0">
            <a:noAutofit/>
          </a:bodyPr>
          <a:lstStyle>
            <a:lvl1pPr lvl="0" algn="l">
              <a:spcBef>
                <a:spcPts val="480"/>
              </a:spcBef>
              <a:spcAft>
                <a:spcPts val="0"/>
              </a:spcAft>
              <a:buSzPts val="1680"/>
              <a:buNone/>
              <a:defRPr sz="2400">
                <a:solidFill>
                  <a:schemeClr val="lt1"/>
                </a:solidFill>
                <a:latin typeface="Arial"/>
                <a:ea typeface="Arial"/>
                <a:cs typeface="Arial"/>
                <a:sym typeface="Arial"/>
              </a:defRPr>
            </a:lvl1pPr>
            <a:lvl2pPr lvl="1" algn="l">
              <a:spcBef>
                <a:spcPts val="320"/>
              </a:spcBef>
              <a:spcAft>
                <a:spcPts val="0"/>
              </a:spcAft>
              <a:buSzPts val="1120"/>
              <a:buNone/>
              <a:defRPr sz="1600">
                <a:solidFill>
                  <a:srgbClr val="888888"/>
                </a:solidFill>
              </a:defRPr>
            </a:lvl2pPr>
            <a:lvl3pPr lvl="2" algn="ctr">
              <a:spcBef>
                <a:spcPts val="220"/>
              </a:spcBef>
              <a:spcAft>
                <a:spcPts val="0"/>
              </a:spcAft>
              <a:buSzPts val="770"/>
              <a:buNone/>
              <a:defRPr>
                <a:solidFill>
                  <a:srgbClr val="888888"/>
                </a:solidFill>
              </a:defRPr>
            </a:lvl3pPr>
            <a:lvl4pPr lvl="3" algn="ctr">
              <a:spcBef>
                <a:spcPts val="220"/>
              </a:spcBef>
              <a:spcAft>
                <a:spcPts val="0"/>
              </a:spcAft>
              <a:buSzPts val="770"/>
              <a:buNone/>
              <a:defRPr>
                <a:solidFill>
                  <a:srgbClr val="888888"/>
                </a:solidFill>
              </a:defRPr>
            </a:lvl4pPr>
            <a:lvl5pPr lvl="4" algn="ctr">
              <a:spcBef>
                <a:spcPts val="220"/>
              </a:spcBef>
              <a:spcAft>
                <a:spcPts val="0"/>
              </a:spcAft>
              <a:buSzPts val="77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48" name="Google Shape;48;p23"/>
          <p:cNvSpPr txBox="1">
            <a:spLocks noGrp="1"/>
          </p:cNvSpPr>
          <p:nvPr>
            <p:ph type="body" idx="3"/>
          </p:nvPr>
        </p:nvSpPr>
        <p:spPr>
          <a:xfrm>
            <a:off x="1376078" y="4572651"/>
            <a:ext cx="7162800" cy="323850"/>
          </a:xfrm>
          <a:prstGeom prst="rect">
            <a:avLst/>
          </a:prstGeom>
          <a:noFill/>
          <a:ln>
            <a:noFill/>
          </a:ln>
        </p:spPr>
        <p:txBody>
          <a:bodyPr spcFirstLastPara="1" wrap="square" lIns="45700" tIns="0" rIns="0" bIns="0" anchor="b" anchorCtr="0">
            <a:noAutofit/>
          </a:bodyPr>
          <a:lstStyle>
            <a:lvl1pPr marL="457200" lvl="0" indent="-228600" algn="l">
              <a:spcBef>
                <a:spcPts val="400"/>
              </a:spcBef>
              <a:spcAft>
                <a:spcPts val="0"/>
              </a:spcAft>
              <a:buSzPts val="1400"/>
              <a:buNone/>
              <a:defRPr sz="2000">
                <a:solidFill>
                  <a:schemeClr val="lt1"/>
                </a:solidFill>
              </a:defRPr>
            </a:lvl1pPr>
            <a:lvl2pPr marL="914400" lvl="1" indent="-228600" algn="l">
              <a:spcBef>
                <a:spcPts val="280"/>
              </a:spcBef>
              <a:spcAft>
                <a:spcPts val="0"/>
              </a:spcAft>
              <a:buSzPts val="980"/>
              <a:buNone/>
              <a:defRPr sz="1400"/>
            </a:lvl2pPr>
            <a:lvl3pPr marL="1371600" lvl="2" indent="-228600" algn="l">
              <a:spcBef>
                <a:spcPts val="240"/>
              </a:spcBef>
              <a:spcAft>
                <a:spcPts val="0"/>
              </a:spcAft>
              <a:buSzPts val="840"/>
              <a:buNone/>
              <a:defRPr sz="1200"/>
            </a:lvl3pPr>
            <a:lvl4pPr marL="1828800" lvl="3" indent="-228600" algn="l">
              <a:spcBef>
                <a:spcPts val="220"/>
              </a:spcBef>
              <a:spcAft>
                <a:spcPts val="0"/>
              </a:spcAft>
              <a:buSzPts val="770"/>
              <a:buNone/>
              <a:defRPr sz="1100"/>
            </a:lvl4pPr>
            <a:lvl5pPr marL="2286000" lvl="4" indent="-228600" algn="l">
              <a:spcBef>
                <a:spcPts val="220"/>
              </a:spcBef>
              <a:spcAft>
                <a:spcPts val="0"/>
              </a:spcAft>
              <a:buSzPts val="770"/>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9" name="Google Shape;49;p23"/>
          <p:cNvSpPr txBox="1">
            <a:spLocks noGrp="1"/>
          </p:cNvSpPr>
          <p:nvPr>
            <p:ph type="body" idx="4"/>
          </p:nvPr>
        </p:nvSpPr>
        <p:spPr>
          <a:xfrm>
            <a:off x="1376078" y="4896212"/>
            <a:ext cx="7162800" cy="307975"/>
          </a:xfrm>
          <a:prstGeom prst="rect">
            <a:avLst/>
          </a:prstGeom>
          <a:noFill/>
          <a:ln>
            <a:noFill/>
          </a:ln>
        </p:spPr>
        <p:txBody>
          <a:bodyPr spcFirstLastPara="1" wrap="square" lIns="45700" tIns="0" rIns="0" bIns="0" anchor="t" anchorCtr="0">
            <a:noAutofit/>
          </a:bodyPr>
          <a:lstStyle>
            <a:lvl1pPr marL="457200" lvl="0" indent="-228600" algn="l">
              <a:spcBef>
                <a:spcPts val="280"/>
              </a:spcBef>
              <a:spcAft>
                <a:spcPts val="0"/>
              </a:spcAft>
              <a:buSzPts val="980"/>
              <a:buNone/>
              <a:defRPr sz="1400">
                <a:solidFill>
                  <a:schemeClr val="lt1"/>
                </a:solidFill>
              </a:defRPr>
            </a:lvl1pPr>
            <a:lvl2pPr marL="914400" lvl="1" indent="-228600" algn="l">
              <a:spcBef>
                <a:spcPts val="220"/>
              </a:spcBef>
              <a:spcAft>
                <a:spcPts val="0"/>
              </a:spcAft>
              <a:buSzPts val="770"/>
              <a:buNone/>
              <a:defRPr sz="1100"/>
            </a:lvl2pPr>
            <a:lvl3pPr marL="1371600" lvl="2" indent="-228600" algn="l">
              <a:spcBef>
                <a:spcPts val="220"/>
              </a:spcBef>
              <a:spcAft>
                <a:spcPts val="0"/>
              </a:spcAft>
              <a:buSzPts val="770"/>
              <a:buNone/>
              <a:defRPr sz="1100"/>
            </a:lvl3pPr>
            <a:lvl4pPr marL="1828800" lvl="3" indent="-228600" algn="l">
              <a:spcBef>
                <a:spcPts val="220"/>
              </a:spcBef>
              <a:spcAft>
                <a:spcPts val="0"/>
              </a:spcAft>
              <a:buSzPts val="770"/>
              <a:buNone/>
              <a:defRPr sz="1100"/>
            </a:lvl4pPr>
            <a:lvl5pPr marL="2286000" lvl="4" indent="-228600" algn="l">
              <a:spcBef>
                <a:spcPts val="220"/>
              </a:spcBef>
              <a:spcAft>
                <a:spcPts val="0"/>
              </a:spcAft>
              <a:buSzPts val="770"/>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0" name="Google Shape;50;p23"/>
          <p:cNvSpPr/>
          <p:nvPr/>
        </p:nvSpPr>
        <p:spPr>
          <a:xfrm rot="10800000">
            <a:off x="685800" y="2283551"/>
            <a:ext cx="374904" cy="22860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200">
              <a:solidFill>
                <a:schemeClr val="dk1"/>
              </a:solidFill>
              <a:latin typeface="Arial"/>
              <a:ea typeface="Arial"/>
              <a:cs typeface="Arial"/>
              <a:sym typeface="Arial"/>
            </a:endParaRPr>
          </a:p>
        </p:txBody>
      </p:sp>
      <p:sp>
        <p:nvSpPr>
          <p:cNvPr id="51" name="Google Shape;51;p23"/>
          <p:cNvSpPr/>
          <p:nvPr/>
        </p:nvSpPr>
        <p:spPr>
          <a:xfrm rot="10800000">
            <a:off x="8845296" y="2283551"/>
            <a:ext cx="374904" cy="22860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200">
              <a:solidFill>
                <a:schemeClr val="dk1"/>
              </a:solidFill>
              <a:latin typeface="Arial"/>
              <a:ea typeface="Arial"/>
              <a:cs typeface="Arial"/>
              <a:sym typeface="Arial"/>
            </a:endParaRPr>
          </a:p>
        </p:txBody>
      </p:sp>
      <p:pic>
        <p:nvPicPr>
          <p:cNvPr id="52" name="Google Shape;52;p23"/>
          <p:cNvPicPr preferRelativeResize="0"/>
          <p:nvPr/>
        </p:nvPicPr>
        <p:blipFill rotWithShape="1">
          <a:blip r:embed="rId2">
            <a:alphaModFix/>
          </a:blip>
          <a:srcRect/>
          <a:stretch/>
        </p:blipFill>
        <p:spPr>
          <a:xfrm>
            <a:off x="685799" y="457200"/>
            <a:ext cx="2286000" cy="745553"/>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tandard slide with legend">
  <p:cSld name="Standard slide with legend">
    <p:spTree>
      <p:nvGrpSpPr>
        <p:cNvPr id="1" name="Shape 53"/>
        <p:cNvGrpSpPr/>
        <p:nvPr/>
      </p:nvGrpSpPr>
      <p:grpSpPr>
        <a:xfrm>
          <a:off x="0" y="0"/>
          <a:ext cx="0" cy="0"/>
          <a:chOff x="0" y="0"/>
          <a:chExt cx="0" cy="0"/>
        </a:xfrm>
      </p:grpSpPr>
      <p:sp>
        <p:nvSpPr>
          <p:cNvPr id="54" name="Google Shape;54;p24"/>
          <p:cNvSpPr txBox="1">
            <a:spLocks noGrp="1"/>
          </p:cNvSpPr>
          <p:nvPr>
            <p:ph type="title"/>
          </p:nvPr>
        </p:nvSpPr>
        <p:spPr>
          <a:xfrm>
            <a:off x="109728" y="10401"/>
            <a:ext cx="7068027" cy="795934"/>
          </a:xfrm>
          <a:prstGeom prst="rect">
            <a:avLst/>
          </a:prstGeom>
          <a:noFill/>
          <a:ln>
            <a:noFill/>
          </a:ln>
        </p:spPr>
        <p:txBody>
          <a:bodyPr spcFirstLastPara="1" wrap="square" lIns="45700" tIns="0" rIns="0" bIns="0" anchor="b" anchorCtr="0">
            <a:noAutofit/>
          </a:bodyPr>
          <a:lstStyle>
            <a:lvl1pPr lvl="0" algn="l">
              <a:lnSpc>
                <a:spcPct val="85000"/>
              </a:lnSpc>
              <a:spcBef>
                <a:spcPts val="0"/>
              </a:spcBef>
              <a:spcAft>
                <a:spcPts val="0"/>
              </a:spcAft>
              <a:buClr>
                <a:schemeClr val="lt1"/>
              </a:buClr>
              <a:buSzPts val="18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4"/>
          <p:cNvSpPr txBox="1">
            <a:spLocks noGrp="1"/>
          </p:cNvSpPr>
          <p:nvPr>
            <p:ph type="body" idx="1"/>
          </p:nvPr>
        </p:nvSpPr>
        <p:spPr>
          <a:xfrm>
            <a:off x="109728" y="1051560"/>
            <a:ext cx="9683496" cy="5166360"/>
          </a:xfrm>
          <a:prstGeom prst="rect">
            <a:avLst/>
          </a:prstGeom>
          <a:noFill/>
          <a:ln>
            <a:noFill/>
          </a:ln>
        </p:spPr>
        <p:txBody>
          <a:bodyPr spcFirstLastPara="1" wrap="square" lIns="45700" tIns="0" rIns="0" bIns="0" anchor="t" anchorCtr="0">
            <a:noAutofit/>
          </a:bodyPr>
          <a:lstStyle>
            <a:lvl1pPr marL="457200" lvl="0" indent="-277495" algn="l">
              <a:spcBef>
                <a:spcPts val="220"/>
              </a:spcBef>
              <a:spcAft>
                <a:spcPts val="0"/>
              </a:spcAft>
              <a:buClr>
                <a:schemeClr val="lt1"/>
              </a:buClr>
              <a:buSzPts val="770"/>
              <a:buChar char="►"/>
              <a:defRPr>
                <a:solidFill>
                  <a:schemeClr val="dk1"/>
                </a:solidFill>
              </a:defRPr>
            </a:lvl1pPr>
            <a:lvl2pPr marL="914400" lvl="1" indent="-277494" algn="l">
              <a:spcBef>
                <a:spcPts val="220"/>
              </a:spcBef>
              <a:spcAft>
                <a:spcPts val="0"/>
              </a:spcAft>
              <a:buClr>
                <a:schemeClr val="lt1"/>
              </a:buClr>
              <a:buSzPts val="770"/>
              <a:buFont typeface="Arial"/>
              <a:buChar char="►"/>
              <a:defRPr>
                <a:solidFill>
                  <a:schemeClr val="dk1"/>
                </a:solidFill>
              </a:defRPr>
            </a:lvl2pPr>
            <a:lvl3pPr marL="1371600" lvl="2" indent="-277494" algn="l">
              <a:spcBef>
                <a:spcPts val="220"/>
              </a:spcBef>
              <a:spcAft>
                <a:spcPts val="0"/>
              </a:spcAft>
              <a:buClr>
                <a:schemeClr val="lt1"/>
              </a:buClr>
              <a:buSzPts val="770"/>
              <a:buFont typeface="Arial"/>
              <a:buChar char="►"/>
              <a:defRPr>
                <a:solidFill>
                  <a:schemeClr val="dk1"/>
                </a:solidFill>
              </a:defRPr>
            </a:lvl3pPr>
            <a:lvl4pPr marL="1828800" lvl="3" indent="-277494" algn="l">
              <a:spcBef>
                <a:spcPts val="220"/>
              </a:spcBef>
              <a:spcAft>
                <a:spcPts val="0"/>
              </a:spcAft>
              <a:buClr>
                <a:schemeClr val="lt1"/>
              </a:buClr>
              <a:buSzPts val="770"/>
              <a:buFont typeface="Arial"/>
              <a:buChar char="►"/>
              <a:defRPr>
                <a:solidFill>
                  <a:schemeClr val="dk1"/>
                </a:solidFill>
              </a:defRPr>
            </a:lvl4pPr>
            <a:lvl5pPr marL="2286000" lvl="4" indent="-277495" algn="l">
              <a:spcBef>
                <a:spcPts val="220"/>
              </a:spcBef>
              <a:spcAft>
                <a:spcPts val="0"/>
              </a:spcAft>
              <a:buClr>
                <a:schemeClr val="lt1"/>
              </a:buClr>
              <a:buSzPts val="770"/>
              <a:buFont typeface="Arial"/>
              <a:buChar char="►"/>
              <a:defRPr>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6" name="Google Shape;56;p24"/>
          <p:cNvSpPr txBox="1">
            <a:spLocks noGrp="1"/>
          </p:cNvSpPr>
          <p:nvPr>
            <p:ph type="body" idx="2"/>
          </p:nvPr>
        </p:nvSpPr>
        <p:spPr>
          <a:xfrm>
            <a:off x="0" y="6577014"/>
            <a:ext cx="7181850" cy="280987"/>
          </a:xfrm>
          <a:prstGeom prst="rect">
            <a:avLst/>
          </a:prstGeom>
          <a:noFill/>
          <a:ln>
            <a:noFill/>
          </a:ln>
        </p:spPr>
        <p:txBody>
          <a:bodyPr spcFirstLastPara="1" wrap="square" lIns="45700" tIns="0" rIns="0" bIns="45700" anchor="b" anchorCtr="0">
            <a:noAutofit/>
          </a:bodyPr>
          <a:lstStyle>
            <a:lvl1pPr marL="457200" lvl="0" indent="-228600" algn="l">
              <a:spcBef>
                <a:spcPts val="140"/>
              </a:spcBef>
              <a:spcAft>
                <a:spcPts val="0"/>
              </a:spcAft>
              <a:buSzPts val="490"/>
              <a:buNone/>
              <a:defRPr sz="700">
                <a:solidFill>
                  <a:schemeClr val="lt1"/>
                </a:solidFill>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277495" algn="l">
              <a:spcBef>
                <a:spcPts val="220"/>
              </a:spcBef>
              <a:spcAft>
                <a:spcPts val="0"/>
              </a:spcAft>
              <a:buSzPts val="77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cxnSp>
        <p:nvCxnSpPr>
          <p:cNvPr id="57" name="Google Shape;57;p24"/>
          <p:cNvCxnSpPr/>
          <p:nvPr/>
        </p:nvCxnSpPr>
        <p:spPr>
          <a:xfrm>
            <a:off x="7276408" y="49874"/>
            <a:ext cx="0" cy="777240"/>
          </a:xfrm>
          <a:prstGeom prst="straightConnector1">
            <a:avLst/>
          </a:prstGeom>
          <a:noFill/>
          <a:ln w="9525" cap="flat" cmpd="sng">
            <a:solidFill>
              <a:srgbClr val="C1C1C1"/>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_Standard slide with legend (no click here box)">
  <p:cSld name="1_Standard slide with legend (no click here box)">
    <p:spTree>
      <p:nvGrpSpPr>
        <p:cNvPr id="1" name="Shape 58"/>
        <p:cNvGrpSpPr/>
        <p:nvPr/>
      </p:nvGrpSpPr>
      <p:grpSpPr>
        <a:xfrm>
          <a:off x="0" y="0"/>
          <a:ext cx="0" cy="0"/>
          <a:chOff x="0" y="0"/>
          <a:chExt cx="0" cy="0"/>
        </a:xfrm>
      </p:grpSpPr>
      <p:sp>
        <p:nvSpPr>
          <p:cNvPr id="59" name="Google Shape;59;p25"/>
          <p:cNvSpPr txBox="1">
            <a:spLocks noGrp="1"/>
          </p:cNvSpPr>
          <p:nvPr>
            <p:ph type="title"/>
          </p:nvPr>
        </p:nvSpPr>
        <p:spPr>
          <a:xfrm>
            <a:off x="109728" y="10401"/>
            <a:ext cx="7068027" cy="795934"/>
          </a:xfrm>
          <a:prstGeom prst="rect">
            <a:avLst/>
          </a:prstGeom>
          <a:noFill/>
          <a:ln>
            <a:noFill/>
          </a:ln>
        </p:spPr>
        <p:txBody>
          <a:bodyPr spcFirstLastPara="1" wrap="square" lIns="45700" tIns="0" rIns="0" bIns="0" anchor="b" anchorCtr="0">
            <a:noAutofit/>
          </a:bodyPr>
          <a:lstStyle>
            <a:lvl1pPr lvl="0" algn="l">
              <a:lnSpc>
                <a:spcPct val="85000"/>
              </a:lnSpc>
              <a:spcBef>
                <a:spcPts val="0"/>
              </a:spcBef>
              <a:spcAft>
                <a:spcPts val="0"/>
              </a:spcAft>
              <a:buClr>
                <a:schemeClr val="lt1"/>
              </a:buClr>
              <a:buSzPts val="18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5"/>
          <p:cNvSpPr txBox="1">
            <a:spLocks noGrp="1"/>
          </p:cNvSpPr>
          <p:nvPr>
            <p:ph type="body" idx="1"/>
          </p:nvPr>
        </p:nvSpPr>
        <p:spPr>
          <a:xfrm>
            <a:off x="0" y="6577014"/>
            <a:ext cx="7181850" cy="280987"/>
          </a:xfrm>
          <a:prstGeom prst="rect">
            <a:avLst/>
          </a:prstGeom>
          <a:noFill/>
          <a:ln>
            <a:noFill/>
          </a:ln>
        </p:spPr>
        <p:txBody>
          <a:bodyPr spcFirstLastPara="1" wrap="square" lIns="45700" tIns="0" rIns="0" bIns="45700" anchor="b" anchorCtr="0">
            <a:noAutofit/>
          </a:bodyPr>
          <a:lstStyle>
            <a:lvl1pPr marL="457200" lvl="0" indent="-228600" algn="l">
              <a:spcBef>
                <a:spcPts val="140"/>
              </a:spcBef>
              <a:spcAft>
                <a:spcPts val="0"/>
              </a:spcAft>
              <a:buSzPts val="490"/>
              <a:buNone/>
              <a:defRPr sz="700">
                <a:solidFill>
                  <a:schemeClr val="lt1"/>
                </a:solidFill>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277495" algn="l">
              <a:spcBef>
                <a:spcPts val="220"/>
              </a:spcBef>
              <a:spcAft>
                <a:spcPts val="0"/>
              </a:spcAft>
              <a:buSzPts val="77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cxnSp>
        <p:nvCxnSpPr>
          <p:cNvPr id="61" name="Google Shape;61;p25"/>
          <p:cNvCxnSpPr/>
          <p:nvPr/>
        </p:nvCxnSpPr>
        <p:spPr>
          <a:xfrm>
            <a:off x="7276408" y="49874"/>
            <a:ext cx="0" cy="777240"/>
          </a:xfrm>
          <a:prstGeom prst="straightConnector1">
            <a:avLst/>
          </a:prstGeom>
          <a:noFill/>
          <a:ln w="9525" cap="flat" cmpd="sng">
            <a:solidFill>
              <a:srgbClr val="C1C1C1"/>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62"/>
        <p:cNvGrpSpPr/>
        <p:nvPr/>
      </p:nvGrpSpPr>
      <p:grpSpPr>
        <a:xfrm>
          <a:off x="0" y="0"/>
          <a:ext cx="0" cy="0"/>
          <a:chOff x="0" y="0"/>
          <a:chExt cx="0" cy="0"/>
        </a:xfrm>
      </p:grpSpPr>
      <p:sp>
        <p:nvSpPr>
          <p:cNvPr id="63" name="Google Shape;63;p26"/>
          <p:cNvSpPr txBox="1">
            <a:spLocks noGrp="1"/>
          </p:cNvSpPr>
          <p:nvPr>
            <p:ph type="title"/>
          </p:nvPr>
        </p:nvSpPr>
        <p:spPr>
          <a:xfrm>
            <a:off x="109728" y="10401"/>
            <a:ext cx="9683496" cy="795934"/>
          </a:xfrm>
          <a:prstGeom prst="rect">
            <a:avLst/>
          </a:prstGeom>
          <a:noFill/>
          <a:ln>
            <a:noFill/>
          </a:ln>
        </p:spPr>
        <p:txBody>
          <a:bodyPr spcFirstLastPara="1" wrap="square" lIns="45700" tIns="0" rIns="0" bIns="0" anchor="b" anchorCtr="0">
            <a:noAutofit/>
          </a:bodyPr>
          <a:lstStyle>
            <a:lvl1pPr lvl="0" algn="l">
              <a:lnSpc>
                <a:spcPct val="85000"/>
              </a:lnSpc>
              <a:spcBef>
                <a:spcPts val="0"/>
              </a:spcBef>
              <a:spcAft>
                <a:spcPts val="0"/>
              </a:spcAft>
              <a:buClr>
                <a:schemeClr val="lt1"/>
              </a:buClr>
              <a:buSzPts val="18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26"/>
          <p:cNvSpPr txBox="1">
            <a:spLocks noGrp="1"/>
          </p:cNvSpPr>
          <p:nvPr>
            <p:ph type="body" idx="1"/>
          </p:nvPr>
        </p:nvSpPr>
        <p:spPr>
          <a:xfrm>
            <a:off x="0" y="6577014"/>
            <a:ext cx="7181850" cy="280987"/>
          </a:xfrm>
          <a:prstGeom prst="rect">
            <a:avLst/>
          </a:prstGeom>
          <a:noFill/>
          <a:ln>
            <a:noFill/>
          </a:ln>
        </p:spPr>
        <p:txBody>
          <a:bodyPr spcFirstLastPara="1" wrap="square" lIns="45700" tIns="0" rIns="0" bIns="45700" anchor="b" anchorCtr="0">
            <a:noAutofit/>
          </a:bodyPr>
          <a:lstStyle>
            <a:lvl1pPr marL="457200" lvl="0" indent="-228600" algn="l">
              <a:spcBef>
                <a:spcPts val="140"/>
              </a:spcBef>
              <a:spcAft>
                <a:spcPts val="0"/>
              </a:spcAft>
              <a:buSzPts val="490"/>
              <a:buNone/>
              <a:defRPr sz="700">
                <a:solidFill>
                  <a:schemeClr val="lt1"/>
                </a:solidFill>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277495" algn="l">
              <a:spcBef>
                <a:spcPts val="220"/>
              </a:spcBef>
              <a:spcAft>
                <a:spcPts val="0"/>
              </a:spcAft>
              <a:buSzPts val="77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9"/>
        <p:cNvGrpSpPr/>
        <p:nvPr/>
      </p:nvGrpSpPr>
      <p:grpSpPr>
        <a:xfrm>
          <a:off x="0" y="0"/>
          <a:ext cx="0" cy="0"/>
          <a:chOff x="0" y="0"/>
          <a:chExt cx="0" cy="0"/>
        </a:xfrm>
      </p:grpSpPr>
      <p:sp>
        <p:nvSpPr>
          <p:cNvPr id="10" name="Google Shape;10;p17"/>
          <p:cNvSpPr txBox="1">
            <a:spLocks noGrp="1"/>
          </p:cNvSpPr>
          <p:nvPr>
            <p:ph type="title"/>
          </p:nvPr>
        </p:nvSpPr>
        <p:spPr>
          <a:xfrm>
            <a:off x="109728" y="10401"/>
            <a:ext cx="9683496" cy="795934"/>
          </a:xfrm>
          <a:prstGeom prst="rect">
            <a:avLst/>
          </a:prstGeom>
          <a:noFill/>
          <a:ln>
            <a:noFill/>
          </a:ln>
        </p:spPr>
        <p:txBody>
          <a:bodyPr spcFirstLastPara="1" wrap="square" lIns="45700" tIns="0" rIns="0" bIns="0" anchor="b" anchorCtr="0">
            <a:noAutofit/>
          </a:bodyPr>
          <a:lstStyle>
            <a:lvl1pPr marR="0" lvl="0" algn="l" rtl="0">
              <a:lnSpc>
                <a:spcPct val="85000"/>
              </a:lnSpc>
              <a:spcBef>
                <a:spcPts val="0"/>
              </a:spcBef>
              <a:spcAft>
                <a:spcPts val="0"/>
              </a:spcAft>
              <a:buClr>
                <a:srgbClr val="646464"/>
              </a:buClr>
              <a:buSzPts val="1800"/>
              <a:buFont typeface="Arial"/>
              <a:buNone/>
              <a:defRPr sz="1800" b="1" i="0" u="none" strike="noStrike" cap="none">
                <a:solidFill>
                  <a:srgbClr val="646464"/>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7"/>
          <p:cNvSpPr txBox="1">
            <a:spLocks noGrp="1"/>
          </p:cNvSpPr>
          <p:nvPr>
            <p:ph type="body" idx="1"/>
          </p:nvPr>
        </p:nvSpPr>
        <p:spPr>
          <a:xfrm>
            <a:off x="109728" y="1051560"/>
            <a:ext cx="9683496" cy="5166360"/>
          </a:xfrm>
          <a:prstGeom prst="rect">
            <a:avLst/>
          </a:prstGeom>
          <a:noFill/>
          <a:ln>
            <a:noFill/>
          </a:ln>
        </p:spPr>
        <p:txBody>
          <a:bodyPr spcFirstLastPara="1" wrap="square" lIns="45700" tIns="0" rIns="0" bIns="0" anchor="t" anchorCtr="0">
            <a:noAutofit/>
          </a:bodyPr>
          <a:lstStyle>
            <a:lvl1pPr marL="457200" marR="0" lvl="0" indent="-277495" algn="l" rtl="0">
              <a:spcBef>
                <a:spcPts val="220"/>
              </a:spcBef>
              <a:spcAft>
                <a:spcPts val="0"/>
              </a:spcAft>
              <a:buClr>
                <a:schemeClr val="lt1"/>
              </a:buClr>
              <a:buSzPts val="770"/>
              <a:buFont typeface="Arial"/>
              <a:buChar char="►"/>
              <a:defRPr sz="1100" b="0" i="0" u="none" strike="noStrike" cap="none">
                <a:solidFill>
                  <a:schemeClr val="dk1"/>
                </a:solidFill>
                <a:latin typeface="Arial"/>
                <a:ea typeface="Arial"/>
                <a:cs typeface="Arial"/>
                <a:sym typeface="Arial"/>
              </a:defRPr>
            </a:lvl1pPr>
            <a:lvl2pPr marL="914400" marR="0" lvl="1" indent="-277494" algn="l" rtl="0">
              <a:spcBef>
                <a:spcPts val="220"/>
              </a:spcBef>
              <a:spcAft>
                <a:spcPts val="0"/>
              </a:spcAft>
              <a:buClr>
                <a:schemeClr val="lt1"/>
              </a:buClr>
              <a:buSzPts val="770"/>
              <a:buFont typeface="Arial"/>
              <a:buChar char="►"/>
              <a:defRPr sz="1100" b="0" i="0" u="none" strike="noStrike" cap="none">
                <a:solidFill>
                  <a:schemeClr val="dk1"/>
                </a:solidFill>
                <a:latin typeface="Arial"/>
                <a:ea typeface="Arial"/>
                <a:cs typeface="Arial"/>
                <a:sym typeface="Arial"/>
              </a:defRPr>
            </a:lvl2pPr>
            <a:lvl3pPr marL="1371600" marR="0" lvl="2" indent="-277494" algn="l" rtl="0">
              <a:spcBef>
                <a:spcPts val="220"/>
              </a:spcBef>
              <a:spcAft>
                <a:spcPts val="0"/>
              </a:spcAft>
              <a:buClr>
                <a:schemeClr val="lt1"/>
              </a:buClr>
              <a:buSzPts val="770"/>
              <a:buFont typeface="Arial"/>
              <a:buChar char="►"/>
              <a:defRPr sz="1100" b="0" i="0" u="none" strike="noStrike" cap="none">
                <a:solidFill>
                  <a:schemeClr val="dk1"/>
                </a:solidFill>
                <a:latin typeface="Arial"/>
                <a:ea typeface="Arial"/>
                <a:cs typeface="Arial"/>
                <a:sym typeface="Arial"/>
              </a:defRPr>
            </a:lvl3pPr>
            <a:lvl4pPr marL="1828800" marR="0" lvl="3" indent="-277494" algn="l" rtl="0">
              <a:spcBef>
                <a:spcPts val="220"/>
              </a:spcBef>
              <a:spcAft>
                <a:spcPts val="0"/>
              </a:spcAft>
              <a:buClr>
                <a:schemeClr val="lt1"/>
              </a:buClr>
              <a:buSzPts val="770"/>
              <a:buFont typeface="Arial"/>
              <a:buChar char="►"/>
              <a:defRPr sz="1100" b="0" i="0" u="none" strike="noStrike" cap="none">
                <a:solidFill>
                  <a:schemeClr val="dk1"/>
                </a:solidFill>
                <a:latin typeface="Arial"/>
                <a:ea typeface="Arial"/>
                <a:cs typeface="Arial"/>
                <a:sym typeface="Arial"/>
              </a:defRPr>
            </a:lvl4pPr>
            <a:lvl5pPr marL="2286000" marR="0" lvl="4" indent="-277495" algn="l" rtl="0">
              <a:spcBef>
                <a:spcPts val="220"/>
              </a:spcBef>
              <a:spcAft>
                <a:spcPts val="0"/>
              </a:spcAft>
              <a:buClr>
                <a:schemeClr val="lt1"/>
              </a:buClr>
              <a:buSzPts val="770"/>
              <a:buFont typeface="Arial"/>
              <a:buChar char="►"/>
              <a:defRPr sz="11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17"/>
          <p:cNvSpPr txBox="1"/>
          <p:nvPr/>
        </p:nvSpPr>
        <p:spPr>
          <a:xfrm>
            <a:off x="7457017" y="6573702"/>
            <a:ext cx="2319404" cy="1980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chemeClr val="lt1"/>
              </a:buClr>
              <a:buSzPts val="900"/>
              <a:buFont typeface="Arial"/>
              <a:buNone/>
            </a:pPr>
            <a:r>
              <a:rPr lang="en-US" sz="900" b="0" i="0" u="none" strike="noStrike" cap="none">
                <a:solidFill>
                  <a:schemeClr val="lt1"/>
                </a:solidFill>
                <a:latin typeface="Arial"/>
                <a:ea typeface="Arial"/>
                <a:cs typeface="Arial"/>
                <a:sym typeface="Arial"/>
              </a:rPr>
              <a:t>Page </a:t>
            </a:r>
            <a:fld id="{00000000-1234-1234-1234-123412341234}" type="slidenum">
              <a:rPr lang="en-US" sz="900" b="0" i="0" u="none" strike="noStrike" cap="none">
                <a:solidFill>
                  <a:schemeClr val="lt1"/>
                </a:solidFill>
                <a:latin typeface="Arial"/>
                <a:ea typeface="Arial"/>
                <a:cs typeface="Arial"/>
                <a:sym typeface="Arial"/>
              </a:rPr>
              <a:t>‹#›</a:t>
            </a:fld>
            <a:endParaRPr sz="900" b="0" i="0" u="none" strike="noStrike" cap="none">
              <a:solidFill>
                <a:schemeClr val="lt1"/>
              </a:solidFill>
              <a:latin typeface="Arial"/>
              <a:ea typeface="Arial"/>
              <a:cs typeface="Arial"/>
              <a:sym typeface="Arial"/>
            </a:endParaRPr>
          </a:p>
        </p:txBody>
      </p:sp>
      <p:cxnSp>
        <p:nvCxnSpPr>
          <p:cNvPr id="13" name="Google Shape;13;p17"/>
          <p:cNvCxnSpPr/>
          <p:nvPr/>
        </p:nvCxnSpPr>
        <p:spPr>
          <a:xfrm>
            <a:off x="113823" y="869427"/>
            <a:ext cx="9658350" cy="0"/>
          </a:xfrm>
          <a:prstGeom prst="straightConnector1">
            <a:avLst/>
          </a:prstGeom>
          <a:noFill/>
          <a:ln w="9525" cap="flat" cmpd="sng">
            <a:solidFill>
              <a:schemeClr val="lt2"/>
            </a:solidFill>
            <a:prstDash val="solid"/>
            <a:round/>
            <a:headEnd type="none" w="med" len="med"/>
            <a:tailEnd type="none" w="med" len="med"/>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36.png"/><Relationship Id="rId4" Type="http://schemas.openxmlformats.org/officeDocument/2006/relationships/image" Target="../media/image3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6.jp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jpg"/><Relationship Id="rId4" Type="http://schemas.openxmlformats.org/officeDocument/2006/relationships/image" Target="../media/image12.png"/><Relationship Id="rId9" Type="http://schemas.openxmlformats.org/officeDocument/2006/relationships/image" Target="../media/image17.png"/></Relationships>
</file>

<file path=ppt/slides/_rels/slide8.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3" Type="http://schemas.openxmlformats.org/officeDocument/2006/relationships/image" Target="../media/image18.jpg"/><Relationship Id="rId7" Type="http://schemas.openxmlformats.org/officeDocument/2006/relationships/image" Target="../media/image22.png"/><Relationship Id="rId12"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21.png"/><Relationship Id="rId11" Type="http://schemas.openxmlformats.org/officeDocument/2006/relationships/image" Target="../media/image26.jp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
          <p:cNvSpPr txBox="1">
            <a:spLocks noGrp="1"/>
          </p:cNvSpPr>
          <p:nvPr>
            <p:ph type="ctrTitle"/>
          </p:nvPr>
        </p:nvSpPr>
        <p:spPr>
          <a:xfrm>
            <a:off x="1371600" y="2283551"/>
            <a:ext cx="7162800" cy="860400"/>
          </a:xfrm>
          <a:prstGeom prst="rect">
            <a:avLst/>
          </a:prstGeom>
          <a:noFill/>
          <a:ln>
            <a:noFill/>
          </a:ln>
        </p:spPr>
        <p:txBody>
          <a:bodyPr spcFirstLastPara="1" wrap="square" lIns="45700" tIns="0" rIns="0" bIns="0" anchor="t" anchorCtr="0">
            <a:noAutofit/>
          </a:bodyPr>
          <a:lstStyle/>
          <a:p>
            <a:pPr marL="0" lvl="0" indent="0" algn="l" rtl="0">
              <a:lnSpc>
                <a:spcPct val="85000"/>
              </a:lnSpc>
              <a:spcBef>
                <a:spcPts val="0"/>
              </a:spcBef>
              <a:spcAft>
                <a:spcPts val="0"/>
              </a:spcAft>
              <a:buClr>
                <a:schemeClr val="lt1"/>
              </a:buClr>
              <a:buSzPts val="3000"/>
              <a:buFont typeface="Arial"/>
              <a:buNone/>
            </a:pPr>
            <a:r>
              <a:rPr lang="en-US"/>
              <a:t>EECS E6895 - Milestone 1 </a:t>
            </a:r>
            <a:br>
              <a:rPr lang="en-US"/>
            </a:br>
            <a:r>
              <a:rPr lang="en-US"/>
              <a:t>COVID-19 Risk Prediction via Bayesian Network </a:t>
            </a:r>
            <a:endParaRPr/>
          </a:p>
        </p:txBody>
      </p:sp>
      <p:sp>
        <p:nvSpPr>
          <p:cNvPr id="88" name="Google Shape;88;p1"/>
          <p:cNvSpPr txBox="1">
            <a:spLocks noGrp="1"/>
          </p:cNvSpPr>
          <p:nvPr>
            <p:ph type="subTitle" idx="1"/>
          </p:nvPr>
        </p:nvSpPr>
        <p:spPr>
          <a:xfrm>
            <a:off x="1371600" y="3557832"/>
            <a:ext cx="7162800" cy="709368"/>
          </a:xfrm>
          <a:prstGeom prst="rect">
            <a:avLst/>
          </a:prstGeom>
          <a:noFill/>
          <a:ln>
            <a:noFill/>
          </a:ln>
        </p:spPr>
        <p:txBody>
          <a:bodyPr spcFirstLastPara="1" wrap="square" lIns="45700" tIns="0" rIns="0" bIns="0" anchor="t" anchorCtr="0">
            <a:noAutofit/>
          </a:bodyPr>
          <a:lstStyle/>
          <a:p>
            <a:pPr marL="0" lvl="0" indent="0" algn="l" rtl="0">
              <a:spcBef>
                <a:spcPts val="0"/>
              </a:spcBef>
              <a:spcAft>
                <a:spcPts val="0"/>
              </a:spcAft>
              <a:buSzPts val="1680"/>
              <a:buNone/>
            </a:pPr>
            <a:r>
              <a:rPr lang="en-US"/>
              <a:t>A11: Reasoning (Understanding Causalities via Bayesian Network and/or others)</a:t>
            </a:r>
            <a:endParaRPr/>
          </a:p>
          <a:p>
            <a:pPr marL="0" lvl="0" indent="0" algn="l" rtl="0">
              <a:spcBef>
                <a:spcPts val="480"/>
              </a:spcBef>
              <a:spcAft>
                <a:spcPts val="0"/>
              </a:spcAft>
              <a:buSzPts val="1680"/>
              <a:buNone/>
            </a:pPr>
            <a:endParaRPr/>
          </a:p>
        </p:txBody>
      </p:sp>
      <p:sp>
        <p:nvSpPr>
          <p:cNvPr id="89" name="Google Shape;89;p1"/>
          <p:cNvSpPr txBox="1">
            <a:spLocks noGrp="1"/>
          </p:cNvSpPr>
          <p:nvPr>
            <p:ph type="body" idx="2"/>
          </p:nvPr>
        </p:nvSpPr>
        <p:spPr>
          <a:xfrm>
            <a:off x="1376078" y="4572651"/>
            <a:ext cx="7162800" cy="323850"/>
          </a:xfrm>
          <a:prstGeom prst="rect">
            <a:avLst/>
          </a:prstGeom>
          <a:noFill/>
          <a:ln>
            <a:noFill/>
          </a:ln>
        </p:spPr>
        <p:txBody>
          <a:bodyPr spcFirstLastPara="1" wrap="square" lIns="45700" tIns="0" rIns="0" bIns="0" anchor="b" anchorCtr="0">
            <a:noAutofit/>
          </a:bodyPr>
          <a:lstStyle/>
          <a:p>
            <a:pPr marL="0" lvl="0" indent="0" algn="l" rtl="0">
              <a:spcBef>
                <a:spcPts val="0"/>
              </a:spcBef>
              <a:spcAft>
                <a:spcPts val="0"/>
              </a:spcAft>
              <a:buSzPts val="1400"/>
              <a:buNone/>
            </a:pPr>
            <a:r>
              <a:rPr lang="en-US"/>
              <a:t>Yiwen Fang (yf2560) | Guoshiwen Han (gh2567)</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10"/>
          <p:cNvSpPr txBox="1">
            <a:spLocks noGrp="1"/>
          </p:cNvSpPr>
          <p:nvPr>
            <p:ph type="title"/>
          </p:nvPr>
        </p:nvSpPr>
        <p:spPr>
          <a:xfrm>
            <a:off x="109728" y="10401"/>
            <a:ext cx="9683496" cy="795934"/>
          </a:xfrm>
          <a:prstGeom prst="rect">
            <a:avLst/>
          </a:prstGeom>
          <a:noFill/>
          <a:ln>
            <a:noFill/>
          </a:ln>
        </p:spPr>
        <p:txBody>
          <a:bodyPr spcFirstLastPara="1" wrap="square" lIns="45700" tIns="0" rIns="0" bIns="0" anchor="b" anchorCtr="0">
            <a:noAutofit/>
          </a:bodyPr>
          <a:lstStyle/>
          <a:p>
            <a:pPr marL="0" lvl="0" indent="0" algn="l" rtl="0">
              <a:lnSpc>
                <a:spcPct val="85000"/>
              </a:lnSpc>
              <a:spcBef>
                <a:spcPts val="0"/>
              </a:spcBef>
              <a:spcAft>
                <a:spcPts val="0"/>
              </a:spcAft>
              <a:buClr>
                <a:schemeClr val="accent2"/>
              </a:buClr>
              <a:buSzPts val="1800"/>
              <a:buFont typeface="Arial"/>
              <a:buNone/>
            </a:pPr>
            <a:r>
              <a:rPr lang="en-US">
                <a:solidFill>
                  <a:schemeClr val="accent2"/>
                </a:solidFill>
              </a:rPr>
              <a:t>Methodology</a:t>
            </a:r>
            <a:br>
              <a:rPr lang="en-US">
                <a:solidFill>
                  <a:schemeClr val="accent2"/>
                </a:solidFill>
              </a:rPr>
            </a:br>
            <a:r>
              <a:rPr lang="en-US"/>
              <a:t>Implemented algorithms are Bayesian network and PCA. Existing dataset is preferred but could be adjusted later</a:t>
            </a:r>
            <a:endParaRPr/>
          </a:p>
        </p:txBody>
      </p:sp>
      <p:sp>
        <p:nvSpPr>
          <p:cNvPr id="262" name="Google Shape;262;p10"/>
          <p:cNvSpPr txBox="1">
            <a:spLocks noGrp="1"/>
          </p:cNvSpPr>
          <p:nvPr>
            <p:ph type="body" idx="2"/>
          </p:nvPr>
        </p:nvSpPr>
        <p:spPr>
          <a:xfrm>
            <a:off x="0" y="6577014"/>
            <a:ext cx="7181850" cy="280987"/>
          </a:xfrm>
          <a:prstGeom prst="rect">
            <a:avLst/>
          </a:prstGeom>
          <a:noFill/>
          <a:ln>
            <a:noFill/>
          </a:ln>
        </p:spPr>
        <p:txBody>
          <a:bodyPr spcFirstLastPara="1" wrap="square" lIns="45700" tIns="0" rIns="0" bIns="45700" anchor="b" anchorCtr="0">
            <a:noAutofit/>
          </a:bodyPr>
          <a:lstStyle/>
          <a:p>
            <a:pPr marL="0" lvl="0" indent="0" algn="l" rtl="0">
              <a:spcBef>
                <a:spcPts val="0"/>
              </a:spcBef>
              <a:spcAft>
                <a:spcPts val="0"/>
              </a:spcAft>
              <a:buSzPts val="490"/>
              <a:buNone/>
            </a:pPr>
            <a:endParaRPr/>
          </a:p>
          <a:p>
            <a:pPr marL="0" lvl="0" indent="0" algn="l" rtl="0">
              <a:spcBef>
                <a:spcPts val="140"/>
              </a:spcBef>
              <a:spcAft>
                <a:spcPts val="0"/>
              </a:spcAft>
              <a:buSzPts val="490"/>
              <a:buNone/>
            </a:pPr>
            <a:r>
              <a:rPr lang="en-US"/>
              <a:t>Source:  WHO, JHU, CDC</a:t>
            </a:r>
            <a:endParaRPr/>
          </a:p>
        </p:txBody>
      </p:sp>
      <p:grpSp>
        <p:nvGrpSpPr>
          <p:cNvPr id="263" name="Google Shape;263;p10"/>
          <p:cNvGrpSpPr/>
          <p:nvPr/>
        </p:nvGrpSpPr>
        <p:grpSpPr>
          <a:xfrm>
            <a:off x="5469090" y="6553200"/>
            <a:ext cx="3827310" cy="248400"/>
            <a:chOff x="5077710" y="6477000"/>
            <a:chExt cx="3827310" cy="248400"/>
          </a:xfrm>
        </p:grpSpPr>
        <p:sp>
          <p:nvSpPr>
            <p:cNvPr id="264" name="Google Shape;264;p10"/>
            <p:cNvSpPr/>
            <p:nvPr/>
          </p:nvSpPr>
          <p:spPr>
            <a:xfrm>
              <a:off x="5077710" y="6477000"/>
              <a:ext cx="703110" cy="248400"/>
            </a:xfrm>
            <a:prstGeom prst="homePlate">
              <a:avLst>
                <a:gd name="adj" fmla="val 50000"/>
              </a:avLst>
            </a:prstGeom>
            <a:solidFill>
              <a:schemeClr val="accent6"/>
            </a:solidFill>
            <a:ln>
              <a:noFill/>
            </a:ln>
          </p:spPr>
          <p:txBody>
            <a:bodyPr spcFirstLastPara="1" wrap="square" lIns="45700" tIns="49300" rIns="45700" bIns="49300" anchor="ctr" anchorCtr="0">
              <a:noAutofit/>
            </a:bodyPr>
            <a:lstStyle/>
            <a:p>
              <a:pPr marL="0" marR="0" lvl="0" indent="0" algn="ctr" rtl="0">
                <a:spcBef>
                  <a:spcPts val="0"/>
                </a:spcBef>
                <a:spcAft>
                  <a:spcPts val="0"/>
                </a:spcAft>
                <a:buNone/>
              </a:pPr>
              <a:r>
                <a:rPr lang="en-US" sz="900">
                  <a:solidFill>
                    <a:schemeClr val="dk1"/>
                  </a:solidFill>
                  <a:latin typeface="Arial"/>
                  <a:ea typeface="Arial"/>
                  <a:cs typeface="Arial"/>
                  <a:sym typeface="Arial"/>
                </a:rPr>
                <a:t>Task Goal</a:t>
              </a:r>
              <a:endParaRPr/>
            </a:p>
          </p:txBody>
        </p:sp>
        <p:sp>
          <p:nvSpPr>
            <p:cNvPr id="265" name="Google Shape;265;p10"/>
            <p:cNvSpPr/>
            <p:nvPr/>
          </p:nvSpPr>
          <p:spPr>
            <a:xfrm>
              <a:off x="5682041" y="6477000"/>
              <a:ext cx="850762" cy="248400"/>
            </a:xfrm>
            <a:prstGeom prst="chevron">
              <a:avLst>
                <a:gd name="adj" fmla="val 50000"/>
              </a:avLst>
            </a:prstGeom>
            <a:solidFill>
              <a:schemeClr val="accent6"/>
            </a:solidFill>
            <a:ln>
              <a:noFill/>
            </a:ln>
          </p:spPr>
          <p:txBody>
            <a:bodyPr spcFirstLastPara="1" wrap="square" lIns="45700" tIns="49300" rIns="45700" bIns="49300" anchor="ctr" anchorCtr="0">
              <a:noAutofit/>
            </a:bodyPr>
            <a:lstStyle/>
            <a:p>
              <a:pPr marL="0" marR="0" lvl="0" indent="0" algn="ctr" rtl="0">
                <a:spcBef>
                  <a:spcPts val="0"/>
                </a:spcBef>
                <a:spcAft>
                  <a:spcPts val="0"/>
                </a:spcAft>
                <a:buNone/>
              </a:pPr>
              <a:r>
                <a:rPr lang="en-US" sz="900">
                  <a:solidFill>
                    <a:schemeClr val="dk1"/>
                  </a:solidFill>
                  <a:latin typeface="Arial"/>
                  <a:ea typeface="Arial"/>
                  <a:cs typeface="Arial"/>
                  <a:sym typeface="Arial"/>
                </a:rPr>
                <a:t>Literature Survey</a:t>
              </a:r>
              <a:endParaRPr/>
            </a:p>
          </p:txBody>
        </p:sp>
        <p:sp>
          <p:nvSpPr>
            <p:cNvPr id="266" name="Google Shape;266;p10"/>
            <p:cNvSpPr/>
            <p:nvPr/>
          </p:nvSpPr>
          <p:spPr>
            <a:xfrm>
              <a:off x="6434024" y="6477000"/>
              <a:ext cx="1027894" cy="248400"/>
            </a:xfrm>
            <a:prstGeom prst="chevron">
              <a:avLst>
                <a:gd name="adj" fmla="val 50000"/>
              </a:avLst>
            </a:prstGeom>
            <a:solidFill>
              <a:schemeClr val="accent2"/>
            </a:solidFill>
            <a:ln>
              <a:noFill/>
            </a:ln>
          </p:spPr>
          <p:txBody>
            <a:bodyPr spcFirstLastPara="1" wrap="square" lIns="45700" tIns="49300" rIns="45700" bIns="49300" anchor="ctr" anchorCtr="0">
              <a:noAutofit/>
            </a:bodyPr>
            <a:lstStyle/>
            <a:p>
              <a:pPr marL="0" marR="0" lvl="0" indent="0" algn="ctr" rtl="0">
                <a:spcBef>
                  <a:spcPts val="0"/>
                </a:spcBef>
                <a:spcAft>
                  <a:spcPts val="0"/>
                </a:spcAft>
                <a:buNone/>
              </a:pPr>
              <a:r>
                <a:rPr lang="en-US" sz="900">
                  <a:solidFill>
                    <a:schemeClr val="dk2"/>
                  </a:solidFill>
                  <a:latin typeface="Arial"/>
                  <a:ea typeface="Arial"/>
                  <a:cs typeface="Arial"/>
                  <a:sym typeface="Arial"/>
                </a:rPr>
                <a:t>Methodology</a:t>
              </a:r>
              <a:endParaRPr/>
            </a:p>
          </p:txBody>
        </p:sp>
        <p:sp>
          <p:nvSpPr>
            <p:cNvPr id="267" name="Google Shape;267;p10"/>
            <p:cNvSpPr/>
            <p:nvPr/>
          </p:nvSpPr>
          <p:spPr>
            <a:xfrm>
              <a:off x="7363139" y="6477000"/>
              <a:ext cx="773421" cy="248400"/>
            </a:xfrm>
            <a:prstGeom prst="chevron">
              <a:avLst>
                <a:gd name="adj" fmla="val 50000"/>
              </a:avLst>
            </a:prstGeom>
            <a:solidFill>
              <a:schemeClr val="accent6"/>
            </a:solidFill>
            <a:ln>
              <a:noFill/>
            </a:ln>
          </p:spPr>
          <p:txBody>
            <a:bodyPr spcFirstLastPara="1" wrap="square" lIns="45700" tIns="49300" rIns="45700" bIns="49300" anchor="ctr" anchorCtr="0">
              <a:noAutofit/>
            </a:bodyPr>
            <a:lstStyle/>
            <a:p>
              <a:pPr marL="0" marR="0" lvl="0" indent="0" algn="ctr" rtl="0">
                <a:spcBef>
                  <a:spcPts val="0"/>
                </a:spcBef>
                <a:spcAft>
                  <a:spcPts val="0"/>
                </a:spcAft>
                <a:buNone/>
              </a:pPr>
              <a:r>
                <a:rPr lang="en-US" sz="900">
                  <a:solidFill>
                    <a:schemeClr val="dk1"/>
                  </a:solidFill>
                  <a:latin typeface="Arial"/>
                  <a:ea typeface="Arial"/>
                  <a:cs typeface="Arial"/>
                  <a:sym typeface="Arial"/>
                </a:rPr>
                <a:t>System</a:t>
              </a:r>
              <a:endParaRPr/>
            </a:p>
          </p:txBody>
        </p:sp>
        <p:sp>
          <p:nvSpPr>
            <p:cNvPr id="268" name="Google Shape;268;p10"/>
            <p:cNvSpPr/>
            <p:nvPr/>
          </p:nvSpPr>
          <p:spPr>
            <a:xfrm>
              <a:off x="8037780" y="6477000"/>
              <a:ext cx="867240" cy="248400"/>
            </a:xfrm>
            <a:prstGeom prst="chevron">
              <a:avLst>
                <a:gd name="adj" fmla="val 50000"/>
              </a:avLst>
            </a:prstGeom>
            <a:solidFill>
              <a:schemeClr val="accent6"/>
            </a:solidFill>
            <a:ln>
              <a:noFill/>
            </a:ln>
          </p:spPr>
          <p:txBody>
            <a:bodyPr spcFirstLastPara="1" wrap="square" lIns="45700" tIns="49300" rIns="45700" bIns="49300" anchor="ctr" anchorCtr="0">
              <a:noAutofit/>
            </a:bodyPr>
            <a:lstStyle/>
            <a:p>
              <a:pPr marL="0" marR="0" lvl="0" indent="0" algn="ctr" rtl="0">
                <a:spcBef>
                  <a:spcPts val="0"/>
                </a:spcBef>
                <a:spcAft>
                  <a:spcPts val="0"/>
                </a:spcAft>
                <a:buNone/>
              </a:pPr>
              <a:r>
                <a:rPr lang="en-US" sz="900">
                  <a:solidFill>
                    <a:schemeClr val="dk1"/>
                  </a:solidFill>
                  <a:latin typeface="Arial"/>
                  <a:ea typeface="Arial"/>
                  <a:cs typeface="Arial"/>
                  <a:sym typeface="Arial"/>
                </a:rPr>
                <a:t>Timeline</a:t>
              </a:r>
              <a:endParaRPr/>
            </a:p>
          </p:txBody>
        </p:sp>
      </p:grpSp>
      <p:sp>
        <p:nvSpPr>
          <p:cNvPr id="269" name="Google Shape;269;p10"/>
          <p:cNvSpPr/>
          <p:nvPr/>
        </p:nvSpPr>
        <p:spPr>
          <a:xfrm>
            <a:off x="196800" y="990600"/>
            <a:ext cx="4680000" cy="360000"/>
          </a:xfrm>
          <a:prstGeom prst="rect">
            <a:avLst/>
          </a:prstGeom>
          <a:solidFill>
            <a:srgbClr val="3366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b="1">
                <a:solidFill>
                  <a:schemeClr val="dk2"/>
                </a:solidFill>
                <a:latin typeface="Arial"/>
                <a:ea typeface="Arial"/>
                <a:cs typeface="Arial"/>
                <a:sym typeface="Arial"/>
              </a:rPr>
              <a:t>Algorithm</a:t>
            </a:r>
            <a:endParaRPr/>
          </a:p>
        </p:txBody>
      </p:sp>
      <p:sp>
        <p:nvSpPr>
          <p:cNvPr id="270" name="Google Shape;270;p10"/>
          <p:cNvSpPr/>
          <p:nvPr/>
        </p:nvSpPr>
        <p:spPr>
          <a:xfrm>
            <a:off x="5029200" y="990600"/>
            <a:ext cx="4680000" cy="360000"/>
          </a:xfrm>
          <a:prstGeom prst="rect">
            <a:avLst/>
          </a:prstGeom>
          <a:solidFill>
            <a:srgbClr val="3366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b="1">
                <a:solidFill>
                  <a:schemeClr val="dk2"/>
                </a:solidFill>
                <a:latin typeface="Arial"/>
                <a:ea typeface="Arial"/>
                <a:cs typeface="Arial"/>
                <a:sym typeface="Arial"/>
              </a:rPr>
              <a:t>Dataset</a:t>
            </a:r>
            <a:endParaRPr/>
          </a:p>
        </p:txBody>
      </p:sp>
      <p:sp>
        <p:nvSpPr>
          <p:cNvPr id="271" name="Google Shape;271;p10"/>
          <p:cNvSpPr txBox="1"/>
          <p:nvPr/>
        </p:nvSpPr>
        <p:spPr>
          <a:xfrm>
            <a:off x="196800" y="1534865"/>
            <a:ext cx="4680000" cy="430887"/>
          </a:xfrm>
          <a:prstGeom prst="rect">
            <a:avLst/>
          </a:prstGeom>
          <a:noFill/>
          <a:ln>
            <a:noFill/>
          </a:ln>
        </p:spPr>
        <p:txBody>
          <a:bodyPr spcFirstLastPara="1" wrap="square" lIns="45700" tIns="45700" rIns="45700" bIns="45700" anchor="t" anchorCtr="0">
            <a:spAutoFit/>
          </a:bodyPr>
          <a:lstStyle/>
          <a:p>
            <a:pPr marL="180975" marR="0" lvl="0" indent="-180975" algn="l" rtl="0">
              <a:lnSpc>
                <a:spcPct val="85000"/>
              </a:lnSpc>
              <a:spcBef>
                <a:spcPts val="0"/>
              </a:spcBef>
              <a:spcAft>
                <a:spcPts val="0"/>
              </a:spcAft>
              <a:buClr>
                <a:schemeClr val="lt1"/>
              </a:buClr>
              <a:buSzPts val="750"/>
              <a:buFont typeface="Arial"/>
              <a:buChar char="►"/>
            </a:pPr>
            <a:r>
              <a:rPr lang="en-US" sz="1000">
                <a:solidFill>
                  <a:schemeClr val="lt1"/>
                </a:solidFill>
                <a:latin typeface="Arial"/>
                <a:ea typeface="Arial"/>
                <a:cs typeface="Arial"/>
                <a:sym typeface="Arial"/>
              </a:rPr>
              <a:t>Bayesian Network</a:t>
            </a:r>
            <a:endParaRPr/>
          </a:p>
          <a:p>
            <a:pPr marL="180975" marR="0" lvl="0" indent="-180975" algn="l" rtl="0">
              <a:lnSpc>
                <a:spcPct val="85000"/>
              </a:lnSpc>
              <a:spcBef>
                <a:spcPts val="600"/>
              </a:spcBef>
              <a:spcAft>
                <a:spcPts val="0"/>
              </a:spcAft>
              <a:buClr>
                <a:schemeClr val="lt1"/>
              </a:buClr>
              <a:buSzPts val="750"/>
              <a:buFont typeface="Arial"/>
              <a:buChar char="►"/>
            </a:pPr>
            <a:r>
              <a:rPr lang="en-US" sz="1000">
                <a:solidFill>
                  <a:schemeClr val="lt1"/>
                </a:solidFill>
                <a:latin typeface="Arial"/>
                <a:ea typeface="Arial"/>
                <a:cs typeface="Arial"/>
                <a:sym typeface="Arial"/>
              </a:rPr>
              <a:t>Principal component analysis (PCA)</a:t>
            </a:r>
            <a:endParaRPr/>
          </a:p>
        </p:txBody>
      </p:sp>
      <p:sp>
        <p:nvSpPr>
          <p:cNvPr id="272" name="Google Shape;272;p10"/>
          <p:cNvSpPr txBox="1"/>
          <p:nvPr/>
        </p:nvSpPr>
        <p:spPr>
          <a:xfrm>
            <a:off x="5029200" y="1534865"/>
            <a:ext cx="4680000" cy="430887"/>
          </a:xfrm>
          <a:prstGeom prst="rect">
            <a:avLst/>
          </a:prstGeom>
          <a:noFill/>
          <a:ln>
            <a:noFill/>
          </a:ln>
        </p:spPr>
        <p:txBody>
          <a:bodyPr spcFirstLastPara="1" wrap="square" lIns="45700" tIns="45700" rIns="45700" bIns="45700" anchor="t" anchorCtr="0">
            <a:spAutoFit/>
          </a:bodyPr>
          <a:lstStyle/>
          <a:p>
            <a:pPr marL="180975" marR="0" lvl="0" indent="-180975" algn="l" rtl="0">
              <a:lnSpc>
                <a:spcPct val="85000"/>
              </a:lnSpc>
              <a:spcBef>
                <a:spcPts val="0"/>
              </a:spcBef>
              <a:spcAft>
                <a:spcPts val="0"/>
              </a:spcAft>
              <a:buClr>
                <a:schemeClr val="lt1"/>
              </a:buClr>
              <a:buSzPts val="750"/>
              <a:buFont typeface="Arial"/>
              <a:buChar char="►"/>
            </a:pPr>
            <a:r>
              <a:rPr lang="en-US" sz="1000">
                <a:solidFill>
                  <a:schemeClr val="lt1"/>
                </a:solidFill>
                <a:latin typeface="Arial"/>
                <a:ea typeface="Arial"/>
                <a:cs typeface="Arial"/>
                <a:sym typeface="Arial"/>
              </a:rPr>
              <a:t>Existing dataset is preferred</a:t>
            </a:r>
            <a:endParaRPr/>
          </a:p>
          <a:p>
            <a:pPr marL="180975" marR="0" lvl="0" indent="-180975" algn="l" rtl="0">
              <a:lnSpc>
                <a:spcPct val="85000"/>
              </a:lnSpc>
              <a:spcBef>
                <a:spcPts val="600"/>
              </a:spcBef>
              <a:spcAft>
                <a:spcPts val="0"/>
              </a:spcAft>
              <a:buClr>
                <a:schemeClr val="lt1"/>
              </a:buClr>
              <a:buSzPts val="750"/>
              <a:buFont typeface="Arial"/>
              <a:buChar char="►"/>
            </a:pPr>
            <a:r>
              <a:rPr lang="en-US" sz="1000">
                <a:solidFill>
                  <a:schemeClr val="lt1"/>
                </a:solidFill>
                <a:latin typeface="Arial"/>
                <a:ea typeface="Arial"/>
                <a:cs typeface="Arial"/>
                <a:sym typeface="Arial"/>
              </a:rPr>
              <a:t>WHO, Johns Hopkins University, CDC</a:t>
            </a:r>
            <a:endParaRPr/>
          </a:p>
        </p:txBody>
      </p:sp>
      <p:pic>
        <p:nvPicPr>
          <p:cNvPr id="273" name="Google Shape;273;p10" descr="Introduction to Bayesian Networks | by Devin Soni 👑 | Towards Data Science"/>
          <p:cNvPicPr preferRelativeResize="0"/>
          <p:nvPr/>
        </p:nvPicPr>
        <p:blipFill rotWithShape="1">
          <a:blip r:embed="rId3">
            <a:alphaModFix/>
          </a:blip>
          <a:srcRect/>
          <a:stretch/>
        </p:blipFill>
        <p:spPr>
          <a:xfrm>
            <a:off x="1280861" y="2057400"/>
            <a:ext cx="2511879" cy="2160000"/>
          </a:xfrm>
          <a:prstGeom prst="rect">
            <a:avLst/>
          </a:prstGeom>
          <a:noFill/>
          <a:ln>
            <a:noFill/>
          </a:ln>
        </p:spPr>
      </p:pic>
      <p:pic>
        <p:nvPicPr>
          <p:cNvPr id="274" name="Google Shape;274;p10" descr="PCA - Principal Component Analysis and Visualisation of Training Load Data"/>
          <p:cNvPicPr preferRelativeResize="0"/>
          <p:nvPr/>
        </p:nvPicPr>
        <p:blipFill rotWithShape="1">
          <a:blip r:embed="rId4">
            <a:alphaModFix/>
          </a:blip>
          <a:srcRect/>
          <a:stretch/>
        </p:blipFill>
        <p:spPr>
          <a:xfrm>
            <a:off x="917591" y="4317000"/>
            <a:ext cx="3238418" cy="2160000"/>
          </a:xfrm>
          <a:prstGeom prst="rect">
            <a:avLst/>
          </a:prstGeom>
          <a:noFill/>
          <a:ln>
            <a:noFill/>
          </a:ln>
        </p:spPr>
      </p:pic>
      <p:pic>
        <p:nvPicPr>
          <p:cNvPr id="275" name="Google Shape;275;p10"/>
          <p:cNvPicPr preferRelativeResize="0"/>
          <p:nvPr/>
        </p:nvPicPr>
        <p:blipFill rotWithShape="1">
          <a:blip r:embed="rId5">
            <a:alphaModFix/>
          </a:blip>
          <a:srcRect/>
          <a:stretch/>
        </p:blipFill>
        <p:spPr>
          <a:xfrm>
            <a:off x="5983200" y="2057400"/>
            <a:ext cx="2772000" cy="1360576"/>
          </a:xfrm>
          <a:prstGeom prst="rect">
            <a:avLst/>
          </a:prstGeom>
          <a:noFill/>
          <a:ln>
            <a:noFill/>
          </a:ln>
        </p:spPr>
      </p:pic>
      <p:pic>
        <p:nvPicPr>
          <p:cNvPr id="276" name="Google Shape;276;p10"/>
          <p:cNvPicPr preferRelativeResize="0"/>
          <p:nvPr/>
        </p:nvPicPr>
        <p:blipFill rotWithShape="1">
          <a:blip r:embed="rId6">
            <a:alphaModFix/>
          </a:blip>
          <a:srcRect/>
          <a:stretch/>
        </p:blipFill>
        <p:spPr>
          <a:xfrm>
            <a:off x="5983200" y="3584088"/>
            <a:ext cx="2772000" cy="1358295"/>
          </a:xfrm>
          <a:prstGeom prst="rect">
            <a:avLst/>
          </a:prstGeom>
          <a:noFill/>
          <a:ln>
            <a:noFill/>
          </a:ln>
        </p:spPr>
      </p:pic>
      <p:pic>
        <p:nvPicPr>
          <p:cNvPr id="277" name="Google Shape;277;p10"/>
          <p:cNvPicPr preferRelativeResize="0"/>
          <p:nvPr/>
        </p:nvPicPr>
        <p:blipFill rotWithShape="1">
          <a:blip r:embed="rId7">
            <a:alphaModFix/>
          </a:blip>
          <a:srcRect/>
          <a:stretch/>
        </p:blipFill>
        <p:spPr>
          <a:xfrm>
            <a:off x="5983200" y="5108494"/>
            <a:ext cx="2772000" cy="136850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11"/>
          <p:cNvSpPr txBox="1">
            <a:spLocks noGrp="1"/>
          </p:cNvSpPr>
          <p:nvPr>
            <p:ph type="body" idx="1"/>
          </p:nvPr>
        </p:nvSpPr>
        <p:spPr>
          <a:xfrm>
            <a:off x="1499616" y="2318316"/>
            <a:ext cx="7623632" cy="4158685"/>
          </a:xfrm>
          <a:prstGeom prst="rect">
            <a:avLst/>
          </a:prstGeom>
          <a:noFill/>
          <a:ln>
            <a:noFill/>
          </a:ln>
        </p:spPr>
        <p:txBody>
          <a:bodyPr spcFirstLastPara="1" wrap="square" lIns="45700" tIns="0" rIns="0" bIns="0" anchor="t" anchorCtr="0">
            <a:noAutofit/>
          </a:bodyPr>
          <a:lstStyle/>
          <a:p>
            <a:pPr marL="342900" lvl="0" indent="-342900" algn="l" rtl="0">
              <a:lnSpc>
                <a:spcPct val="100000"/>
              </a:lnSpc>
              <a:spcBef>
                <a:spcPts val="0"/>
              </a:spcBef>
              <a:spcAft>
                <a:spcPts val="0"/>
              </a:spcAft>
              <a:buClr>
                <a:srgbClr val="808080"/>
              </a:buClr>
              <a:buSzPts val="1400"/>
              <a:buFont typeface="Arial"/>
              <a:buChar char="►"/>
            </a:pPr>
            <a:r>
              <a:rPr lang="en-US"/>
              <a:t>Task Goal</a:t>
            </a:r>
            <a:endParaRPr b="1">
              <a:solidFill>
                <a:schemeClr val="accent2"/>
              </a:solidFill>
            </a:endParaRPr>
          </a:p>
          <a:p>
            <a:pPr marL="342900" lvl="0" indent="-342900" algn="l" rtl="0">
              <a:lnSpc>
                <a:spcPct val="100000"/>
              </a:lnSpc>
              <a:spcBef>
                <a:spcPts val="600"/>
              </a:spcBef>
              <a:spcAft>
                <a:spcPts val="0"/>
              </a:spcAft>
              <a:buSzPts val="1400"/>
              <a:buChar char="►"/>
            </a:pPr>
            <a:r>
              <a:rPr lang="en-US"/>
              <a:t>Literature Survey</a:t>
            </a:r>
            <a:endParaRPr/>
          </a:p>
          <a:p>
            <a:pPr marL="342900" lvl="0" indent="-342900" algn="l" rtl="0">
              <a:lnSpc>
                <a:spcPct val="100000"/>
              </a:lnSpc>
              <a:spcBef>
                <a:spcPts val="600"/>
              </a:spcBef>
              <a:spcAft>
                <a:spcPts val="0"/>
              </a:spcAft>
              <a:buClr>
                <a:srgbClr val="808080"/>
              </a:buClr>
              <a:buSzPts val="1400"/>
              <a:buFont typeface="Arial"/>
              <a:buChar char="►"/>
            </a:pPr>
            <a:r>
              <a:rPr lang="en-US"/>
              <a:t>Methodology</a:t>
            </a:r>
            <a:endParaRPr/>
          </a:p>
          <a:p>
            <a:pPr marL="342900" lvl="0" indent="-342900" algn="l" rtl="0">
              <a:lnSpc>
                <a:spcPct val="100000"/>
              </a:lnSpc>
              <a:spcBef>
                <a:spcPts val="600"/>
              </a:spcBef>
              <a:spcAft>
                <a:spcPts val="0"/>
              </a:spcAft>
              <a:buSzPts val="1400"/>
              <a:buChar char="►"/>
            </a:pPr>
            <a:r>
              <a:rPr lang="en-US" b="1">
                <a:solidFill>
                  <a:schemeClr val="accent2"/>
                </a:solidFill>
              </a:rPr>
              <a:t>System</a:t>
            </a:r>
            <a:endParaRPr b="1">
              <a:solidFill>
                <a:schemeClr val="accent2"/>
              </a:solidFill>
            </a:endParaRPr>
          </a:p>
          <a:p>
            <a:pPr marL="342900" lvl="0" indent="-342900" algn="l" rtl="0">
              <a:lnSpc>
                <a:spcPct val="100000"/>
              </a:lnSpc>
              <a:spcBef>
                <a:spcPts val="600"/>
              </a:spcBef>
              <a:spcAft>
                <a:spcPts val="0"/>
              </a:spcAft>
              <a:buSzPts val="1400"/>
              <a:buChar char="►"/>
            </a:pPr>
            <a:r>
              <a:rPr lang="en-US"/>
              <a:t>Timeline</a:t>
            </a:r>
            <a:endParaRPr/>
          </a:p>
          <a:p>
            <a:pPr marL="342900" lvl="0" indent="-342900" algn="l" rtl="0">
              <a:lnSpc>
                <a:spcPct val="100000"/>
              </a:lnSpc>
              <a:spcBef>
                <a:spcPts val="600"/>
              </a:spcBef>
              <a:spcAft>
                <a:spcPts val="0"/>
              </a:spcAft>
              <a:buSzPts val="1400"/>
              <a:buChar char="►"/>
            </a:pPr>
            <a:r>
              <a:rPr lang="en-US"/>
              <a:t>Q&amp;A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2"/>
          <p:cNvSpPr txBox="1">
            <a:spLocks noGrp="1"/>
          </p:cNvSpPr>
          <p:nvPr>
            <p:ph type="title"/>
          </p:nvPr>
        </p:nvSpPr>
        <p:spPr>
          <a:xfrm>
            <a:off x="109728" y="10401"/>
            <a:ext cx="9683496" cy="795934"/>
          </a:xfrm>
          <a:prstGeom prst="rect">
            <a:avLst/>
          </a:prstGeom>
          <a:noFill/>
          <a:ln>
            <a:noFill/>
          </a:ln>
        </p:spPr>
        <p:txBody>
          <a:bodyPr spcFirstLastPara="1" wrap="square" lIns="45700" tIns="0" rIns="0" bIns="0" anchor="b" anchorCtr="0">
            <a:noAutofit/>
          </a:bodyPr>
          <a:lstStyle/>
          <a:p>
            <a:pPr marL="0" lvl="0" indent="0" algn="l" rtl="0">
              <a:lnSpc>
                <a:spcPct val="85000"/>
              </a:lnSpc>
              <a:spcBef>
                <a:spcPts val="0"/>
              </a:spcBef>
              <a:spcAft>
                <a:spcPts val="0"/>
              </a:spcAft>
              <a:buClr>
                <a:schemeClr val="accent2"/>
              </a:buClr>
              <a:buSzPts val="1800"/>
              <a:buFont typeface="Arial"/>
              <a:buNone/>
            </a:pPr>
            <a:r>
              <a:rPr lang="en-US">
                <a:solidFill>
                  <a:schemeClr val="accent2"/>
                </a:solidFill>
              </a:rPr>
              <a:t>System</a:t>
            </a:r>
            <a:br>
              <a:rPr lang="en-US">
                <a:solidFill>
                  <a:schemeClr val="accent2"/>
                </a:solidFill>
              </a:rPr>
            </a:br>
            <a:r>
              <a:rPr lang="en-US"/>
              <a:t>The final system is a web application integrated with frontend, backend, model. Outcome is given back to the user via various visual graphs/tables</a:t>
            </a:r>
            <a:endParaRPr/>
          </a:p>
        </p:txBody>
      </p:sp>
      <p:sp>
        <p:nvSpPr>
          <p:cNvPr id="290" name="Google Shape;290;p12"/>
          <p:cNvSpPr txBox="1">
            <a:spLocks noGrp="1"/>
          </p:cNvSpPr>
          <p:nvPr>
            <p:ph type="body" idx="2"/>
          </p:nvPr>
        </p:nvSpPr>
        <p:spPr>
          <a:xfrm>
            <a:off x="0" y="6577014"/>
            <a:ext cx="7181850" cy="280987"/>
          </a:xfrm>
          <a:prstGeom prst="rect">
            <a:avLst/>
          </a:prstGeom>
          <a:noFill/>
          <a:ln>
            <a:noFill/>
          </a:ln>
        </p:spPr>
        <p:txBody>
          <a:bodyPr spcFirstLastPara="1" wrap="square" lIns="45700" tIns="0" rIns="0" bIns="45700" anchor="b" anchorCtr="0">
            <a:noAutofit/>
          </a:bodyPr>
          <a:lstStyle/>
          <a:p>
            <a:pPr marL="0" lvl="0" indent="0" algn="l" rtl="0">
              <a:spcBef>
                <a:spcPts val="0"/>
              </a:spcBef>
              <a:spcAft>
                <a:spcPts val="0"/>
              </a:spcAft>
              <a:buSzPts val="490"/>
              <a:buNone/>
            </a:pPr>
            <a:endParaRPr/>
          </a:p>
          <a:p>
            <a:pPr marL="0" lvl="0" indent="0" algn="l" rtl="0">
              <a:spcBef>
                <a:spcPts val="140"/>
              </a:spcBef>
              <a:spcAft>
                <a:spcPts val="0"/>
              </a:spcAft>
              <a:buSzPts val="490"/>
              <a:buNone/>
            </a:pPr>
            <a:r>
              <a:rPr lang="en-US"/>
              <a:t>Source:  https://reinvently.com/blog/fundamentals-web-application-architecture/ | https://flourish.studio/examples/</a:t>
            </a:r>
            <a:endParaRPr/>
          </a:p>
        </p:txBody>
      </p:sp>
      <p:grpSp>
        <p:nvGrpSpPr>
          <p:cNvPr id="291" name="Google Shape;291;p12"/>
          <p:cNvGrpSpPr/>
          <p:nvPr/>
        </p:nvGrpSpPr>
        <p:grpSpPr>
          <a:xfrm>
            <a:off x="5469090" y="6553200"/>
            <a:ext cx="3827310" cy="248400"/>
            <a:chOff x="5077710" y="6477000"/>
            <a:chExt cx="3827310" cy="248400"/>
          </a:xfrm>
        </p:grpSpPr>
        <p:sp>
          <p:nvSpPr>
            <p:cNvPr id="292" name="Google Shape;292;p12"/>
            <p:cNvSpPr/>
            <p:nvPr/>
          </p:nvSpPr>
          <p:spPr>
            <a:xfrm>
              <a:off x="5077710" y="6477000"/>
              <a:ext cx="703110" cy="248400"/>
            </a:xfrm>
            <a:prstGeom prst="homePlate">
              <a:avLst>
                <a:gd name="adj" fmla="val 50000"/>
              </a:avLst>
            </a:prstGeom>
            <a:solidFill>
              <a:schemeClr val="accent6"/>
            </a:solidFill>
            <a:ln>
              <a:noFill/>
            </a:ln>
          </p:spPr>
          <p:txBody>
            <a:bodyPr spcFirstLastPara="1" wrap="square" lIns="45700" tIns="49300" rIns="45700" bIns="49300" anchor="ctr" anchorCtr="0">
              <a:noAutofit/>
            </a:bodyPr>
            <a:lstStyle/>
            <a:p>
              <a:pPr marL="0" marR="0" lvl="0" indent="0" algn="ctr" rtl="0">
                <a:spcBef>
                  <a:spcPts val="0"/>
                </a:spcBef>
                <a:spcAft>
                  <a:spcPts val="0"/>
                </a:spcAft>
                <a:buNone/>
              </a:pPr>
              <a:r>
                <a:rPr lang="en-US" sz="900">
                  <a:solidFill>
                    <a:schemeClr val="dk1"/>
                  </a:solidFill>
                  <a:latin typeface="Arial"/>
                  <a:ea typeface="Arial"/>
                  <a:cs typeface="Arial"/>
                  <a:sym typeface="Arial"/>
                </a:rPr>
                <a:t>Task Goal</a:t>
              </a:r>
              <a:endParaRPr/>
            </a:p>
          </p:txBody>
        </p:sp>
        <p:sp>
          <p:nvSpPr>
            <p:cNvPr id="293" name="Google Shape;293;p12"/>
            <p:cNvSpPr/>
            <p:nvPr/>
          </p:nvSpPr>
          <p:spPr>
            <a:xfrm>
              <a:off x="5682041" y="6477000"/>
              <a:ext cx="850762" cy="248400"/>
            </a:xfrm>
            <a:prstGeom prst="chevron">
              <a:avLst>
                <a:gd name="adj" fmla="val 50000"/>
              </a:avLst>
            </a:prstGeom>
            <a:solidFill>
              <a:schemeClr val="accent6"/>
            </a:solidFill>
            <a:ln>
              <a:noFill/>
            </a:ln>
          </p:spPr>
          <p:txBody>
            <a:bodyPr spcFirstLastPara="1" wrap="square" lIns="45700" tIns="49300" rIns="45700" bIns="49300" anchor="ctr" anchorCtr="0">
              <a:noAutofit/>
            </a:bodyPr>
            <a:lstStyle/>
            <a:p>
              <a:pPr marL="0" marR="0" lvl="0" indent="0" algn="ctr" rtl="0">
                <a:spcBef>
                  <a:spcPts val="0"/>
                </a:spcBef>
                <a:spcAft>
                  <a:spcPts val="0"/>
                </a:spcAft>
                <a:buNone/>
              </a:pPr>
              <a:r>
                <a:rPr lang="en-US" sz="900">
                  <a:solidFill>
                    <a:schemeClr val="dk1"/>
                  </a:solidFill>
                  <a:latin typeface="Arial"/>
                  <a:ea typeface="Arial"/>
                  <a:cs typeface="Arial"/>
                  <a:sym typeface="Arial"/>
                </a:rPr>
                <a:t>Literature Survey</a:t>
              </a:r>
              <a:endParaRPr/>
            </a:p>
          </p:txBody>
        </p:sp>
        <p:sp>
          <p:nvSpPr>
            <p:cNvPr id="294" name="Google Shape;294;p12"/>
            <p:cNvSpPr/>
            <p:nvPr/>
          </p:nvSpPr>
          <p:spPr>
            <a:xfrm>
              <a:off x="6434024" y="6477000"/>
              <a:ext cx="1027894" cy="248400"/>
            </a:xfrm>
            <a:prstGeom prst="chevron">
              <a:avLst>
                <a:gd name="adj" fmla="val 50000"/>
              </a:avLst>
            </a:prstGeom>
            <a:solidFill>
              <a:schemeClr val="accent6"/>
            </a:solidFill>
            <a:ln>
              <a:noFill/>
            </a:ln>
          </p:spPr>
          <p:txBody>
            <a:bodyPr spcFirstLastPara="1" wrap="square" lIns="45700" tIns="49300" rIns="45700" bIns="49300" anchor="ctr" anchorCtr="0">
              <a:noAutofit/>
            </a:bodyPr>
            <a:lstStyle/>
            <a:p>
              <a:pPr marL="0" marR="0" lvl="0" indent="0" algn="ctr" rtl="0">
                <a:spcBef>
                  <a:spcPts val="0"/>
                </a:spcBef>
                <a:spcAft>
                  <a:spcPts val="0"/>
                </a:spcAft>
                <a:buNone/>
              </a:pPr>
              <a:r>
                <a:rPr lang="en-US" sz="900">
                  <a:solidFill>
                    <a:schemeClr val="dk1"/>
                  </a:solidFill>
                  <a:latin typeface="Arial"/>
                  <a:ea typeface="Arial"/>
                  <a:cs typeface="Arial"/>
                  <a:sym typeface="Arial"/>
                </a:rPr>
                <a:t>Methodology</a:t>
              </a:r>
              <a:endParaRPr/>
            </a:p>
          </p:txBody>
        </p:sp>
        <p:sp>
          <p:nvSpPr>
            <p:cNvPr id="295" name="Google Shape;295;p12"/>
            <p:cNvSpPr/>
            <p:nvPr/>
          </p:nvSpPr>
          <p:spPr>
            <a:xfrm>
              <a:off x="7363139" y="6477000"/>
              <a:ext cx="773421" cy="248400"/>
            </a:xfrm>
            <a:prstGeom prst="chevron">
              <a:avLst>
                <a:gd name="adj" fmla="val 50000"/>
              </a:avLst>
            </a:prstGeom>
            <a:solidFill>
              <a:schemeClr val="accent2"/>
            </a:solidFill>
            <a:ln>
              <a:noFill/>
            </a:ln>
          </p:spPr>
          <p:txBody>
            <a:bodyPr spcFirstLastPara="1" wrap="square" lIns="45700" tIns="49300" rIns="45700" bIns="49300" anchor="ctr" anchorCtr="0">
              <a:noAutofit/>
            </a:bodyPr>
            <a:lstStyle/>
            <a:p>
              <a:pPr marL="0" marR="0" lvl="0" indent="0" algn="ctr" rtl="0">
                <a:spcBef>
                  <a:spcPts val="0"/>
                </a:spcBef>
                <a:spcAft>
                  <a:spcPts val="0"/>
                </a:spcAft>
                <a:buNone/>
              </a:pPr>
              <a:r>
                <a:rPr lang="en-US" sz="900">
                  <a:solidFill>
                    <a:schemeClr val="dk2"/>
                  </a:solidFill>
                  <a:latin typeface="Arial"/>
                  <a:ea typeface="Arial"/>
                  <a:cs typeface="Arial"/>
                  <a:sym typeface="Arial"/>
                </a:rPr>
                <a:t>System</a:t>
              </a:r>
              <a:endParaRPr/>
            </a:p>
          </p:txBody>
        </p:sp>
        <p:sp>
          <p:nvSpPr>
            <p:cNvPr id="296" name="Google Shape;296;p12"/>
            <p:cNvSpPr/>
            <p:nvPr/>
          </p:nvSpPr>
          <p:spPr>
            <a:xfrm>
              <a:off x="8037780" y="6477000"/>
              <a:ext cx="867240" cy="248400"/>
            </a:xfrm>
            <a:prstGeom prst="chevron">
              <a:avLst>
                <a:gd name="adj" fmla="val 50000"/>
              </a:avLst>
            </a:prstGeom>
            <a:solidFill>
              <a:schemeClr val="accent6"/>
            </a:solidFill>
            <a:ln>
              <a:noFill/>
            </a:ln>
          </p:spPr>
          <p:txBody>
            <a:bodyPr spcFirstLastPara="1" wrap="square" lIns="45700" tIns="49300" rIns="45700" bIns="49300" anchor="ctr" anchorCtr="0">
              <a:noAutofit/>
            </a:bodyPr>
            <a:lstStyle/>
            <a:p>
              <a:pPr marL="0" marR="0" lvl="0" indent="0" algn="ctr" rtl="0">
                <a:spcBef>
                  <a:spcPts val="0"/>
                </a:spcBef>
                <a:spcAft>
                  <a:spcPts val="0"/>
                </a:spcAft>
                <a:buNone/>
              </a:pPr>
              <a:r>
                <a:rPr lang="en-US" sz="900">
                  <a:solidFill>
                    <a:schemeClr val="dk1"/>
                  </a:solidFill>
                  <a:latin typeface="Arial"/>
                  <a:ea typeface="Arial"/>
                  <a:cs typeface="Arial"/>
                  <a:sym typeface="Arial"/>
                </a:rPr>
                <a:t>Timeline</a:t>
              </a:r>
              <a:endParaRPr/>
            </a:p>
          </p:txBody>
        </p:sp>
      </p:grpSp>
      <p:sp>
        <p:nvSpPr>
          <p:cNvPr id="297" name="Google Shape;297;p12"/>
          <p:cNvSpPr/>
          <p:nvPr/>
        </p:nvSpPr>
        <p:spPr>
          <a:xfrm>
            <a:off x="196800" y="990600"/>
            <a:ext cx="4680000" cy="360000"/>
          </a:xfrm>
          <a:prstGeom prst="rect">
            <a:avLst/>
          </a:prstGeom>
          <a:solidFill>
            <a:srgbClr val="3366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b="1">
                <a:solidFill>
                  <a:schemeClr val="dk2"/>
                </a:solidFill>
                <a:latin typeface="Arial"/>
                <a:ea typeface="Arial"/>
                <a:cs typeface="Arial"/>
                <a:sym typeface="Arial"/>
              </a:rPr>
              <a:t>Final System</a:t>
            </a:r>
            <a:endParaRPr/>
          </a:p>
        </p:txBody>
      </p:sp>
      <p:sp>
        <p:nvSpPr>
          <p:cNvPr id="298" name="Google Shape;298;p12"/>
          <p:cNvSpPr/>
          <p:nvPr/>
        </p:nvSpPr>
        <p:spPr>
          <a:xfrm>
            <a:off x="5029200" y="990600"/>
            <a:ext cx="4680000" cy="360000"/>
          </a:xfrm>
          <a:prstGeom prst="rect">
            <a:avLst/>
          </a:prstGeom>
          <a:solidFill>
            <a:srgbClr val="3366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b="1">
                <a:solidFill>
                  <a:schemeClr val="dk2"/>
                </a:solidFill>
                <a:latin typeface="Arial"/>
                <a:ea typeface="Arial"/>
                <a:cs typeface="Arial"/>
                <a:sym typeface="Arial"/>
              </a:rPr>
              <a:t>Visualization &amp; UI</a:t>
            </a:r>
            <a:endParaRPr/>
          </a:p>
        </p:txBody>
      </p:sp>
      <p:sp>
        <p:nvSpPr>
          <p:cNvPr id="299" name="Google Shape;299;p12"/>
          <p:cNvSpPr txBox="1"/>
          <p:nvPr/>
        </p:nvSpPr>
        <p:spPr>
          <a:xfrm>
            <a:off x="196800" y="1534865"/>
            <a:ext cx="4680000" cy="1184940"/>
          </a:xfrm>
          <a:prstGeom prst="rect">
            <a:avLst/>
          </a:prstGeom>
          <a:noFill/>
          <a:ln>
            <a:noFill/>
          </a:ln>
        </p:spPr>
        <p:txBody>
          <a:bodyPr spcFirstLastPara="1" wrap="square" lIns="45700" tIns="45700" rIns="45700" bIns="45700" anchor="t" anchorCtr="0">
            <a:spAutoFit/>
          </a:bodyPr>
          <a:lstStyle/>
          <a:p>
            <a:pPr marL="180975" marR="0" lvl="0" indent="-180975" algn="l" rtl="0">
              <a:lnSpc>
                <a:spcPct val="85000"/>
              </a:lnSpc>
              <a:spcBef>
                <a:spcPts val="0"/>
              </a:spcBef>
              <a:spcAft>
                <a:spcPts val="0"/>
              </a:spcAft>
              <a:buClr>
                <a:schemeClr val="lt1"/>
              </a:buClr>
              <a:buSzPts val="750"/>
              <a:buFont typeface="Arial"/>
              <a:buChar char="►"/>
            </a:pPr>
            <a:r>
              <a:rPr lang="en-US" sz="1000">
                <a:solidFill>
                  <a:schemeClr val="lt1"/>
                </a:solidFill>
                <a:latin typeface="Arial"/>
                <a:ea typeface="Arial"/>
                <a:cs typeface="Arial"/>
                <a:sym typeface="Arial"/>
              </a:rPr>
              <a:t>Model is presented via a web application</a:t>
            </a:r>
            <a:endParaRPr/>
          </a:p>
          <a:p>
            <a:pPr marL="180975" marR="0" lvl="0" indent="-180975" algn="l" rtl="0">
              <a:lnSpc>
                <a:spcPct val="85000"/>
              </a:lnSpc>
              <a:spcBef>
                <a:spcPts val="600"/>
              </a:spcBef>
              <a:spcAft>
                <a:spcPts val="0"/>
              </a:spcAft>
              <a:buClr>
                <a:schemeClr val="lt1"/>
              </a:buClr>
              <a:buSzPts val="750"/>
              <a:buFont typeface="Arial"/>
              <a:buChar char="►"/>
            </a:pPr>
            <a:r>
              <a:rPr lang="en-US" sz="1000">
                <a:solidFill>
                  <a:schemeClr val="lt1"/>
                </a:solidFill>
                <a:latin typeface="Arial"/>
                <a:ea typeface="Arial"/>
                <a:cs typeface="Arial"/>
                <a:sym typeface="Arial"/>
              </a:rPr>
              <a:t>Frontend accepts user input and transfer it to backend via API</a:t>
            </a:r>
            <a:endParaRPr/>
          </a:p>
          <a:p>
            <a:pPr marL="180975" marR="0" lvl="0" indent="-180975" algn="l" rtl="0">
              <a:lnSpc>
                <a:spcPct val="85000"/>
              </a:lnSpc>
              <a:spcBef>
                <a:spcPts val="600"/>
              </a:spcBef>
              <a:spcAft>
                <a:spcPts val="0"/>
              </a:spcAft>
              <a:buClr>
                <a:schemeClr val="lt1"/>
              </a:buClr>
              <a:buSzPts val="750"/>
              <a:buFont typeface="Arial"/>
              <a:buChar char="►"/>
            </a:pPr>
            <a:r>
              <a:rPr lang="en-US" sz="1000">
                <a:solidFill>
                  <a:schemeClr val="lt1"/>
                </a:solidFill>
                <a:latin typeface="Arial"/>
                <a:ea typeface="Arial"/>
                <a:cs typeface="Arial"/>
                <a:sym typeface="Arial"/>
              </a:rPr>
              <a:t>Backend receives the input data and model process the input parameters</a:t>
            </a:r>
            <a:endParaRPr/>
          </a:p>
          <a:p>
            <a:pPr marL="180975" marR="0" lvl="0" indent="-180975" algn="l" rtl="0">
              <a:lnSpc>
                <a:spcPct val="85000"/>
              </a:lnSpc>
              <a:spcBef>
                <a:spcPts val="600"/>
              </a:spcBef>
              <a:spcAft>
                <a:spcPts val="0"/>
              </a:spcAft>
              <a:buClr>
                <a:schemeClr val="lt1"/>
              </a:buClr>
              <a:buSzPts val="750"/>
              <a:buFont typeface="Arial"/>
              <a:buChar char="►"/>
            </a:pPr>
            <a:r>
              <a:rPr lang="en-US" sz="1000">
                <a:solidFill>
                  <a:schemeClr val="lt1"/>
                </a:solidFill>
                <a:latin typeface="Arial"/>
                <a:ea typeface="Arial"/>
                <a:cs typeface="Arial"/>
                <a:sym typeface="Arial"/>
              </a:rPr>
              <a:t>After model finishing processing, backend output the results to the frontend to the user</a:t>
            </a:r>
            <a:endParaRPr/>
          </a:p>
          <a:p>
            <a:pPr marL="180975" marR="0" lvl="0" indent="-180975" algn="l" rtl="0">
              <a:lnSpc>
                <a:spcPct val="85000"/>
              </a:lnSpc>
              <a:spcBef>
                <a:spcPts val="600"/>
              </a:spcBef>
              <a:spcAft>
                <a:spcPts val="0"/>
              </a:spcAft>
              <a:buClr>
                <a:schemeClr val="lt1"/>
              </a:buClr>
              <a:buSzPts val="750"/>
              <a:buFont typeface="Arial"/>
              <a:buChar char="►"/>
            </a:pPr>
            <a:r>
              <a:rPr lang="en-US" sz="1000">
                <a:solidFill>
                  <a:schemeClr val="lt1"/>
                </a:solidFill>
                <a:latin typeface="Arial"/>
                <a:ea typeface="Arial"/>
                <a:cs typeface="Arial"/>
                <a:sym typeface="Arial"/>
              </a:rPr>
              <a:t>Any detailed system design would be discussed later</a:t>
            </a:r>
            <a:endParaRPr/>
          </a:p>
        </p:txBody>
      </p:sp>
      <p:sp>
        <p:nvSpPr>
          <p:cNvPr id="300" name="Google Shape;300;p12"/>
          <p:cNvSpPr txBox="1"/>
          <p:nvPr/>
        </p:nvSpPr>
        <p:spPr>
          <a:xfrm>
            <a:off x="5029200" y="1534865"/>
            <a:ext cx="4680000" cy="769441"/>
          </a:xfrm>
          <a:prstGeom prst="rect">
            <a:avLst/>
          </a:prstGeom>
          <a:noFill/>
          <a:ln>
            <a:noFill/>
          </a:ln>
        </p:spPr>
        <p:txBody>
          <a:bodyPr spcFirstLastPara="1" wrap="square" lIns="45700" tIns="45700" rIns="45700" bIns="45700" anchor="t" anchorCtr="0">
            <a:spAutoFit/>
          </a:bodyPr>
          <a:lstStyle/>
          <a:p>
            <a:pPr marL="180975" marR="0" lvl="0" indent="-180975" algn="l" rtl="0">
              <a:lnSpc>
                <a:spcPct val="85000"/>
              </a:lnSpc>
              <a:spcBef>
                <a:spcPts val="0"/>
              </a:spcBef>
              <a:spcAft>
                <a:spcPts val="0"/>
              </a:spcAft>
              <a:buClr>
                <a:schemeClr val="lt1"/>
              </a:buClr>
              <a:buSzPts val="750"/>
              <a:buFont typeface="Arial"/>
              <a:buChar char="►"/>
            </a:pPr>
            <a:r>
              <a:rPr lang="en-US" sz="1000">
                <a:solidFill>
                  <a:schemeClr val="lt1"/>
                </a:solidFill>
                <a:latin typeface="Arial"/>
                <a:ea typeface="Arial"/>
                <a:cs typeface="Arial"/>
                <a:sym typeface="Arial"/>
              </a:rPr>
              <a:t>Visualization is realized via tables, static graphs, dynamic graphs</a:t>
            </a:r>
            <a:endParaRPr/>
          </a:p>
          <a:p>
            <a:pPr marL="180975" marR="0" lvl="0" indent="-180975" algn="l" rtl="0">
              <a:lnSpc>
                <a:spcPct val="85000"/>
              </a:lnSpc>
              <a:spcBef>
                <a:spcPts val="600"/>
              </a:spcBef>
              <a:spcAft>
                <a:spcPts val="0"/>
              </a:spcAft>
              <a:buClr>
                <a:schemeClr val="lt1"/>
              </a:buClr>
              <a:buSzPts val="750"/>
              <a:buFont typeface="Arial"/>
              <a:buChar char="►"/>
            </a:pPr>
            <a:r>
              <a:rPr lang="en-US" sz="1000">
                <a:solidFill>
                  <a:schemeClr val="lt1"/>
                </a:solidFill>
                <a:latin typeface="Arial"/>
                <a:ea typeface="Arial"/>
                <a:cs typeface="Arial"/>
                <a:sym typeface="Arial"/>
              </a:rPr>
              <a:t>UI enables the user to zoom in for the detailed or zoom out  for the scope of results</a:t>
            </a:r>
            <a:endParaRPr/>
          </a:p>
          <a:p>
            <a:pPr marL="180975" marR="0" lvl="0" indent="-180975" algn="l" rtl="0">
              <a:lnSpc>
                <a:spcPct val="85000"/>
              </a:lnSpc>
              <a:spcBef>
                <a:spcPts val="600"/>
              </a:spcBef>
              <a:spcAft>
                <a:spcPts val="0"/>
              </a:spcAft>
              <a:buClr>
                <a:schemeClr val="lt1"/>
              </a:buClr>
              <a:buSzPts val="750"/>
              <a:buFont typeface="Arial"/>
              <a:buChar char="►"/>
            </a:pPr>
            <a:r>
              <a:rPr lang="en-US" sz="1000">
                <a:solidFill>
                  <a:schemeClr val="lt1"/>
                </a:solidFill>
                <a:latin typeface="Arial"/>
                <a:ea typeface="Arial"/>
                <a:cs typeface="Arial"/>
                <a:sym typeface="Arial"/>
              </a:rPr>
              <a:t>UI interacts with the user by accepting user input</a:t>
            </a:r>
            <a:endParaRPr/>
          </a:p>
        </p:txBody>
      </p:sp>
      <p:pic>
        <p:nvPicPr>
          <p:cNvPr id="301" name="Google Shape;301;p12" descr="How Web Apps Work - Web Application Architecture Simplified | Reinvently"/>
          <p:cNvPicPr preferRelativeResize="0"/>
          <p:nvPr/>
        </p:nvPicPr>
        <p:blipFill rotWithShape="1">
          <a:blip r:embed="rId3">
            <a:alphaModFix/>
          </a:blip>
          <a:srcRect/>
          <a:stretch/>
        </p:blipFill>
        <p:spPr>
          <a:xfrm>
            <a:off x="196800" y="3276600"/>
            <a:ext cx="4680000" cy="2784625"/>
          </a:xfrm>
          <a:prstGeom prst="rect">
            <a:avLst/>
          </a:prstGeom>
          <a:noFill/>
          <a:ln>
            <a:noFill/>
          </a:ln>
        </p:spPr>
      </p:pic>
      <p:pic>
        <p:nvPicPr>
          <p:cNvPr id="302" name="Google Shape;302;p12"/>
          <p:cNvPicPr preferRelativeResize="0"/>
          <p:nvPr/>
        </p:nvPicPr>
        <p:blipFill rotWithShape="1">
          <a:blip r:embed="rId4">
            <a:alphaModFix/>
          </a:blip>
          <a:srcRect/>
          <a:stretch/>
        </p:blipFill>
        <p:spPr>
          <a:xfrm>
            <a:off x="5562600" y="2438400"/>
            <a:ext cx="3522694" cy="1908000"/>
          </a:xfrm>
          <a:prstGeom prst="rect">
            <a:avLst/>
          </a:prstGeom>
          <a:noFill/>
          <a:ln>
            <a:noFill/>
          </a:ln>
        </p:spPr>
      </p:pic>
      <p:pic>
        <p:nvPicPr>
          <p:cNvPr id="303" name="Google Shape;303;p12"/>
          <p:cNvPicPr preferRelativeResize="0"/>
          <p:nvPr/>
        </p:nvPicPr>
        <p:blipFill rotWithShape="1">
          <a:blip r:embed="rId5">
            <a:alphaModFix/>
          </a:blip>
          <a:srcRect/>
          <a:stretch/>
        </p:blipFill>
        <p:spPr>
          <a:xfrm>
            <a:off x="5611831" y="4569000"/>
            <a:ext cx="3424232" cy="1908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13"/>
          <p:cNvSpPr txBox="1">
            <a:spLocks noGrp="1"/>
          </p:cNvSpPr>
          <p:nvPr>
            <p:ph type="body" idx="1"/>
          </p:nvPr>
        </p:nvSpPr>
        <p:spPr>
          <a:xfrm>
            <a:off x="1499616" y="2318316"/>
            <a:ext cx="7623632" cy="4158685"/>
          </a:xfrm>
          <a:prstGeom prst="rect">
            <a:avLst/>
          </a:prstGeom>
          <a:noFill/>
          <a:ln>
            <a:noFill/>
          </a:ln>
        </p:spPr>
        <p:txBody>
          <a:bodyPr spcFirstLastPara="1" wrap="square" lIns="45700" tIns="0" rIns="0" bIns="0" anchor="t" anchorCtr="0">
            <a:noAutofit/>
          </a:bodyPr>
          <a:lstStyle/>
          <a:p>
            <a:pPr marL="342900" lvl="0" indent="-342900" algn="l" rtl="0">
              <a:lnSpc>
                <a:spcPct val="100000"/>
              </a:lnSpc>
              <a:spcBef>
                <a:spcPts val="0"/>
              </a:spcBef>
              <a:spcAft>
                <a:spcPts val="0"/>
              </a:spcAft>
              <a:buClr>
                <a:srgbClr val="808080"/>
              </a:buClr>
              <a:buSzPts val="1400"/>
              <a:buFont typeface="Arial"/>
              <a:buChar char="►"/>
            </a:pPr>
            <a:r>
              <a:rPr lang="en-US"/>
              <a:t>Task Goal</a:t>
            </a:r>
            <a:endParaRPr b="1">
              <a:solidFill>
                <a:schemeClr val="accent2"/>
              </a:solidFill>
            </a:endParaRPr>
          </a:p>
          <a:p>
            <a:pPr marL="342900" lvl="0" indent="-342900" algn="l" rtl="0">
              <a:lnSpc>
                <a:spcPct val="100000"/>
              </a:lnSpc>
              <a:spcBef>
                <a:spcPts val="600"/>
              </a:spcBef>
              <a:spcAft>
                <a:spcPts val="0"/>
              </a:spcAft>
              <a:buSzPts val="1400"/>
              <a:buChar char="►"/>
            </a:pPr>
            <a:r>
              <a:rPr lang="en-US"/>
              <a:t>Literature Survey</a:t>
            </a:r>
            <a:endParaRPr/>
          </a:p>
          <a:p>
            <a:pPr marL="342900" lvl="0" indent="-342900" algn="l" rtl="0">
              <a:lnSpc>
                <a:spcPct val="100000"/>
              </a:lnSpc>
              <a:spcBef>
                <a:spcPts val="600"/>
              </a:spcBef>
              <a:spcAft>
                <a:spcPts val="0"/>
              </a:spcAft>
              <a:buClr>
                <a:srgbClr val="808080"/>
              </a:buClr>
              <a:buSzPts val="1400"/>
              <a:buFont typeface="Arial"/>
              <a:buChar char="►"/>
            </a:pPr>
            <a:r>
              <a:rPr lang="en-US"/>
              <a:t>Methodology</a:t>
            </a:r>
            <a:endParaRPr/>
          </a:p>
          <a:p>
            <a:pPr marL="342900" lvl="0" indent="-342900" algn="l" rtl="0">
              <a:lnSpc>
                <a:spcPct val="100000"/>
              </a:lnSpc>
              <a:spcBef>
                <a:spcPts val="600"/>
              </a:spcBef>
              <a:spcAft>
                <a:spcPts val="0"/>
              </a:spcAft>
              <a:buSzPts val="1400"/>
              <a:buChar char="►"/>
            </a:pPr>
            <a:r>
              <a:rPr lang="en-US"/>
              <a:t>System</a:t>
            </a:r>
            <a:endParaRPr/>
          </a:p>
          <a:p>
            <a:pPr marL="342900" lvl="0" indent="-342900" algn="l" rtl="0">
              <a:lnSpc>
                <a:spcPct val="100000"/>
              </a:lnSpc>
              <a:spcBef>
                <a:spcPts val="600"/>
              </a:spcBef>
              <a:spcAft>
                <a:spcPts val="0"/>
              </a:spcAft>
              <a:buSzPts val="1400"/>
              <a:buChar char="►"/>
            </a:pPr>
            <a:r>
              <a:rPr lang="en-US" b="1">
                <a:solidFill>
                  <a:schemeClr val="accent2"/>
                </a:solidFill>
              </a:rPr>
              <a:t>Timeline</a:t>
            </a:r>
            <a:endParaRPr/>
          </a:p>
          <a:p>
            <a:pPr marL="342900" lvl="0" indent="-342900" algn="l" rtl="0">
              <a:lnSpc>
                <a:spcPct val="100000"/>
              </a:lnSpc>
              <a:spcBef>
                <a:spcPts val="600"/>
              </a:spcBef>
              <a:spcAft>
                <a:spcPts val="0"/>
              </a:spcAft>
              <a:buSzPts val="1400"/>
              <a:buChar char="►"/>
            </a:pPr>
            <a:r>
              <a:rPr lang="en-US"/>
              <a:t>Q&amp;A</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14"/>
          <p:cNvSpPr txBox="1">
            <a:spLocks noGrp="1"/>
          </p:cNvSpPr>
          <p:nvPr>
            <p:ph type="title"/>
          </p:nvPr>
        </p:nvSpPr>
        <p:spPr>
          <a:xfrm>
            <a:off x="109728" y="10401"/>
            <a:ext cx="9683496" cy="795934"/>
          </a:xfrm>
          <a:prstGeom prst="rect">
            <a:avLst/>
          </a:prstGeom>
          <a:noFill/>
          <a:ln>
            <a:noFill/>
          </a:ln>
        </p:spPr>
        <p:txBody>
          <a:bodyPr spcFirstLastPara="1" wrap="square" lIns="45700" tIns="0" rIns="0" bIns="0" anchor="b" anchorCtr="0">
            <a:noAutofit/>
          </a:bodyPr>
          <a:lstStyle/>
          <a:p>
            <a:pPr marL="0" lvl="0" indent="0" algn="l" rtl="0">
              <a:lnSpc>
                <a:spcPct val="85000"/>
              </a:lnSpc>
              <a:spcBef>
                <a:spcPts val="0"/>
              </a:spcBef>
              <a:spcAft>
                <a:spcPts val="0"/>
              </a:spcAft>
              <a:buClr>
                <a:schemeClr val="accent2"/>
              </a:buClr>
              <a:buSzPts val="1800"/>
              <a:buFont typeface="Arial"/>
              <a:buNone/>
            </a:pPr>
            <a:r>
              <a:rPr lang="en-US">
                <a:solidFill>
                  <a:schemeClr val="accent2"/>
                </a:solidFill>
              </a:rPr>
              <a:t>Timeline</a:t>
            </a:r>
            <a:br>
              <a:rPr lang="en-US">
                <a:solidFill>
                  <a:schemeClr val="accent2"/>
                </a:solidFill>
              </a:rPr>
            </a:br>
            <a:r>
              <a:rPr lang="en-US"/>
              <a:t>Milestones 2 and 3, and final project are split into data processing, modelling/web developing, deploying/extending</a:t>
            </a:r>
            <a:endParaRPr/>
          </a:p>
        </p:txBody>
      </p:sp>
      <p:sp>
        <p:nvSpPr>
          <p:cNvPr id="316" name="Google Shape;316;p14"/>
          <p:cNvSpPr txBox="1">
            <a:spLocks noGrp="1"/>
          </p:cNvSpPr>
          <p:nvPr>
            <p:ph type="body" idx="2"/>
          </p:nvPr>
        </p:nvSpPr>
        <p:spPr>
          <a:xfrm>
            <a:off x="0" y="6577014"/>
            <a:ext cx="7181850" cy="280987"/>
          </a:xfrm>
          <a:prstGeom prst="rect">
            <a:avLst/>
          </a:prstGeom>
          <a:noFill/>
          <a:ln>
            <a:noFill/>
          </a:ln>
        </p:spPr>
        <p:txBody>
          <a:bodyPr spcFirstLastPara="1" wrap="square" lIns="45700" tIns="0" rIns="0" bIns="45700" anchor="b" anchorCtr="0">
            <a:noAutofit/>
          </a:bodyPr>
          <a:lstStyle/>
          <a:p>
            <a:pPr marL="0" lvl="0" indent="0" algn="l" rtl="0">
              <a:spcBef>
                <a:spcPts val="0"/>
              </a:spcBef>
              <a:spcAft>
                <a:spcPts val="0"/>
              </a:spcAft>
              <a:buSzPts val="490"/>
              <a:buNone/>
            </a:pPr>
            <a:endParaRPr/>
          </a:p>
        </p:txBody>
      </p:sp>
      <p:sp>
        <p:nvSpPr>
          <p:cNvPr id="317" name="Google Shape;317;p14"/>
          <p:cNvSpPr/>
          <p:nvPr/>
        </p:nvSpPr>
        <p:spPr>
          <a:xfrm rot="-5400000">
            <a:off x="2902200" y="2516456"/>
            <a:ext cx="495300" cy="457200"/>
          </a:xfrm>
          <a:prstGeom prst="downArrow">
            <a:avLst>
              <a:gd name="adj1" fmla="val 50000"/>
              <a:gd name="adj2" fmla="val 50000"/>
            </a:avLst>
          </a:prstGeom>
          <a:solidFill>
            <a:schemeClr val="accent6"/>
          </a:solidFill>
          <a:ln>
            <a:noFill/>
          </a:ln>
        </p:spPr>
        <p:txBody>
          <a:bodyPr spcFirstLastPara="1" wrap="square" lIns="45700" tIns="49300" rIns="45700" bIns="49300" anchor="ctr" anchorCtr="0">
            <a:noAutofit/>
          </a:bodyPr>
          <a:lstStyle/>
          <a:p>
            <a:pPr marL="0" marR="0" lvl="0" indent="0" algn="ctr" rtl="0">
              <a:lnSpc>
                <a:spcPct val="100000"/>
              </a:lnSpc>
              <a:spcBef>
                <a:spcPts val="0"/>
              </a:spcBef>
              <a:spcAft>
                <a:spcPts val="0"/>
              </a:spcAft>
              <a:buClr>
                <a:schemeClr val="dk1"/>
              </a:buClr>
              <a:buSzPts val="1100"/>
              <a:buFont typeface="Noto Sans Symbols"/>
              <a:buNone/>
            </a:pPr>
            <a:endParaRPr sz="1100" b="0" i="0" u="none" strike="noStrike" cap="none">
              <a:solidFill>
                <a:schemeClr val="accent2"/>
              </a:solidFill>
              <a:latin typeface="Arial"/>
              <a:ea typeface="Arial"/>
              <a:cs typeface="Arial"/>
              <a:sym typeface="Arial"/>
            </a:endParaRPr>
          </a:p>
        </p:txBody>
      </p:sp>
      <p:sp>
        <p:nvSpPr>
          <p:cNvPr id="318" name="Google Shape;318;p14"/>
          <p:cNvSpPr/>
          <p:nvPr/>
        </p:nvSpPr>
        <p:spPr>
          <a:xfrm>
            <a:off x="3827318" y="2402155"/>
            <a:ext cx="2251365" cy="685800"/>
          </a:xfrm>
          <a:prstGeom prst="rect">
            <a:avLst/>
          </a:prstGeom>
          <a:solidFill>
            <a:schemeClr val="accent2"/>
          </a:solidFill>
          <a:ln>
            <a:noFill/>
          </a:ln>
        </p:spPr>
        <p:txBody>
          <a:bodyPr spcFirstLastPara="1" wrap="square" lIns="45700" tIns="49300" rIns="45700" bIns="49300" anchor="ctr" anchorCtr="0">
            <a:noAutofit/>
          </a:bodyPr>
          <a:lstStyle/>
          <a:p>
            <a:pPr marL="0" marR="0" lvl="0" indent="0" algn="ctr" rtl="0">
              <a:spcBef>
                <a:spcPts val="0"/>
              </a:spcBef>
              <a:spcAft>
                <a:spcPts val="0"/>
              </a:spcAft>
              <a:buNone/>
            </a:pPr>
            <a:r>
              <a:rPr lang="en-US" sz="1100" b="1">
                <a:solidFill>
                  <a:schemeClr val="dk2"/>
                </a:solidFill>
                <a:latin typeface="Arial"/>
                <a:ea typeface="Arial"/>
                <a:cs typeface="Arial"/>
                <a:sym typeface="Arial"/>
              </a:rPr>
              <a:t>Milestones 3</a:t>
            </a:r>
            <a:endParaRPr sz="1100" b="1">
              <a:solidFill>
                <a:schemeClr val="dk2"/>
              </a:solidFill>
              <a:latin typeface="Arial"/>
              <a:ea typeface="Arial"/>
              <a:cs typeface="Arial"/>
              <a:sym typeface="Arial"/>
            </a:endParaRPr>
          </a:p>
        </p:txBody>
      </p:sp>
      <p:sp>
        <p:nvSpPr>
          <p:cNvPr id="319" name="Google Shape;319;p14"/>
          <p:cNvSpPr/>
          <p:nvPr/>
        </p:nvSpPr>
        <p:spPr>
          <a:xfrm>
            <a:off x="7433618" y="2402155"/>
            <a:ext cx="2251365" cy="685800"/>
          </a:xfrm>
          <a:prstGeom prst="rect">
            <a:avLst/>
          </a:prstGeom>
          <a:solidFill>
            <a:schemeClr val="accent2"/>
          </a:solidFill>
          <a:ln>
            <a:noFill/>
          </a:ln>
        </p:spPr>
        <p:txBody>
          <a:bodyPr spcFirstLastPara="1" wrap="square" lIns="45700" tIns="49300" rIns="45700" bIns="49300" anchor="ctr" anchorCtr="0">
            <a:noAutofit/>
          </a:bodyPr>
          <a:lstStyle/>
          <a:p>
            <a:pPr marL="0" marR="0" lvl="0" indent="0" algn="ctr" rtl="0">
              <a:spcBef>
                <a:spcPts val="0"/>
              </a:spcBef>
              <a:spcAft>
                <a:spcPts val="0"/>
              </a:spcAft>
              <a:buNone/>
            </a:pPr>
            <a:r>
              <a:rPr lang="en-US" sz="1100" b="1">
                <a:solidFill>
                  <a:schemeClr val="dk2"/>
                </a:solidFill>
                <a:latin typeface="Arial"/>
                <a:ea typeface="Arial"/>
                <a:cs typeface="Arial"/>
                <a:sym typeface="Arial"/>
              </a:rPr>
              <a:t>Final Project</a:t>
            </a:r>
            <a:endParaRPr/>
          </a:p>
        </p:txBody>
      </p:sp>
      <p:sp>
        <p:nvSpPr>
          <p:cNvPr id="320" name="Google Shape;320;p14"/>
          <p:cNvSpPr/>
          <p:nvPr/>
        </p:nvSpPr>
        <p:spPr>
          <a:xfrm rot="-5400000">
            <a:off x="6508501" y="2516456"/>
            <a:ext cx="495300" cy="457200"/>
          </a:xfrm>
          <a:prstGeom prst="downArrow">
            <a:avLst>
              <a:gd name="adj1" fmla="val 50000"/>
              <a:gd name="adj2" fmla="val 50000"/>
            </a:avLst>
          </a:prstGeom>
          <a:solidFill>
            <a:schemeClr val="accent6"/>
          </a:solidFill>
          <a:ln>
            <a:noFill/>
          </a:ln>
        </p:spPr>
        <p:txBody>
          <a:bodyPr spcFirstLastPara="1" wrap="square" lIns="45700" tIns="49300" rIns="45700" bIns="49300" anchor="ctr" anchorCtr="0">
            <a:noAutofit/>
          </a:bodyPr>
          <a:lstStyle/>
          <a:p>
            <a:pPr marL="0" marR="0" lvl="0" indent="0" algn="ctr" rtl="0">
              <a:lnSpc>
                <a:spcPct val="100000"/>
              </a:lnSpc>
              <a:spcBef>
                <a:spcPts val="0"/>
              </a:spcBef>
              <a:spcAft>
                <a:spcPts val="0"/>
              </a:spcAft>
              <a:buClr>
                <a:schemeClr val="dk1"/>
              </a:buClr>
              <a:buSzPts val="1100"/>
              <a:buFont typeface="Noto Sans Symbols"/>
              <a:buNone/>
            </a:pPr>
            <a:endParaRPr sz="1100" b="0" i="0" u="none" strike="noStrike" cap="none">
              <a:solidFill>
                <a:schemeClr val="accent2"/>
              </a:solidFill>
              <a:latin typeface="Arial"/>
              <a:ea typeface="Arial"/>
              <a:cs typeface="Arial"/>
              <a:sym typeface="Arial"/>
            </a:endParaRPr>
          </a:p>
        </p:txBody>
      </p:sp>
      <p:grpSp>
        <p:nvGrpSpPr>
          <p:cNvPr id="321" name="Google Shape;321;p14"/>
          <p:cNvGrpSpPr/>
          <p:nvPr/>
        </p:nvGrpSpPr>
        <p:grpSpPr>
          <a:xfrm>
            <a:off x="5469090" y="6553200"/>
            <a:ext cx="3827310" cy="248400"/>
            <a:chOff x="5077710" y="6477000"/>
            <a:chExt cx="3827310" cy="248400"/>
          </a:xfrm>
        </p:grpSpPr>
        <p:sp>
          <p:nvSpPr>
            <p:cNvPr id="322" name="Google Shape;322;p14"/>
            <p:cNvSpPr/>
            <p:nvPr/>
          </p:nvSpPr>
          <p:spPr>
            <a:xfrm>
              <a:off x="5077710" y="6477000"/>
              <a:ext cx="703110" cy="248400"/>
            </a:xfrm>
            <a:prstGeom prst="homePlate">
              <a:avLst>
                <a:gd name="adj" fmla="val 50000"/>
              </a:avLst>
            </a:prstGeom>
            <a:solidFill>
              <a:schemeClr val="accent6"/>
            </a:solidFill>
            <a:ln>
              <a:noFill/>
            </a:ln>
          </p:spPr>
          <p:txBody>
            <a:bodyPr spcFirstLastPara="1" wrap="square" lIns="45700" tIns="49300" rIns="45700" bIns="49300" anchor="ctr" anchorCtr="0">
              <a:noAutofit/>
            </a:bodyPr>
            <a:lstStyle/>
            <a:p>
              <a:pPr marL="0" marR="0" lvl="0" indent="0" algn="ctr" rtl="0">
                <a:spcBef>
                  <a:spcPts val="0"/>
                </a:spcBef>
                <a:spcAft>
                  <a:spcPts val="0"/>
                </a:spcAft>
                <a:buNone/>
              </a:pPr>
              <a:r>
                <a:rPr lang="en-US" sz="900">
                  <a:solidFill>
                    <a:schemeClr val="dk1"/>
                  </a:solidFill>
                  <a:latin typeface="Arial"/>
                  <a:ea typeface="Arial"/>
                  <a:cs typeface="Arial"/>
                  <a:sym typeface="Arial"/>
                </a:rPr>
                <a:t>Task Goal</a:t>
              </a:r>
              <a:endParaRPr/>
            </a:p>
          </p:txBody>
        </p:sp>
        <p:sp>
          <p:nvSpPr>
            <p:cNvPr id="323" name="Google Shape;323;p14"/>
            <p:cNvSpPr/>
            <p:nvPr/>
          </p:nvSpPr>
          <p:spPr>
            <a:xfrm>
              <a:off x="5682041" y="6477000"/>
              <a:ext cx="850762" cy="248400"/>
            </a:xfrm>
            <a:prstGeom prst="chevron">
              <a:avLst>
                <a:gd name="adj" fmla="val 50000"/>
              </a:avLst>
            </a:prstGeom>
            <a:solidFill>
              <a:schemeClr val="accent6"/>
            </a:solidFill>
            <a:ln>
              <a:noFill/>
            </a:ln>
          </p:spPr>
          <p:txBody>
            <a:bodyPr spcFirstLastPara="1" wrap="square" lIns="45700" tIns="49300" rIns="45700" bIns="49300" anchor="ctr" anchorCtr="0">
              <a:noAutofit/>
            </a:bodyPr>
            <a:lstStyle/>
            <a:p>
              <a:pPr marL="0" marR="0" lvl="0" indent="0" algn="ctr" rtl="0">
                <a:spcBef>
                  <a:spcPts val="0"/>
                </a:spcBef>
                <a:spcAft>
                  <a:spcPts val="0"/>
                </a:spcAft>
                <a:buNone/>
              </a:pPr>
              <a:r>
                <a:rPr lang="en-US" sz="900">
                  <a:solidFill>
                    <a:schemeClr val="dk1"/>
                  </a:solidFill>
                  <a:latin typeface="Arial"/>
                  <a:ea typeface="Arial"/>
                  <a:cs typeface="Arial"/>
                  <a:sym typeface="Arial"/>
                </a:rPr>
                <a:t>Literature Survey</a:t>
              </a:r>
              <a:endParaRPr/>
            </a:p>
          </p:txBody>
        </p:sp>
        <p:sp>
          <p:nvSpPr>
            <p:cNvPr id="324" name="Google Shape;324;p14"/>
            <p:cNvSpPr/>
            <p:nvPr/>
          </p:nvSpPr>
          <p:spPr>
            <a:xfrm>
              <a:off x="6434024" y="6477000"/>
              <a:ext cx="1027894" cy="248400"/>
            </a:xfrm>
            <a:prstGeom prst="chevron">
              <a:avLst>
                <a:gd name="adj" fmla="val 50000"/>
              </a:avLst>
            </a:prstGeom>
            <a:solidFill>
              <a:schemeClr val="accent6"/>
            </a:solidFill>
            <a:ln>
              <a:noFill/>
            </a:ln>
          </p:spPr>
          <p:txBody>
            <a:bodyPr spcFirstLastPara="1" wrap="square" lIns="45700" tIns="49300" rIns="45700" bIns="49300" anchor="ctr" anchorCtr="0">
              <a:noAutofit/>
            </a:bodyPr>
            <a:lstStyle/>
            <a:p>
              <a:pPr marL="0" marR="0" lvl="0" indent="0" algn="ctr" rtl="0">
                <a:spcBef>
                  <a:spcPts val="0"/>
                </a:spcBef>
                <a:spcAft>
                  <a:spcPts val="0"/>
                </a:spcAft>
                <a:buNone/>
              </a:pPr>
              <a:r>
                <a:rPr lang="en-US" sz="900">
                  <a:solidFill>
                    <a:schemeClr val="dk1"/>
                  </a:solidFill>
                  <a:latin typeface="Arial"/>
                  <a:ea typeface="Arial"/>
                  <a:cs typeface="Arial"/>
                  <a:sym typeface="Arial"/>
                </a:rPr>
                <a:t>Methodology</a:t>
              </a:r>
              <a:endParaRPr/>
            </a:p>
          </p:txBody>
        </p:sp>
        <p:sp>
          <p:nvSpPr>
            <p:cNvPr id="325" name="Google Shape;325;p14"/>
            <p:cNvSpPr/>
            <p:nvPr/>
          </p:nvSpPr>
          <p:spPr>
            <a:xfrm>
              <a:off x="7363139" y="6477000"/>
              <a:ext cx="773421" cy="248400"/>
            </a:xfrm>
            <a:prstGeom prst="chevron">
              <a:avLst>
                <a:gd name="adj" fmla="val 50000"/>
              </a:avLst>
            </a:prstGeom>
            <a:solidFill>
              <a:schemeClr val="accent6"/>
            </a:solidFill>
            <a:ln>
              <a:noFill/>
            </a:ln>
          </p:spPr>
          <p:txBody>
            <a:bodyPr spcFirstLastPara="1" wrap="square" lIns="45700" tIns="49300" rIns="45700" bIns="49300" anchor="ctr" anchorCtr="0">
              <a:noAutofit/>
            </a:bodyPr>
            <a:lstStyle/>
            <a:p>
              <a:pPr marL="0" marR="0" lvl="0" indent="0" algn="ctr" rtl="0">
                <a:spcBef>
                  <a:spcPts val="0"/>
                </a:spcBef>
                <a:spcAft>
                  <a:spcPts val="0"/>
                </a:spcAft>
                <a:buNone/>
              </a:pPr>
              <a:r>
                <a:rPr lang="en-US" sz="900">
                  <a:solidFill>
                    <a:schemeClr val="dk1"/>
                  </a:solidFill>
                  <a:latin typeface="Arial"/>
                  <a:ea typeface="Arial"/>
                  <a:cs typeface="Arial"/>
                  <a:sym typeface="Arial"/>
                </a:rPr>
                <a:t>System</a:t>
              </a:r>
              <a:endParaRPr/>
            </a:p>
          </p:txBody>
        </p:sp>
        <p:sp>
          <p:nvSpPr>
            <p:cNvPr id="326" name="Google Shape;326;p14"/>
            <p:cNvSpPr/>
            <p:nvPr/>
          </p:nvSpPr>
          <p:spPr>
            <a:xfrm>
              <a:off x="8037780" y="6477000"/>
              <a:ext cx="867240" cy="248400"/>
            </a:xfrm>
            <a:prstGeom prst="chevron">
              <a:avLst>
                <a:gd name="adj" fmla="val 50000"/>
              </a:avLst>
            </a:prstGeom>
            <a:solidFill>
              <a:schemeClr val="accent2"/>
            </a:solidFill>
            <a:ln>
              <a:noFill/>
            </a:ln>
          </p:spPr>
          <p:txBody>
            <a:bodyPr spcFirstLastPara="1" wrap="square" lIns="45700" tIns="49300" rIns="45700" bIns="49300" anchor="ctr" anchorCtr="0">
              <a:noAutofit/>
            </a:bodyPr>
            <a:lstStyle/>
            <a:p>
              <a:pPr marL="0" marR="0" lvl="0" indent="0" algn="ctr" rtl="0">
                <a:spcBef>
                  <a:spcPts val="0"/>
                </a:spcBef>
                <a:spcAft>
                  <a:spcPts val="0"/>
                </a:spcAft>
                <a:buNone/>
              </a:pPr>
              <a:r>
                <a:rPr lang="en-US" sz="900">
                  <a:solidFill>
                    <a:schemeClr val="dk2"/>
                  </a:solidFill>
                  <a:latin typeface="Arial"/>
                  <a:ea typeface="Arial"/>
                  <a:cs typeface="Arial"/>
                  <a:sym typeface="Arial"/>
                </a:rPr>
                <a:t>Timeline</a:t>
              </a:r>
              <a:endParaRPr/>
            </a:p>
          </p:txBody>
        </p:sp>
      </p:grpSp>
      <p:sp>
        <p:nvSpPr>
          <p:cNvPr id="327" name="Google Shape;327;p14"/>
          <p:cNvSpPr/>
          <p:nvPr/>
        </p:nvSpPr>
        <p:spPr>
          <a:xfrm>
            <a:off x="221017" y="2402155"/>
            <a:ext cx="2251365" cy="685800"/>
          </a:xfrm>
          <a:prstGeom prst="rect">
            <a:avLst/>
          </a:prstGeom>
          <a:solidFill>
            <a:schemeClr val="accent2"/>
          </a:solidFill>
          <a:ln>
            <a:noFill/>
          </a:ln>
        </p:spPr>
        <p:txBody>
          <a:bodyPr spcFirstLastPara="1" wrap="square" lIns="45700" tIns="49300" rIns="45700" bIns="49300" anchor="ctr" anchorCtr="0">
            <a:noAutofit/>
          </a:bodyPr>
          <a:lstStyle/>
          <a:p>
            <a:pPr marL="0" marR="0" lvl="0" indent="0" algn="ctr" rtl="0">
              <a:spcBef>
                <a:spcPts val="0"/>
              </a:spcBef>
              <a:spcAft>
                <a:spcPts val="0"/>
              </a:spcAft>
              <a:buNone/>
            </a:pPr>
            <a:r>
              <a:rPr lang="en-US" sz="1100" b="1">
                <a:solidFill>
                  <a:schemeClr val="dk2"/>
                </a:solidFill>
                <a:latin typeface="Arial"/>
                <a:ea typeface="Arial"/>
                <a:cs typeface="Arial"/>
                <a:sym typeface="Arial"/>
              </a:rPr>
              <a:t>Milestones 2</a:t>
            </a:r>
            <a:endParaRPr sz="1100" b="1">
              <a:solidFill>
                <a:schemeClr val="dk2"/>
              </a:solidFill>
              <a:latin typeface="Arial"/>
              <a:ea typeface="Arial"/>
              <a:cs typeface="Arial"/>
              <a:sym typeface="Arial"/>
            </a:endParaRPr>
          </a:p>
        </p:txBody>
      </p:sp>
      <p:sp>
        <p:nvSpPr>
          <p:cNvPr id="328" name="Google Shape;328;p14"/>
          <p:cNvSpPr txBox="1"/>
          <p:nvPr/>
        </p:nvSpPr>
        <p:spPr>
          <a:xfrm>
            <a:off x="221017" y="3628564"/>
            <a:ext cx="2250000" cy="638636"/>
          </a:xfrm>
          <a:prstGeom prst="rect">
            <a:avLst/>
          </a:prstGeom>
          <a:noFill/>
          <a:ln>
            <a:noFill/>
          </a:ln>
        </p:spPr>
        <p:txBody>
          <a:bodyPr spcFirstLastPara="1" wrap="square" lIns="45700" tIns="45700" rIns="45700" bIns="45700" anchor="t" anchorCtr="0">
            <a:spAutoFit/>
          </a:bodyPr>
          <a:lstStyle/>
          <a:p>
            <a:pPr marL="180975" marR="0" lvl="0" indent="-180975" algn="l" rtl="0">
              <a:lnSpc>
                <a:spcPct val="85000"/>
              </a:lnSpc>
              <a:spcBef>
                <a:spcPts val="0"/>
              </a:spcBef>
              <a:spcAft>
                <a:spcPts val="0"/>
              </a:spcAft>
              <a:buClr>
                <a:schemeClr val="lt1"/>
              </a:buClr>
              <a:buSzPts val="750"/>
              <a:buFont typeface="Arial"/>
              <a:buChar char="►"/>
            </a:pPr>
            <a:r>
              <a:rPr lang="en-US" sz="1000">
                <a:solidFill>
                  <a:schemeClr val="lt1"/>
                </a:solidFill>
                <a:latin typeface="Arial"/>
                <a:ea typeface="Arial"/>
                <a:cs typeface="Arial"/>
                <a:sym typeface="Arial"/>
              </a:rPr>
              <a:t>Data collection and procession</a:t>
            </a:r>
            <a:endParaRPr/>
          </a:p>
          <a:p>
            <a:pPr marL="180975" marR="0" lvl="0" indent="-180975" algn="l" rtl="0">
              <a:lnSpc>
                <a:spcPct val="85000"/>
              </a:lnSpc>
              <a:spcBef>
                <a:spcPts val="600"/>
              </a:spcBef>
              <a:spcAft>
                <a:spcPts val="0"/>
              </a:spcAft>
              <a:buClr>
                <a:schemeClr val="lt1"/>
              </a:buClr>
              <a:buSzPts val="750"/>
              <a:buFont typeface="Arial"/>
              <a:buChar char="►"/>
            </a:pPr>
            <a:r>
              <a:rPr lang="en-US" sz="1000">
                <a:solidFill>
                  <a:schemeClr val="lt1"/>
                </a:solidFill>
                <a:latin typeface="Arial"/>
                <a:ea typeface="Arial"/>
                <a:cs typeface="Arial"/>
                <a:sym typeface="Arial"/>
              </a:rPr>
              <a:t>Determine the training method of the model</a:t>
            </a:r>
            <a:endParaRPr/>
          </a:p>
          <a:p>
            <a:pPr marL="180975" marR="0" lvl="0" indent="-180975" algn="l" rtl="0">
              <a:lnSpc>
                <a:spcPct val="85000"/>
              </a:lnSpc>
              <a:spcBef>
                <a:spcPts val="600"/>
              </a:spcBef>
              <a:spcAft>
                <a:spcPts val="0"/>
              </a:spcAft>
              <a:buClr>
                <a:schemeClr val="lt1"/>
              </a:buClr>
              <a:buSzPts val="750"/>
              <a:buFont typeface="Arial"/>
              <a:buChar char="►"/>
            </a:pPr>
            <a:r>
              <a:rPr lang="en-US" sz="1000">
                <a:solidFill>
                  <a:schemeClr val="lt1"/>
                </a:solidFill>
                <a:latin typeface="Arial"/>
                <a:ea typeface="Arial"/>
                <a:cs typeface="Arial"/>
                <a:sym typeface="Arial"/>
              </a:rPr>
              <a:t>Coding work</a:t>
            </a:r>
            <a:endParaRPr/>
          </a:p>
        </p:txBody>
      </p:sp>
      <p:sp>
        <p:nvSpPr>
          <p:cNvPr id="329" name="Google Shape;329;p14"/>
          <p:cNvSpPr txBox="1"/>
          <p:nvPr/>
        </p:nvSpPr>
        <p:spPr>
          <a:xfrm>
            <a:off x="3827318" y="3667087"/>
            <a:ext cx="2250000" cy="430887"/>
          </a:xfrm>
          <a:prstGeom prst="rect">
            <a:avLst/>
          </a:prstGeom>
          <a:noFill/>
          <a:ln>
            <a:noFill/>
          </a:ln>
        </p:spPr>
        <p:txBody>
          <a:bodyPr spcFirstLastPara="1" wrap="square" lIns="45700" tIns="45700" rIns="45700" bIns="45700" anchor="t" anchorCtr="0">
            <a:spAutoFit/>
          </a:bodyPr>
          <a:lstStyle/>
          <a:p>
            <a:pPr marL="180975" marR="0" lvl="0" indent="-180975" algn="l" rtl="0">
              <a:lnSpc>
                <a:spcPct val="85000"/>
              </a:lnSpc>
              <a:spcBef>
                <a:spcPts val="0"/>
              </a:spcBef>
              <a:spcAft>
                <a:spcPts val="0"/>
              </a:spcAft>
              <a:buClr>
                <a:schemeClr val="lt1"/>
              </a:buClr>
              <a:buSzPts val="750"/>
              <a:buFont typeface="Arial"/>
              <a:buChar char="►"/>
            </a:pPr>
            <a:r>
              <a:rPr lang="en-US" sz="1000">
                <a:solidFill>
                  <a:schemeClr val="lt1"/>
                </a:solidFill>
                <a:latin typeface="Arial"/>
                <a:ea typeface="Arial"/>
                <a:cs typeface="Arial"/>
                <a:sym typeface="Arial"/>
              </a:rPr>
              <a:t>Model training and evaluation</a:t>
            </a:r>
            <a:endParaRPr/>
          </a:p>
          <a:p>
            <a:pPr marL="180975" marR="0" lvl="0" indent="-180975" algn="l" rtl="0">
              <a:lnSpc>
                <a:spcPct val="85000"/>
              </a:lnSpc>
              <a:spcBef>
                <a:spcPts val="600"/>
              </a:spcBef>
              <a:spcAft>
                <a:spcPts val="0"/>
              </a:spcAft>
              <a:buClr>
                <a:schemeClr val="lt1"/>
              </a:buClr>
              <a:buSzPts val="750"/>
              <a:buFont typeface="Arial"/>
              <a:buChar char="►"/>
            </a:pPr>
            <a:r>
              <a:rPr lang="en-US" sz="1000">
                <a:solidFill>
                  <a:schemeClr val="lt1"/>
                </a:solidFill>
                <a:latin typeface="Arial"/>
                <a:ea typeface="Arial"/>
                <a:cs typeface="Arial"/>
                <a:sym typeface="Arial"/>
              </a:rPr>
              <a:t>Frontend, backend, API, database</a:t>
            </a:r>
            <a:endParaRPr/>
          </a:p>
        </p:txBody>
      </p:sp>
      <p:sp>
        <p:nvSpPr>
          <p:cNvPr id="330" name="Google Shape;330;p14"/>
          <p:cNvSpPr txBox="1"/>
          <p:nvPr/>
        </p:nvSpPr>
        <p:spPr>
          <a:xfrm>
            <a:off x="7434983" y="3638370"/>
            <a:ext cx="2250000" cy="561692"/>
          </a:xfrm>
          <a:prstGeom prst="rect">
            <a:avLst/>
          </a:prstGeom>
          <a:noFill/>
          <a:ln>
            <a:noFill/>
          </a:ln>
        </p:spPr>
        <p:txBody>
          <a:bodyPr spcFirstLastPara="1" wrap="square" lIns="45700" tIns="45700" rIns="45700" bIns="45700" anchor="t" anchorCtr="0">
            <a:spAutoFit/>
          </a:bodyPr>
          <a:lstStyle/>
          <a:p>
            <a:pPr marL="180975" marR="0" lvl="0" indent="-180975" algn="l" rtl="0">
              <a:lnSpc>
                <a:spcPct val="85000"/>
              </a:lnSpc>
              <a:spcBef>
                <a:spcPts val="0"/>
              </a:spcBef>
              <a:spcAft>
                <a:spcPts val="0"/>
              </a:spcAft>
              <a:buClr>
                <a:schemeClr val="lt1"/>
              </a:buClr>
              <a:buSzPts val="750"/>
              <a:buFont typeface="Arial"/>
              <a:buChar char="►"/>
            </a:pPr>
            <a:r>
              <a:rPr lang="en-US" sz="1000">
                <a:solidFill>
                  <a:schemeClr val="lt1"/>
                </a:solidFill>
                <a:latin typeface="Arial"/>
                <a:ea typeface="Arial"/>
                <a:cs typeface="Arial"/>
                <a:sym typeface="Arial"/>
              </a:rPr>
              <a:t>Deployment and testing</a:t>
            </a:r>
            <a:endParaRPr/>
          </a:p>
          <a:p>
            <a:pPr marL="180975" marR="0" lvl="0" indent="-180975" algn="l" rtl="0">
              <a:lnSpc>
                <a:spcPct val="85000"/>
              </a:lnSpc>
              <a:spcBef>
                <a:spcPts val="600"/>
              </a:spcBef>
              <a:spcAft>
                <a:spcPts val="0"/>
              </a:spcAft>
              <a:buClr>
                <a:schemeClr val="lt1"/>
              </a:buClr>
              <a:buSzPts val="750"/>
              <a:buFont typeface="Arial"/>
              <a:buChar char="►"/>
            </a:pPr>
            <a:r>
              <a:rPr lang="en-US" sz="1000">
                <a:solidFill>
                  <a:schemeClr val="lt1"/>
                </a:solidFill>
                <a:latin typeface="Arial"/>
                <a:ea typeface="Arial"/>
                <a:cs typeface="Arial"/>
                <a:sym typeface="Arial"/>
              </a:rPr>
              <a:t>Extend the result to other factors such as social indicators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15"/>
          <p:cNvSpPr txBox="1">
            <a:spLocks noGrp="1"/>
          </p:cNvSpPr>
          <p:nvPr>
            <p:ph type="body" idx="1"/>
          </p:nvPr>
        </p:nvSpPr>
        <p:spPr>
          <a:xfrm>
            <a:off x="1499616" y="2318316"/>
            <a:ext cx="7623632" cy="4158685"/>
          </a:xfrm>
          <a:prstGeom prst="rect">
            <a:avLst/>
          </a:prstGeom>
          <a:noFill/>
          <a:ln>
            <a:noFill/>
          </a:ln>
        </p:spPr>
        <p:txBody>
          <a:bodyPr spcFirstLastPara="1" wrap="square" lIns="45700" tIns="0" rIns="0" bIns="0" anchor="t" anchorCtr="0">
            <a:noAutofit/>
          </a:bodyPr>
          <a:lstStyle/>
          <a:p>
            <a:pPr marL="342900" lvl="0" indent="-342900" algn="l" rtl="0">
              <a:lnSpc>
                <a:spcPct val="100000"/>
              </a:lnSpc>
              <a:spcBef>
                <a:spcPts val="0"/>
              </a:spcBef>
              <a:spcAft>
                <a:spcPts val="0"/>
              </a:spcAft>
              <a:buClr>
                <a:srgbClr val="808080"/>
              </a:buClr>
              <a:buSzPts val="1400"/>
              <a:buFont typeface="Arial"/>
              <a:buChar char="►"/>
            </a:pPr>
            <a:r>
              <a:rPr lang="en-US"/>
              <a:t>Task Goal</a:t>
            </a:r>
            <a:endParaRPr b="1">
              <a:solidFill>
                <a:schemeClr val="accent2"/>
              </a:solidFill>
            </a:endParaRPr>
          </a:p>
          <a:p>
            <a:pPr marL="342900" lvl="0" indent="-342900" algn="l" rtl="0">
              <a:lnSpc>
                <a:spcPct val="100000"/>
              </a:lnSpc>
              <a:spcBef>
                <a:spcPts val="600"/>
              </a:spcBef>
              <a:spcAft>
                <a:spcPts val="0"/>
              </a:spcAft>
              <a:buSzPts val="1400"/>
              <a:buChar char="►"/>
            </a:pPr>
            <a:r>
              <a:rPr lang="en-US"/>
              <a:t>Literature Survey</a:t>
            </a:r>
            <a:endParaRPr/>
          </a:p>
          <a:p>
            <a:pPr marL="342900" lvl="0" indent="-342900" algn="l" rtl="0">
              <a:lnSpc>
                <a:spcPct val="100000"/>
              </a:lnSpc>
              <a:spcBef>
                <a:spcPts val="600"/>
              </a:spcBef>
              <a:spcAft>
                <a:spcPts val="0"/>
              </a:spcAft>
              <a:buSzPts val="1400"/>
              <a:buChar char="►"/>
            </a:pPr>
            <a:r>
              <a:rPr lang="en-US"/>
              <a:t>Methodology</a:t>
            </a:r>
            <a:endParaRPr/>
          </a:p>
          <a:p>
            <a:pPr marL="342900" lvl="0" indent="-342900" algn="l" rtl="0">
              <a:lnSpc>
                <a:spcPct val="100000"/>
              </a:lnSpc>
              <a:spcBef>
                <a:spcPts val="600"/>
              </a:spcBef>
              <a:spcAft>
                <a:spcPts val="0"/>
              </a:spcAft>
              <a:buSzPts val="1400"/>
              <a:buChar char="►"/>
            </a:pPr>
            <a:r>
              <a:rPr lang="en-US"/>
              <a:t>System</a:t>
            </a:r>
            <a:endParaRPr/>
          </a:p>
          <a:p>
            <a:pPr marL="342900" lvl="0" indent="-342900" algn="l" rtl="0">
              <a:lnSpc>
                <a:spcPct val="100000"/>
              </a:lnSpc>
              <a:spcBef>
                <a:spcPts val="600"/>
              </a:spcBef>
              <a:spcAft>
                <a:spcPts val="0"/>
              </a:spcAft>
              <a:buSzPts val="1400"/>
              <a:buChar char="►"/>
            </a:pPr>
            <a:r>
              <a:rPr lang="en-US"/>
              <a:t>Timeline</a:t>
            </a:r>
            <a:endParaRPr/>
          </a:p>
          <a:p>
            <a:pPr marL="342900" lvl="0" indent="-342900" algn="l" rtl="0">
              <a:lnSpc>
                <a:spcPct val="100000"/>
              </a:lnSpc>
              <a:spcBef>
                <a:spcPts val="600"/>
              </a:spcBef>
              <a:spcAft>
                <a:spcPts val="0"/>
              </a:spcAft>
              <a:buSzPts val="1400"/>
              <a:buChar char="►"/>
            </a:pPr>
            <a:r>
              <a:rPr lang="en-US" b="1">
                <a:solidFill>
                  <a:schemeClr val="accent2"/>
                </a:solidFill>
              </a:rPr>
              <a:t>Q&amp;A</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16"/>
          <p:cNvSpPr txBox="1">
            <a:spLocks noGrp="1"/>
          </p:cNvSpPr>
          <p:nvPr>
            <p:ph type="title"/>
          </p:nvPr>
        </p:nvSpPr>
        <p:spPr>
          <a:xfrm>
            <a:off x="109728" y="10401"/>
            <a:ext cx="9683496" cy="795934"/>
          </a:xfrm>
          <a:prstGeom prst="rect">
            <a:avLst/>
          </a:prstGeom>
          <a:noFill/>
          <a:ln>
            <a:noFill/>
          </a:ln>
        </p:spPr>
        <p:txBody>
          <a:bodyPr spcFirstLastPara="1" wrap="square" lIns="45700" tIns="0" rIns="0" bIns="0" anchor="b" anchorCtr="0">
            <a:noAutofit/>
          </a:bodyPr>
          <a:lstStyle/>
          <a:p>
            <a:pPr marL="0" lvl="0" indent="0" algn="l" rtl="0">
              <a:lnSpc>
                <a:spcPct val="85000"/>
              </a:lnSpc>
              <a:spcBef>
                <a:spcPts val="0"/>
              </a:spcBef>
              <a:spcAft>
                <a:spcPts val="0"/>
              </a:spcAft>
              <a:buClr>
                <a:srgbClr val="646464"/>
              </a:buClr>
              <a:buSzPts val="1800"/>
              <a:buFont typeface="Arial"/>
              <a:buNone/>
            </a:pPr>
            <a:endParaRPr/>
          </a:p>
        </p:txBody>
      </p:sp>
      <p:sp>
        <p:nvSpPr>
          <p:cNvPr id="343" name="Google Shape;343;p16"/>
          <p:cNvSpPr/>
          <p:nvPr/>
        </p:nvSpPr>
        <p:spPr>
          <a:xfrm>
            <a:off x="123826" y="1147766"/>
            <a:ext cx="9471510" cy="4040967"/>
          </a:xfrm>
          <a:custGeom>
            <a:avLst/>
            <a:gdLst/>
            <a:ahLst/>
            <a:cxnLst/>
            <a:rect l="l" t="t" r="r" b="b"/>
            <a:pathLst>
              <a:path w="8742932" h="4040967" extrusionOk="0">
                <a:moveTo>
                  <a:pt x="7856510" y="3973328"/>
                </a:moveTo>
                <a:lnTo>
                  <a:pt x="7860944" y="3980216"/>
                </a:lnTo>
                <a:cubicBezTo>
                  <a:pt x="7859483" y="3980085"/>
                  <a:pt x="7858022" y="3980083"/>
                  <a:pt x="7856561" y="3980082"/>
                </a:cubicBezTo>
                <a:close/>
                <a:moveTo>
                  <a:pt x="0" y="0"/>
                </a:moveTo>
                <a:lnTo>
                  <a:pt x="8494285" y="0"/>
                </a:lnTo>
                <a:cubicBezTo>
                  <a:pt x="8491230" y="5421"/>
                  <a:pt x="8490879" y="12229"/>
                  <a:pt x="8488679" y="18096"/>
                </a:cubicBezTo>
                <a:cubicBezTo>
                  <a:pt x="8483876" y="30903"/>
                  <a:pt x="8479556" y="43962"/>
                  <a:pt x="8473439" y="56196"/>
                </a:cubicBezTo>
                <a:cubicBezTo>
                  <a:pt x="8460739" y="81596"/>
                  <a:pt x="8458199" y="79056"/>
                  <a:pt x="8435339" y="94296"/>
                </a:cubicBezTo>
                <a:cubicBezTo>
                  <a:pt x="8393738" y="108163"/>
                  <a:pt x="8416168" y="96141"/>
                  <a:pt x="8442959" y="109536"/>
                </a:cubicBezTo>
                <a:cubicBezTo>
                  <a:pt x="8454318" y="115216"/>
                  <a:pt x="8463279" y="124776"/>
                  <a:pt x="8473439" y="132396"/>
                </a:cubicBezTo>
                <a:cubicBezTo>
                  <a:pt x="8483106" y="135618"/>
                  <a:pt x="8523013" y="147723"/>
                  <a:pt x="8526779" y="155256"/>
                </a:cubicBezTo>
                <a:cubicBezTo>
                  <a:pt x="8535937" y="173572"/>
                  <a:pt x="8531859" y="195896"/>
                  <a:pt x="8534399" y="216216"/>
                </a:cubicBezTo>
                <a:cubicBezTo>
                  <a:pt x="8534399" y="216216"/>
                  <a:pt x="8546679" y="246147"/>
                  <a:pt x="8549639" y="261936"/>
                </a:cubicBezTo>
                <a:cubicBezTo>
                  <a:pt x="8554343" y="287025"/>
                  <a:pt x="8557259" y="312609"/>
                  <a:pt x="8557259" y="338136"/>
                </a:cubicBezTo>
                <a:cubicBezTo>
                  <a:pt x="8557259" y="474495"/>
                  <a:pt x="8564457" y="446083"/>
                  <a:pt x="8542019" y="513396"/>
                </a:cubicBezTo>
                <a:cubicBezTo>
                  <a:pt x="8548032" y="531435"/>
                  <a:pt x="8557259" y="555966"/>
                  <a:pt x="8557259" y="574356"/>
                </a:cubicBezTo>
                <a:cubicBezTo>
                  <a:pt x="8557259" y="584829"/>
                  <a:pt x="8552179" y="594676"/>
                  <a:pt x="8549639" y="604836"/>
                </a:cubicBezTo>
                <a:cubicBezTo>
                  <a:pt x="8539479" y="609916"/>
                  <a:pt x="8529022" y="614440"/>
                  <a:pt x="8519159" y="620076"/>
                </a:cubicBezTo>
                <a:cubicBezTo>
                  <a:pt x="8498839" y="631687"/>
                  <a:pt x="8465819" y="655273"/>
                  <a:pt x="8465819" y="681036"/>
                </a:cubicBezTo>
                <a:cubicBezTo>
                  <a:pt x="8465819" y="691509"/>
                  <a:pt x="8486139" y="686116"/>
                  <a:pt x="8496299" y="688656"/>
                </a:cubicBezTo>
                <a:cubicBezTo>
                  <a:pt x="8524205" y="691193"/>
                  <a:pt x="8613820" y="691877"/>
                  <a:pt x="8641079" y="719136"/>
                </a:cubicBezTo>
                <a:cubicBezTo>
                  <a:pt x="8652004" y="730061"/>
                  <a:pt x="8648699" y="749406"/>
                  <a:pt x="8648699" y="764856"/>
                </a:cubicBezTo>
                <a:cubicBezTo>
                  <a:pt x="8648699" y="797956"/>
                  <a:pt x="8621698" y="902181"/>
                  <a:pt x="8618219" y="917256"/>
                </a:cubicBezTo>
                <a:cubicBezTo>
                  <a:pt x="8610599" y="919796"/>
                  <a:pt x="8601631" y="919858"/>
                  <a:pt x="8595359" y="924876"/>
                </a:cubicBezTo>
                <a:cubicBezTo>
                  <a:pt x="8578914" y="938032"/>
                  <a:pt x="8577075" y="959913"/>
                  <a:pt x="8572499" y="978216"/>
                </a:cubicBezTo>
                <a:cubicBezTo>
                  <a:pt x="8564879" y="983296"/>
                  <a:pt x="8555502" y="986421"/>
                  <a:pt x="8549639" y="993456"/>
                </a:cubicBezTo>
                <a:cubicBezTo>
                  <a:pt x="8542367" y="1002182"/>
                  <a:pt x="8540035" y="1014073"/>
                  <a:pt x="8534399" y="1023936"/>
                </a:cubicBezTo>
                <a:cubicBezTo>
                  <a:pt x="8529855" y="1031887"/>
                  <a:pt x="8523255" y="1038605"/>
                  <a:pt x="8519159" y="1046796"/>
                </a:cubicBezTo>
                <a:cubicBezTo>
                  <a:pt x="8508999" y="1067116"/>
                  <a:pt x="8500876" y="1088589"/>
                  <a:pt x="8488679" y="1107756"/>
                </a:cubicBezTo>
                <a:cubicBezTo>
                  <a:pt x="8474935" y="1129354"/>
                  <a:pt x="8458199" y="1125567"/>
                  <a:pt x="8458199" y="1153476"/>
                </a:cubicBezTo>
                <a:cubicBezTo>
                  <a:pt x="8458199" y="1161508"/>
                  <a:pt x="8463279" y="1168716"/>
                  <a:pt x="8465819" y="1176336"/>
                </a:cubicBezTo>
                <a:cubicBezTo>
                  <a:pt x="8547972" y="1203720"/>
                  <a:pt x="8478680" y="1181922"/>
                  <a:pt x="8542019" y="1199196"/>
                </a:cubicBezTo>
                <a:cubicBezTo>
                  <a:pt x="8559859" y="1204061"/>
                  <a:pt x="8580566" y="1203341"/>
                  <a:pt x="8595359" y="1214436"/>
                </a:cubicBezTo>
                <a:cubicBezTo>
                  <a:pt x="8603737" y="1220720"/>
                  <a:pt x="8600102" y="1234846"/>
                  <a:pt x="8602979" y="1244916"/>
                </a:cubicBezTo>
                <a:cubicBezTo>
                  <a:pt x="8605186" y="1252639"/>
                  <a:pt x="8608059" y="1260156"/>
                  <a:pt x="8610599" y="1267776"/>
                </a:cubicBezTo>
                <a:cubicBezTo>
                  <a:pt x="8605519" y="1275396"/>
                  <a:pt x="8596865" y="1281603"/>
                  <a:pt x="8595359" y="1290636"/>
                </a:cubicBezTo>
                <a:cubicBezTo>
                  <a:pt x="8594039" y="1298559"/>
                  <a:pt x="8601983" y="1305526"/>
                  <a:pt x="8602979" y="1313496"/>
                </a:cubicBezTo>
                <a:cubicBezTo>
                  <a:pt x="8607087" y="1346358"/>
                  <a:pt x="8608059" y="1379536"/>
                  <a:pt x="8610599" y="1412556"/>
                </a:cubicBezTo>
                <a:cubicBezTo>
                  <a:pt x="8610599" y="1412556"/>
                  <a:pt x="8585911" y="1440900"/>
                  <a:pt x="8580119" y="1458276"/>
                </a:cubicBezTo>
                <a:cubicBezTo>
                  <a:pt x="8577579" y="1465896"/>
                  <a:pt x="8585199" y="1473516"/>
                  <a:pt x="8587739" y="1481136"/>
                </a:cubicBezTo>
                <a:cubicBezTo>
                  <a:pt x="8580087" y="1504093"/>
                  <a:pt x="8564879" y="1547768"/>
                  <a:pt x="8564879" y="1564956"/>
                </a:cubicBezTo>
                <a:cubicBezTo>
                  <a:pt x="8564879" y="1574114"/>
                  <a:pt x="8575039" y="1580196"/>
                  <a:pt x="8580119" y="1587816"/>
                </a:cubicBezTo>
                <a:cubicBezTo>
                  <a:pt x="8587739" y="1592896"/>
                  <a:pt x="8597899" y="1595436"/>
                  <a:pt x="8602979" y="1603056"/>
                </a:cubicBezTo>
                <a:cubicBezTo>
                  <a:pt x="8608788" y="1611770"/>
                  <a:pt x="8609651" y="1623106"/>
                  <a:pt x="8610599" y="1633536"/>
                </a:cubicBezTo>
                <a:cubicBezTo>
                  <a:pt x="8622697" y="1766618"/>
                  <a:pt x="8631992" y="1729378"/>
                  <a:pt x="8610599" y="1793556"/>
                </a:cubicBezTo>
                <a:cubicBezTo>
                  <a:pt x="8602979" y="1798636"/>
                  <a:pt x="8594215" y="1802320"/>
                  <a:pt x="8587739" y="1808796"/>
                </a:cubicBezTo>
                <a:cubicBezTo>
                  <a:pt x="8581263" y="1815272"/>
                  <a:pt x="8577353" y="1823890"/>
                  <a:pt x="8572499" y="1831656"/>
                </a:cubicBezTo>
                <a:cubicBezTo>
                  <a:pt x="8564649" y="1844215"/>
                  <a:pt x="8557259" y="1857056"/>
                  <a:pt x="8549639" y="1869756"/>
                </a:cubicBezTo>
                <a:cubicBezTo>
                  <a:pt x="8544927" y="1877609"/>
                  <a:pt x="8539479" y="1884996"/>
                  <a:pt x="8534399" y="1892616"/>
                </a:cubicBezTo>
                <a:lnTo>
                  <a:pt x="8503919" y="1938336"/>
                </a:lnTo>
                <a:cubicBezTo>
                  <a:pt x="8511539" y="1940876"/>
                  <a:pt x="8521099" y="1940276"/>
                  <a:pt x="8526779" y="1945956"/>
                </a:cubicBezTo>
                <a:cubicBezTo>
                  <a:pt x="8575799" y="1994976"/>
                  <a:pt x="8486043" y="1942212"/>
                  <a:pt x="8549639" y="1991676"/>
                </a:cubicBezTo>
                <a:cubicBezTo>
                  <a:pt x="8572499" y="2009456"/>
                  <a:pt x="8596790" y="2025535"/>
                  <a:pt x="8618219" y="2045016"/>
                </a:cubicBezTo>
                <a:cubicBezTo>
                  <a:pt x="8624995" y="2051176"/>
                  <a:pt x="8631238" y="2058991"/>
                  <a:pt x="8633459" y="2067876"/>
                </a:cubicBezTo>
                <a:cubicBezTo>
                  <a:pt x="8639037" y="2090190"/>
                  <a:pt x="8638539" y="2113596"/>
                  <a:pt x="8641079" y="2136456"/>
                </a:cubicBezTo>
                <a:cubicBezTo>
                  <a:pt x="8635999" y="2146616"/>
                  <a:pt x="8631475" y="2157073"/>
                  <a:pt x="8625839" y="2166936"/>
                </a:cubicBezTo>
                <a:cubicBezTo>
                  <a:pt x="8621295" y="2174887"/>
                  <a:pt x="8612395" y="2180816"/>
                  <a:pt x="8610599" y="2189796"/>
                </a:cubicBezTo>
                <a:cubicBezTo>
                  <a:pt x="8604601" y="2219788"/>
                  <a:pt x="8605519" y="2250756"/>
                  <a:pt x="8602979" y="2281236"/>
                </a:cubicBezTo>
                <a:cubicBezTo>
                  <a:pt x="8621249" y="2336046"/>
                  <a:pt x="8599083" y="2267599"/>
                  <a:pt x="8618219" y="2334576"/>
                </a:cubicBezTo>
                <a:cubicBezTo>
                  <a:pt x="8620426" y="2342299"/>
                  <a:pt x="8624264" y="2349560"/>
                  <a:pt x="8625839" y="2357436"/>
                </a:cubicBezTo>
                <a:cubicBezTo>
                  <a:pt x="8631275" y="2384618"/>
                  <a:pt x="8638438" y="2455583"/>
                  <a:pt x="8641079" y="2479356"/>
                </a:cubicBezTo>
                <a:cubicBezTo>
                  <a:pt x="8659349" y="2534166"/>
                  <a:pt x="8637183" y="2465719"/>
                  <a:pt x="8656319" y="2532696"/>
                </a:cubicBezTo>
                <a:cubicBezTo>
                  <a:pt x="8663933" y="2559346"/>
                  <a:pt x="8668977" y="2561381"/>
                  <a:pt x="8671559" y="2593656"/>
                </a:cubicBezTo>
                <a:cubicBezTo>
                  <a:pt x="8675615" y="2644357"/>
                  <a:pt x="8679179" y="2695193"/>
                  <a:pt x="8679179" y="2746056"/>
                </a:cubicBezTo>
                <a:cubicBezTo>
                  <a:pt x="8679179" y="2755624"/>
                  <a:pt x="8667532" y="2788616"/>
                  <a:pt x="8663939" y="2799396"/>
                </a:cubicBezTo>
                <a:cubicBezTo>
                  <a:pt x="8656319" y="2807016"/>
                  <a:pt x="8647057" y="2813290"/>
                  <a:pt x="8641079" y="2822256"/>
                </a:cubicBezTo>
                <a:cubicBezTo>
                  <a:pt x="8631407" y="2836765"/>
                  <a:pt x="8626484" y="2893939"/>
                  <a:pt x="8625839" y="2898456"/>
                </a:cubicBezTo>
                <a:cubicBezTo>
                  <a:pt x="8635181" y="2954506"/>
                  <a:pt x="8629712" y="2929187"/>
                  <a:pt x="8641079" y="2974656"/>
                </a:cubicBezTo>
                <a:cubicBezTo>
                  <a:pt x="8644975" y="2990241"/>
                  <a:pt x="8647408" y="3007010"/>
                  <a:pt x="8656319" y="3020376"/>
                </a:cubicBezTo>
                <a:cubicBezTo>
                  <a:pt x="8666479" y="3035616"/>
                  <a:pt x="8675554" y="3051638"/>
                  <a:pt x="8686799" y="3066096"/>
                </a:cubicBezTo>
                <a:cubicBezTo>
                  <a:pt x="8693415" y="3074602"/>
                  <a:pt x="8707321" y="3078436"/>
                  <a:pt x="8709659" y="3088956"/>
                </a:cubicBezTo>
                <a:cubicBezTo>
                  <a:pt x="8717942" y="3126231"/>
                  <a:pt x="8713062" y="3165305"/>
                  <a:pt x="8717279" y="3203256"/>
                </a:cubicBezTo>
                <a:cubicBezTo>
                  <a:pt x="8718166" y="3211239"/>
                  <a:pt x="8723579" y="3218193"/>
                  <a:pt x="8724899" y="3226116"/>
                </a:cubicBezTo>
                <a:cubicBezTo>
                  <a:pt x="8728680" y="3248804"/>
                  <a:pt x="8729979" y="3271836"/>
                  <a:pt x="8732519" y="3294696"/>
                </a:cubicBezTo>
                <a:cubicBezTo>
                  <a:pt x="8707163" y="3332730"/>
                  <a:pt x="8721392" y="3304612"/>
                  <a:pt x="8709659" y="3363276"/>
                </a:cubicBezTo>
                <a:cubicBezTo>
                  <a:pt x="8695406" y="3434542"/>
                  <a:pt x="8708944" y="3358516"/>
                  <a:pt x="8694419" y="3416616"/>
                </a:cubicBezTo>
                <a:cubicBezTo>
                  <a:pt x="8691278" y="3429181"/>
                  <a:pt x="8689940" y="3442151"/>
                  <a:pt x="8686799" y="3454716"/>
                </a:cubicBezTo>
                <a:cubicBezTo>
                  <a:pt x="8684851" y="3462508"/>
                  <a:pt x="8684859" y="3471896"/>
                  <a:pt x="8679179" y="3477576"/>
                </a:cubicBezTo>
                <a:cubicBezTo>
                  <a:pt x="8673499" y="3483256"/>
                  <a:pt x="8659302" y="3477738"/>
                  <a:pt x="8656319" y="3485196"/>
                </a:cubicBezTo>
                <a:cubicBezTo>
                  <a:pt x="8647777" y="3506552"/>
                  <a:pt x="8651239" y="3530916"/>
                  <a:pt x="8648699" y="3553776"/>
                </a:cubicBezTo>
                <a:cubicBezTo>
                  <a:pt x="8653779" y="3561396"/>
                  <a:pt x="8656173" y="3571782"/>
                  <a:pt x="8663939" y="3576636"/>
                </a:cubicBezTo>
                <a:cubicBezTo>
                  <a:pt x="8677562" y="3585150"/>
                  <a:pt x="8704352" y="3576714"/>
                  <a:pt x="8709659" y="3591876"/>
                </a:cubicBezTo>
                <a:cubicBezTo>
                  <a:pt x="8724786" y="3635096"/>
                  <a:pt x="8714739" y="3683316"/>
                  <a:pt x="8717279" y="3729036"/>
                </a:cubicBezTo>
                <a:cubicBezTo>
                  <a:pt x="8722359" y="3736656"/>
                  <a:pt x="8731428" y="3742803"/>
                  <a:pt x="8732519" y="3751896"/>
                </a:cubicBezTo>
                <a:cubicBezTo>
                  <a:pt x="8748223" y="3882761"/>
                  <a:pt x="8744458" y="3884982"/>
                  <a:pt x="8732519" y="3980496"/>
                </a:cubicBezTo>
                <a:cubicBezTo>
                  <a:pt x="8722896" y="3983704"/>
                  <a:pt x="8691344" y="3991993"/>
                  <a:pt x="8686799" y="4003356"/>
                </a:cubicBezTo>
                <a:cubicBezTo>
                  <a:pt x="8683816" y="4010814"/>
                  <a:pt x="8691879" y="4018596"/>
                  <a:pt x="8694419" y="4026216"/>
                </a:cubicBezTo>
                <a:cubicBezTo>
                  <a:pt x="8702039" y="4028756"/>
                  <a:pt x="8709758" y="4031016"/>
                  <a:pt x="8717279" y="4033836"/>
                </a:cubicBezTo>
                <a:cubicBezTo>
                  <a:pt x="8723268" y="4036082"/>
                  <a:pt x="8729149" y="4038614"/>
                  <a:pt x="8735105" y="4040967"/>
                </a:cubicBezTo>
                <a:cubicBezTo>
                  <a:pt x="8716940" y="4040225"/>
                  <a:pt x="8698941" y="4038232"/>
                  <a:pt x="8681356" y="4033836"/>
                </a:cubicBezTo>
                <a:cubicBezTo>
                  <a:pt x="8583138" y="4009282"/>
                  <a:pt x="8622656" y="4021527"/>
                  <a:pt x="8561613" y="4001179"/>
                </a:cubicBezTo>
                <a:cubicBezTo>
                  <a:pt x="8539842" y="3993922"/>
                  <a:pt x="8518936" y="3983180"/>
                  <a:pt x="8496299" y="3979407"/>
                </a:cubicBezTo>
                <a:cubicBezTo>
                  <a:pt x="8473988" y="3975689"/>
                  <a:pt x="8451439" y="3973875"/>
                  <a:pt x="8428837" y="3972486"/>
                </a:cubicBezTo>
                <a:cubicBezTo>
                  <a:pt x="8422873" y="3966654"/>
                  <a:pt x="8413441" y="3961900"/>
                  <a:pt x="8397239" y="3957636"/>
                </a:cubicBezTo>
                <a:cubicBezTo>
                  <a:pt x="8365212" y="3949208"/>
                  <a:pt x="8331199" y="3952556"/>
                  <a:pt x="8298179" y="3950016"/>
                </a:cubicBezTo>
                <a:cubicBezTo>
                  <a:pt x="8232665" y="3993692"/>
                  <a:pt x="8309763" y="3935536"/>
                  <a:pt x="8267699" y="3988116"/>
                </a:cubicBezTo>
                <a:cubicBezTo>
                  <a:pt x="8263905" y="3992859"/>
                  <a:pt x="8258183" y="3995435"/>
                  <a:pt x="8252617" y="3998171"/>
                </a:cubicBezTo>
                <a:cubicBezTo>
                  <a:pt x="8177920" y="4010938"/>
                  <a:pt x="8186971" y="4010556"/>
                  <a:pt x="8126185" y="3990293"/>
                </a:cubicBezTo>
                <a:lnTo>
                  <a:pt x="8106731" y="3989392"/>
                </a:lnTo>
                <a:lnTo>
                  <a:pt x="8100059" y="3980496"/>
                </a:lnTo>
                <a:cubicBezTo>
                  <a:pt x="8092439" y="3977956"/>
                  <a:pt x="8083369" y="3978018"/>
                  <a:pt x="8077199" y="3972876"/>
                </a:cubicBezTo>
                <a:cubicBezTo>
                  <a:pt x="8067443" y="3964746"/>
                  <a:pt x="8061959" y="3952556"/>
                  <a:pt x="8054339" y="3942396"/>
                </a:cubicBezTo>
                <a:cubicBezTo>
                  <a:pt x="8040098" y="3923407"/>
                  <a:pt x="8015218" y="3891413"/>
                  <a:pt x="7985759" y="3889056"/>
                </a:cubicBezTo>
                <a:cubicBezTo>
                  <a:pt x="7929999" y="3884595"/>
                  <a:pt x="7873999" y="3883976"/>
                  <a:pt x="7818119" y="3881436"/>
                </a:cubicBezTo>
                <a:cubicBezTo>
                  <a:pt x="7815579" y="3891596"/>
                  <a:pt x="7809018" y="3901549"/>
                  <a:pt x="7810499" y="3911916"/>
                </a:cubicBezTo>
                <a:cubicBezTo>
                  <a:pt x="7810544" y="3912233"/>
                  <a:pt x="7810600" y="3912545"/>
                  <a:pt x="7810985" y="3912785"/>
                </a:cubicBezTo>
                <a:cubicBezTo>
                  <a:pt x="7793411" y="3912959"/>
                  <a:pt x="7773173" y="3912731"/>
                  <a:pt x="7749539" y="3911916"/>
                </a:cubicBezTo>
                <a:lnTo>
                  <a:pt x="7726679" y="3919536"/>
                </a:lnTo>
                <a:lnTo>
                  <a:pt x="7680959" y="3934776"/>
                </a:lnTo>
                <a:lnTo>
                  <a:pt x="7635239" y="3950016"/>
                </a:lnTo>
                <a:cubicBezTo>
                  <a:pt x="7619999" y="3955096"/>
                  <a:pt x="7605104" y="3961360"/>
                  <a:pt x="7589519" y="3965256"/>
                </a:cubicBezTo>
                <a:cubicBezTo>
                  <a:pt x="7574530" y="3969003"/>
                  <a:pt x="7559039" y="3970336"/>
                  <a:pt x="7543799" y="3972876"/>
                </a:cubicBezTo>
                <a:cubicBezTo>
                  <a:pt x="7520481" y="3967047"/>
                  <a:pt x="7508000" y="3967557"/>
                  <a:pt x="7490459" y="3950016"/>
                </a:cubicBezTo>
                <a:cubicBezTo>
                  <a:pt x="7477861" y="3937418"/>
                  <a:pt x="7475117" y="3914354"/>
                  <a:pt x="7452359" y="3911916"/>
                </a:cubicBezTo>
                <a:cubicBezTo>
                  <a:pt x="7389170" y="3905146"/>
                  <a:pt x="7325359" y="3906836"/>
                  <a:pt x="7261859" y="3904296"/>
                </a:cubicBezTo>
                <a:cubicBezTo>
                  <a:pt x="7255201" y="3908735"/>
                  <a:pt x="7250283" y="3911984"/>
                  <a:pt x="7246692" y="3914337"/>
                </a:cubicBezTo>
                <a:cubicBezTo>
                  <a:pt x="7158214" y="3914111"/>
                  <a:pt x="7206070" y="3951921"/>
                  <a:pt x="7124699" y="3870550"/>
                </a:cubicBezTo>
                <a:cubicBezTo>
                  <a:pt x="7084785" y="3866922"/>
                  <a:pt x="7045035" y="3859665"/>
                  <a:pt x="7004956" y="3859665"/>
                </a:cubicBezTo>
                <a:cubicBezTo>
                  <a:pt x="6993482" y="3859665"/>
                  <a:pt x="6980413" y="3862436"/>
                  <a:pt x="6972299" y="3870550"/>
                </a:cubicBezTo>
                <a:cubicBezTo>
                  <a:pt x="6964185" y="3878664"/>
                  <a:pt x="6965042" y="3892321"/>
                  <a:pt x="6961413" y="3903207"/>
                </a:cubicBezTo>
                <a:cubicBezTo>
                  <a:pt x="6961385" y="3903256"/>
                  <a:pt x="6942844" y="3935765"/>
                  <a:pt x="6923889" y="3943622"/>
                </a:cubicBezTo>
                <a:lnTo>
                  <a:pt x="6896099" y="3942396"/>
                </a:lnTo>
                <a:cubicBezTo>
                  <a:pt x="6880443" y="3942396"/>
                  <a:pt x="6865144" y="3946950"/>
                  <a:pt x="6849583" y="3948884"/>
                </a:cubicBezTo>
                <a:lnTo>
                  <a:pt x="6569528" y="3957636"/>
                </a:lnTo>
                <a:cubicBezTo>
                  <a:pt x="6555014" y="3954007"/>
                  <a:pt x="6540705" y="3949426"/>
                  <a:pt x="6525985" y="3946750"/>
                </a:cubicBezTo>
                <a:lnTo>
                  <a:pt x="6523892" y="3946449"/>
                </a:lnTo>
                <a:lnTo>
                  <a:pt x="6507479" y="3919536"/>
                </a:lnTo>
                <a:cubicBezTo>
                  <a:pt x="6474459" y="3916996"/>
                  <a:pt x="6441468" y="3914048"/>
                  <a:pt x="6408419" y="3911916"/>
                </a:cubicBezTo>
                <a:cubicBezTo>
                  <a:pt x="6404907" y="3911689"/>
                  <a:pt x="6289849" y="3917401"/>
                  <a:pt x="6248399" y="3896676"/>
                </a:cubicBezTo>
                <a:cubicBezTo>
                  <a:pt x="6240208" y="3892580"/>
                  <a:pt x="6233159" y="3886516"/>
                  <a:pt x="6225539" y="3881436"/>
                </a:cubicBezTo>
                <a:cubicBezTo>
                  <a:pt x="6172655" y="3863808"/>
                  <a:pt x="6234058" y="3888062"/>
                  <a:pt x="6156959" y="3828096"/>
                </a:cubicBezTo>
                <a:cubicBezTo>
                  <a:pt x="6150619" y="3823165"/>
                  <a:pt x="6141719" y="3823016"/>
                  <a:pt x="6134099" y="3820476"/>
                </a:cubicBezTo>
                <a:cubicBezTo>
                  <a:pt x="6050539" y="3834403"/>
                  <a:pt x="6115222" y="3818484"/>
                  <a:pt x="6004559" y="3873816"/>
                </a:cubicBezTo>
                <a:cubicBezTo>
                  <a:pt x="5992325" y="3879933"/>
                  <a:pt x="5979159" y="3883976"/>
                  <a:pt x="5966459" y="3889056"/>
                </a:cubicBezTo>
                <a:cubicBezTo>
                  <a:pt x="5965345" y="3889502"/>
                  <a:pt x="5964260" y="3890006"/>
                  <a:pt x="5963460" y="3891056"/>
                </a:cubicBezTo>
                <a:cubicBezTo>
                  <a:pt x="5889785" y="3886483"/>
                  <a:pt x="5815962" y="3884643"/>
                  <a:pt x="5742213" y="3881436"/>
                </a:cubicBezTo>
                <a:cubicBezTo>
                  <a:pt x="5728268" y="3884922"/>
                  <a:pt x="5681625" y="3895401"/>
                  <a:pt x="5666013" y="3903207"/>
                </a:cubicBezTo>
                <a:cubicBezTo>
                  <a:pt x="5654311" y="3909058"/>
                  <a:pt x="5643407" y="3916603"/>
                  <a:pt x="5633356" y="3924979"/>
                </a:cubicBezTo>
                <a:cubicBezTo>
                  <a:pt x="5621530" y="3934834"/>
                  <a:pt x="5613508" y="3949097"/>
                  <a:pt x="5600699" y="3957636"/>
                </a:cubicBezTo>
                <a:cubicBezTo>
                  <a:pt x="5591152" y="3964001"/>
                  <a:pt x="5579383" y="3966777"/>
                  <a:pt x="5568042" y="3968522"/>
                </a:cubicBezTo>
                <a:lnTo>
                  <a:pt x="5532832" y="3972043"/>
                </a:lnTo>
                <a:cubicBezTo>
                  <a:pt x="5530852" y="3963918"/>
                  <a:pt x="5547569" y="3962576"/>
                  <a:pt x="5554979" y="3957636"/>
                </a:cubicBezTo>
                <a:cubicBezTo>
                  <a:pt x="5537199" y="3955096"/>
                  <a:pt x="5519355" y="3952969"/>
                  <a:pt x="5501639" y="3950016"/>
                </a:cubicBezTo>
                <a:cubicBezTo>
                  <a:pt x="5488864" y="3947887"/>
                  <a:pt x="5476314" y="3944525"/>
                  <a:pt x="5463539" y="3942396"/>
                </a:cubicBezTo>
                <a:cubicBezTo>
                  <a:pt x="5381629" y="3928744"/>
                  <a:pt x="5438237" y="3941785"/>
                  <a:pt x="5379719" y="3927156"/>
                </a:cubicBezTo>
                <a:cubicBezTo>
                  <a:pt x="5368277" y="3926116"/>
                  <a:pt x="5358602" y="3925295"/>
                  <a:pt x="5350385" y="3924684"/>
                </a:cubicBezTo>
                <a:cubicBezTo>
                  <a:pt x="5345909" y="3913777"/>
                  <a:pt x="5342769" y="3902302"/>
                  <a:pt x="5339442" y="3892322"/>
                </a:cubicBezTo>
                <a:lnTo>
                  <a:pt x="5205740" y="3889351"/>
                </a:lnTo>
                <a:cubicBezTo>
                  <a:pt x="5139407" y="3854835"/>
                  <a:pt x="5232243" y="3888158"/>
                  <a:pt x="5166359" y="3866196"/>
                </a:cubicBezTo>
                <a:cubicBezTo>
                  <a:pt x="5161478" y="3873518"/>
                  <a:pt x="5157886" y="3881896"/>
                  <a:pt x="5151723" y="3888151"/>
                </a:cubicBezTo>
                <a:cubicBezTo>
                  <a:pt x="5050982" y="3887055"/>
                  <a:pt x="4950256" y="3885165"/>
                  <a:pt x="4849585" y="3881436"/>
                </a:cubicBezTo>
                <a:cubicBezTo>
                  <a:pt x="4816749" y="3880220"/>
                  <a:pt x="4784447" y="3871813"/>
                  <a:pt x="4751613" y="3870550"/>
                </a:cubicBezTo>
                <a:cubicBezTo>
                  <a:pt x="4377332" y="3856155"/>
                  <a:pt x="4383347" y="3884653"/>
                  <a:pt x="4336723" y="3875277"/>
                </a:cubicBezTo>
                <a:lnTo>
                  <a:pt x="4335779" y="3873816"/>
                </a:lnTo>
                <a:cubicBezTo>
                  <a:pt x="4328159" y="3868736"/>
                  <a:pt x="4321110" y="3862672"/>
                  <a:pt x="4312919" y="3858576"/>
                </a:cubicBezTo>
                <a:cubicBezTo>
                  <a:pt x="4283600" y="3843917"/>
                  <a:pt x="4227654" y="3845283"/>
                  <a:pt x="4206239" y="3843336"/>
                </a:cubicBezTo>
                <a:cubicBezTo>
                  <a:pt x="4195627" y="3844397"/>
                  <a:pt x="4184985" y="3845224"/>
                  <a:pt x="4174385" y="3846522"/>
                </a:cubicBezTo>
                <a:cubicBezTo>
                  <a:pt x="3766874" y="3832269"/>
                  <a:pt x="3911539" y="3791346"/>
                  <a:pt x="3706585" y="3859665"/>
                </a:cubicBezTo>
                <a:cubicBezTo>
                  <a:pt x="3689489" y="3862514"/>
                  <a:pt x="3657498" y="3868148"/>
                  <a:pt x="3624066" y="3873037"/>
                </a:cubicBezTo>
                <a:cubicBezTo>
                  <a:pt x="3621230" y="3863920"/>
                  <a:pt x="3619453" y="3852757"/>
                  <a:pt x="3611879" y="3835716"/>
                </a:cubicBezTo>
                <a:cubicBezTo>
                  <a:pt x="3608160" y="3827347"/>
                  <a:pt x="3601719" y="3820476"/>
                  <a:pt x="3596639" y="3812856"/>
                </a:cubicBezTo>
                <a:cubicBezTo>
                  <a:pt x="3573712" y="3820498"/>
                  <a:pt x="3561951" y="3825469"/>
                  <a:pt x="3535679" y="3828096"/>
                </a:cubicBezTo>
                <a:cubicBezTo>
                  <a:pt x="3517858" y="3829878"/>
                  <a:pt x="3503396" y="3830901"/>
                  <a:pt x="3491560" y="3831356"/>
                </a:cubicBezTo>
                <a:cubicBezTo>
                  <a:pt x="3491710" y="3822083"/>
                  <a:pt x="3491078" y="3812965"/>
                  <a:pt x="3488870" y="3805236"/>
                </a:cubicBezTo>
                <a:cubicBezTo>
                  <a:pt x="3347828" y="3792415"/>
                  <a:pt x="3284134" y="3796599"/>
                  <a:pt x="3257329" y="3801896"/>
                </a:cubicBezTo>
                <a:lnTo>
                  <a:pt x="3245507" y="3799209"/>
                </a:lnTo>
                <a:cubicBezTo>
                  <a:pt x="3250961" y="3792439"/>
                  <a:pt x="3251849" y="3777507"/>
                  <a:pt x="3238499" y="3750807"/>
                </a:cubicBezTo>
                <a:cubicBezTo>
                  <a:pt x="3232648" y="3739105"/>
                  <a:pt x="3223985" y="3729036"/>
                  <a:pt x="3216728" y="3718150"/>
                </a:cubicBezTo>
                <a:cubicBezTo>
                  <a:pt x="3071585" y="3714522"/>
                  <a:pt x="2926331" y="3714011"/>
                  <a:pt x="2781299" y="3707265"/>
                </a:cubicBezTo>
                <a:cubicBezTo>
                  <a:pt x="2769837" y="3706732"/>
                  <a:pt x="2760080" y="3697294"/>
                  <a:pt x="2748642" y="3696379"/>
                </a:cubicBezTo>
                <a:cubicBezTo>
                  <a:pt x="2523735" y="3678386"/>
                  <a:pt x="2577863" y="3674041"/>
                  <a:pt x="2443842" y="3696379"/>
                </a:cubicBezTo>
                <a:cubicBezTo>
                  <a:pt x="1887498" y="3707733"/>
                  <a:pt x="2079152" y="3763504"/>
                  <a:pt x="1845128" y="3685493"/>
                </a:cubicBezTo>
                <a:cubicBezTo>
                  <a:pt x="1806317" y="3682508"/>
                  <a:pt x="1697481" y="3675330"/>
                  <a:pt x="1632822" y="3667480"/>
                </a:cubicBezTo>
                <a:lnTo>
                  <a:pt x="1623059" y="3652836"/>
                </a:lnTo>
                <a:lnTo>
                  <a:pt x="1604258" y="3647016"/>
                </a:lnTo>
                <a:cubicBezTo>
                  <a:pt x="1597884" y="3645226"/>
                  <a:pt x="1603381" y="3645919"/>
                  <a:pt x="1602797" y="3640367"/>
                </a:cubicBezTo>
                <a:lnTo>
                  <a:pt x="1592579" y="3622356"/>
                </a:lnTo>
                <a:cubicBezTo>
                  <a:pt x="1581836" y="3608927"/>
                  <a:pt x="1561918" y="3604516"/>
                  <a:pt x="1546859" y="3599496"/>
                </a:cubicBezTo>
                <a:cubicBezTo>
                  <a:pt x="1518707" y="3608880"/>
                  <a:pt x="1505683" y="3614736"/>
                  <a:pt x="1470659" y="3614736"/>
                </a:cubicBezTo>
                <a:cubicBezTo>
                  <a:pt x="1462627" y="3614736"/>
                  <a:pt x="1455419" y="3609656"/>
                  <a:pt x="1447799" y="3607116"/>
                </a:cubicBezTo>
                <a:cubicBezTo>
                  <a:pt x="1442267" y="3606194"/>
                  <a:pt x="1391725" y="3600213"/>
                  <a:pt x="1379219" y="3591876"/>
                </a:cubicBezTo>
                <a:cubicBezTo>
                  <a:pt x="1370253" y="3585898"/>
                  <a:pt x="1364638" y="3575915"/>
                  <a:pt x="1356359" y="3569016"/>
                </a:cubicBezTo>
                <a:cubicBezTo>
                  <a:pt x="1349324" y="3563153"/>
                  <a:pt x="1340825" y="3548281"/>
                  <a:pt x="1333499" y="3553776"/>
                </a:cubicBezTo>
                <a:cubicBezTo>
                  <a:pt x="1323138" y="3561547"/>
                  <a:pt x="1334170" y="3581926"/>
                  <a:pt x="1325879" y="3591876"/>
                </a:cubicBezTo>
                <a:cubicBezTo>
                  <a:pt x="1319175" y="3599921"/>
                  <a:pt x="1305559" y="3596956"/>
                  <a:pt x="1295399" y="3599496"/>
                </a:cubicBezTo>
                <a:cubicBezTo>
                  <a:pt x="1259839" y="3602036"/>
                  <a:pt x="1224315" y="3609094"/>
                  <a:pt x="1188719" y="3607116"/>
                </a:cubicBezTo>
                <a:cubicBezTo>
                  <a:pt x="1177377" y="3606486"/>
                  <a:pt x="1169119" y="3595140"/>
                  <a:pt x="1158239" y="3591876"/>
                </a:cubicBezTo>
                <a:cubicBezTo>
                  <a:pt x="1143440" y="3587436"/>
                  <a:pt x="1127759" y="3586796"/>
                  <a:pt x="1112519" y="3584256"/>
                </a:cubicBezTo>
                <a:cubicBezTo>
                  <a:pt x="1104899" y="3586796"/>
                  <a:pt x="1096843" y="3588284"/>
                  <a:pt x="1089659" y="3591876"/>
                </a:cubicBezTo>
                <a:cubicBezTo>
                  <a:pt x="1066969" y="3603221"/>
                  <a:pt x="1069476" y="3611544"/>
                  <a:pt x="1043939" y="3614736"/>
                </a:cubicBezTo>
                <a:cubicBezTo>
                  <a:pt x="1040363" y="3615183"/>
                  <a:pt x="1036784" y="3615593"/>
                  <a:pt x="1033158" y="3615566"/>
                </a:cubicBezTo>
                <a:cubicBezTo>
                  <a:pt x="1027452" y="3614855"/>
                  <a:pt x="1022473" y="3612400"/>
                  <a:pt x="1017813" y="3609293"/>
                </a:cubicBezTo>
                <a:lnTo>
                  <a:pt x="952499" y="3565750"/>
                </a:lnTo>
                <a:lnTo>
                  <a:pt x="883903" y="3563931"/>
                </a:lnTo>
                <a:lnTo>
                  <a:pt x="876299" y="3561396"/>
                </a:lnTo>
                <a:cubicBezTo>
                  <a:pt x="864875" y="3561396"/>
                  <a:pt x="853459" y="3561712"/>
                  <a:pt x="842076" y="3562822"/>
                </a:cubicBezTo>
                <a:cubicBezTo>
                  <a:pt x="805619" y="3561858"/>
                  <a:pt x="769161" y="3560969"/>
                  <a:pt x="732739" y="3559153"/>
                </a:cubicBezTo>
                <a:cubicBezTo>
                  <a:pt x="723815" y="3545508"/>
                  <a:pt x="709250" y="3524469"/>
                  <a:pt x="701039" y="3523296"/>
                </a:cubicBezTo>
                <a:cubicBezTo>
                  <a:pt x="689794" y="3521690"/>
                  <a:pt x="681195" y="3534548"/>
                  <a:pt x="670559" y="3538536"/>
                </a:cubicBezTo>
                <a:cubicBezTo>
                  <a:pt x="660753" y="3542213"/>
                  <a:pt x="650239" y="3543616"/>
                  <a:pt x="640079" y="3546156"/>
                </a:cubicBezTo>
                <a:lnTo>
                  <a:pt x="580570" y="3531279"/>
                </a:lnTo>
                <a:cubicBezTo>
                  <a:pt x="577215" y="3528521"/>
                  <a:pt x="574488" y="3525196"/>
                  <a:pt x="571499" y="3522207"/>
                </a:cubicBezTo>
                <a:cubicBezTo>
                  <a:pt x="571418" y="3522178"/>
                  <a:pt x="528305" y="3506470"/>
                  <a:pt x="506185" y="3500436"/>
                </a:cubicBezTo>
                <a:cubicBezTo>
                  <a:pt x="488335" y="3495568"/>
                  <a:pt x="469706" y="3494037"/>
                  <a:pt x="451756" y="3489550"/>
                </a:cubicBezTo>
                <a:cubicBezTo>
                  <a:pt x="440624" y="3486767"/>
                  <a:pt x="430231" y="3481448"/>
                  <a:pt x="419099" y="3478665"/>
                </a:cubicBezTo>
                <a:cubicBezTo>
                  <a:pt x="401149" y="3474178"/>
                  <a:pt x="382813" y="3471408"/>
                  <a:pt x="364670" y="3467779"/>
                </a:cubicBezTo>
                <a:lnTo>
                  <a:pt x="296285" y="3468925"/>
                </a:lnTo>
                <a:cubicBezTo>
                  <a:pt x="281451" y="3453868"/>
                  <a:pt x="270036" y="3434239"/>
                  <a:pt x="251459" y="3424236"/>
                </a:cubicBezTo>
                <a:cubicBezTo>
                  <a:pt x="235645" y="3415721"/>
                  <a:pt x="215899" y="3419156"/>
                  <a:pt x="198119" y="3416616"/>
                </a:cubicBezTo>
                <a:cubicBezTo>
                  <a:pt x="177235" y="3447942"/>
                  <a:pt x="179187" y="3457508"/>
                  <a:pt x="121919" y="3447096"/>
                </a:cubicBezTo>
                <a:cubicBezTo>
                  <a:pt x="111317" y="3445168"/>
                  <a:pt x="106679" y="3431856"/>
                  <a:pt x="99059" y="3424236"/>
                </a:cubicBezTo>
                <a:cubicBezTo>
                  <a:pt x="91439" y="3421696"/>
                  <a:pt x="83383" y="3420208"/>
                  <a:pt x="76199" y="3416616"/>
                </a:cubicBezTo>
                <a:cubicBezTo>
                  <a:pt x="68008" y="3412520"/>
                  <a:pt x="62027" y="3404272"/>
                  <a:pt x="53339" y="3401376"/>
                </a:cubicBezTo>
                <a:cubicBezTo>
                  <a:pt x="38682" y="3396490"/>
                  <a:pt x="22859" y="3396296"/>
                  <a:pt x="7619" y="3393756"/>
                </a:cubicBezTo>
                <a:cubicBezTo>
                  <a:pt x="4843" y="3394450"/>
                  <a:pt x="2314" y="3395087"/>
                  <a:pt x="0" y="3395682"/>
                </a:cubicBezTo>
                <a:close/>
              </a:path>
            </a:pathLst>
          </a:cu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100">
              <a:solidFill>
                <a:schemeClr val="dk2"/>
              </a:solidFill>
              <a:latin typeface="Arial"/>
              <a:ea typeface="Arial"/>
              <a:cs typeface="Arial"/>
              <a:sym typeface="Arial"/>
            </a:endParaRPr>
          </a:p>
        </p:txBody>
      </p:sp>
      <p:sp>
        <p:nvSpPr>
          <p:cNvPr id="344" name="Google Shape;344;p16"/>
          <p:cNvSpPr txBox="1">
            <a:spLocks noGrp="1"/>
          </p:cNvSpPr>
          <p:nvPr>
            <p:ph type="body" idx="1"/>
          </p:nvPr>
        </p:nvSpPr>
        <p:spPr>
          <a:xfrm>
            <a:off x="3505200" y="2514600"/>
            <a:ext cx="2895600" cy="1828800"/>
          </a:xfrm>
          <a:prstGeom prst="rect">
            <a:avLst/>
          </a:prstGeom>
          <a:noFill/>
          <a:ln>
            <a:noFill/>
          </a:ln>
        </p:spPr>
        <p:txBody>
          <a:bodyPr spcFirstLastPara="1" wrap="square" lIns="45700" tIns="0" rIns="0" bIns="0" anchor="t" anchorCtr="0">
            <a:noAutofit/>
          </a:bodyPr>
          <a:lstStyle/>
          <a:p>
            <a:pPr marL="0" lvl="0" indent="0" algn="ctr" rtl="0">
              <a:spcBef>
                <a:spcPts val="0"/>
              </a:spcBef>
              <a:spcAft>
                <a:spcPts val="0"/>
              </a:spcAft>
              <a:buSzPts val="4200"/>
              <a:buNone/>
            </a:pPr>
            <a:r>
              <a:rPr lang="en-US" sz="6000" b="1">
                <a:solidFill>
                  <a:schemeClr val="accent2"/>
                </a:solidFill>
              </a:rPr>
              <a:t>Q&amp;A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body" idx="1"/>
          </p:nvPr>
        </p:nvSpPr>
        <p:spPr>
          <a:xfrm>
            <a:off x="1499616" y="2318316"/>
            <a:ext cx="7623632" cy="4158685"/>
          </a:xfrm>
          <a:prstGeom prst="rect">
            <a:avLst/>
          </a:prstGeom>
          <a:noFill/>
          <a:ln>
            <a:noFill/>
          </a:ln>
        </p:spPr>
        <p:txBody>
          <a:bodyPr spcFirstLastPara="1" wrap="square" lIns="45700" tIns="0" rIns="0" bIns="0" anchor="t" anchorCtr="0">
            <a:noAutofit/>
          </a:bodyPr>
          <a:lstStyle/>
          <a:p>
            <a:pPr marL="342900" lvl="0" indent="-342900" algn="l" rtl="0">
              <a:lnSpc>
                <a:spcPct val="100000"/>
              </a:lnSpc>
              <a:spcBef>
                <a:spcPts val="0"/>
              </a:spcBef>
              <a:spcAft>
                <a:spcPts val="0"/>
              </a:spcAft>
              <a:buSzPts val="1400"/>
              <a:buChar char="►"/>
            </a:pPr>
            <a:r>
              <a:rPr lang="en-US" b="1">
                <a:solidFill>
                  <a:schemeClr val="accent2"/>
                </a:solidFill>
              </a:rPr>
              <a:t>Task Goal</a:t>
            </a:r>
            <a:endParaRPr/>
          </a:p>
          <a:p>
            <a:pPr marL="342900" lvl="0" indent="-342900" algn="l" rtl="0">
              <a:lnSpc>
                <a:spcPct val="100000"/>
              </a:lnSpc>
              <a:spcBef>
                <a:spcPts val="600"/>
              </a:spcBef>
              <a:spcAft>
                <a:spcPts val="0"/>
              </a:spcAft>
              <a:buSzPts val="1400"/>
              <a:buChar char="►"/>
            </a:pPr>
            <a:r>
              <a:rPr lang="en-US"/>
              <a:t>Literature Survey</a:t>
            </a:r>
            <a:endParaRPr/>
          </a:p>
          <a:p>
            <a:pPr marL="342900" lvl="0" indent="-342900" algn="l" rtl="0">
              <a:lnSpc>
                <a:spcPct val="100000"/>
              </a:lnSpc>
              <a:spcBef>
                <a:spcPts val="600"/>
              </a:spcBef>
              <a:spcAft>
                <a:spcPts val="0"/>
              </a:spcAft>
              <a:buSzPts val="1400"/>
              <a:buChar char="►"/>
            </a:pPr>
            <a:r>
              <a:rPr lang="en-US"/>
              <a:t>Methodology</a:t>
            </a:r>
            <a:endParaRPr/>
          </a:p>
          <a:p>
            <a:pPr marL="342900" lvl="0" indent="-342900" algn="l" rtl="0">
              <a:lnSpc>
                <a:spcPct val="100000"/>
              </a:lnSpc>
              <a:spcBef>
                <a:spcPts val="600"/>
              </a:spcBef>
              <a:spcAft>
                <a:spcPts val="0"/>
              </a:spcAft>
              <a:buSzPts val="1400"/>
              <a:buChar char="►"/>
            </a:pPr>
            <a:r>
              <a:rPr lang="en-US"/>
              <a:t>System</a:t>
            </a:r>
            <a:endParaRPr/>
          </a:p>
          <a:p>
            <a:pPr marL="342900" lvl="0" indent="-342900" algn="l" rtl="0">
              <a:lnSpc>
                <a:spcPct val="100000"/>
              </a:lnSpc>
              <a:spcBef>
                <a:spcPts val="600"/>
              </a:spcBef>
              <a:spcAft>
                <a:spcPts val="0"/>
              </a:spcAft>
              <a:buSzPts val="1400"/>
              <a:buChar char="►"/>
            </a:pPr>
            <a:r>
              <a:rPr lang="en-US"/>
              <a:t>Timeline</a:t>
            </a:r>
            <a:endParaRPr/>
          </a:p>
          <a:p>
            <a:pPr marL="342900" lvl="0" indent="-342900" algn="l" rtl="0">
              <a:lnSpc>
                <a:spcPct val="100000"/>
              </a:lnSpc>
              <a:spcBef>
                <a:spcPts val="600"/>
              </a:spcBef>
              <a:spcAft>
                <a:spcPts val="0"/>
              </a:spcAft>
              <a:buSzPts val="1400"/>
              <a:buChar char="►"/>
            </a:pPr>
            <a:r>
              <a:rPr lang="en-US"/>
              <a:t>Q&amp;A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3"/>
          <p:cNvSpPr txBox="1">
            <a:spLocks noGrp="1"/>
          </p:cNvSpPr>
          <p:nvPr>
            <p:ph type="title"/>
          </p:nvPr>
        </p:nvSpPr>
        <p:spPr>
          <a:xfrm>
            <a:off x="109728" y="10401"/>
            <a:ext cx="9683496" cy="795934"/>
          </a:xfrm>
          <a:prstGeom prst="rect">
            <a:avLst/>
          </a:prstGeom>
          <a:noFill/>
          <a:ln>
            <a:noFill/>
          </a:ln>
        </p:spPr>
        <p:txBody>
          <a:bodyPr spcFirstLastPara="1" wrap="square" lIns="45700" tIns="0" rIns="0" bIns="0" anchor="b" anchorCtr="0">
            <a:noAutofit/>
          </a:bodyPr>
          <a:lstStyle/>
          <a:p>
            <a:pPr marL="0" lvl="0" indent="0" algn="l" rtl="0">
              <a:lnSpc>
                <a:spcPct val="85000"/>
              </a:lnSpc>
              <a:spcBef>
                <a:spcPts val="0"/>
              </a:spcBef>
              <a:spcAft>
                <a:spcPts val="0"/>
              </a:spcAft>
              <a:buClr>
                <a:schemeClr val="accent2"/>
              </a:buClr>
              <a:buSzPts val="1800"/>
              <a:buFont typeface="Arial"/>
              <a:buNone/>
            </a:pPr>
            <a:r>
              <a:rPr lang="en-US" dirty="0">
                <a:solidFill>
                  <a:schemeClr val="accent2"/>
                </a:solidFill>
              </a:rPr>
              <a:t>Task Goal</a:t>
            </a:r>
            <a:br>
              <a:rPr lang="en-US" dirty="0">
                <a:solidFill>
                  <a:schemeClr val="accent2"/>
                </a:solidFill>
              </a:rPr>
            </a:br>
            <a:r>
              <a:rPr lang="en-US" dirty="0"/>
              <a:t>Achievement: Get user input, train a Bayesian model, predict the probability of risk, output to user</a:t>
            </a:r>
            <a:endParaRPr dirty="0"/>
          </a:p>
        </p:txBody>
      </p:sp>
      <p:sp>
        <p:nvSpPr>
          <p:cNvPr id="102" name="Google Shape;102;p3"/>
          <p:cNvSpPr txBox="1">
            <a:spLocks noGrp="1"/>
          </p:cNvSpPr>
          <p:nvPr>
            <p:ph type="body" idx="2"/>
          </p:nvPr>
        </p:nvSpPr>
        <p:spPr>
          <a:xfrm>
            <a:off x="0" y="6577014"/>
            <a:ext cx="7181850" cy="280987"/>
          </a:xfrm>
          <a:prstGeom prst="rect">
            <a:avLst/>
          </a:prstGeom>
          <a:noFill/>
          <a:ln>
            <a:noFill/>
          </a:ln>
        </p:spPr>
        <p:txBody>
          <a:bodyPr spcFirstLastPara="1" wrap="square" lIns="45700" tIns="0" rIns="0" bIns="45700" anchor="b" anchorCtr="0">
            <a:noAutofit/>
          </a:bodyPr>
          <a:lstStyle/>
          <a:p>
            <a:pPr marL="0" lvl="0" indent="0" algn="l" rtl="0">
              <a:spcBef>
                <a:spcPts val="0"/>
              </a:spcBef>
              <a:spcAft>
                <a:spcPts val="0"/>
              </a:spcAft>
              <a:buSzPts val="490"/>
              <a:buNone/>
            </a:pPr>
            <a:endParaRPr dirty="0"/>
          </a:p>
          <a:p>
            <a:pPr marL="0" lvl="0" indent="0" algn="l" rtl="0">
              <a:spcBef>
                <a:spcPts val="140"/>
              </a:spcBef>
              <a:spcAft>
                <a:spcPts val="0"/>
              </a:spcAft>
              <a:buSzPts val="490"/>
              <a:buNone/>
            </a:pPr>
            <a:r>
              <a:rPr lang="en-US" dirty="0"/>
              <a:t>Source: https://medium.com/@pranav3nov/naive-bayes-for-machine-learning-b81ddf954031 | https://www.fiverr.com/sulehrinauman/design-creative-dashboard-admin-panel-ui-with-fully-responsive</a:t>
            </a:r>
            <a:endParaRPr dirty="0"/>
          </a:p>
        </p:txBody>
      </p:sp>
      <p:grpSp>
        <p:nvGrpSpPr>
          <p:cNvPr id="103" name="Google Shape;103;p3"/>
          <p:cNvGrpSpPr/>
          <p:nvPr/>
        </p:nvGrpSpPr>
        <p:grpSpPr>
          <a:xfrm>
            <a:off x="613254" y="1310763"/>
            <a:ext cx="2270828" cy="2133600"/>
            <a:chOff x="221222" y="1431252"/>
            <a:chExt cx="2270828" cy="2133600"/>
          </a:xfrm>
        </p:grpSpPr>
        <p:sp>
          <p:nvSpPr>
            <p:cNvPr id="104" name="Google Shape;104;p3"/>
            <p:cNvSpPr/>
            <p:nvPr/>
          </p:nvSpPr>
          <p:spPr>
            <a:xfrm>
              <a:off x="1141060" y="1939074"/>
              <a:ext cx="1211889" cy="1625778"/>
            </a:xfrm>
            <a:custGeom>
              <a:avLst/>
              <a:gdLst/>
              <a:ahLst/>
              <a:cxnLst/>
              <a:rect l="l" t="t" r="r" b="b"/>
              <a:pathLst>
                <a:path w="971" h="1303" extrusionOk="0">
                  <a:moveTo>
                    <a:pt x="971" y="407"/>
                  </a:moveTo>
                  <a:lnTo>
                    <a:pt x="971" y="407"/>
                  </a:lnTo>
                  <a:lnTo>
                    <a:pt x="970" y="379"/>
                  </a:lnTo>
                  <a:lnTo>
                    <a:pt x="969" y="352"/>
                  </a:lnTo>
                  <a:lnTo>
                    <a:pt x="967" y="325"/>
                  </a:lnTo>
                  <a:lnTo>
                    <a:pt x="963" y="298"/>
                  </a:lnTo>
                  <a:lnTo>
                    <a:pt x="959" y="271"/>
                  </a:lnTo>
                  <a:lnTo>
                    <a:pt x="955" y="245"/>
                  </a:lnTo>
                  <a:lnTo>
                    <a:pt x="949" y="219"/>
                  </a:lnTo>
                  <a:lnTo>
                    <a:pt x="942" y="193"/>
                  </a:lnTo>
                  <a:lnTo>
                    <a:pt x="935" y="168"/>
                  </a:lnTo>
                  <a:lnTo>
                    <a:pt x="927" y="142"/>
                  </a:lnTo>
                  <a:lnTo>
                    <a:pt x="918" y="118"/>
                  </a:lnTo>
                  <a:lnTo>
                    <a:pt x="908" y="93"/>
                  </a:lnTo>
                  <a:lnTo>
                    <a:pt x="897" y="69"/>
                  </a:lnTo>
                  <a:lnTo>
                    <a:pt x="886" y="46"/>
                  </a:lnTo>
                  <a:lnTo>
                    <a:pt x="874" y="23"/>
                  </a:lnTo>
                  <a:lnTo>
                    <a:pt x="862" y="0"/>
                  </a:lnTo>
                  <a:lnTo>
                    <a:pt x="627" y="136"/>
                  </a:lnTo>
                  <a:lnTo>
                    <a:pt x="627" y="136"/>
                  </a:lnTo>
                  <a:lnTo>
                    <a:pt x="643" y="166"/>
                  </a:lnTo>
                  <a:lnTo>
                    <a:pt x="658" y="198"/>
                  </a:lnTo>
                  <a:lnTo>
                    <a:pt x="670" y="231"/>
                  </a:lnTo>
                  <a:lnTo>
                    <a:pt x="680" y="264"/>
                  </a:lnTo>
                  <a:lnTo>
                    <a:pt x="689" y="299"/>
                  </a:lnTo>
                  <a:lnTo>
                    <a:pt x="695" y="334"/>
                  </a:lnTo>
                  <a:lnTo>
                    <a:pt x="697" y="352"/>
                  </a:lnTo>
                  <a:lnTo>
                    <a:pt x="698" y="370"/>
                  </a:lnTo>
                  <a:lnTo>
                    <a:pt x="699" y="389"/>
                  </a:lnTo>
                  <a:lnTo>
                    <a:pt x="699" y="407"/>
                  </a:lnTo>
                  <a:lnTo>
                    <a:pt x="699" y="407"/>
                  </a:lnTo>
                  <a:lnTo>
                    <a:pt x="699" y="432"/>
                  </a:lnTo>
                  <a:lnTo>
                    <a:pt x="697" y="457"/>
                  </a:lnTo>
                  <a:lnTo>
                    <a:pt x="694" y="481"/>
                  </a:lnTo>
                  <a:lnTo>
                    <a:pt x="691" y="505"/>
                  </a:lnTo>
                  <a:lnTo>
                    <a:pt x="686" y="529"/>
                  </a:lnTo>
                  <a:lnTo>
                    <a:pt x="680" y="552"/>
                  </a:lnTo>
                  <a:lnTo>
                    <a:pt x="673" y="575"/>
                  </a:lnTo>
                  <a:lnTo>
                    <a:pt x="665" y="597"/>
                  </a:lnTo>
                  <a:lnTo>
                    <a:pt x="656" y="619"/>
                  </a:lnTo>
                  <a:lnTo>
                    <a:pt x="647" y="641"/>
                  </a:lnTo>
                  <a:lnTo>
                    <a:pt x="636" y="662"/>
                  </a:lnTo>
                  <a:lnTo>
                    <a:pt x="625" y="682"/>
                  </a:lnTo>
                  <a:lnTo>
                    <a:pt x="613" y="702"/>
                  </a:lnTo>
                  <a:lnTo>
                    <a:pt x="599" y="721"/>
                  </a:lnTo>
                  <a:lnTo>
                    <a:pt x="586" y="740"/>
                  </a:lnTo>
                  <a:lnTo>
                    <a:pt x="571" y="758"/>
                  </a:lnTo>
                  <a:lnTo>
                    <a:pt x="555" y="775"/>
                  </a:lnTo>
                  <a:lnTo>
                    <a:pt x="539" y="792"/>
                  </a:lnTo>
                  <a:lnTo>
                    <a:pt x="522" y="808"/>
                  </a:lnTo>
                  <a:lnTo>
                    <a:pt x="505" y="823"/>
                  </a:lnTo>
                  <a:lnTo>
                    <a:pt x="487" y="838"/>
                  </a:lnTo>
                  <a:lnTo>
                    <a:pt x="468" y="852"/>
                  </a:lnTo>
                  <a:lnTo>
                    <a:pt x="449" y="865"/>
                  </a:lnTo>
                  <a:lnTo>
                    <a:pt x="429" y="877"/>
                  </a:lnTo>
                  <a:lnTo>
                    <a:pt x="408" y="888"/>
                  </a:lnTo>
                  <a:lnTo>
                    <a:pt x="387" y="899"/>
                  </a:lnTo>
                  <a:lnTo>
                    <a:pt x="366" y="908"/>
                  </a:lnTo>
                  <a:lnTo>
                    <a:pt x="344" y="917"/>
                  </a:lnTo>
                  <a:lnTo>
                    <a:pt x="321" y="924"/>
                  </a:lnTo>
                  <a:lnTo>
                    <a:pt x="298" y="931"/>
                  </a:lnTo>
                  <a:lnTo>
                    <a:pt x="275" y="937"/>
                  </a:lnTo>
                  <a:lnTo>
                    <a:pt x="251" y="942"/>
                  </a:lnTo>
                  <a:lnTo>
                    <a:pt x="251" y="867"/>
                  </a:lnTo>
                  <a:lnTo>
                    <a:pt x="0" y="1084"/>
                  </a:lnTo>
                  <a:lnTo>
                    <a:pt x="157" y="1221"/>
                  </a:lnTo>
                  <a:lnTo>
                    <a:pt x="157" y="1221"/>
                  </a:lnTo>
                  <a:lnTo>
                    <a:pt x="157" y="1221"/>
                  </a:lnTo>
                  <a:lnTo>
                    <a:pt x="251" y="1303"/>
                  </a:lnTo>
                  <a:lnTo>
                    <a:pt x="251" y="1216"/>
                  </a:lnTo>
                  <a:lnTo>
                    <a:pt x="251" y="1216"/>
                  </a:lnTo>
                  <a:lnTo>
                    <a:pt x="289" y="1210"/>
                  </a:lnTo>
                  <a:lnTo>
                    <a:pt x="326" y="1203"/>
                  </a:lnTo>
                  <a:lnTo>
                    <a:pt x="362" y="1195"/>
                  </a:lnTo>
                  <a:lnTo>
                    <a:pt x="398" y="1185"/>
                  </a:lnTo>
                  <a:lnTo>
                    <a:pt x="433" y="1173"/>
                  </a:lnTo>
                  <a:lnTo>
                    <a:pt x="468" y="1160"/>
                  </a:lnTo>
                  <a:lnTo>
                    <a:pt x="502" y="1145"/>
                  </a:lnTo>
                  <a:lnTo>
                    <a:pt x="534" y="1128"/>
                  </a:lnTo>
                  <a:lnTo>
                    <a:pt x="566" y="1111"/>
                  </a:lnTo>
                  <a:lnTo>
                    <a:pt x="597" y="1092"/>
                  </a:lnTo>
                  <a:lnTo>
                    <a:pt x="628" y="1071"/>
                  </a:lnTo>
                  <a:lnTo>
                    <a:pt x="657" y="1049"/>
                  </a:lnTo>
                  <a:lnTo>
                    <a:pt x="685" y="1026"/>
                  </a:lnTo>
                  <a:lnTo>
                    <a:pt x="712" y="1002"/>
                  </a:lnTo>
                  <a:lnTo>
                    <a:pt x="738" y="977"/>
                  </a:lnTo>
                  <a:lnTo>
                    <a:pt x="763" y="951"/>
                  </a:lnTo>
                  <a:lnTo>
                    <a:pt x="786" y="923"/>
                  </a:lnTo>
                  <a:lnTo>
                    <a:pt x="809" y="894"/>
                  </a:lnTo>
                  <a:lnTo>
                    <a:pt x="830" y="865"/>
                  </a:lnTo>
                  <a:lnTo>
                    <a:pt x="850" y="834"/>
                  </a:lnTo>
                  <a:lnTo>
                    <a:pt x="868" y="803"/>
                  </a:lnTo>
                  <a:lnTo>
                    <a:pt x="885" y="770"/>
                  </a:lnTo>
                  <a:lnTo>
                    <a:pt x="901" y="737"/>
                  </a:lnTo>
                  <a:lnTo>
                    <a:pt x="915" y="703"/>
                  </a:lnTo>
                  <a:lnTo>
                    <a:pt x="928" y="668"/>
                  </a:lnTo>
                  <a:lnTo>
                    <a:pt x="939" y="633"/>
                  </a:lnTo>
                  <a:lnTo>
                    <a:pt x="949" y="597"/>
                  </a:lnTo>
                  <a:lnTo>
                    <a:pt x="956" y="560"/>
                  </a:lnTo>
                  <a:lnTo>
                    <a:pt x="963" y="522"/>
                  </a:lnTo>
                  <a:lnTo>
                    <a:pt x="967" y="484"/>
                  </a:lnTo>
                  <a:lnTo>
                    <a:pt x="970" y="446"/>
                  </a:lnTo>
                  <a:lnTo>
                    <a:pt x="971" y="407"/>
                  </a:lnTo>
                  <a:lnTo>
                    <a:pt x="971" y="407"/>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5" name="Google Shape;105;p3"/>
            <p:cNvSpPr/>
            <p:nvPr/>
          </p:nvSpPr>
          <p:spPr>
            <a:xfrm>
              <a:off x="457110" y="1431252"/>
              <a:ext cx="1799737" cy="788559"/>
            </a:xfrm>
            <a:custGeom>
              <a:avLst/>
              <a:gdLst/>
              <a:ahLst/>
              <a:cxnLst/>
              <a:rect l="l" t="t" r="r" b="b"/>
              <a:pathLst>
                <a:path w="1442" h="632" extrusionOk="0">
                  <a:moveTo>
                    <a:pt x="1371" y="347"/>
                  </a:moveTo>
                  <a:lnTo>
                    <a:pt x="1371" y="347"/>
                  </a:lnTo>
                  <a:lnTo>
                    <a:pt x="1357" y="327"/>
                  </a:lnTo>
                  <a:lnTo>
                    <a:pt x="1342" y="308"/>
                  </a:lnTo>
                  <a:lnTo>
                    <a:pt x="1327" y="290"/>
                  </a:lnTo>
                  <a:lnTo>
                    <a:pt x="1311" y="272"/>
                  </a:lnTo>
                  <a:lnTo>
                    <a:pt x="1295" y="254"/>
                  </a:lnTo>
                  <a:lnTo>
                    <a:pt x="1278" y="237"/>
                  </a:lnTo>
                  <a:lnTo>
                    <a:pt x="1261" y="220"/>
                  </a:lnTo>
                  <a:lnTo>
                    <a:pt x="1243" y="204"/>
                  </a:lnTo>
                  <a:lnTo>
                    <a:pt x="1225" y="189"/>
                  </a:lnTo>
                  <a:lnTo>
                    <a:pt x="1206" y="173"/>
                  </a:lnTo>
                  <a:lnTo>
                    <a:pt x="1187" y="159"/>
                  </a:lnTo>
                  <a:lnTo>
                    <a:pt x="1168" y="145"/>
                  </a:lnTo>
                  <a:lnTo>
                    <a:pt x="1148" y="132"/>
                  </a:lnTo>
                  <a:lnTo>
                    <a:pt x="1128" y="119"/>
                  </a:lnTo>
                  <a:lnTo>
                    <a:pt x="1107" y="106"/>
                  </a:lnTo>
                  <a:lnTo>
                    <a:pt x="1086" y="95"/>
                  </a:lnTo>
                  <a:lnTo>
                    <a:pt x="1064" y="84"/>
                  </a:lnTo>
                  <a:lnTo>
                    <a:pt x="1043" y="73"/>
                  </a:lnTo>
                  <a:lnTo>
                    <a:pt x="1020" y="64"/>
                  </a:lnTo>
                  <a:lnTo>
                    <a:pt x="998" y="55"/>
                  </a:lnTo>
                  <a:lnTo>
                    <a:pt x="975" y="46"/>
                  </a:lnTo>
                  <a:lnTo>
                    <a:pt x="952" y="38"/>
                  </a:lnTo>
                  <a:lnTo>
                    <a:pt x="928" y="31"/>
                  </a:lnTo>
                  <a:lnTo>
                    <a:pt x="904" y="25"/>
                  </a:lnTo>
                  <a:lnTo>
                    <a:pt x="880" y="19"/>
                  </a:lnTo>
                  <a:lnTo>
                    <a:pt x="856" y="14"/>
                  </a:lnTo>
                  <a:lnTo>
                    <a:pt x="831" y="10"/>
                  </a:lnTo>
                  <a:lnTo>
                    <a:pt x="806" y="6"/>
                  </a:lnTo>
                  <a:lnTo>
                    <a:pt x="781" y="4"/>
                  </a:lnTo>
                  <a:lnTo>
                    <a:pt x="756" y="2"/>
                  </a:lnTo>
                  <a:lnTo>
                    <a:pt x="731" y="0"/>
                  </a:lnTo>
                  <a:lnTo>
                    <a:pt x="705" y="0"/>
                  </a:lnTo>
                  <a:lnTo>
                    <a:pt x="705" y="0"/>
                  </a:lnTo>
                  <a:lnTo>
                    <a:pt x="677" y="1"/>
                  </a:lnTo>
                  <a:lnTo>
                    <a:pt x="649" y="2"/>
                  </a:lnTo>
                  <a:lnTo>
                    <a:pt x="621" y="4"/>
                  </a:lnTo>
                  <a:lnTo>
                    <a:pt x="594" y="8"/>
                  </a:lnTo>
                  <a:lnTo>
                    <a:pt x="567" y="12"/>
                  </a:lnTo>
                  <a:lnTo>
                    <a:pt x="540" y="17"/>
                  </a:lnTo>
                  <a:lnTo>
                    <a:pt x="513" y="23"/>
                  </a:lnTo>
                  <a:lnTo>
                    <a:pt x="487" y="29"/>
                  </a:lnTo>
                  <a:lnTo>
                    <a:pt x="461" y="37"/>
                  </a:lnTo>
                  <a:lnTo>
                    <a:pt x="436" y="45"/>
                  </a:lnTo>
                  <a:lnTo>
                    <a:pt x="411" y="55"/>
                  </a:lnTo>
                  <a:lnTo>
                    <a:pt x="386" y="65"/>
                  </a:lnTo>
                  <a:lnTo>
                    <a:pt x="362" y="76"/>
                  </a:lnTo>
                  <a:lnTo>
                    <a:pt x="338" y="87"/>
                  </a:lnTo>
                  <a:lnTo>
                    <a:pt x="315" y="99"/>
                  </a:lnTo>
                  <a:lnTo>
                    <a:pt x="292" y="112"/>
                  </a:lnTo>
                  <a:lnTo>
                    <a:pt x="270" y="126"/>
                  </a:lnTo>
                  <a:lnTo>
                    <a:pt x="248" y="141"/>
                  </a:lnTo>
                  <a:lnTo>
                    <a:pt x="226" y="156"/>
                  </a:lnTo>
                  <a:lnTo>
                    <a:pt x="205" y="171"/>
                  </a:lnTo>
                  <a:lnTo>
                    <a:pt x="185" y="188"/>
                  </a:lnTo>
                  <a:lnTo>
                    <a:pt x="165" y="205"/>
                  </a:lnTo>
                  <a:lnTo>
                    <a:pt x="146" y="223"/>
                  </a:lnTo>
                  <a:lnTo>
                    <a:pt x="127" y="241"/>
                  </a:lnTo>
                  <a:lnTo>
                    <a:pt x="109" y="260"/>
                  </a:lnTo>
                  <a:lnTo>
                    <a:pt x="91" y="279"/>
                  </a:lnTo>
                  <a:lnTo>
                    <a:pt x="74" y="299"/>
                  </a:lnTo>
                  <a:lnTo>
                    <a:pt x="58" y="320"/>
                  </a:lnTo>
                  <a:lnTo>
                    <a:pt x="43" y="341"/>
                  </a:lnTo>
                  <a:lnTo>
                    <a:pt x="28" y="363"/>
                  </a:lnTo>
                  <a:lnTo>
                    <a:pt x="13" y="385"/>
                  </a:lnTo>
                  <a:lnTo>
                    <a:pt x="0" y="407"/>
                  </a:lnTo>
                  <a:lnTo>
                    <a:pt x="235" y="543"/>
                  </a:lnTo>
                  <a:lnTo>
                    <a:pt x="235" y="543"/>
                  </a:lnTo>
                  <a:lnTo>
                    <a:pt x="253" y="513"/>
                  </a:lnTo>
                  <a:lnTo>
                    <a:pt x="274" y="485"/>
                  </a:lnTo>
                  <a:lnTo>
                    <a:pt x="296" y="457"/>
                  </a:lnTo>
                  <a:lnTo>
                    <a:pt x="319" y="432"/>
                  </a:lnTo>
                  <a:lnTo>
                    <a:pt x="345" y="408"/>
                  </a:lnTo>
                  <a:lnTo>
                    <a:pt x="372" y="386"/>
                  </a:lnTo>
                  <a:lnTo>
                    <a:pt x="400" y="365"/>
                  </a:lnTo>
                  <a:lnTo>
                    <a:pt x="430" y="346"/>
                  </a:lnTo>
                  <a:lnTo>
                    <a:pt x="460" y="329"/>
                  </a:lnTo>
                  <a:lnTo>
                    <a:pt x="492" y="314"/>
                  </a:lnTo>
                  <a:lnTo>
                    <a:pt x="526" y="302"/>
                  </a:lnTo>
                  <a:lnTo>
                    <a:pt x="560" y="291"/>
                  </a:lnTo>
                  <a:lnTo>
                    <a:pt x="577" y="286"/>
                  </a:lnTo>
                  <a:lnTo>
                    <a:pt x="595" y="283"/>
                  </a:lnTo>
                  <a:lnTo>
                    <a:pt x="613" y="279"/>
                  </a:lnTo>
                  <a:lnTo>
                    <a:pt x="631" y="276"/>
                  </a:lnTo>
                  <a:lnTo>
                    <a:pt x="649" y="274"/>
                  </a:lnTo>
                  <a:lnTo>
                    <a:pt x="667" y="273"/>
                  </a:lnTo>
                  <a:lnTo>
                    <a:pt x="686" y="272"/>
                  </a:lnTo>
                  <a:lnTo>
                    <a:pt x="705" y="271"/>
                  </a:lnTo>
                  <a:lnTo>
                    <a:pt x="705" y="271"/>
                  </a:lnTo>
                  <a:lnTo>
                    <a:pt x="737" y="272"/>
                  </a:lnTo>
                  <a:lnTo>
                    <a:pt x="770" y="275"/>
                  </a:lnTo>
                  <a:lnTo>
                    <a:pt x="801" y="280"/>
                  </a:lnTo>
                  <a:lnTo>
                    <a:pt x="832" y="286"/>
                  </a:lnTo>
                  <a:lnTo>
                    <a:pt x="863" y="295"/>
                  </a:lnTo>
                  <a:lnTo>
                    <a:pt x="892" y="305"/>
                  </a:lnTo>
                  <a:lnTo>
                    <a:pt x="921" y="316"/>
                  </a:lnTo>
                  <a:lnTo>
                    <a:pt x="949" y="329"/>
                  </a:lnTo>
                  <a:lnTo>
                    <a:pt x="976" y="344"/>
                  </a:lnTo>
                  <a:lnTo>
                    <a:pt x="1002" y="360"/>
                  </a:lnTo>
                  <a:lnTo>
                    <a:pt x="1027" y="377"/>
                  </a:lnTo>
                  <a:lnTo>
                    <a:pt x="1051" y="396"/>
                  </a:lnTo>
                  <a:lnTo>
                    <a:pt x="1074" y="416"/>
                  </a:lnTo>
                  <a:lnTo>
                    <a:pt x="1096" y="438"/>
                  </a:lnTo>
                  <a:lnTo>
                    <a:pt x="1116" y="460"/>
                  </a:lnTo>
                  <a:lnTo>
                    <a:pt x="1136" y="484"/>
                  </a:lnTo>
                  <a:lnTo>
                    <a:pt x="1066" y="525"/>
                  </a:lnTo>
                  <a:lnTo>
                    <a:pt x="1381" y="632"/>
                  </a:lnTo>
                  <a:lnTo>
                    <a:pt x="1442" y="305"/>
                  </a:lnTo>
                  <a:lnTo>
                    <a:pt x="1371" y="347"/>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6" name="Google Shape;106;p3"/>
            <p:cNvSpPr/>
            <p:nvPr/>
          </p:nvSpPr>
          <p:spPr>
            <a:xfrm>
              <a:off x="309836" y="1859220"/>
              <a:ext cx="1027173" cy="1603319"/>
            </a:xfrm>
            <a:custGeom>
              <a:avLst/>
              <a:gdLst/>
              <a:ahLst/>
              <a:cxnLst/>
              <a:rect l="l" t="t" r="r" b="b"/>
              <a:pathLst>
                <a:path w="823" h="1285" extrusionOk="0">
                  <a:moveTo>
                    <a:pt x="280" y="471"/>
                  </a:moveTo>
                  <a:lnTo>
                    <a:pt x="280" y="471"/>
                  </a:lnTo>
                  <a:lnTo>
                    <a:pt x="281" y="448"/>
                  </a:lnTo>
                  <a:lnTo>
                    <a:pt x="282" y="424"/>
                  </a:lnTo>
                  <a:lnTo>
                    <a:pt x="285" y="401"/>
                  </a:lnTo>
                  <a:lnTo>
                    <a:pt x="288" y="379"/>
                  </a:lnTo>
                  <a:lnTo>
                    <a:pt x="292" y="356"/>
                  </a:lnTo>
                  <a:lnTo>
                    <a:pt x="298" y="334"/>
                  </a:lnTo>
                  <a:lnTo>
                    <a:pt x="304" y="312"/>
                  </a:lnTo>
                  <a:lnTo>
                    <a:pt x="311" y="291"/>
                  </a:lnTo>
                  <a:lnTo>
                    <a:pt x="372" y="328"/>
                  </a:lnTo>
                  <a:lnTo>
                    <a:pt x="351" y="203"/>
                  </a:lnTo>
                  <a:lnTo>
                    <a:pt x="351" y="203"/>
                  </a:lnTo>
                  <a:lnTo>
                    <a:pt x="353" y="200"/>
                  </a:lnTo>
                  <a:lnTo>
                    <a:pt x="350" y="198"/>
                  </a:lnTo>
                  <a:lnTo>
                    <a:pt x="317" y="0"/>
                  </a:lnTo>
                  <a:lnTo>
                    <a:pt x="0" y="101"/>
                  </a:lnTo>
                  <a:lnTo>
                    <a:pt x="76" y="147"/>
                  </a:lnTo>
                  <a:lnTo>
                    <a:pt x="76" y="147"/>
                  </a:lnTo>
                  <a:lnTo>
                    <a:pt x="61" y="185"/>
                  </a:lnTo>
                  <a:lnTo>
                    <a:pt x="47" y="224"/>
                  </a:lnTo>
                  <a:lnTo>
                    <a:pt x="36" y="263"/>
                  </a:lnTo>
                  <a:lnTo>
                    <a:pt x="26" y="303"/>
                  </a:lnTo>
                  <a:lnTo>
                    <a:pt x="19" y="344"/>
                  </a:lnTo>
                  <a:lnTo>
                    <a:pt x="13" y="386"/>
                  </a:lnTo>
                  <a:lnTo>
                    <a:pt x="10" y="428"/>
                  </a:lnTo>
                  <a:lnTo>
                    <a:pt x="9" y="471"/>
                  </a:lnTo>
                  <a:lnTo>
                    <a:pt x="9" y="471"/>
                  </a:lnTo>
                  <a:lnTo>
                    <a:pt x="10" y="513"/>
                  </a:lnTo>
                  <a:lnTo>
                    <a:pt x="13" y="554"/>
                  </a:lnTo>
                  <a:lnTo>
                    <a:pt x="18" y="595"/>
                  </a:lnTo>
                  <a:lnTo>
                    <a:pt x="25" y="635"/>
                  </a:lnTo>
                  <a:lnTo>
                    <a:pt x="34" y="674"/>
                  </a:lnTo>
                  <a:lnTo>
                    <a:pt x="45" y="713"/>
                  </a:lnTo>
                  <a:lnTo>
                    <a:pt x="58" y="751"/>
                  </a:lnTo>
                  <a:lnTo>
                    <a:pt x="73" y="788"/>
                  </a:lnTo>
                  <a:lnTo>
                    <a:pt x="89" y="824"/>
                  </a:lnTo>
                  <a:lnTo>
                    <a:pt x="107" y="859"/>
                  </a:lnTo>
                  <a:lnTo>
                    <a:pt x="127" y="893"/>
                  </a:lnTo>
                  <a:lnTo>
                    <a:pt x="148" y="926"/>
                  </a:lnTo>
                  <a:lnTo>
                    <a:pt x="170" y="958"/>
                  </a:lnTo>
                  <a:lnTo>
                    <a:pt x="195" y="989"/>
                  </a:lnTo>
                  <a:lnTo>
                    <a:pt x="220" y="1018"/>
                  </a:lnTo>
                  <a:lnTo>
                    <a:pt x="247" y="1047"/>
                  </a:lnTo>
                  <a:lnTo>
                    <a:pt x="275" y="1074"/>
                  </a:lnTo>
                  <a:lnTo>
                    <a:pt x="305" y="1099"/>
                  </a:lnTo>
                  <a:lnTo>
                    <a:pt x="336" y="1123"/>
                  </a:lnTo>
                  <a:lnTo>
                    <a:pt x="367" y="1146"/>
                  </a:lnTo>
                  <a:lnTo>
                    <a:pt x="401" y="1167"/>
                  </a:lnTo>
                  <a:lnTo>
                    <a:pt x="435" y="1187"/>
                  </a:lnTo>
                  <a:lnTo>
                    <a:pt x="470" y="1205"/>
                  </a:lnTo>
                  <a:lnTo>
                    <a:pt x="506" y="1221"/>
                  </a:lnTo>
                  <a:lnTo>
                    <a:pt x="543" y="1236"/>
                  </a:lnTo>
                  <a:lnTo>
                    <a:pt x="581" y="1248"/>
                  </a:lnTo>
                  <a:lnTo>
                    <a:pt x="619" y="1259"/>
                  </a:lnTo>
                  <a:lnTo>
                    <a:pt x="659" y="1269"/>
                  </a:lnTo>
                  <a:lnTo>
                    <a:pt x="699" y="1276"/>
                  </a:lnTo>
                  <a:lnTo>
                    <a:pt x="739" y="1281"/>
                  </a:lnTo>
                  <a:lnTo>
                    <a:pt x="781" y="1284"/>
                  </a:lnTo>
                  <a:lnTo>
                    <a:pt x="823" y="1285"/>
                  </a:lnTo>
                  <a:lnTo>
                    <a:pt x="669" y="1151"/>
                  </a:lnTo>
                  <a:lnTo>
                    <a:pt x="823" y="1014"/>
                  </a:lnTo>
                  <a:lnTo>
                    <a:pt x="823" y="1014"/>
                  </a:lnTo>
                  <a:lnTo>
                    <a:pt x="795" y="1013"/>
                  </a:lnTo>
                  <a:lnTo>
                    <a:pt x="767" y="1011"/>
                  </a:lnTo>
                  <a:lnTo>
                    <a:pt x="740" y="1007"/>
                  </a:lnTo>
                  <a:lnTo>
                    <a:pt x="713" y="1003"/>
                  </a:lnTo>
                  <a:lnTo>
                    <a:pt x="687" y="997"/>
                  </a:lnTo>
                  <a:lnTo>
                    <a:pt x="661" y="989"/>
                  </a:lnTo>
                  <a:lnTo>
                    <a:pt x="636" y="981"/>
                  </a:lnTo>
                  <a:lnTo>
                    <a:pt x="611" y="971"/>
                  </a:lnTo>
                  <a:lnTo>
                    <a:pt x="587" y="960"/>
                  </a:lnTo>
                  <a:lnTo>
                    <a:pt x="564" y="948"/>
                  </a:lnTo>
                  <a:lnTo>
                    <a:pt x="541" y="935"/>
                  </a:lnTo>
                  <a:lnTo>
                    <a:pt x="519" y="921"/>
                  </a:lnTo>
                  <a:lnTo>
                    <a:pt x="498" y="906"/>
                  </a:lnTo>
                  <a:lnTo>
                    <a:pt x="477" y="890"/>
                  </a:lnTo>
                  <a:lnTo>
                    <a:pt x="458" y="873"/>
                  </a:lnTo>
                  <a:lnTo>
                    <a:pt x="439" y="855"/>
                  </a:lnTo>
                  <a:lnTo>
                    <a:pt x="421" y="836"/>
                  </a:lnTo>
                  <a:lnTo>
                    <a:pt x="404" y="816"/>
                  </a:lnTo>
                  <a:lnTo>
                    <a:pt x="388" y="796"/>
                  </a:lnTo>
                  <a:lnTo>
                    <a:pt x="373" y="775"/>
                  </a:lnTo>
                  <a:lnTo>
                    <a:pt x="359" y="753"/>
                  </a:lnTo>
                  <a:lnTo>
                    <a:pt x="346" y="730"/>
                  </a:lnTo>
                  <a:lnTo>
                    <a:pt x="334" y="706"/>
                  </a:lnTo>
                  <a:lnTo>
                    <a:pt x="323" y="682"/>
                  </a:lnTo>
                  <a:lnTo>
                    <a:pt x="313" y="658"/>
                  </a:lnTo>
                  <a:lnTo>
                    <a:pt x="304" y="633"/>
                  </a:lnTo>
                  <a:lnTo>
                    <a:pt x="297" y="607"/>
                  </a:lnTo>
                  <a:lnTo>
                    <a:pt x="291" y="581"/>
                  </a:lnTo>
                  <a:lnTo>
                    <a:pt x="286" y="554"/>
                  </a:lnTo>
                  <a:lnTo>
                    <a:pt x="283" y="527"/>
                  </a:lnTo>
                  <a:lnTo>
                    <a:pt x="281" y="499"/>
                  </a:lnTo>
                  <a:lnTo>
                    <a:pt x="280" y="471"/>
                  </a:lnTo>
                  <a:lnTo>
                    <a:pt x="280" y="471"/>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7" name="Google Shape;107;p3"/>
            <p:cNvSpPr txBox="1"/>
            <p:nvPr/>
          </p:nvSpPr>
          <p:spPr>
            <a:xfrm>
              <a:off x="858826" y="1541026"/>
              <a:ext cx="996303" cy="236219"/>
            </a:xfrm>
            <a:prstGeom prst="rect">
              <a:avLst/>
            </a:prstGeom>
            <a:noFill/>
            <a:ln>
              <a:noFill/>
            </a:ln>
          </p:spPr>
          <p:txBody>
            <a:bodyPr spcFirstLastPara="1" wrap="square" lIns="45700" tIns="45700" rIns="45700" bIns="45700" anchor="t" anchorCtr="0">
              <a:spAutoFit/>
            </a:bodyPr>
            <a:lstStyle/>
            <a:p>
              <a:pPr marL="0" marR="0" lvl="0" indent="0" algn="ctr" rtl="0">
                <a:lnSpc>
                  <a:spcPct val="85000"/>
                </a:lnSpc>
                <a:spcBef>
                  <a:spcPts val="0"/>
                </a:spcBef>
                <a:spcAft>
                  <a:spcPts val="0"/>
                </a:spcAft>
                <a:buNone/>
              </a:pPr>
              <a:r>
                <a:rPr lang="en-US" sz="1100" b="1">
                  <a:solidFill>
                    <a:schemeClr val="dk2"/>
                  </a:solidFill>
                  <a:latin typeface="Arial"/>
                  <a:ea typeface="Arial"/>
                  <a:cs typeface="Arial"/>
                  <a:sym typeface="Arial"/>
                </a:rPr>
                <a:t>Training Data</a:t>
              </a:r>
              <a:endParaRPr/>
            </a:p>
          </p:txBody>
        </p:sp>
        <p:sp>
          <p:nvSpPr>
            <p:cNvPr id="108" name="Google Shape;108;p3"/>
            <p:cNvSpPr txBox="1"/>
            <p:nvPr/>
          </p:nvSpPr>
          <p:spPr>
            <a:xfrm rot="-2700000">
              <a:off x="1507265" y="2758701"/>
              <a:ext cx="996303" cy="380104"/>
            </a:xfrm>
            <a:prstGeom prst="rect">
              <a:avLst/>
            </a:prstGeom>
            <a:noFill/>
            <a:ln>
              <a:noFill/>
            </a:ln>
          </p:spPr>
          <p:txBody>
            <a:bodyPr spcFirstLastPara="1" wrap="square" lIns="45700" tIns="45700" rIns="45700" bIns="45700" anchor="t" anchorCtr="0">
              <a:spAutoFit/>
            </a:bodyPr>
            <a:lstStyle/>
            <a:p>
              <a:pPr marL="0" marR="0" lvl="0" indent="0" algn="ctr" rtl="0">
                <a:lnSpc>
                  <a:spcPct val="85000"/>
                </a:lnSpc>
                <a:spcBef>
                  <a:spcPts val="0"/>
                </a:spcBef>
                <a:spcAft>
                  <a:spcPts val="0"/>
                </a:spcAft>
                <a:buNone/>
              </a:pPr>
              <a:r>
                <a:rPr lang="en-US" sz="1100" b="1">
                  <a:solidFill>
                    <a:schemeClr val="lt1"/>
                  </a:solidFill>
                  <a:latin typeface="Arial"/>
                  <a:ea typeface="Arial"/>
                  <a:cs typeface="Arial"/>
                  <a:sym typeface="Arial"/>
                </a:rPr>
                <a:t>Bayesian Model</a:t>
              </a:r>
              <a:endParaRPr/>
            </a:p>
          </p:txBody>
        </p:sp>
        <p:sp>
          <p:nvSpPr>
            <p:cNvPr id="109" name="Google Shape;109;p3"/>
            <p:cNvSpPr txBox="1"/>
            <p:nvPr/>
          </p:nvSpPr>
          <p:spPr>
            <a:xfrm rot="-7200000">
              <a:off x="136736" y="2638172"/>
              <a:ext cx="996303" cy="380104"/>
            </a:xfrm>
            <a:prstGeom prst="rect">
              <a:avLst/>
            </a:prstGeom>
            <a:noFill/>
            <a:ln>
              <a:noFill/>
            </a:ln>
          </p:spPr>
          <p:txBody>
            <a:bodyPr spcFirstLastPara="1" wrap="square" lIns="45700" tIns="45700" rIns="45700" bIns="45700" anchor="t" anchorCtr="0">
              <a:spAutoFit/>
            </a:bodyPr>
            <a:lstStyle/>
            <a:p>
              <a:pPr marL="0" marR="0" lvl="0" indent="0" algn="ctr" rtl="0">
                <a:lnSpc>
                  <a:spcPct val="85000"/>
                </a:lnSpc>
                <a:spcBef>
                  <a:spcPts val="0"/>
                </a:spcBef>
                <a:spcAft>
                  <a:spcPts val="0"/>
                </a:spcAft>
                <a:buNone/>
              </a:pPr>
              <a:r>
                <a:rPr lang="en-US" sz="1100" b="1">
                  <a:solidFill>
                    <a:schemeClr val="dk2"/>
                  </a:solidFill>
                  <a:latin typeface="Arial"/>
                  <a:ea typeface="Arial"/>
                  <a:cs typeface="Arial"/>
                  <a:sym typeface="Arial"/>
                </a:rPr>
                <a:t>Testing &amp; Validation</a:t>
              </a:r>
              <a:endParaRPr sz="1100" b="1">
                <a:solidFill>
                  <a:schemeClr val="dk2"/>
                </a:solidFill>
                <a:latin typeface="Arial"/>
                <a:ea typeface="Arial"/>
                <a:cs typeface="Arial"/>
                <a:sym typeface="Arial"/>
              </a:endParaRPr>
            </a:p>
          </p:txBody>
        </p:sp>
      </p:grpSp>
      <p:sp>
        <p:nvSpPr>
          <p:cNvPr id="110" name="Google Shape;110;p3"/>
          <p:cNvSpPr/>
          <p:nvPr/>
        </p:nvSpPr>
        <p:spPr>
          <a:xfrm rot="-5400000">
            <a:off x="3098751" y="2148964"/>
            <a:ext cx="495300" cy="457200"/>
          </a:xfrm>
          <a:prstGeom prst="downArrow">
            <a:avLst>
              <a:gd name="adj1" fmla="val 50000"/>
              <a:gd name="adj2" fmla="val 50000"/>
            </a:avLst>
          </a:prstGeom>
          <a:solidFill>
            <a:schemeClr val="accent6"/>
          </a:solidFill>
          <a:ln>
            <a:noFill/>
          </a:ln>
        </p:spPr>
        <p:txBody>
          <a:bodyPr spcFirstLastPara="1" wrap="square" lIns="45700" tIns="49300" rIns="45700" bIns="49300" anchor="ctr" anchorCtr="0">
            <a:noAutofit/>
          </a:bodyPr>
          <a:lstStyle/>
          <a:p>
            <a:pPr marL="0" marR="0" lvl="0" indent="0" algn="ctr" rtl="0">
              <a:lnSpc>
                <a:spcPct val="100000"/>
              </a:lnSpc>
              <a:spcBef>
                <a:spcPts val="0"/>
              </a:spcBef>
              <a:spcAft>
                <a:spcPts val="0"/>
              </a:spcAft>
              <a:buClr>
                <a:schemeClr val="dk1"/>
              </a:buClr>
              <a:buSzPts val="1100"/>
              <a:buFont typeface="Noto Sans Symbols"/>
              <a:buNone/>
            </a:pPr>
            <a:endParaRPr sz="1100" b="0" i="0" u="none" strike="noStrike" cap="none">
              <a:solidFill>
                <a:schemeClr val="accent2"/>
              </a:solidFill>
              <a:latin typeface="Arial"/>
              <a:ea typeface="Arial"/>
              <a:cs typeface="Arial"/>
              <a:sym typeface="Arial"/>
            </a:endParaRPr>
          </a:p>
        </p:txBody>
      </p:sp>
      <p:sp>
        <p:nvSpPr>
          <p:cNvPr id="111" name="Google Shape;111;p3"/>
          <p:cNvSpPr/>
          <p:nvPr/>
        </p:nvSpPr>
        <p:spPr>
          <a:xfrm>
            <a:off x="4189234" y="2034663"/>
            <a:ext cx="1860632" cy="685800"/>
          </a:xfrm>
          <a:prstGeom prst="rect">
            <a:avLst/>
          </a:prstGeom>
          <a:solidFill>
            <a:schemeClr val="accent2"/>
          </a:solidFill>
          <a:ln>
            <a:noFill/>
          </a:ln>
        </p:spPr>
        <p:txBody>
          <a:bodyPr spcFirstLastPara="1" wrap="square" lIns="45700" tIns="49300" rIns="45700" bIns="49300" anchor="ctr" anchorCtr="0">
            <a:noAutofit/>
          </a:bodyPr>
          <a:lstStyle/>
          <a:p>
            <a:pPr marL="0" marR="0" lvl="0" indent="0" algn="ctr" rtl="0">
              <a:spcBef>
                <a:spcPts val="0"/>
              </a:spcBef>
              <a:spcAft>
                <a:spcPts val="0"/>
              </a:spcAft>
              <a:buNone/>
            </a:pPr>
            <a:r>
              <a:rPr lang="en-US" sz="1100" b="1">
                <a:solidFill>
                  <a:schemeClr val="dk2"/>
                </a:solidFill>
                <a:latin typeface="Arial"/>
                <a:ea typeface="Arial"/>
                <a:cs typeface="Arial"/>
                <a:sym typeface="Arial"/>
              </a:rPr>
              <a:t>User Input</a:t>
            </a:r>
            <a:endParaRPr sz="1100" b="1">
              <a:solidFill>
                <a:schemeClr val="dk2"/>
              </a:solidFill>
              <a:latin typeface="Arial"/>
              <a:ea typeface="Arial"/>
              <a:cs typeface="Arial"/>
              <a:sym typeface="Arial"/>
            </a:endParaRPr>
          </a:p>
        </p:txBody>
      </p:sp>
      <p:sp>
        <p:nvSpPr>
          <p:cNvPr id="112" name="Google Shape;112;p3"/>
          <p:cNvSpPr/>
          <p:nvPr/>
        </p:nvSpPr>
        <p:spPr>
          <a:xfrm>
            <a:off x="7735532" y="2034663"/>
            <a:ext cx="1860632" cy="685800"/>
          </a:xfrm>
          <a:prstGeom prst="rect">
            <a:avLst/>
          </a:prstGeom>
          <a:solidFill>
            <a:schemeClr val="accent2"/>
          </a:solidFill>
          <a:ln>
            <a:noFill/>
          </a:ln>
        </p:spPr>
        <p:txBody>
          <a:bodyPr spcFirstLastPara="1" wrap="square" lIns="45700" tIns="49300" rIns="45700" bIns="49300" anchor="ctr" anchorCtr="0">
            <a:noAutofit/>
          </a:bodyPr>
          <a:lstStyle/>
          <a:p>
            <a:pPr marL="0" marR="0" lvl="0" indent="0" algn="ctr" rtl="0">
              <a:spcBef>
                <a:spcPts val="0"/>
              </a:spcBef>
              <a:spcAft>
                <a:spcPts val="0"/>
              </a:spcAft>
              <a:buNone/>
            </a:pPr>
            <a:r>
              <a:rPr lang="en-US" sz="1100" b="1">
                <a:solidFill>
                  <a:schemeClr val="dk2"/>
                </a:solidFill>
                <a:latin typeface="Arial"/>
                <a:ea typeface="Arial"/>
                <a:cs typeface="Arial"/>
                <a:sym typeface="Arial"/>
              </a:rPr>
              <a:t>Probability Prediction</a:t>
            </a:r>
            <a:endParaRPr sz="1100" b="1">
              <a:solidFill>
                <a:schemeClr val="dk2"/>
              </a:solidFill>
              <a:latin typeface="Arial"/>
              <a:ea typeface="Arial"/>
              <a:cs typeface="Arial"/>
              <a:sym typeface="Arial"/>
            </a:endParaRPr>
          </a:p>
        </p:txBody>
      </p:sp>
      <p:sp>
        <p:nvSpPr>
          <p:cNvPr id="113" name="Google Shape;113;p3"/>
          <p:cNvSpPr/>
          <p:nvPr/>
        </p:nvSpPr>
        <p:spPr>
          <a:xfrm rot="-5400000">
            <a:off x="6645049" y="2148963"/>
            <a:ext cx="495300" cy="457200"/>
          </a:xfrm>
          <a:prstGeom prst="downArrow">
            <a:avLst>
              <a:gd name="adj1" fmla="val 50000"/>
              <a:gd name="adj2" fmla="val 50000"/>
            </a:avLst>
          </a:prstGeom>
          <a:solidFill>
            <a:schemeClr val="accent6"/>
          </a:solidFill>
          <a:ln>
            <a:noFill/>
          </a:ln>
        </p:spPr>
        <p:txBody>
          <a:bodyPr spcFirstLastPara="1" wrap="square" lIns="45700" tIns="49300" rIns="45700" bIns="49300" anchor="ctr" anchorCtr="0">
            <a:noAutofit/>
          </a:bodyPr>
          <a:lstStyle/>
          <a:p>
            <a:pPr marL="0" marR="0" lvl="0" indent="0" algn="ctr" rtl="0">
              <a:lnSpc>
                <a:spcPct val="100000"/>
              </a:lnSpc>
              <a:spcBef>
                <a:spcPts val="0"/>
              </a:spcBef>
              <a:spcAft>
                <a:spcPts val="0"/>
              </a:spcAft>
              <a:buClr>
                <a:schemeClr val="dk1"/>
              </a:buClr>
              <a:buSzPts val="1100"/>
              <a:buFont typeface="Noto Sans Symbols"/>
              <a:buNone/>
            </a:pPr>
            <a:endParaRPr sz="1100" b="0" i="0" u="none" strike="noStrike" cap="none">
              <a:solidFill>
                <a:schemeClr val="accent2"/>
              </a:solidFill>
              <a:latin typeface="Arial"/>
              <a:ea typeface="Arial"/>
              <a:cs typeface="Arial"/>
              <a:sym typeface="Arial"/>
            </a:endParaRPr>
          </a:p>
        </p:txBody>
      </p:sp>
      <p:pic>
        <p:nvPicPr>
          <p:cNvPr id="114" name="Google Shape;114;p3"/>
          <p:cNvPicPr preferRelativeResize="0"/>
          <p:nvPr/>
        </p:nvPicPr>
        <p:blipFill rotWithShape="1">
          <a:blip r:embed="rId3">
            <a:alphaModFix/>
          </a:blip>
          <a:srcRect/>
          <a:stretch/>
        </p:blipFill>
        <p:spPr>
          <a:xfrm>
            <a:off x="701868" y="4094192"/>
            <a:ext cx="3572826" cy="2160000"/>
          </a:xfrm>
          <a:prstGeom prst="rect">
            <a:avLst/>
          </a:prstGeom>
          <a:noFill/>
          <a:ln>
            <a:noFill/>
          </a:ln>
        </p:spPr>
      </p:pic>
      <p:pic>
        <p:nvPicPr>
          <p:cNvPr id="115" name="Google Shape;115;p3"/>
          <p:cNvPicPr preferRelativeResize="0"/>
          <p:nvPr/>
        </p:nvPicPr>
        <p:blipFill rotWithShape="1">
          <a:blip r:embed="rId4">
            <a:alphaModFix/>
          </a:blip>
          <a:srcRect/>
          <a:stretch/>
        </p:blipFill>
        <p:spPr>
          <a:xfrm>
            <a:off x="4292939" y="4094192"/>
            <a:ext cx="5303225" cy="2160000"/>
          </a:xfrm>
          <a:prstGeom prst="rect">
            <a:avLst/>
          </a:prstGeom>
          <a:noFill/>
          <a:ln>
            <a:noFill/>
          </a:ln>
        </p:spPr>
      </p:pic>
      <p:sp>
        <p:nvSpPr>
          <p:cNvPr id="116" name="Google Shape;116;p3"/>
          <p:cNvSpPr/>
          <p:nvPr/>
        </p:nvSpPr>
        <p:spPr>
          <a:xfrm rot="-5400000">
            <a:off x="-1017600" y="2197563"/>
            <a:ext cx="2700000" cy="3600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b="1">
                <a:solidFill>
                  <a:schemeClr val="dk2"/>
                </a:solidFill>
                <a:latin typeface="Arial"/>
                <a:ea typeface="Arial"/>
                <a:cs typeface="Arial"/>
                <a:sym typeface="Arial"/>
              </a:rPr>
              <a:t>Process</a:t>
            </a:r>
            <a:endParaRPr sz="1100" b="1">
              <a:solidFill>
                <a:schemeClr val="dk2"/>
              </a:solidFill>
              <a:latin typeface="Arial"/>
              <a:ea typeface="Arial"/>
              <a:cs typeface="Arial"/>
              <a:sym typeface="Arial"/>
            </a:endParaRPr>
          </a:p>
        </p:txBody>
      </p:sp>
      <p:sp>
        <p:nvSpPr>
          <p:cNvPr id="117" name="Google Shape;117;p3"/>
          <p:cNvSpPr/>
          <p:nvPr/>
        </p:nvSpPr>
        <p:spPr>
          <a:xfrm rot="-5400000">
            <a:off x="-1017600" y="4994192"/>
            <a:ext cx="2700000" cy="3600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b="1">
                <a:solidFill>
                  <a:schemeClr val="dk2"/>
                </a:solidFill>
                <a:latin typeface="Arial"/>
                <a:ea typeface="Arial"/>
                <a:cs typeface="Arial"/>
                <a:sym typeface="Arial"/>
              </a:rPr>
              <a:t>Underlying Algorithm &amp; UI</a:t>
            </a:r>
            <a:endParaRPr/>
          </a:p>
        </p:txBody>
      </p:sp>
      <p:grpSp>
        <p:nvGrpSpPr>
          <p:cNvPr id="118" name="Google Shape;118;p3"/>
          <p:cNvGrpSpPr/>
          <p:nvPr/>
        </p:nvGrpSpPr>
        <p:grpSpPr>
          <a:xfrm>
            <a:off x="5469090" y="6553200"/>
            <a:ext cx="3827310" cy="248400"/>
            <a:chOff x="5077710" y="6477000"/>
            <a:chExt cx="3827310" cy="248400"/>
          </a:xfrm>
        </p:grpSpPr>
        <p:sp>
          <p:nvSpPr>
            <p:cNvPr id="119" name="Google Shape;119;p3"/>
            <p:cNvSpPr/>
            <p:nvPr/>
          </p:nvSpPr>
          <p:spPr>
            <a:xfrm>
              <a:off x="5077710" y="6477000"/>
              <a:ext cx="703110" cy="248400"/>
            </a:xfrm>
            <a:prstGeom prst="homePlate">
              <a:avLst>
                <a:gd name="adj" fmla="val 50000"/>
              </a:avLst>
            </a:prstGeom>
            <a:solidFill>
              <a:schemeClr val="accent2"/>
            </a:solidFill>
            <a:ln>
              <a:noFill/>
            </a:ln>
          </p:spPr>
          <p:txBody>
            <a:bodyPr spcFirstLastPara="1" wrap="square" lIns="45700" tIns="49300" rIns="45700" bIns="49300" anchor="ctr" anchorCtr="0">
              <a:noAutofit/>
            </a:bodyPr>
            <a:lstStyle/>
            <a:p>
              <a:pPr marL="0" marR="0" lvl="0" indent="0" algn="ctr" rtl="0">
                <a:spcBef>
                  <a:spcPts val="0"/>
                </a:spcBef>
                <a:spcAft>
                  <a:spcPts val="0"/>
                </a:spcAft>
                <a:buNone/>
              </a:pPr>
              <a:r>
                <a:rPr lang="en-US" sz="900">
                  <a:solidFill>
                    <a:schemeClr val="dk2"/>
                  </a:solidFill>
                  <a:latin typeface="Arial"/>
                  <a:ea typeface="Arial"/>
                  <a:cs typeface="Arial"/>
                  <a:sym typeface="Arial"/>
                </a:rPr>
                <a:t>Task Goal</a:t>
              </a:r>
              <a:endParaRPr/>
            </a:p>
          </p:txBody>
        </p:sp>
        <p:sp>
          <p:nvSpPr>
            <p:cNvPr id="120" name="Google Shape;120;p3"/>
            <p:cNvSpPr/>
            <p:nvPr/>
          </p:nvSpPr>
          <p:spPr>
            <a:xfrm>
              <a:off x="5682041" y="6477000"/>
              <a:ext cx="850762" cy="248400"/>
            </a:xfrm>
            <a:prstGeom prst="chevron">
              <a:avLst>
                <a:gd name="adj" fmla="val 50000"/>
              </a:avLst>
            </a:prstGeom>
            <a:solidFill>
              <a:schemeClr val="accent6"/>
            </a:solidFill>
            <a:ln>
              <a:noFill/>
            </a:ln>
          </p:spPr>
          <p:txBody>
            <a:bodyPr spcFirstLastPara="1" wrap="square" lIns="45700" tIns="49300" rIns="45700" bIns="49300" anchor="ctr" anchorCtr="0">
              <a:noAutofit/>
            </a:bodyPr>
            <a:lstStyle/>
            <a:p>
              <a:pPr marL="0" marR="0" lvl="0" indent="0" algn="ctr" rtl="0">
                <a:spcBef>
                  <a:spcPts val="0"/>
                </a:spcBef>
                <a:spcAft>
                  <a:spcPts val="0"/>
                </a:spcAft>
                <a:buNone/>
              </a:pPr>
              <a:r>
                <a:rPr lang="en-US" sz="900">
                  <a:solidFill>
                    <a:schemeClr val="dk1"/>
                  </a:solidFill>
                  <a:latin typeface="Arial"/>
                  <a:ea typeface="Arial"/>
                  <a:cs typeface="Arial"/>
                  <a:sym typeface="Arial"/>
                </a:rPr>
                <a:t>Literature Survey</a:t>
              </a:r>
              <a:endParaRPr/>
            </a:p>
          </p:txBody>
        </p:sp>
        <p:sp>
          <p:nvSpPr>
            <p:cNvPr id="121" name="Google Shape;121;p3"/>
            <p:cNvSpPr/>
            <p:nvPr/>
          </p:nvSpPr>
          <p:spPr>
            <a:xfrm>
              <a:off x="6434024" y="6477000"/>
              <a:ext cx="1027894" cy="248400"/>
            </a:xfrm>
            <a:prstGeom prst="chevron">
              <a:avLst>
                <a:gd name="adj" fmla="val 50000"/>
              </a:avLst>
            </a:prstGeom>
            <a:solidFill>
              <a:schemeClr val="accent6"/>
            </a:solidFill>
            <a:ln>
              <a:noFill/>
            </a:ln>
          </p:spPr>
          <p:txBody>
            <a:bodyPr spcFirstLastPara="1" wrap="square" lIns="45700" tIns="49300" rIns="45700" bIns="49300" anchor="ctr" anchorCtr="0">
              <a:noAutofit/>
            </a:bodyPr>
            <a:lstStyle/>
            <a:p>
              <a:pPr marL="0" marR="0" lvl="0" indent="0" algn="ctr" rtl="0">
                <a:spcBef>
                  <a:spcPts val="0"/>
                </a:spcBef>
                <a:spcAft>
                  <a:spcPts val="0"/>
                </a:spcAft>
                <a:buNone/>
              </a:pPr>
              <a:r>
                <a:rPr lang="en-US" sz="900">
                  <a:solidFill>
                    <a:schemeClr val="dk1"/>
                  </a:solidFill>
                  <a:latin typeface="Arial"/>
                  <a:ea typeface="Arial"/>
                  <a:cs typeface="Arial"/>
                  <a:sym typeface="Arial"/>
                </a:rPr>
                <a:t>Methodology</a:t>
              </a:r>
              <a:endParaRPr/>
            </a:p>
          </p:txBody>
        </p:sp>
        <p:sp>
          <p:nvSpPr>
            <p:cNvPr id="122" name="Google Shape;122;p3"/>
            <p:cNvSpPr/>
            <p:nvPr/>
          </p:nvSpPr>
          <p:spPr>
            <a:xfrm>
              <a:off x="7363139" y="6477000"/>
              <a:ext cx="773421" cy="248400"/>
            </a:xfrm>
            <a:prstGeom prst="chevron">
              <a:avLst>
                <a:gd name="adj" fmla="val 50000"/>
              </a:avLst>
            </a:prstGeom>
            <a:solidFill>
              <a:schemeClr val="accent6"/>
            </a:solidFill>
            <a:ln>
              <a:noFill/>
            </a:ln>
          </p:spPr>
          <p:txBody>
            <a:bodyPr spcFirstLastPara="1" wrap="square" lIns="45700" tIns="49300" rIns="45700" bIns="49300" anchor="ctr" anchorCtr="0">
              <a:noAutofit/>
            </a:bodyPr>
            <a:lstStyle/>
            <a:p>
              <a:pPr marL="0" marR="0" lvl="0" indent="0" algn="ctr" rtl="0">
                <a:spcBef>
                  <a:spcPts val="0"/>
                </a:spcBef>
                <a:spcAft>
                  <a:spcPts val="0"/>
                </a:spcAft>
                <a:buNone/>
              </a:pPr>
              <a:r>
                <a:rPr lang="en-US" sz="900">
                  <a:solidFill>
                    <a:schemeClr val="dk1"/>
                  </a:solidFill>
                  <a:latin typeface="Arial"/>
                  <a:ea typeface="Arial"/>
                  <a:cs typeface="Arial"/>
                  <a:sym typeface="Arial"/>
                </a:rPr>
                <a:t>System</a:t>
              </a:r>
              <a:endParaRPr/>
            </a:p>
          </p:txBody>
        </p:sp>
        <p:sp>
          <p:nvSpPr>
            <p:cNvPr id="123" name="Google Shape;123;p3"/>
            <p:cNvSpPr/>
            <p:nvPr/>
          </p:nvSpPr>
          <p:spPr>
            <a:xfrm>
              <a:off x="8037780" y="6477000"/>
              <a:ext cx="867240" cy="248400"/>
            </a:xfrm>
            <a:prstGeom prst="chevron">
              <a:avLst>
                <a:gd name="adj" fmla="val 50000"/>
              </a:avLst>
            </a:prstGeom>
            <a:solidFill>
              <a:schemeClr val="accent6"/>
            </a:solidFill>
            <a:ln>
              <a:noFill/>
            </a:ln>
          </p:spPr>
          <p:txBody>
            <a:bodyPr spcFirstLastPara="1" wrap="square" lIns="45700" tIns="49300" rIns="45700" bIns="49300" anchor="ctr" anchorCtr="0">
              <a:noAutofit/>
            </a:bodyPr>
            <a:lstStyle/>
            <a:p>
              <a:pPr marL="0" marR="0" lvl="0" indent="0" algn="ctr" rtl="0">
                <a:spcBef>
                  <a:spcPts val="0"/>
                </a:spcBef>
                <a:spcAft>
                  <a:spcPts val="0"/>
                </a:spcAft>
                <a:buNone/>
              </a:pPr>
              <a:r>
                <a:rPr lang="en-US" sz="900">
                  <a:solidFill>
                    <a:schemeClr val="dk1"/>
                  </a:solidFill>
                  <a:latin typeface="Arial"/>
                  <a:ea typeface="Arial"/>
                  <a:cs typeface="Arial"/>
                  <a:sym typeface="Arial"/>
                </a:rPr>
                <a:t>Timeline</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4"/>
          <p:cNvSpPr txBox="1">
            <a:spLocks noGrp="1"/>
          </p:cNvSpPr>
          <p:nvPr>
            <p:ph type="title"/>
          </p:nvPr>
        </p:nvSpPr>
        <p:spPr>
          <a:xfrm>
            <a:off x="109728" y="10401"/>
            <a:ext cx="9683496" cy="795934"/>
          </a:xfrm>
          <a:prstGeom prst="rect">
            <a:avLst/>
          </a:prstGeom>
          <a:noFill/>
          <a:ln>
            <a:noFill/>
          </a:ln>
        </p:spPr>
        <p:txBody>
          <a:bodyPr spcFirstLastPara="1" wrap="square" lIns="45700" tIns="0" rIns="0" bIns="0" anchor="b" anchorCtr="0">
            <a:noAutofit/>
          </a:bodyPr>
          <a:lstStyle/>
          <a:p>
            <a:pPr marL="0" lvl="0" indent="0" algn="l" rtl="0">
              <a:lnSpc>
                <a:spcPct val="85000"/>
              </a:lnSpc>
              <a:spcBef>
                <a:spcPts val="0"/>
              </a:spcBef>
              <a:spcAft>
                <a:spcPts val="0"/>
              </a:spcAft>
              <a:buClr>
                <a:schemeClr val="accent2"/>
              </a:buClr>
              <a:buSzPts val="1800"/>
              <a:buFont typeface="Arial"/>
              <a:buNone/>
            </a:pPr>
            <a:r>
              <a:rPr lang="en-US" dirty="0">
                <a:solidFill>
                  <a:schemeClr val="accent2"/>
                </a:solidFill>
              </a:rPr>
              <a:t>Task Goal</a:t>
            </a:r>
            <a:br>
              <a:rPr lang="en-US" dirty="0">
                <a:solidFill>
                  <a:schemeClr val="accent2"/>
                </a:solidFill>
              </a:rPr>
            </a:br>
            <a:r>
              <a:rPr lang="en-US" dirty="0"/>
              <a:t>Three reasons making the research and development important, user interaction, prediction, adaptive model</a:t>
            </a:r>
            <a:endParaRPr dirty="0"/>
          </a:p>
        </p:txBody>
      </p:sp>
      <p:sp>
        <p:nvSpPr>
          <p:cNvPr id="129" name="Google Shape;129;p4"/>
          <p:cNvSpPr txBox="1">
            <a:spLocks noGrp="1"/>
          </p:cNvSpPr>
          <p:nvPr>
            <p:ph type="body" idx="2"/>
          </p:nvPr>
        </p:nvSpPr>
        <p:spPr>
          <a:xfrm>
            <a:off x="0" y="6577014"/>
            <a:ext cx="7181850" cy="280987"/>
          </a:xfrm>
          <a:prstGeom prst="rect">
            <a:avLst/>
          </a:prstGeom>
          <a:noFill/>
          <a:ln>
            <a:noFill/>
          </a:ln>
        </p:spPr>
        <p:txBody>
          <a:bodyPr spcFirstLastPara="1" wrap="square" lIns="45700" tIns="0" rIns="0" bIns="45700" anchor="b" anchorCtr="0">
            <a:noAutofit/>
          </a:bodyPr>
          <a:lstStyle/>
          <a:p>
            <a:pPr marL="0" lvl="0" indent="0" algn="l" rtl="0">
              <a:spcBef>
                <a:spcPts val="0"/>
              </a:spcBef>
              <a:spcAft>
                <a:spcPts val="0"/>
              </a:spcAft>
              <a:buSzPts val="490"/>
              <a:buNone/>
            </a:pPr>
            <a:endParaRPr/>
          </a:p>
        </p:txBody>
      </p:sp>
      <p:grpSp>
        <p:nvGrpSpPr>
          <p:cNvPr id="130" name="Google Shape;130;p4"/>
          <p:cNvGrpSpPr/>
          <p:nvPr/>
        </p:nvGrpSpPr>
        <p:grpSpPr>
          <a:xfrm>
            <a:off x="5469090" y="6553200"/>
            <a:ext cx="3827310" cy="248400"/>
            <a:chOff x="5077710" y="6477000"/>
            <a:chExt cx="3827310" cy="248400"/>
          </a:xfrm>
        </p:grpSpPr>
        <p:sp>
          <p:nvSpPr>
            <p:cNvPr id="131" name="Google Shape;131;p4"/>
            <p:cNvSpPr/>
            <p:nvPr/>
          </p:nvSpPr>
          <p:spPr>
            <a:xfrm>
              <a:off x="5077710" y="6477000"/>
              <a:ext cx="703110" cy="248400"/>
            </a:xfrm>
            <a:prstGeom prst="homePlate">
              <a:avLst>
                <a:gd name="adj" fmla="val 50000"/>
              </a:avLst>
            </a:prstGeom>
            <a:solidFill>
              <a:schemeClr val="accent2"/>
            </a:solidFill>
            <a:ln>
              <a:noFill/>
            </a:ln>
          </p:spPr>
          <p:txBody>
            <a:bodyPr spcFirstLastPara="1" wrap="square" lIns="45700" tIns="49300" rIns="45700" bIns="49300" anchor="ctr" anchorCtr="0">
              <a:noAutofit/>
            </a:bodyPr>
            <a:lstStyle/>
            <a:p>
              <a:pPr marL="0" marR="0" lvl="0" indent="0" algn="ctr" rtl="0">
                <a:spcBef>
                  <a:spcPts val="0"/>
                </a:spcBef>
                <a:spcAft>
                  <a:spcPts val="0"/>
                </a:spcAft>
                <a:buNone/>
              </a:pPr>
              <a:r>
                <a:rPr lang="en-US" sz="900">
                  <a:solidFill>
                    <a:schemeClr val="dk2"/>
                  </a:solidFill>
                  <a:latin typeface="Arial"/>
                  <a:ea typeface="Arial"/>
                  <a:cs typeface="Arial"/>
                  <a:sym typeface="Arial"/>
                </a:rPr>
                <a:t>Task Goal</a:t>
              </a:r>
              <a:endParaRPr/>
            </a:p>
          </p:txBody>
        </p:sp>
        <p:sp>
          <p:nvSpPr>
            <p:cNvPr id="132" name="Google Shape;132;p4"/>
            <p:cNvSpPr/>
            <p:nvPr/>
          </p:nvSpPr>
          <p:spPr>
            <a:xfrm>
              <a:off x="5682041" y="6477000"/>
              <a:ext cx="850762" cy="248400"/>
            </a:xfrm>
            <a:prstGeom prst="chevron">
              <a:avLst>
                <a:gd name="adj" fmla="val 50000"/>
              </a:avLst>
            </a:prstGeom>
            <a:solidFill>
              <a:schemeClr val="accent6"/>
            </a:solidFill>
            <a:ln>
              <a:noFill/>
            </a:ln>
          </p:spPr>
          <p:txBody>
            <a:bodyPr spcFirstLastPara="1" wrap="square" lIns="45700" tIns="49300" rIns="45700" bIns="49300" anchor="ctr" anchorCtr="0">
              <a:noAutofit/>
            </a:bodyPr>
            <a:lstStyle/>
            <a:p>
              <a:pPr marL="0" marR="0" lvl="0" indent="0" algn="ctr" rtl="0">
                <a:spcBef>
                  <a:spcPts val="0"/>
                </a:spcBef>
                <a:spcAft>
                  <a:spcPts val="0"/>
                </a:spcAft>
                <a:buNone/>
              </a:pPr>
              <a:r>
                <a:rPr lang="en-US" sz="900">
                  <a:solidFill>
                    <a:schemeClr val="dk1"/>
                  </a:solidFill>
                  <a:latin typeface="Arial"/>
                  <a:ea typeface="Arial"/>
                  <a:cs typeface="Arial"/>
                  <a:sym typeface="Arial"/>
                </a:rPr>
                <a:t>Literature Survey</a:t>
              </a:r>
              <a:endParaRPr/>
            </a:p>
          </p:txBody>
        </p:sp>
        <p:sp>
          <p:nvSpPr>
            <p:cNvPr id="133" name="Google Shape;133;p4"/>
            <p:cNvSpPr/>
            <p:nvPr/>
          </p:nvSpPr>
          <p:spPr>
            <a:xfrm>
              <a:off x="6434024" y="6477000"/>
              <a:ext cx="1027894" cy="248400"/>
            </a:xfrm>
            <a:prstGeom prst="chevron">
              <a:avLst>
                <a:gd name="adj" fmla="val 50000"/>
              </a:avLst>
            </a:prstGeom>
            <a:solidFill>
              <a:schemeClr val="accent6"/>
            </a:solidFill>
            <a:ln>
              <a:noFill/>
            </a:ln>
          </p:spPr>
          <p:txBody>
            <a:bodyPr spcFirstLastPara="1" wrap="square" lIns="45700" tIns="49300" rIns="45700" bIns="49300" anchor="ctr" anchorCtr="0">
              <a:noAutofit/>
            </a:bodyPr>
            <a:lstStyle/>
            <a:p>
              <a:pPr marL="0" marR="0" lvl="0" indent="0" algn="ctr" rtl="0">
                <a:spcBef>
                  <a:spcPts val="0"/>
                </a:spcBef>
                <a:spcAft>
                  <a:spcPts val="0"/>
                </a:spcAft>
                <a:buNone/>
              </a:pPr>
              <a:r>
                <a:rPr lang="en-US" sz="900">
                  <a:solidFill>
                    <a:schemeClr val="dk1"/>
                  </a:solidFill>
                  <a:latin typeface="Arial"/>
                  <a:ea typeface="Arial"/>
                  <a:cs typeface="Arial"/>
                  <a:sym typeface="Arial"/>
                </a:rPr>
                <a:t>Methodology</a:t>
              </a:r>
              <a:endParaRPr/>
            </a:p>
          </p:txBody>
        </p:sp>
        <p:sp>
          <p:nvSpPr>
            <p:cNvPr id="134" name="Google Shape;134;p4"/>
            <p:cNvSpPr/>
            <p:nvPr/>
          </p:nvSpPr>
          <p:spPr>
            <a:xfrm>
              <a:off x="7363139" y="6477000"/>
              <a:ext cx="773421" cy="248400"/>
            </a:xfrm>
            <a:prstGeom prst="chevron">
              <a:avLst>
                <a:gd name="adj" fmla="val 50000"/>
              </a:avLst>
            </a:prstGeom>
            <a:solidFill>
              <a:schemeClr val="accent6"/>
            </a:solidFill>
            <a:ln>
              <a:noFill/>
            </a:ln>
          </p:spPr>
          <p:txBody>
            <a:bodyPr spcFirstLastPara="1" wrap="square" lIns="45700" tIns="49300" rIns="45700" bIns="49300" anchor="ctr" anchorCtr="0">
              <a:noAutofit/>
            </a:bodyPr>
            <a:lstStyle/>
            <a:p>
              <a:pPr marL="0" marR="0" lvl="0" indent="0" algn="ctr" rtl="0">
                <a:spcBef>
                  <a:spcPts val="0"/>
                </a:spcBef>
                <a:spcAft>
                  <a:spcPts val="0"/>
                </a:spcAft>
                <a:buNone/>
              </a:pPr>
              <a:r>
                <a:rPr lang="en-US" sz="900">
                  <a:solidFill>
                    <a:schemeClr val="dk1"/>
                  </a:solidFill>
                  <a:latin typeface="Arial"/>
                  <a:ea typeface="Arial"/>
                  <a:cs typeface="Arial"/>
                  <a:sym typeface="Arial"/>
                </a:rPr>
                <a:t>System</a:t>
              </a:r>
              <a:endParaRPr/>
            </a:p>
          </p:txBody>
        </p:sp>
        <p:sp>
          <p:nvSpPr>
            <p:cNvPr id="135" name="Google Shape;135;p4"/>
            <p:cNvSpPr/>
            <p:nvPr/>
          </p:nvSpPr>
          <p:spPr>
            <a:xfrm>
              <a:off x="8037780" y="6477000"/>
              <a:ext cx="867240" cy="248400"/>
            </a:xfrm>
            <a:prstGeom prst="chevron">
              <a:avLst>
                <a:gd name="adj" fmla="val 50000"/>
              </a:avLst>
            </a:prstGeom>
            <a:solidFill>
              <a:schemeClr val="accent6"/>
            </a:solidFill>
            <a:ln>
              <a:noFill/>
            </a:ln>
          </p:spPr>
          <p:txBody>
            <a:bodyPr spcFirstLastPara="1" wrap="square" lIns="45700" tIns="49300" rIns="45700" bIns="49300" anchor="ctr" anchorCtr="0">
              <a:noAutofit/>
            </a:bodyPr>
            <a:lstStyle/>
            <a:p>
              <a:pPr marL="0" marR="0" lvl="0" indent="0" algn="ctr" rtl="0">
                <a:spcBef>
                  <a:spcPts val="0"/>
                </a:spcBef>
                <a:spcAft>
                  <a:spcPts val="0"/>
                </a:spcAft>
                <a:buNone/>
              </a:pPr>
              <a:r>
                <a:rPr lang="en-US" sz="900">
                  <a:solidFill>
                    <a:schemeClr val="dk1"/>
                  </a:solidFill>
                  <a:latin typeface="Arial"/>
                  <a:ea typeface="Arial"/>
                  <a:cs typeface="Arial"/>
                  <a:sym typeface="Arial"/>
                </a:rPr>
                <a:t>Timeline</a:t>
              </a:r>
              <a:endParaRPr/>
            </a:p>
          </p:txBody>
        </p:sp>
      </p:grpSp>
      <p:sp>
        <p:nvSpPr>
          <p:cNvPr id="136" name="Google Shape;136;p4"/>
          <p:cNvSpPr/>
          <p:nvPr/>
        </p:nvSpPr>
        <p:spPr>
          <a:xfrm>
            <a:off x="152400" y="990600"/>
            <a:ext cx="3096000" cy="360000"/>
          </a:xfrm>
          <a:prstGeom prst="rect">
            <a:avLst/>
          </a:prstGeom>
          <a:solidFill>
            <a:srgbClr val="3366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b="1">
                <a:solidFill>
                  <a:schemeClr val="dk2"/>
                </a:solidFill>
                <a:latin typeface="Arial"/>
                <a:ea typeface="Arial"/>
                <a:cs typeface="Arial"/>
                <a:sym typeface="Arial"/>
              </a:rPr>
              <a:t>Interaction</a:t>
            </a:r>
            <a:endParaRPr/>
          </a:p>
        </p:txBody>
      </p:sp>
      <p:sp>
        <p:nvSpPr>
          <p:cNvPr id="137" name="Google Shape;137;p4"/>
          <p:cNvSpPr/>
          <p:nvPr/>
        </p:nvSpPr>
        <p:spPr>
          <a:xfrm>
            <a:off x="3390900" y="990600"/>
            <a:ext cx="3096000" cy="360000"/>
          </a:xfrm>
          <a:prstGeom prst="rect">
            <a:avLst/>
          </a:prstGeom>
          <a:solidFill>
            <a:srgbClr val="3366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b="1">
                <a:solidFill>
                  <a:schemeClr val="dk2"/>
                </a:solidFill>
                <a:latin typeface="Arial"/>
                <a:ea typeface="Arial"/>
                <a:cs typeface="Arial"/>
                <a:sym typeface="Arial"/>
              </a:rPr>
              <a:t>Prediction</a:t>
            </a:r>
            <a:endParaRPr/>
          </a:p>
        </p:txBody>
      </p:sp>
      <p:sp>
        <p:nvSpPr>
          <p:cNvPr id="138" name="Google Shape;138;p4"/>
          <p:cNvSpPr/>
          <p:nvPr/>
        </p:nvSpPr>
        <p:spPr>
          <a:xfrm>
            <a:off x="6629400" y="990600"/>
            <a:ext cx="3096000" cy="360000"/>
          </a:xfrm>
          <a:prstGeom prst="rect">
            <a:avLst/>
          </a:prstGeom>
          <a:solidFill>
            <a:srgbClr val="3366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b="1">
                <a:solidFill>
                  <a:schemeClr val="dk2"/>
                </a:solidFill>
                <a:latin typeface="Arial"/>
                <a:ea typeface="Arial"/>
                <a:cs typeface="Arial"/>
                <a:sym typeface="Arial"/>
              </a:rPr>
              <a:t>Adaptive Model</a:t>
            </a:r>
            <a:endParaRPr/>
          </a:p>
        </p:txBody>
      </p:sp>
      <p:sp>
        <p:nvSpPr>
          <p:cNvPr id="139" name="Google Shape;139;p4"/>
          <p:cNvSpPr txBox="1"/>
          <p:nvPr/>
        </p:nvSpPr>
        <p:spPr>
          <a:xfrm>
            <a:off x="152400" y="2057400"/>
            <a:ext cx="3096000" cy="484748"/>
          </a:xfrm>
          <a:prstGeom prst="rect">
            <a:avLst/>
          </a:prstGeom>
          <a:noFill/>
          <a:ln>
            <a:noFill/>
          </a:ln>
        </p:spPr>
        <p:txBody>
          <a:bodyPr spcFirstLastPara="1" wrap="square" lIns="45700" tIns="45700" rIns="45700" bIns="45700" anchor="t" anchorCtr="0">
            <a:spAutoFit/>
          </a:bodyPr>
          <a:lstStyle/>
          <a:p>
            <a:pPr marL="180975" marR="0" lvl="0" indent="-180975" algn="l" rtl="0">
              <a:lnSpc>
                <a:spcPct val="85000"/>
              </a:lnSpc>
              <a:spcBef>
                <a:spcPts val="0"/>
              </a:spcBef>
              <a:spcAft>
                <a:spcPts val="0"/>
              </a:spcAft>
              <a:buClr>
                <a:schemeClr val="lt1"/>
              </a:buClr>
              <a:buSzPts val="750"/>
              <a:buFont typeface="Arial"/>
              <a:buChar char="►"/>
            </a:pPr>
            <a:r>
              <a:rPr lang="en-US" sz="1000" dirty="0">
                <a:solidFill>
                  <a:schemeClr val="lt1"/>
                </a:solidFill>
                <a:latin typeface="Arial"/>
                <a:ea typeface="Arial"/>
                <a:cs typeface="Arial"/>
                <a:sym typeface="Arial"/>
              </a:rPr>
              <a:t>Interactions between users and web application, e.g., receiving user input and generating output back to users</a:t>
            </a:r>
            <a:endParaRPr sz="1000" dirty="0">
              <a:solidFill>
                <a:schemeClr val="lt1"/>
              </a:solidFill>
              <a:latin typeface="Arial"/>
              <a:ea typeface="Arial"/>
              <a:cs typeface="Arial"/>
              <a:sym typeface="Arial"/>
            </a:endParaRPr>
          </a:p>
        </p:txBody>
      </p:sp>
      <p:sp>
        <p:nvSpPr>
          <p:cNvPr id="140" name="Google Shape;140;p4"/>
          <p:cNvSpPr txBox="1"/>
          <p:nvPr/>
        </p:nvSpPr>
        <p:spPr>
          <a:xfrm>
            <a:off x="3390900" y="2057400"/>
            <a:ext cx="3096000" cy="430887"/>
          </a:xfrm>
          <a:prstGeom prst="rect">
            <a:avLst/>
          </a:prstGeom>
          <a:noFill/>
          <a:ln>
            <a:noFill/>
          </a:ln>
        </p:spPr>
        <p:txBody>
          <a:bodyPr spcFirstLastPara="1" wrap="square" lIns="45700" tIns="45700" rIns="45700" bIns="45700" anchor="t" anchorCtr="0">
            <a:spAutoFit/>
          </a:bodyPr>
          <a:lstStyle/>
          <a:p>
            <a:pPr marL="180975" marR="0" lvl="0" indent="-180975" algn="l" rtl="0">
              <a:lnSpc>
                <a:spcPct val="85000"/>
              </a:lnSpc>
              <a:spcBef>
                <a:spcPts val="0"/>
              </a:spcBef>
              <a:spcAft>
                <a:spcPts val="0"/>
              </a:spcAft>
              <a:buClr>
                <a:schemeClr val="lt1"/>
              </a:buClr>
              <a:buSzPts val="750"/>
              <a:buFont typeface="Arial"/>
              <a:buChar char="►"/>
            </a:pPr>
            <a:r>
              <a:rPr lang="en-US" sz="1000" dirty="0">
                <a:solidFill>
                  <a:schemeClr val="lt1"/>
                </a:solidFill>
                <a:latin typeface="Arial"/>
                <a:ea typeface="Arial"/>
                <a:cs typeface="Arial"/>
                <a:sym typeface="Arial"/>
              </a:rPr>
              <a:t>Prediction/forecasting future status</a:t>
            </a:r>
            <a:endParaRPr dirty="0"/>
          </a:p>
          <a:p>
            <a:pPr marL="180975" marR="0" lvl="0" indent="-133350" algn="l" rtl="0">
              <a:lnSpc>
                <a:spcPct val="85000"/>
              </a:lnSpc>
              <a:spcBef>
                <a:spcPts val="600"/>
              </a:spcBef>
              <a:spcAft>
                <a:spcPts val="0"/>
              </a:spcAft>
              <a:buClr>
                <a:schemeClr val="dk1"/>
              </a:buClr>
              <a:buSzPts val="750"/>
              <a:buFont typeface="Arial"/>
              <a:buNone/>
            </a:pPr>
            <a:endParaRPr sz="1000" dirty="0">
              <a:solidFill>
                <a:schemeClr val="lt1"/>
              </a:solidFill>
              <a:latin typeface="Arial"/>
              <a:ea typeface="Arial"/>
              <a:cs typeface="Arial"/>
              <a:sym typeface="Arial"/>
            </a:endParaRPr>
          </a:p>
        </p:txBody>
      </p:sp>
      <p:sp>
        <p:nvSpPr>
          <p:cNvPr id="141" name="Google Shape;141;p4"/>
          <p:cNvSpPr txBox="1"/>
          <p:nvPr/>
        </p:nvSpPr>
        <p:spPr>
          <a:xfrm>
            <a:off x="6629400" y="2057400"/>
            <a:ext cx="3096000" cy="900246"/>
          </a:xfrm>
          <a:prstGeom prst="rect">
            <a:avLst/>
          </a:prstGeom>
          <a:noFill/>
          <a:ln>
            <a:noFill/>
          </a:ln>
        </p:spPr>
        <p:txBody>
          <a:bodyPr spcFirstLastPara="1" wrap="square" lIns="45700" tIns="45700" rIns="45700" bIns="45700" anchor="t" anchorCtr="0">
            <a:spAutoFit/>
          </a:bodyPr>
          <a:lstStyle/>
          <a:p>
            <a:pPr marL="180975" marR="0" lvl="0" indent="-180975" algn="l" rtl="0">
              <a:lnSpc>
                <a:spcPct val="85000"/>
              </a:lnSpc>
              <a:spcBef>
                <a:spcPts val="0"/>
              </a:spcBef>
              <a:spcAft>
                <a:spcPts val="0"/>
              </a:spcAft>
              <a:buClr>
                <a:schemeClr val="lt1"/>
              </a:buClr>
              <a:buSzPts val="750"/>
              <a:buFont typeface="Arial"/>
              <a:buChar char="►"/>
            </a:pPr>
            <a:r>
              <a:rPr lang="en-US" sz="1000" dirty="0">
                <a:solidFill>
                  <a:schemeClr val="lt1"/>
                </a:solidFill>
                <a:latin typeface="Arial"/>
                <a:ea typeface="Arial"/>
                <a:cs typeface="Arial"/>
                <a:sym typeface="Arial"/>
              </a:rPr>
              <a:t>Dynamically update the model in a proper frequency, e.g., every week, since the virus variation and the sample data is keeping updated</a:t>
            </a:r>
            <a:endParaRPr dirty="0"/>
          </a:p>
          <a:p>
            <a:pPr marL="180975" marR="0" lvl="0" indent="-133350" algn="l" rtl="0">
              <a:lnSpc>
                <a:spcPct val="85000"/>
              </a:lnSpc>
              <a:spcBef>
                <a:spcPts val="600"/>
              </a:spcBef>
              <a:spcAft>
                <a:spcPts val="0"/>
              </a:spcAft>
              <a:buClr>
                <a:schemeClr val="dk1"/>
              </a:buClr>
              <a:buSzPts val="750"/>
              <a:buFont typeface="Arial"/>
              <a:buNone/>
            </a:pPr>
            <a:endParaRPr sz="1000" dirty="0">
              <a:solidFill>
                <a:schemeClr val="lt1"/>
              </a:solidFill>
              <a:latin typeface="Arial"/>
              <a:ea typeface="Arial"/>
              <a:cs typeface="Arial"/>
              <a:sym typeface="Arial"/>
            </a:endParaRPr>
          </a:p>
          <a:p>
            <a:pPr marL="180975" marR="0" lvl="0" indent="-133350" algn="l" rtl="0">
              <a:lnSpc>
                <a:spcPct val="85000"/>
              </a:lnSpc>
              <a:spcBef>
                <a:spcPts val="600"/>
              </a:spcBef>
              <a:spcAft>
                <a:spcPts val="0"/>
              </a:spcAft>
              <a:buClr>
                <a:schemeClr val="dk1"/>
              </a:buClr>
              <a:buSzPts val="750"/>
              <a:buFont typeface="Arial"/>
              <a:buNone/>
            </a:pPr>
            <a:endParaRPr sz="1000" dirty="0">
              <a:solidFill>
                <a:schemeClr val="lt1"/>
              </a:solidFill>
              <a:latin typeface="Arial"/>
              <a:ea typeface="Arial"/>
              <a:cs typeface="Arial"/>
              <a:sym typeface="Arial"/>
            </a:endParaRPr>
          </a:p>
        </p:txBody>
      </p:sp>
      <p:pic>
        <p:nvPicPr>
          <p:cNvPr id="142" name="Google Shape;142;p4" descr="5 ways to increase User Interaction on your blog"/>
          <p:cNvPicPr preferRelativeResize="0"/>
          <p:nvPr/>
        </p:nvPicPr>
        <p:blipFill rotWithShape="1">
          <a:blip r:embed="rId3">
            <a:alphaModFix/>
          </a:blip>
          <a:srcRect/>
          <a:stretch/>
        </p:blipFill>
        <p:spPr>
          <a:xfrm>
            <a:off x="152400" y="3522895"/>
            <a:ext cx="3096000" cy="2159452"/>
          </a:xfrm>
          <a:prstGeom prst="rect">
            <a:avLst/>
          </a:prstGeom>
          <a:noFill/>
          <a:ln>
            <a:noFill/>
          </a:ln>
        </p:spPr>
      </p:pic>
      <p:pic>
        <p:nvPicPr>
          <p:cNvPr id="143" name="Google Shape;143;p4" descr="Making the Case for Prediction Over Explanation – Association for  Psychological Science – APS"/>
          <p:cNvPicPr preferRelativeResize="0"/>
          <p:nvPr/>
        </p:nvPicPr>
        <p:blipFill rotWithShape="1">
          <a:blip r:embed="rId4">
            <a:alphaModFix/>
          </a:blip>
          <a:srcRect/>
          <a:stretch/>
        </p:blipFill>
        <p:spPr>
          <a:xfrm>
            <a:off x="3403476" y="3505200"/>
            <a:ext cx="3096000" cy="2194843"/>
          </a:xfrm>
          <a:prstGeom prst="rect">
            <a:avLst/>
          </a:prstGeom>
          <a:noFill/>
          <a:ln>
            <a:noFill/>
          </a:ln>
        </p:spPr>
      </p:pic>
      <p:grpSp>
        <p:nvGrpSpPr>
          <p:cNvPr id="144" name="Google Shape;144;p4"/>
          <p:cNvGrpSpPr/>
          <p:nvPr/>
        </p:nvGrpSpPr>
        <p:grpSpPr>
          <a:xfrm>
            <a:off x="6991920" y="3535821"/>
            <a:ext cx="2270828" cy="2133600"/>
            <a:chOff x="7093236" y="3899149"/>
            <a:chExt cx="2270828" cy="2133600"/>
          </a:xfrm>
        </p:grpSpPr>
        <p:grpSp>
          <p:nvGrpSpPr>
            <p:cNvPr id="145" name="Google Shape;145;p4"/>
            <p:cNvGrpSpPr/>
            <p:nvPr/>
          </p:nvGrpSpPr>
          <p:grpSpPr>
            <a:xfrm>
              <a:off x="7093236" y="3899149"/>
              <a:ext cx="2270828" cy="2133600"/>
              <a:chOff x="221222" y="1431252"/>
              <a:chExt cx="2270828" cy="2133600"/>
            </a:xfrm>
          </p:grpSpPr>
          <p:sp>
            <p:nvSpPr>
              <p:cNvPr id="146" name="Google Shape;146;p4"/>
              <p:cNvSpPr/>
              <p:nvPr/>
            </p:nvSpPr>
            <p:spPr>
              <a:xfrm>
                <a:off x="1141060" y="1939074"/>
                <a:ext cx="1211889" cy="1625778"/>
              </a:xfrm>
              <a:custGeom>
                <a:avLst/>
                <a:gdLst/>
                <a:ahLst/>
                <a:cxnLst/>
                <a:rect l="l" t="t" r="r" b="b"/>
                <a:pathLst>
                  <a:path w="971" h="1303" extrusionOk="0">
                    <a:moveTo>
                      <a:pt x="971" y="407"/>
                    </a:moveTo>
                    <a:lnTo>
                      <a:pt x="971" y="407"/>
                    </a:lnTo>
                    <a:lnTo>
                      <a:pt x="970" y="379"/>
                    </a:lnTo>
                    <a:lnTo>
                      <a:pt x="969" y="352"/>
                    </a:lnTo>
                    <a:lnTo>
                      <a:pt x="967" y="325"/>
                    </a:lnTo>
                    <a:lnTo>
                      <a:pt x="963" y="298"/>
                    </a:lnTo>
                    <a:lnTo>
                      <a:pt x="959" y="271"/>
                    </a:lnTo>
                    <a:lnTo>
                      <a:pt x="955" y="245"/>
                    </a:lnTo>
                    <a:lnTo>
                      <a:pt x="949" y="219"/>
                    </a:lnTo>
                    <a:lnTo>
                      <a:pt x="942" y="193"/>
                    </a:lnTo>
                    <a:lnTo>
                      <a:pt x="935" y="168"/>
                    </a:lnTo>
                    <a:lnTo>
                      <a:pt x="927" y="142"/>
                    </a:lnTo>
                    <a:lnTo>
                      <a:pt x="918" y="118"/>
                    </a:lnTo>
                    <a:lnTo>
                      <a:pt x="908" y="93"/>
                    </a:lnTo>
                    <a:lnTo>
                      <a:pt x="897" y="69"/>
                    </a:lnTo>
                    <a:lnTo>
                      <a:pt x="886" y="46"/>
                    </a:lnTo>
                    <a:lnTo>
                      <a:pt x="874" y="23"/>
                    </a:lnTo>
                    <a:lnTo>
                      <a:pt x="862" y="0"/>
                    </a:lnTo>
                    <a:lnTo>
                      <a:pt x="627" y="136"/>
                    </a:lnTo>
                    <a:lnTo>
                      <a:pt x="627" y="136"/>
                    </a:lnTo>
                    <a:lnTo>
                      <a:pt x="643" y="166"/>
                    </a:lnTo>
                    <a:lnTo>
                      <a:pt x="658" y="198"/>
                    </a:lnTo>
                    <a:lnTo>
                      <a:pt x="670" y="231"/>
                    </a:lnTo>
                    <a:lnTo>
                      <a:pt x="680" y="264"/>
                    </a:lnTo>
                    <a:lnTo>
                      <a:pt x="689" y="299"/>
                    </a:lnTo>
                    <a:lnTo>
                      <a:pt x="695" y="334"/>
                    </a:lnTo>
                    <a:lnTo>
                      <a:pt x="697" y="352"/>
                    </a:lnTo>
                    <a:lnTo>
                      <a:pt x="698" y="370"/>
                    </a:lnTo>
                    <a:lnTo>
                      <a:pt x="699" y="389"/>
                    </a:lnTo>
                    <a:lnTo>
                      <a:pt x="699" y="407"/>
                    </a:lnTo>
                    <a:lnTo>
                      <a:pt x="699" y="407"/>
                    </a:lnTo>
                    <a:lnTo>
                      <a:pt x="699" y="432"/>
                    </a:lnTo>
                    <a:lnTo>
                      <a:pt x="697" y="457"/>
                    </a:lnTo>
                    <a:lnTo>
                      <a:pt x="694" y="481"/>
                    </a:lnTo>
                    <a:lnTo>
                      <a:pt x="691" y="505"/>
                    </a:lnTo>
                    <a:lnTo>
                      <a:pt x="686" y="529"/>
                    </a:lnTo>
                    <a:lnTo>
                      <a:pt x="680" y="552"/>
                    </a:lnTo>
                    <a:lnTo>
                      <a:pt x="673" y="575"/>
                    </a:lnTo>
                    <a:lnTo>
                      <a:pt x="665" y="597"/>
                    </a:lnTo>
                    <a:lnTo>
                      <a:pt x="656" y="619"/>
                    </a:lnTo>
                    <a:lnTo>
                      <a:pt x="647" y="641"/>
                    </a:lnTo>
                    <a:lnTo>
                      <a:pt x="636" y="662"/>
                    </a:lnTo>
                    <a:lnTo>
                      <a:pt x="625" y="682"/>
                    </a:lnTo>
                    <a:lnTo>
                      <a:pt x="613" y="702"/>
                    </a:lnTo>
                    <a:lnTo>
                      <a:pt x="599" y="721"/>
                    </a:lnTo>
                    <a:lnTo>
                      <a:pt x="586" y="740"/>
                    </a:lnTo>
                    <a:lnTo>
                      <a:pt x="571" y="758"/>
                    </a:lnTo>
                    <a:lnTo>
                      <a:pt x="555" y="775"/>
                    </a:lnTo>
                    <a:lnTo>
                      <a:pt x="539" y="792"/>
                    </a:lnTo>
                    <a:lnTo>
                      <a:pt x="522" y="808"/>
                    </a:lnTo>
                    <a:lnTo>
                      <a:pt x="505" y="823"/>
                    </a:lnTo>
                    <a:lnTo>
                      <a:pt x="487" y="838"/>
                    </a:lnTo>
                    <a:lnTo>
                      <a:pt x="468" y="852"/>
                    </a:lnTo>
                    <a:lnTo>
                      <a:pt x="449" y="865"/>
                    </a:lnTo>
                    <a:lnTo>
                      <a:pt x="429" y="877"/>
                    </a:lnTo>
                    <a:lnTo>
                      <a:pt x="408" y="888"/>
                    </a:lnTo>
                    <a:lnTo>
                      <a:pt x="387" y="899"/>
                    </a:lnTo>
                    <a:lnTo>
                      <a:pt x="366" y="908"/>
                    </a:lnTo>
                    <a:lnTo>
                      <a:pt x="344" y="917"/>
                    </a:lnTo>
                    <a:lnTo>
                      <a:pt x="321" y="924"/>
                    </a:lnTo>
                    <a:lnTo>
                      <a:pt x="298" y="931"/>
                    </a:lnTo>
                    <a:lnTo>
                      <a:pt x="275" y="937"/>
                    </a:lnTo>
                    <a:lnTo>
                      <a:pt x="251" y="942"/>
                    </a:lnTo>
                    <a:lnTo>
                      <a:pt x="251" y="867"/>
                    </a:lnTo>
                    <a:lnTo>
                      <a:pt x="0" y="1084"/>
                    </a:lnTo>
                    <a:lnTo>
                      <a:pt x="157" y="1221"/>
                    </a:lnTo>
                    <a:lnTo>
                      <a:pt x="157" y="1221"/>
                    </a:lnTo>
                    <a:lnTo>
                      <a:pt x="157" y="1221"/>
                    </a:lnTo>
                    <a:lnTo>
                      <a:pt x="251" y="1303"/>
                    </a:lnTo>
                    <a:lnTo>
                      <a:pt x="251" y="1216"/>
                    </a:lnTo>
                    <a:lnTo>
                      <a:pt x="251" y="1216"/>
                    </a:lnTo>
                    <a:lnTo>
                      <a:pt x="289" y="1210"/>
                    </a:lnTo>
                    <a:lnTo>
                      <a:pt x="326" y="1203"/>
                    </a:lnTo>
                    <a:lnTo>
                      <a:pt x="362" y="1195"/>
                    </a:lnTo>
                    <a:lnTo>
                      <a:pt x="398" y="1185"/>
                    </a:lnTo>
                    <a:lnTo>
                      <a:pt x="433" y="1173"/>
                    </a:lnTo>
                    <a:lnTo>
                      <a:pt x="468" y="1160"/>
                    </a:lnTo>
                    <a:lnTo>
                      <a:pt x="502" y="1145"/>
                    </a:lnTo>
                    <a:lnTo>
                      <a:pt x="534" y="1128"/>
                    </a:lnTo>
                    <a:lnTo>
                      <a:pt x="566" y="1111"/>
                    </a:lnTo>
                    <a:lnTo>
                      <a:pt x="597" y="1092"/>
                    </a:lnTo>
                    <a:lnTo>
                      <a:pt x="628" y="1071"/>
                    </a:lnTo>
                    <a:lnTo>
                      <a:pt x="657" y="1049"/>
                    </a:lnTo>
                    <a:lnTo>
                      <a:pt x="685" y="1026"/>
                    </a:lnTo>
                    <a:lnTo>
                      <a:pt x="712" y="1002"/>
                    </a:lnTo>
                    <a:lnTo>
                      <a:pt x="738" y="977"/>
                    </a:lnTo>
                    <a:lnTo>
                      <a:pt x="763" y="951"/>
                    </a:lnTo>
                    <a:lnTo>
                      <a:pt x="786" y="923"/>
                    </a:lnTo>
                    <a:lnTo>
                      <a:pt x="809" y="894"/>
                    </a:lnTo>
                    <a:lnTo>
                      <a:pt x="830" y="865"/>
                    </a:lnTo>
                    <a:lnTo>
                      <a:pt x="850" y="834"/>
                    </a:lnTo>
                    <a:lnTo>
                      <a:pt x="868" y="803"/>
                    </a:lnTo>
                    <a:lnTo>
                      <a:pt x="885" y="770"/>
                    </a:lnTo>
                    <a:lnTo>
                      <a:pt x="901" y="737"/>
                    </a:lnTo>
                    <a:lnTo>
                      <a:pt x="915" y="703"/>
                    </a:lnTo>
                    <a:lnTo>
                      <a:pt x="928" y="668"/>
                    </a:lnTo>
                    <a:lnTo>
                      <a:pt x="939" y="633"/>
                    </a:lnTo>
                    <a:lnTo>
                      <a:pt x="949" y="597"/>
                    </a:lnTo>
                    <a:lnTo>
                      <a:pt x="956" y="560"/>
                    </a:lnTo>
                    <a:lnTo>
                      <a:pt x="963" y="522"/>
                    </a:lnTo>
                    <a:lnTo>
                      <a:pt x="967" y="484"/>
                    </a:lnTo>
                    <a:lnTo>
                      <a:pt x="970" y="446"/>
                    </a:lnTo>
                    <a:lnTo>
                      <a:pt x="971" y="407"/>
                    </a:lnTo>
                    <a:lnTo>
                      <a:pt x="971" y="407"/>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7" name="Google Shape;147;p4"/>
              <p:cNvSpPr/>
              <p:nvPr/>
            </p:nvSpPr>
            <p:spPr>
              <a:xfrm>
                <a:off x="457110" y="1431252"/>
                <a:ext cx="1799737" cy="788559"/>
              </a:xfrm>
              <a:custGeom>
                <a:avLst/>
                <a:gdLst/>
                <a:ahLst/>
                <a:cxnLst/>
                <a:rect l="l" t="t" r="r" b="b"/>
                <a:pathLst>
                  <a:path w="1442" h="632" extrusionOk="0">
                    <a:moveTo>
                      <a:pt x="1371" y="347"/>
                    </a:moveTo>
                    <a:lnTo>
                      <a:pt x="1371" y="347"/>
                    </a:lnTo>
                    <a:lnTo>
                      <a:pt x="1357" y="327"/>
                    </a:lnTo>
                    <a:lnTo>
                      <a:pt x="1342" y="308"/>
                    </a:lnTo>
                    <a:lnTo>
                      <a:pt x="1327" y="290"/>
                    </a:lnTo>
                    <a:lnTo>
                      <a:pt x="1311" y="272"/>
                    </a:lnTo>
                    <a:lnTo>
                      <a:pt x="1295" y="254"/>
                    </a:lnTo>
                    <a:lnTo>
                      <a:pt x="1278" y="237"/>
                    </a:lnTo>
                    <a:lnTo>
                      <a:pt x="1261" y="220"/>
                    </a:lnTo>
                    <a:lnTo>
                      <a:pt x="1243" y="204"/>
                    </a:lnTo>
                    <a:lnTo>
                      <a:pt x="1225" y="189"/>
                    </a:lnTo>
                    <a:lnTo>
                      <a:pt x="1206" y="173"/>
                    </a:lnTo>
                    <a:lnTo>
                      <a:pt x="1187" y="159"/>
                    </a:lnTo>
                    <a:lnTo>
                      <a:pt x="1168" y="145"/>
                    </a:lnTo>
                    <a:lnTo>
                      <a:pt x="1148" y="132"/>
                    </a:lnTo>
                    <a:lnTo>
                      <a:pt x="1128" y="119"/>
                    </a:lnTo>
                    <a:lnTo>
                      <a:pt x="1107" y="106"/>
                    </a:lnTo>
                    <a:lnTo>
                      <a:pt x="1086" y="95"/>
                    </a:lnTo>
                    <a:lnTo>
                      <a:pt x="1064" y="84"/>
                    </a:lnTo>
                    <a:lnTo>
                      <a:pt x="1043" y="73"/>
                    </a:lnTo>
                    <a:lnTo>
                      <a:pt x="1020" y="64"/>
                    </a:lnTo>
                    <a:lnTo>
                      <a:pt x="998" y="55"/>
                    </a:lnTo>
                    <a:lnTo>
                      <a:pt x="975" y="46"/>
                    </a:lnTo>
                    <a:lnTo>
                      <a:pt x="952" y="38"/>
                    </a:lnTo>
                    <a:lnTo>
                      <a:pt x="928" y="31"/>
                    </a:lnTo>
                    <a:lnTo>
                      <a:pt x="904" y="25"/>
                    </a:lnTo>
                    <a:lnTo>
                      <a:pt x="880" y="19"/>
                    </a:lnTo>
                    <a:lnTo>
                      <a:pt x="856" y="14"/>
                    </a:lnTo>
                    <a:lnTo>
                      <a:pt x="831" y="10"/>
                    </a:lnTo>
                    <a:lnTo>
                      <a:pt x="806" y="6"/>
                    </a:lnTo>
                    <a:lnTo>
                      <a:pt x="781" y="4"/>
                    </a:lnTo>
                    <a:lnTo>
                      <a:pt x="756" y="2"/>
                    </a:lnTo>
                    <a:lnTo>
                      <a:pt x="731" y="0"/>
                    </a:lnTo>
                    <a:lnTo>
                      <a:pt x="705" y="0"/>
                    </a:lnTo>
                    <a:lnTo>
                      <a:pt x="705" y="0"/>
                    </a:lnTo>
                    <a:lnTo>
                      <a:pt x="677" y="1"/>
                    </a:lnTo>
                    <a:lnTo>
                      <a:pt x="649" y="2"/>
                    </a:lnTo>
                    <a:lnTo>
                      <a:pt x="621" y="4"/>
                    </a:lnTo>
                    <a:lnTo>
                      <a:pt x="594" y="8"/>
                    </a:lnTo>
                    <a:lnTo>
                      <a:pt x="567" y="12"/>
                    </a:lnTo>
                    <a:lnTo>
                      <a:pt x="540" y="17"/>
                    </a:lnTo>
                    <a:lnTo>
                      <a:pt x="513" y="23"/>
                    </a:lnTo>
                    <a:lnTo>
                      <a:pt x="487" y="29"/>
                    </a:lnTo>
                    <a:lnTo>
                      <a:pt x="461" y="37"/>
                    </a:lnTo>
                    <a:lnTo>
                      <a:pt x="436" y="45"/>
                    </a:lnTo>
                    <a:lnTo>
                      <a:pt x="411" y="55"/>
                    </a:lnTo>
                    <a:lnTo>
                      <a:pt x="386" y="65"/>
                    </a:lnTo>
                    <a:lnTo>
                      <a:pt x="362" y="76"/>
                    </a:lnTo>
                    <a:lnTo>
                      <a:pt x="338" y="87"/>
                    </a:lnTo>
                    <a:lnTo>
                      <a:pt x="315" y="99"/>
                    </a:lnTo>
                    <a:lnTo>
                      <a:pt x="292" y="112"/>
                    </a:lnTo>
                    <a:lnTo>
                      <a:pt x="270" y="126"/>
                    </a:lnTo>
                    <a:lnTo>
                      <a:pt x="248" y="141"/>
                    </a:lnTo>
                    <a:lnTo>
                      <a:pt x="226" y="156"/>
                    </a:lnTo>
                    <a:lnTo>
                      <a:pt x="205" y="171"/>
                    </a:lnTo>
                    <a:lnTo>
                      <a:pt x="185" y="188"/>
                    </a:lnTo>
                    <a:lnTo>
                      <a:pt x="165" y="205"/>
                    </a:lnTo>
                    <a:lnTo>
                      <a:pt x="146" y="223"/>
                    </a:lnTo>
                    <a:lnTo>
                      <a:pt x="127" y="241"/>
                    </a:lnTo>
                    <a:lnTo>
                      <a:pt x="109" y="260"/>
                    </a:lnTo>
                    <a:lnTo>
                      <a:pt x="91" y="279"/>
                    </a:lnTo>
                    <a:lnTo>
                      <a:pt x="74" y="299"/>
                    </a:lnTo>
                    <a:lnTo>
                      <a:pt x="58" y="320"/>
                    </a:lnTo>
                    <a:lnTo>
                      <a:pt x="43" y="341"/>
                    </a:lnTo>
                    <a:lnTo>
                      <a:pt x="28" y="363"/>
                    </a:lnTo>
                    <a:lnTo>
                      <a:pt x="13" y="385"/>
                    </a:lnTo>
                    <a:lnTo>
                      <a:pt x="0" y="407"/>
                    </a:lnTo>
                    <a:lnTo>
                      <a:pt x="235" y="543"/>
                    </a:lnTo>
                    <a:lnTo>
                      <a:pt x="235" y="543"/>
                    </a:lnTo>
                    <a:lnTo>
                      <a:pt x="253" y="513"/>
                    </a:lnTo>
                    <a:lnTo>
                      <a:pt x="274" y="485"/>
                    </a:lnTo>
                    <a:lnTo>
                      <a:pt x="296" y="457"/>
                    </a:lnTo>
                    <a:lnTo>
                      <a:pt x="319" y="432"/>
                    </a:lnTo>
                    <a:lnTo>
                      <a:pt x="345" y="408"/>
                    </a:lnTo>
                    <a:lnTo>
                      <a:pt x="372" y="386"/>
                    </a:lnTo>
                    <a:lnTo>
                      <a:pt x="400" y="365"/>
                    </a:lnTo>
                    <a:lnTo>
                      <a:pt x="430" y="346"/>
                    </a:lnTo>
                    <a:lnTo>
                      <a:pt x="460" y="329"/>
                    </a:lnTo>
                    <a:lnTo>
                      <a:pt x="492" y="314"/>
                    </a:lnTo>
                    <a:lnTo>
                      <a:pt x="526" y="302"/>
                    </a:lnTo>
                    <a:lnTo>
                      <a:pt x="560" y="291"/>
                    </a:lnTo>
                    <a:lnTo>
                      <a:pt x="577" y="286"/>
                    </a:lnTo>
                    <a:lnTo>
                      <a:pt x="595" y="283"/>
                    </a:lnTo>
                    <a:lnTo>
                      <a:pt x="613" y="279"/>
                    </a:lnTo>
                    <a:lnTo>
                      <a:pt x="631" y="276"/>
                    </a:lnTo>
                    <a:lnTo>
                      <a:pt x="649" y="274"/>
                    </a:lnTo>
                    <a:lnTo>
                      <a:pt x="667" y="273"/>
                    </a:lnTo>
                    <a:lnTo>
                      <a:pt x="686" y="272"/>
                    </a:lnTo>
                    <a:lnTo>
                      <a:pt x="705" y="271"/>
                    </a:lnTo>
                    <a:lnTo>
                      <a:pt x="705" y="271"/>
                    </a:lnTo>
                    <a:lnTo>
                      <a:pt x="737" y="272"/>
                    </a:lnTo>
                    <a:lnTo>
                      <a:pt x="770" y="275"/>
                    </a:lnTo>
                    <a:lnTo>
                      <a:pt x="801" y="280"/>
                    </a:lnTo>
                    <a:lnTo>
                      <a:pt x="832" y="286"/>
                    </a:lnTo>
                    <a:lnTo>
                      <a:pt x="863" y="295"/>
                    </a:lnTo>
                    <a:lnTo>
                      <a:pt x="892" y="305"/>
                    </a:lnTo>
                    <a:lnTo>
                      <a:pt x="921" y="316"/>
                    </a:lnTo>
                    <a:lnTo>
                      <a:pt x="949" y="329"/>
                    </a:lnTo>
                    <a:lnTo>
                      <a:pt x="976" y="344"/>
                    </a:lnTo>
                    <a:lnTo>
                      <a:pt x="1002" y="360"/>
                    </a:lnTo>
                    <a:lnTo>
                      <a:pt x="1027" y="377"/>
                    </a:lnTo>
                    <a:lnTo>
                      <a:pt x="1051" y="396"/>
                    </a:lnTo>
                    <a:lnTo>
                      <a:pt x="1074" y="416"/>
                    </a:lnTo>
                    <a:lnTo>
                      <a:pt x="1096" y="438"/>
                    </a:lnTo>
                    <a:lnTo>
                      <a:pt x="1116" y="460"/>
                    </a:lnTo>
                    <a:lnTo>
                      <a:pt x="1136" y="484"/>
                    </a:lnTo>
                    <a:lnTo>
                      <a:pt x="1066" y="525"/>
                    </a:lnTo>
                    <a:lnTo>
                      <a:pt x="1381" y="632"/>
                    </a:lnTo>
                    <a:lnTo>
                      <a:pt x="1442" y="305"/>
                    </a:lnTo>
                    <a:lnTo>
                      <a:pt x="1371" y="347"/>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8" name="Google Shape;148;p4"/>
              <p:cNvSpPr/>
              <p:nvPr/>
            </p:nvSpPr>
            <p:spPr>
              <a:xfrm>
                <a:off x="309836" y="1859220"/>
                <a:ext cx="1027173" cy="1603319"/>
              </a:xfrm>
              <a:custGeom>
                <a:avLst/>
                <a:gdLst/>
                <a:ahLst/>
                <a:cxnLst/>
                <a:rect l="l" t="t" r="r" b="b"/>
                <a:pathLst>
                  <a:path w="823" h="1285" extrusionOk="0">
                    <a:moveTo>
                      <a:pt x="280" y="471"/>
                    </a:moveTo>
                    <a:lnTo>
                      <a:pt x="280" y="471"/>
                    </a:lnTo>
                    <a:lnTo>
                      <a:pt x="281" y="448"/>
                    </a:lnTo>
                    <a:lnTo>
                      <a:pt x="282" y="424"/>
                    </a:lnTo>
                    <a:lnTo>
                      <a:pt x="285" y="401"/>
                    </a:lnTo>
                    <a:lnTo>
                      <a:pt x="288" y="379"/>
                    </a:lnTo>
                    <a:lnTo>
                      <a:pt x="292" y="356"/>
                    </a:lnTo>
                    <a:lnTo>
                      <a:pt x="298" y="334"/>
                    </a:lnTo>
                    <a:lnTo>
                      <a:pt x="304" y="312"/>
                    </a:lnTo>
                    <a:lnTo>
                      <a:pt x="311" y="291"/>
                    </a:lnTo>
                    <a:lnTo>
                      <a:pt x="372" y="328"/>
                    </a:lnTo>
                    <a:lnTo>
                      <a:pt x="351" y="203"/>
                    </a:lnTo>
                    <a:lnTo>
                      <a:pt x="351" y="203"/>
                    </a:lnTo>
                    <a:lnTo>
                      <a:pt x="353" y="200"/>
                    </a:lnTo>
                    <a:lnTo>
                      <a:pt x="350" y="198"/>
                    </a:lnTo>
                    <a:lnTo>
                      <a:pt x="317" y="0"/>
                    </a:lnTo>
                    <a:lnTo>
                      <a:pt x="0" y="101"/>
                    </a:lnTo>
                    <a:lnTo>
                      <a:pt x="76" y="147"/>
                    </a:lnTo>
                    <a:lnTo>
                      <a:pt x="76" y="147"/>
                    </a:lnTo>
                    <a:lnTo>
                      <a:pt x="61" y="185"/>
                    </a:lnTo>
                    <a:lnTo>
                      <a:pt x="47" y="224"/>
                    </a:lnTo>
                    <a:lnTo>
                      <a:pt x="36" y="263"/>
                    </a:lnTo>
                    <a:lnTo>
                      <a:pt x="26" y="303"/>
                    </a:lnTo>
                    <a:lnTo>
                      <a:pt x="19" y="344"/>
                    </a:lnTo>
                    <a:lnTo>
                      <a:pt x="13" y="386"/>
                    </a:lnTo>
                    <a:lnTo>
                      <a:pt x="10" y="428"/>
                    </a:lnTo>
                    <a:lnTo>
                      <a:pt x="9" y="471"/>
                    </a:lnTo>
                    <a:lnTo>
                      <a:pt x="9" y="471"/>
                    </a:lnTo>
                    <a:lnTo>
                      <a:pt x="10" y="513"/>
                    </a:lnTo>
                    <a:lnTo>
                      <a:pt x="13" y="554"/>
                    </a:lnTo>
                    <a:lnTo>
                      <a:pt x="18" y="595"/>
                    </a:lnTo>
                    <a:lnTo>
                      <a:pt x="25" y="635"/>
                    </a:lnTo>
                    <a:lnTo>
                      <a:pt x="34" y="674"/>
                    </a:lnTo>
                    <a:lnTo>
                      <a:pt x="45" y="713"/>
                    </a:lnTo>
                    <a:lnTo>
                      <a:pt x="58" y="751"/>
                    </a:lnTo>
                    <a:lnTo>
                      <a:pt x="73" y="788"/>
                    </a:lnTo>
                    <a:lnTo>
                      <a:pt x="89" y="824"/>
                    </a:lnTo>
                    <a:lnTo>
                      <a:pt x="107" y="859"/>
                    </a:lnTo>
                    <a:lnTo>
                      <a:pt x="127" y="893"/>
                    </a:lnTo>
                    <a:lnTo>
                      <a:pt x="148" y="926"/>
                    </a:lnTo>
                    <a:lnTo>
                      <a:pt x="170" y="958"/>
                    </a:lnTo>
                    <a:lnTo>
                      <a:pt x="195" y="989"/>
                    </a:lnTo>
                    <a:lnTo>
                      <a:pt x="220" y="1018"/>
                    </a:lnTo>
                    <a:lnTo>
                      <a:pt x="247" y="1047"/>
                    </a:lnTo>
                    <a:lnTo>
                      <a:pt x="275" y="1074"/>
                    </a:lnTo>
                    <a:lnTo>
                      <a:pt x="305" y="1099"/>
                    </a:lnTo>
                    <a:lnTo>
                      <a:pt x="336" y="1123"/>
                    </a:lnTo>
                    <a:lnTo>
                      <a:pt x="367" y="1146"/>
                    </a:lnTo>
                    <a:lnTo>
                      <a:pt x="401" y="1167"/>
                    </a:lnTo>
                    <a:lnTo>
                      <a:pt x="435" y="1187"/>
                    </a:lnTo>
                    <a:lnTo>
                      <a:pt x="470" y="1205"/>
                    </a:lnTo>
                    <a:lnTo>
                      <a:pt x="506" y="1221"/>
                    </a:lnTo>
                    <a:lnTo>
                      <a:pt x="543" y="1236"/>
                    </a:lnTo>
                    <a:lnTo>
                      <a:pt x="581" y="1248"/>
                    </a:lnTo>
                    <a:lnTo>
                      <a:pt x="619" y="1259"/>
                    </a:lnTo>
                    <a:lnTo>
                      <a:pt x="659" y="1269"/>
                    </a:lnTo>
                    <a:lnTo>
                      <a:pt x="699" y="1276"/>
                    </a:lnTo>
                    <a:lnTo>
                      <a:pt x="739" y="1281"/>
                    </a:lnTo>
                    <a:lnTo>
                      <a:pt x="781" y="1284"/>
                    </a:lnTo>
                    <a:lnTo>
                      <a:pt x="823" y="1285"/>
                    </a:lnTo>
                    <a:lnTo>
                      <a:pt x="669" y="1151"/>
                    </a:lnTo>
                    <a:lnTo>
                      <a:pt x="823" y="1014"/>
                    </a:lnTo>
                    <a:lnTo>
                      <a:pt x="823" y="1014"/>
                    </a:lnTo>
                    <a:lnTo>
                      <a:pt x="795" y="1013"/>
                    </a:lnTo>
                    <a:lnTo>
                      <a:pt x="767" y="1011"/>
                    </a:lnTo>
                    <a:lnTo>
                      <a:pt x="740" y="1007"/>
                    </a:lnTo>
                    <a:lnTo>
                      <a:pt x="713" y="1003"/>
                    </a:lnTo>
                    <a:lnTo>
                      <a:pt x="687" y="997"/>
                    </a:lnTo>
                    <a:lnTo>
                      <a:pt x="661" y="989"/>
                    </a:lnTo>
                    <a:lnTo>
                      <a:pt x="636" y="981"/>
                    </a:lnTo>
                    <a:lnTo>
                      <a:pt x="611" y="971"/>
                    </a:lnTo>
                    <a:lnTo>
                      <a:pt x="587" y="960"/>
                    </a:lnTo>
                    <a:lnTo>
                      <a:pt x="564" y="948"/>
                    </a:lnTo>
                    <a:lnTo>
                      <a:pt x="541" y="935"/>
                    </a:lnTo>
                    <a:lnTo>
                      <a:pt x="519" y="921"/>
                    </a:lnTo>
                    <a:lnTo>
                      <a:pt x="498" y="906"/>
                    </a:lnTo>
                    <a:lnTo>
                      <a:pt x="477" y="890"/>
                    </a:lnTo>
                    <a:lnTo>
                      <a:pt x="458" y="873"/>
                    </a:lnTo>
                    <a:lnTo>
                      <a:pt x="439" y="855"/>
                    </a:lnTo>
                    <a:lnTo>
                      <a:pt x="421" y="836"/>
                    </a:lnTo>
                    <a:lnTo>
                      <a:pt x="404" y="816"/>
                    </a:lnTo>
                    <a:lnTo>
                      <a:pt x="388" y="796"/>
                    </a:lnTo>
                    <a:lnTo>
                      <a:pt x="373" y="775"/>
                    </a:lnTo>
                    <a:lnTo>
                      <a:pt x="359" y="753"/>
                    </a:lnTo>
                    <a:lnTo>
                      <a:pt x="346" y="730"/>
                    </a:lnTo>
                    <a:lnTo>
                      <a:pt x="334" y="706"/>
                    </a:lnTo>
                    <a:lnTo>
                      <a:pt x="323" y="682"/>
                    </a:lnTo>
                    <a:lnTo>
                      <a:pt x="313" y="658"/>
                    </a:lnTo>
                    <a:lnTo>
                      <a:pt x="304" y="633"/>
                    </a:lnTo>
                    <a:lnTo>
                      <a:pt x="297" y="607"/>
                    </a:lnTo>
                    <a:lnTo>
                      <a:pt x="291" y="581"/>
                    </a:lnTo>
                    <a:lnTo>
                      <a:pt x="286" y="554"/>
                    </a:lnTo>
                    <a:lnTo>
                      <a:pt x="283" y="527"/>
                    </a:lnTo>
                    <a:lnTo>
                      <a:pt x="281" y="499"/>
                    </a:lnTo>
                    <a:lnTo>
                      <a:pt x="280" y="471"/>
                    </a:lnTo>
                    <a:lnTo>
                      <a:pt x="280" y="471"/>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9" name="Google Shape;149;p4"/>
              <p:cNvSpPr txBox="1"/>
              <p:nvPr/>
            </p:nvSpPr>
            <p:spPr>
              <a:xfrm>
                <a:off x="858826" y="1541026"/>
                <a:ext cx="996303" cy="236219"/>
              </a:xfrm>
              <a:prstGeom prst="rect">
                <a:avLst/>
              </a:prstGeom>
              <a:noFill/>
              <a:ln>
                <a:noFill/>
              </a:ln>
            </p:spPr>
            <p:txBody>
              <a:bodyPr spcFirstLastPara="1" wrap="square" lIns="45700" tIns="45700" rIns="45700" bIns="45700" anchor="t" anchorCtr="0">
                <a:spAutoFit/>
              </a:bodyPr>
              <a:lstStyle/>
              <a:p>
                <a:pPr marL="0" marR="0" lvl="0" indent="0" algn="ctr" rtl="0">
                  <a:lnSpc>
                    <a:spcPct val="85000"/>
                  </a:lnSpc>
                  <a:spcBef>
                    <a:spcPts val="0"/>
                  </a:spcBef>
                  <a:spcAft>
                    <a:spcPts val="0"/>
                  </a:spcAft>
                  <a:buNone/>
                </a:pPr>
                <a:r>
                  <a:rPr lang="en-US" sz="1100" b="1">
                    <a:solidFill>
                      <a:schemeClr val="dk2"/>
                    </a:solidFill>
                    <a:latin typeface="Arial"/>
                    <a:ea typeface="Arial"/>
                    <a:cs typeface="Arial"/>
                    <a:sym typeface="Arial"/>
                  </a:rPr>
                  <a:t>Training Data</a:t>
                </a:r>
                <a:endParaRPr/>
              </a:p>
            </p:txBody>
          </p:sp>
          <p:sp>
            <p:nvSpPr>
              <p:cNvPr id="150" name="Google Shape;150;p4"/>
              <p:cNvSpPr txBox="1"/>
              <p:nvPr/>
            </p:nvSpPr>
            <p:spPr>
              <a:xfrm rot="-2700000">
                <a:off x="1507265" y="2758701"/>
                <a:ext cx="996303" cy="380104"/>
              </a:xfrm>
              <a:prstGeom prst="rect">
                <a:avLst/>
              </a:prstGeom>
              <a:noFill/>
              <a:ln>
                <a:noFill/>
              </a:ln>
            </p:spPr>
            <p:txBody>
              <a:bodyPr spcFirstLastPara="1" wrap="square" lIns="45700" tIns="45700" rIns="45700" bIns="45700" anchor="t" anchorCtr="0">
                <a:spAutoFit/>
              </a:bodyPr>
              <a:lstStyle/>
              <a:p>
                <a:pPr marL="0" marR="0" lvl="0" indent="0" algn="ctr" rtl="0">
                  <a:lnSpc>
                    <a:spcPct val="85000"/>
                  </a:lnSpc>
                  <a:spcBef>
                    <a:spcPts val="0"/>
                  </a:spcBef>
                  <a:spcAft>
                    <a:spcPts val="0"/>
                  </a:spcAft>
                  <a:buNone/>
                </a:pPr>
                <a:r>
                  <a:rPr lang="en-US" sz="1100" b="1">
                    <a:solidFill>
                      <a:schemeClr val="lt1"/>
                    </a:solidFill>
                    <a:latin typeface="Arial"/>
                    <a:ea typeface="Arial"/>
                    <a:cs typeface="Arial"/>
                    <a:sym typeface="Arial"/>
                  </a:rPr>
                  <a:t>Bayesian Model</a:t>
                </a:r>
                <a:endParaRPr sz="1100" b="1">
                  <a:solidFill>
                    <a:schemeClr val="lt1"/>
                  </a:solidFill>
                  <a:latin typeface="Arial"/>
                  <a:ea typeface="Arial"/>
                  <a:cs typeface="Arial"/>
                  <a:sym typeface="Arial"/>
                </a:endParaRPr>
              </a:p>
            </p:txBody>
          </p:sp>
          <p:sp>
            <p:nvSpPr>
              <p:cNvPr id="151" name="Google Shape;151;p4"/>
              <p:cNvSpPr txBox="1"/>
              <p:nvPr/>
            </p:nvSpPr>
            <p:spPr>
              <a:xfrm rot="-7200000">
                <a:off x="136736" y="2638172"/>
                <a:ext cx="996303" cy="380104"/>
              </a:xfrm>
              <a:prstGeom prst="rect">
                <a:avLst/>
              </a:prstGeom>
              <a:noFill/>
              <a:ln>
                <a:noFill/>
              </a:ln>
            </p:spPr>
            <p:txBody>
              <a:bodyPr spcFirstLastPara="1" wrap="square" lIns="45700" tIns="45700" rIns="45700" bIns="45700" anchor="t" anchorCtr="0">
                <a:spAutoFit/>
              </a:bodyPr>
              <a:lstStyle/>
              <a:p>
                <a:pPr marL="0" marR="0" lvl="0" indent="0" algn="ctr" rtl="0">
                  <a:lnSpc>
                    <a:spcPct val="85000"/>
                  </a:lnSpc>
                  <a:spcBef>
                    <a:spcPts val="0"/>
                  </a:spcBef>
                  <a:spcAft>
                    <a:spcPts val="0"/>
                  </a:spcAft>
                  <a:buNone/>
                </a:pPr>
                <a:r>
                  <a:rPr lang="en-US" sz="1100" b="1">
                    <a:solidFill>
                      <a:schemeClr val="dk2"/>
                    </a:solidFill>
                    <a:latin typeface="Arial"/>
                    <a:ea typeface="Arial"/>
                    <a:cs typeface="Arial"/>
                    <a:sym typeface="Arial"/>
                  </a:rPr>
                  <a:t>Testing &amp; Validation</a:t>
                </a:r>
                <a:endParaRPr sz="1100" b="1">
                  <a:solidFill>
                    <a:schemeClr val="dk2"/>
                  </a:solidFill>
                  <a:latin typeface="Arial"/>
                  <a:ea typeface="Arial"/>
                  <a:cs typeface="Arial"/>
                  <a:sym typeface="Arial"/>
                </a:endParaRPr>
              </a:p>
            </p:txBody>
          </p:sp>
        </p:grpSp>
        <p:sp>
          <p:nvSpPr>
            <p:cNvPr id="152" name="Google Shape;152;p4"/>
            <p:cNvSpPr txBox="1"/>
            <p:nvPr/>
          </p:nvSpPr>
          <p:spPr>
            <a:xfrm>
              <a:off x="7730839" y="4811906"/>
              <a:ext cx="996303" cy="236219"/>
            </a:xfrm>
            <a:prstGeom prst="rect">
              <a:avLst/>
            </a:prstGeom>
            <a:noFill/>
            <a:ln>
              <a:noFill/>
            </a:ln>
          </p:spPr>
          <p:txBody>
            <a:bodyPr spcFirstLastPara="1" wrap="square" lIns="45700" tIns="45700" rIns="45700" bIns="45700" anchor="t" anchorCtr="0">
              <a:spAutoFit/>
            </a:bodyPr>
            <a:lstStyle/>
            <a:p>
              <a:pPr marL="0" marR="0" lvl="0" indent="0" algn="ctr" rtl="0">
                <a:lnSpc>
                  <a:spcPct val="85000"/>
                </a:lnSpc>
                <a:spcBef>
                  <a:spcPts val="0"/>
                </a:spcBef>
                <a:spcAft>
                  <a:spcPts val="0"/>
                </a:spcAft>
                <a:buNone/>
              </a:pPr>
              <a:r>
                <a:rPr lang="en-US" sz="1100" b="1">
                  <a:solidFill>
                    <a:schemeClr val="lt1"/>
                  </a:solidFill>
                  <a:latin typeface="Arial"/>
                  <a:ea typeface="Arial"/>
                  <a:cs typeface="Arial"/>
                  <a:sym typeface="Arial"/>
                </a:rPr>
                <a:t>Automatic</a:t>
              </a:r>
              <a:endParaRPr sz="1100" b="1">
                <a:solidFill>
                  <a:schemeClr val="lt1"/>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5"/>
          <p:cNvSpPr txBox="1">
            <a:spLocks noGrp="1"/>
          </p:cNvSpPr>
          <p:nvPr>
            <p:ph type="title"/>
          </p:nvPr>
        </p:nvSpPr>
        <p:spPr>
          <a:xfrm>
            <a:off x="109728" y="10401"/>
            <a:ext cx="9683496" cy="795934"/>
          </a:xfrm>
          <a:prstGeom prst="rect">
            <a:avLst/>
          </a:prstGeom>
          <a:noFill/>
          <a:ln>
            <a:noFill/>
          </a:ln>
        </p:spPr>
        <p:txBody>
          <a:bodyPr spcFirstLastPara="1" wrap="square" lIns="45700" tIns="0" rIns="0" bIns="0" anchor="b" anchorCtr="0">
            <a:noAutofit/>
          </a:bodyPr>
          <a:lstStyle/>
          <a:p>
            <a:pPr marL="0" lvl="0" indent="0" algn="l" rtl="0">
              <a:lnSpc>
                <a:spcPct val="85000"/>
              </a:lnSpc>
              <a:spcBef>
                <a:spcPts val="0"/>
              </a:spcBef>
              <a:spcAft>
                <a:spcPts val="0"/>
              </a:spcAft>
              <a:buClr>
                <a:schemeClr val="accent2"/>
              </a:buClr>
              <a:buSzPts val="1800"/>
              <a:buFont typeface="Arial"/>
              <a:buNone/>
            </a:pPr>
            <a:r>
              <a:rPr lang="en-US">
                <a:solidFill>
                  <a:schemeClr val="accent2"/>
                </a:solidFill>
              </a:rPr>
              <a:t>Task Goal</a:t>
            </a:r>
            <a:br>
              <a:rPr lang="en-US">
                <a:solidFill>
                  <a:schemeClr val="accent2"/>
                </a:solidFill>
              </a:rPr>
            </a:br>
            <a:r>
              <a:rPr lang="en-US"/>
              <a:t>Three big data challenges: volume, velocity, variety</a:t>
            </a:r>
            <a:endParaRPr/>
          </a:p>
        </p:txBody>
      </p:sp>
      <p:sp>
        <p:nvSpPr>
          <p:cNvPr id="158" name="Google Shape;158;p5"/>
          <p:cNvSpPr txBox="1">
            <a:spLocks noGrp="1"/>
          </p:cNvSpPr>
          <p:nvPr>
            <p:ph type="body" idx="2"/>
          </p:nvPr>
        </p:nvSpPr>
        <p:spPr>
          <a:xfrm>
            <a:off x="0" y="6577014"/>
            <a:ext cx="7181850" cy="280987"/>
          </a:xfrm>
          <a:prstGeom prst="rect">
            <a:avLst/>
          </a:prstGeom>
          <a:noFill/>
          <a:ln>
            <a:noFill/>
          </a:ln>
        </p:spPr>
        <p:txBody>
          <a:bodyPr spcFirstLastPara="1" wrap="square" lIns="45700" tIns="0" rIns="0" bIns="45700" anchor="b" anchorCtr="0">
            <a:noAutofit/>
          </a:bodyPr>
          <a:lstStyle/>
          <a:p>
            <a:pPr marL="0" lvl="0" indent="0" algn="l" rtl="0">
              <a:spcBef>
                <a:spcPts val="0"/>
              </a:spcBef>
              <a:spcAft>
                <a:spcPts val="0"/>
              </a:spcAft>
              <a:buSzPts val="490"/>
              <a:buNone/>
            </a:pPr>
            <a:r>
              <a:rPr lang="en-US"/>
              <a:t>Source:  WHO</a:t>
            </a:r>
            <a:endParaRPr/>
          </a:p>
        </p:txBody>
      </p:sp>
      <p:grpSp>
        <p:nvGrpSpPr>
          <p:cNvPr id="159" name="Google Shape;159;p5"/>
          <p:cNvGrpSpPr/>
          <p:nvPr/>
        </p:nvGrpSpPr>
        <p:grpSpPr>
          <a:xfrm>
            <a:off x="5469090" y="6553200"/>
            <a:ext cx="3827310" cy="248400"/>
            <a:chOff x="5077710" y="6477000"/>
            <a:chExt cx="3827310" cy="248400"/>
          </a:xfrm>
        </p:grpSpPr>
        <p:sp>
          <p:nvSpPr>
            <p:cNvPr id="160" name="Google Shape;160;p5"/>
            <p:cNvSpPr/>
            <p:nvPr/>
          </p:nvSpPr>
          <p:spPr>
            <a:xfrm>
              <a:off x="5077710" y="6477000"/>
              <a:ext cx="703110" cy="248400"/>
            </a:xfrm>
            <a:prstGeom prst="homePlate">
              <a:avLst>
                <a:gd name="adj" fmla="val 50000"/>
              </a:avLst>
            </a:prstGeom>
            <a:solidFill>
              <a:schemeClr val="accent2"/>
            </a:solidFill>
            <a:ln>
              <a:noFill/>
            </a:ln>
          </p:spPr>
          <p:txBody>
            <a:bodyPr spcFirstLastPara="1" wrap="square" lIns="45700" tIns="49300" rIns="45700" bIns="49300" anchor="ctr" anchorCtr="0">
              <a:noAutofit/>
            </a:bodyPr>
            <a:lstStyle/>
            <a:p>
              <a:pPr marL="0" marR="0" lvl="0" indent="0" algn="ctr" rtl="0">
                <a:spcBef>
                  <a:spcPts val="0"/>
                </a:spcBef>
                <a:spcAft>
                  <a:spcPts val="0"/>
                </a:spcAft>
                <a:buNone/>
              </a:pPr>
              <a:r>
                <a:rPr lang="en-US" sz="900">
                  <a:solidFill>
                    <a:schemeClr val="dk2"/>
                  </a:solidFill>
                  <a:latin typeface="Arial"/>
                  <a:ea typeface="Arial"/>
                  <a:cs typeface="Arial"/>
                  <a:sym typeface="Arial"/>
                </a:rPr>
                <a:t>Task Goal</a:t>
              </a:r>
              <a:endParaRPr/>
            </a:p>
          </p:txBody>
        </p:sp>
        <p:sp>
          <p:nvSpPr>
            <p:cNvPr id="161" name="Google Shape;161;p5"/>
            <p:cNvSpPr/>
            <p:nvPr/>
          </p:nvSpPr>
          <p:spPr>
            <a:xfrm>
              <a:off x="5682041" y="6477000"/>
              <a:ext cx="850762" cy="248400"/>
            </a:xfrm>
            <a:prstGeom prst="chevron">
              <a:avLst>
                <a:gd name="adj" fmla="val 50000"/>
              </a:avLst>
            </a:prstGeom>
            <a:solidFill>
              <a:schemeClr val="accent6"/>
            </a:solidFill>
            <a:ln>
              <a:noFill/>
            </a:ln>
          </p:spPr>
          <p:txBody>
            <a:bodyPr spcFirstLastPara="1" wrap="square" lIns="45700" tIns="49300" rIns="45700" bIns="49300" anchor="ctr" anchorCtr="0">
              <a:noAutofit/>
            </a:bodyPr>
            <a:lstStyle/>
            <a:p>
              <a:pPr marL="0" marR="0" lvl="0" indent="0" algn="ctr" rtl="0">
                <a:spcBef>
                  <a:spcPts val="0"/>
                </a:spcBef>
                <a:spcAft>
                  <a:spcPts val="0"/>
                </a:spcAft>
                <a:buNone/>
              </a:pPr>
              <a:r>
                <a:rPr lang="en-US" sz="900">
                  <a:solidFill>
                    <a:schemeClr val="dk1"/>
                  </a:solidFill>
                  <a:latin typeface="Arial"/>
                  <a:ea typeface="Arial"/>
                  <a:cs typeface="Arial"/>
                  <a:sym typeface="Arial"/>
                </a:rPr>
                <a:t>Literature Survey</a:t>
              </a:r>
              <a:endParaRPr/>
            </a:p>
          </p:txBody>
        </p:sp>
        <p:sp>
          <p:nvSpPr>
            <p:cNvPr id="162" name="Google Shape;162;p5"/>
            <p:cNvSpPr/>
            <p:nvPr/>
          </p:nvSpPr>
          <p:spPr>
            <a:xfrm>
              <a:off x="6434024" y="6477000"/>
              <a:ext cx="1027894" cy="248400"/>
            </a:xfrm>
            <a:prstGeom prst="chevron">
              <a:avLst>
                <a:gd name="adj" fmla="val 50000"/>
              </a:avLst>
            </a:prstGeom>
            <a:solidFill>
              <a:schemeClr val="accent6"/>
            </a:solidFill>
            <a:ln>
              <a:noFill/>
            </a:ln>
          </p:spPr>
          <p:txBody>
            <a:bodyPr spcFirstLastPara="1" wrap="square" lIns="45700" tIns="49300" rIns="45700" bIns="49300" anchor="ctr" anchorCtr="0">
              <a:noAutofit/>
            </a:bodyPr>
            <a:lstStyle/>
            <a:p>
              <a:pPr marL="0" marR="0" lvl="0" indent="0" algn="ctr" rtl="0">
                <a:spcBef>
                  <a:spcPts val="0"/>
                </a:spcBef>
                <a:spcAft>
                  <a:spcPts val="0"/>
                </a:spcAft>
                <a:buNone/>
              </a:pPr>
              <a:r>
                <a:rPr lang="en-US" sz="900">
                  <a:solidFill>
                    <a:schemeClr val="dk1"/>
                  </a:solidFill>
                  <a:latin typeface="Arial"/>
                  <a:ea typeface="Arial"/>
                  <a:cs typeface="Arial"/>
                  <a:sym typeface="Arial"/>
                </a:rPr>
                <a:t>Methodology</a:t>
              </a:r>
              <a:endParaRPr/>
            </a:p>
          </p:txBody>
        </p:sp>
        <p:sp>
          <p:nvSpPr>
            <p:cNvPr id="163" name="Google Shape;163;p5"/>
            <p:cNvSpPr/>
            <p:nvPr/>
          </p:nvSpPr>
          <p:spPr>
            <a:xfrm>
              <a:off x="7363139" y="6477000"/>
              <a:ext cx="773421" cy="248400"/>
            </a:xfrm>
            <a:prstGeom prst="chevron">
              <a:avLst>
                <a:gd name="adj" fmla="val 50000"/>
              </a:avLst>
            </a:prstGeom>
            <a:solidFill>
              <a:schemeClr val="accent6"/>
            </a:solidFill>
            <a:ln>
              <a:noFill/>
            </a:ln>
          </p:spPr>
          <p:txBody>
            <a:bodyPr spcFirstLastPara="1" wrap="square" lIns="45700" tIns="49300" rIns="45700" bIns="49300" anchor="ctr" anchorCtr="0">
              <a:noAutofit/>
            </a:bodyPr>
            <a:lstStyle/>
            <a:p>
              <a:pPr marL="0" marR="0" lvl="0" indent="0" algn="ctr" rtl="0">
                <a:spcBef>
                  <a:spcPts val="0"/>
                </a:spcBef>
                <a:spcAft>
                  <a:spcPts val="0"/>
                </a:spcAft>
                <a:buNone/>
              </a:pPr>
              <a:r>
                <a:rPr lang="en-US" sz="900">
                  <a:solidFill>
                    <a:schemeClr val="dk1"/>
                  </a:solidFill>
                  <a:latin typeface="Arial"/>
                  <a:ea typeface="Arial"/>
                  <a:cs typeface="Arial"/>
                  <a:sym typeface="Arial"/>
                </a:rPr>
                <a:t>System</a:t>
              </a:r>
              <a:endParaRPr/>
            </a:p>
          </p:txBody>
        </p:sp>
        <p:sp>
          <p:nvSpPr>
            <p:cNvPr id="164" name="Google Shape;164;p5"/>
            <p:cNvSpPr/>
            <p:nvPr/>
          </p:nvSpPr>
          <p:spPr>
            <a:xfrm>
              <a:off x="8037780" y="6477000"/>
              <a:ext cx="867240" cy="248400"/>
            </a:xfrm>
            <a:prstGeom prst="chevron">
              <a:avLst>
                <a:gd name="adj" fmla="val 50000"/>
              </a:avLst>
            </a:prstGeom>
            <a:solidFill>
              <a:schemeClr val="accent6"/>
            </a:solidFill>
            <a:ln>
              <a:noFill/>
            </a:ln>
          </p:spPr>
          <p:txBody>
            <a:bodyPr spcFirstLastPara="1" wrap="square" lIns="45700" tIns="49300" rIns="45700" bIns="49300" anchor="ctr" anchorCtr="0">
              <a:noAutofit/>
            </a:bodyPr>
            <a:lstStyle/>
            <a:p>
              <a:pPr marL="0" marR="0" lvl="0" indent="0" algn="ctr" rtl="0">
                <a:spcBef>
                  <a:spcPts val="0"/>
                </a:spcBef>
                <a:spcAft>
                  <a:spcPts val="0"/>
                </a:spcAft>
                <a:buNone/>
              </a:pPr>
              <a:r>
                <a:rPr lang="en-US" sz="900">
                  <a:solidFill>
                    <a:schemeClr val="dk1"/>
                  </a:solidFill>
                  <a:latin typeface="Arial"/>
                  <a:ea typeface="Arial"/>
                  <a:cs typeface="Arial"/>
                  <a:sym typeface="Arial"/>
                </a:rPr>
                <a:t>Timeline</a:t>
              </a:r>
              <a:endParaRPr/>
            </a:p>
          </p:txBody>
        </p:sp>
      </p:grpSp>
      <p:sp>
        <p:nvSpPr>
          <p:cNvPr id="165" name="Google Shape;165;p5"/>
          <p:cNvSpPr/>
          <p:nvPr/>
        </p:nvSpPr>
        <p:spPr>
          <a:xfrm>
            <a:off x="152400" y="990600"/>
            <a:ext cx="3096000" cy="360000"/>
          </a:xfrm>
          <a:prstGeom prst="rect">
            <a:avLst/>
          </a:prstGeom>
          <a:solidFill>
            <a:srgbClr val="3366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b="1">
                <a:solidFill>
                  <a:schemeClr val="dk2"/>
                </a:solidFill>
                <a:latin typeface="Arial"/>
                <a:ea typeface="Arial"/>
                <a:cs typeface="Arial"/>
                <a:sym typeface="Arial"/>
              </a:rPr>
              <a:t>Volume</a:t>
            </a:r>
            <a:endParaRPr/>
          </a:p>
        </p:txBody>
      </p:sp>
      <p:sp>
        <p:nvSpPr>
          <p:cNvPr id="166" name="Google Shape;166;p5"/>
          <p:cNvSpPr/>
          <p:nvPr/>
        </p:nvSpPr>
        <p:spPr>
          <a:xfrm>
            <a:off x="3390900" y="990600"/>
            <a:ext cx="3096000" cy="360000"/>
          </a:xfrm>
          <a:prstGeom prst="rect">
            <a:avLst/>
          </a:prstGeom>
          <a:solidFill>
            <a:srgbClr val="3366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b="1">
                <a:solidFill>
                  <a:schemeClr val="dk2"/>
                </a:solidFill>
                <a:latin typeface="Arial"/>
                <a:ea typeface="Arial"/>
                <a:cs typeface="Arial"/>
                <a:sym typeface="Arial"/>
              </a:rPr>
              <a:t>Velocity</a:t>
            </a:r>
            <a:endParaRPr/>
          </a:p>
        </p:txBody>
      </p:sp>
      <p:sp>
        <p:nvSpPr>
          <p:cNvPr id="167" name="Google Shape;167;p5"/>
          <p:cNvSpPr/>
          <p:nvPr/>
        </p:nvSpPr>
        <p:spPr>
          <a:xfrm>
            <a:off x="6629400" y="990600"/>
            <a:ext cx="3096000" cy="360000"/>
          </a:xfrm>
          <a:prstGeom prst="rect">
            <a:avLst/>
          </a:prstGeom>
          <a:solidFill>
            <a:srgbClr val="3366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b="1">
                <a:solidFill>
                  <a:schemeClr val="dk2"/>
                </a:solidFill>
                <a:latin typeface="Arial"/>
                <a:ea typeface="Arial"/>
                <a:cs typeface="Arial"/>
                <a:sym typeface="Arial"/>
              </a:rPr>
              <a:t>Variety</a:t>
            </a:r>
            <a:endParaRPr/>
          </a:p>
        </p:txBody>
      </p:sp>
      <p:sp>
        <p:nvSpPr>
          <p:cNvPr id="168" name="Google Shape;168;p5"/>
          <p:cNvSpPr txBox="1"/>
          <p:nvPr/>
        </p:nvSpPr>
        <p:spPr>
          <a:xfrm>
            <a:off x="152400" y="2057400"/>
            <a:ext cx="3096000" cy="223138"/>
          </a:xfrm>
          <a:prstGeom prst="rect">
            <a:avLst/>
          </a:prstGeom>
          <a:noFill/>
          <a:ln>
            <a:noFill/>
          </a:ln>
        </p:spPr>
        <p:txBody>
          <a:bodyPr spcFirstLastPara="1" wrap="square" lIns="45700" tIns="45700" rIns="45700" bIns="45700" anchor="t" anchorCtr="0">
            <a:spAutoFit/>
          </a:bodyPr>
          <a:lstStyle/>
          <a:p>
            <a:pPr marL="180975" marR="0" lvl="0" indent="-180975" algn="l" rtl="0">
              <a:lnSpc>
                <a:spcPct val="85000"/>
              </a:lnSpc>
              <a:spcBef>
                <a:spcPts val="0"/>
              </a:spcBef>
              <a:spcAft>
                <a:spcPts val="0"/>
              </a:spcAft>
              <a:buClr>
                <a:schemeClr val="lt1"/>
              </a:buClr>
              <a:buSzPts val="750"/>
              <a:buFont typeface="Arial"/>
              <a:buChar char="►"/>
            </a:pPr>
            <a:r>
              <a:rPr lang="en-US" sz="1000">
                <a:solidFill>
                  <a:schemeClr val="lt1"/>
                </a:solidFill>
                <a:latin typeface="Arial"/>
                <a:ea typeface="Arial"/>
                <a:cs typeface="Arial"/>
                <a:sym typeface="Arial"/>
              </a:rPr>
              <a:t>COVID-19 data is expanding globally</a:t>
            </a:r>
            <a:endParaRPr/>
          </a:p>
        </p:txBody>
      </p:sp>
      <p:sp>
        <p:nvSpPr>
          <p:cNvPr id="169" name="Google Shape;169;p5"/>
          <p:cNvSpPr txBox="1"/>
          <p:nvPr/>
        </p:nvSpPr>
        <p:spPr>
          <a:xfrm>
            <a:off x="3390900" y="2057400"/>
            <a:ext cx="3096000" cy="430887"/>
          </a:xfrm>
          <a:prstGeom prst="rect">
            <a:avLst/>
          </a:prstGeom>
          <a:noFill/>
          <a:ln>
            <a:noFill/>
          </a:ln>
        </p:spPr>
        <p:txBody>
          <a:bodyPr spcFirstLastPara="1" wrap="square" lIns="45700" tIns="45700" rIns="45700" bIns="45700" anchor="t" anchorCtr="0">
            <a:spAutoFit/>
          </a:bodyPr>
          <a:lstStyle/>
          <a:p>
            <a:pPr marL="180975" marR="0" lvl="0" indent="-180975" algn="l" rtl="0">
              <a:lnSpc>
                <a:spcPct val="85000"/>
              </a:lnSpc>
              <a:spcBef>
                <a:spcPts val="0"/>
              </a:spcBef>
              <a:spcAft>
                <a:spcPts val="0"/>
              </a:spcAft>
              <a:buClr>
                <a:schemeClr val="lt1"/>
              </a:buClr>
              <a:buSzPts val="750"/>
              <a:buFont typeface="Arial"/>
              <a:buChar char="►"/>
            </a:pPr>
            <a:r>
              <a:rPr lang="en-US" sz="1000">
                <a:solidFill>
                  <a:schemeClr val="lt1"/>
                </a:solidFill>
                <a:latin typeface="Arial"/>
                <a:ea typeface="Arial"/>
                <a:cs typeface="Arial"/>
                <a:sym typeface="Arial"/>
              </a:rPr>
              <a:t>Data import, cleaning, model training</a:t>
            </a:r>
            <a:endParaRPr/>
          </a:p>
          <a:p>
            <a:pPr marL="180975" marR="0" lvl="0" indent="-133350" algn="l" rtl="0">
              <a:lnSpc>
                <a:spcPct val="85000"/>
              </a:lnSpc>
              <a:spcBef>
                <a:spcPts val="600"/>
              </a:spcBef>
              <a:spcAft>
                <a:spcPts val="0"/>
              </a:spcAft>
              <a:buClr>
                <a:schemeClr val="dk1"/>
              </a:buClr>
              <a:buSzPts val="750"/>
              <a:buFont typeface="Arial"/>
              <a:buNone/>
            </a:pPr>
            <a:endParaRPr sz="1000">
              <a:solidFill>
                <a:schemeClr val="lt1"/>
              </a:solidFill>
              <a:latin typeface="Arial"/>
              <a:ea typeface="Arial"/>
              <a:cs typeface="Arial"/>
              <a:sym typeface="Arial"/>
            </a:endParaRPr>
          </a:p>
        </p:txBody>
      </p:sp>
      <p:sp>
        <p:nvSpPr>
          <p:cNvPr id="170" name="Google Shape;170;p5"/>
          <p:cNvSpPr txBox="1"/>
          <p:nvPr/>
        </p:nvSpPr>
        <p:spPr>
          <a:xfrm>
            <a:off x="6629400" y="2057400"/>
            <a:ext cx="3096000" cy="769441"/>
          </a:xfrm>
          <a:prstGeom prst="rect">
            <a:avLst/>
          </a:prstGeom>
          <a:noFill/>
          <a:ln>
            <a:noFill/>
          </a:ln>
        </p:spPr>
        <p:txBody>
          <a:bodyPr spcFirstLastPara="1" wrap="square" lIns="45700" tIns="45700" rIns="45700" bIns="45700" anchor="t" anchorCtr="0">
            <a:spAutoFit/>
          </a:bodyPr>
          <a:lstStyle/>
          <a:p>
            <a:pPr marL="180975" marR="0" lvl="0" indent="-180975" algn="l" rtl="0">
              <a:lnSpc>
                <a:spcPct val="85000"/>
              </a:lnSpc>
              <a:spcBef>
                <a:spcPts val="0"/>
              </a:spcBef>
              <a:spcAft>
                <a:spcPts val="0"/>
              </a:spcAft>
              <a:buClr>
                <a:schemeClr val="lt1"/>
              </a:buClr>
              <a:buSzPts val="750"/>
              <a:buFont typeface="Arial"/>
              <a:buChar char="►"/>
            </a:pPr>
            <a:r>
              <a:rPr lang="en-US" sz="1000" dirty="0">
                <a:solidFill>
                  <a:schemeClr val="lt1"/>
                </a:solidFill>
                <a:latin typeface="Arial"/>
                <a:ea typeface="Arial"/>
                <a:cs typeface="Arial"/>
                <a:sym typeface="Arial"/>
              </a:rPr>
              <a:t>Various types, e.g., geographical coordinates, time, amount, statistical ratio, resources</a:t>
            </a:r>
            <a:endParaRPr dirty="0"/>
          </a:p>
          <a:p>
            <a:pPr marL="180975" marR="0" lvl="0" indent="-133350" algn="l" rtl="0">
              <a:lnSpc>
                <a:spcPct val="85000"/>
              </a:lnSpc>
              <a:spcBef>
                <a:spcPts val="600"/>
              </a:spcBef>
              <a:spcAft>
                <a:spcPts val="0"/>
              </a:spcAft>
              <a:buClr>
                <a:schemeClr val="dk1"/>
              </a:buClr>
              <a:buSzPts val="750"/>
              <a:buFont typeface="Arial"/>
              <a:buNone/>
            </a:pPr>
            <a:endParaRPr sz="1000" dirty="0">
              <a:solidFill>
                <a:schemeClr val="lt1"/>
              </a:solidFill>
              <a:latin typeface="Arial"/>
              <a:ea typeface="Arial"/>
              <a:cs typeface="Arial"/>
              <a:sym typeface="Arial"/>
            </a:endParaRPr>
          </a:p>
          <a:p>
            <a:pPr marL="180975" marR="0" lvl="0" indent="-133350" algn="l" rtl="0">
              <a:lnSpc>
                <a:spcPct val="85000"/>
              </a:lnSpc>
              <a:spcBef>
                <a:spcPts val="600"/>
              </a:spcBef>
              <a:spcAft>
                <a:spcPts val="0"/>
              </a:spcAft>
              <a:buClr>
                <a:schemeClr val="dk1"/>
              </a:buClr>
              <a:buSzPts val="750"/>
              <a:buFont typeface="Arial"/>
              <a:buNone/>
            </a:pPr>
            <a:endParaRPr sz="1000" dirty="0">
              <a:solidFill>
                <a:schemeClr val="lt1"/>
              </a:solidFill>
              <a:latin typeface="Arial"/>
              <a:ea typeface="Arial"/>
              <a:cs typeface="Arial"/>
              <a:sym typeface="Arial"/>
            </a:endParaRPr>
          </a:p>
        </p:txBody>
      </p:sp>
      <p:pic>
        <p:nvPicPr>
          <p:cNvPr id="171" name="Google Shape;171;p5"/>
          <p:cNvPicPr preferRelativeResize="0"/>
          <p:nvPr/>
        </p:nvPicPr>
        <p:blipFill rotWithShape="1">
          <a:blip r:embed="rId3">
            <a:alphaModFix/>
          </a:blip>
          <a:srcRect/>
          <a:stretch/>
        </p:blipFill>
        <p:spPr>
          <a:xfrm>
            <a:off x="152400" y="3797941"/>
            <a:ext cx="3096000" cy="1534838"/>
          </a:xfrm>
          <a:prstGeom prst="rect">
            <a:avLst/>
          </a:prstGeom>
          <a:noFill/>
          <a:ln>
            <a:noFill/>
          </a:ln>
        </p:spPr>
      </p:pic>
      <p:pic>
        <p:nvPicPr>
          <p:cNvPr id="172" name="Google Shape;172;p5" descr="The Future of High Velocity Big Data Architecture | by John Ryan | Medium"/>
          <p:cNvPicPr preferRelativeResize="0"/>
          <p:nvPr/>
        </p:nvPicPr>
        <p:blipFill rotWithShape="1">
          <a:blip r:embed="rId4">
            <a:alphaModFix/>
          </a:blip>
          <a:srcRect/>
          <a:stretch/>
        </p:blipFill>
        <p:spPr>
          <a:xfrm>
            <a:off x="3390900" y="3733863"/>
            <a:ext cx="3096000" cy="1662994"/>
          </a:xfrm>
          <a:prstGeom prst="rect">
            <a:avLst/>
          </a:prstGeom>
          <a:noFill/>
          <a:ln>
            <a:noFill/>
          </a:ln>
        </p:spPr>
      </p:pic>
      <p:pic>
        <p:nvPicPr>
          <p:cNvPr id="173" name="Google Shape;173;p5" descr="What is Big Data? Characteristics and more | Open Automation Software"/>
          <p:cNvPicPr preferRelativeResize="0"/>
          <p:nvPr/>
        </p:nvPicPr>
        <p:blipFill rotWithShape="1">
          <a:blip r:embed="rId5">
            <a:alphaModFix/>
          </a:blip>
          <a:srcRect/>
          <a:stretch/>
        </p:blipFill>
        <p:spPr>
          <a:xfrm>
            <a:off x="6629400" y="3158088"/>
            <a:ext cx="3096000" cy="281454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6"/>
          <p:cNvSpPr txBox="1">
            <a:spLocks noGrp="1"/>
          </p:cNvSpPr>
          <p:nvPr>
            <p:ph type="body" idx="1"/>
          </p:nvPr>
        </p:nvSpPr>
        <p:spPr>
          <a:xfrm>
            <a:off x="1499616" y="2318316"/>
            <a:ext cx="7623632" cy="4158685"/>
          </a:xfrm>
          <a:prstGeom prst="rect">
            <a:avLst/>
          </a:prstGeom>
          <a:noFill/>
          <a:ln>
            <a:noFill/>
          </a:ln>
        </p:spPr>
        <p:txBody>
          <a:bodyPr spcFirstLastPara="1" wrap="square" lIns="45700" tIns="0" rIns="0" bIns="0" anchor="t" anchorCtr="0">
            <a:noAutofit/>
          </a:bodyPr>
          <a:lstStyle/>
          <a:p>
            <a:pPr marL="342900" lvl="0" indent="-342900" algn="l" rtl="0">
              <a:lnSpc>
                <a:spcPct val="100000"/>
              </a:lnSpc>
              <a:spcBef>
                <a:spcPts val="0"/>
              </a:spcBef>
              <a:spcAft>
                <a:spcPts val="0"/>
              </a:spcAft>
              <a:buClr>
                <a:srgbClr val="808080"/>
              </a:buClr>
              <a:buSzPts val="1400"/>
              <a:buFont typeface="Arial"/>
              <a:buChar char="►"/>
            </a:pPr>
            <a:r>
              <a:rPr lang="en-US"/>
              <a:t>Task Goal</a:t>
            </a:r>
            <a:endParaRPr b="1">
              <a:solidFill>
                <a:schemeClr val="accent2"/>
              </a:solidFill>
            </a:endParaRPr>
          </a:p>
          <a:p>
            <a:pPr marL="342900" lvl="0" indent="-342900" algn="l" rtl="0">
              <a:lnSpc>
                <a:spcPct val="100000"/>
              </a:lnSpc>
              <a:spcBef>
                <a:spcPts val="600"/>
              </a:spcBef>
              <a:spcAft>
                <a:spcPts val="0"/>
              </a:spcAft>
              <a:buSzPts val="1400"/>
              <a:buChar char="►"/>
            </a:pPr>
            <a:r>
              <a:rPr lang="en-US" b="1">
                <a:solidFill>
                  <a:schemeClr val="accent2"/>
                </a:solidFill>
              </a:rPr>
              <a:t>Literature Survey</a:t>
            </a:r>
            <a:endParaRPr/>
          </a:p>
          <a:p>
            <a:pPr marL="342900" lvl="0" indent="-342900" algn="l" rtl="0">
              <a:lnSpc>
                <a:spcPct val="100000"/>
              </a:lnSpc>
              <a:spcBef>
                <a:spcPts val="600"/>
              </a:spcBef>
              <a:spcAft>
                <a:spcPts val="0"/>
              </a:spcAft>
              <a:buSzPts val="1400"/>
              <a:buChar char="►"/>
            </a:pPr>
            <a:r>
              <a:rPr lang="en-US"/>
              <a:t>Methodology</a:t>
            </a:r>
            <a:endParaRPr/>
          </a:p>
          <a:p>
            <a:pPr marL="342900" lvl="0" indent="-342900" algn="l" rtl="0">
              <a:lnSpc>
                <a:spcPct val="100000"/>
              </a:lnSpc>
              <a:spcBef>
                <a:spcPts val="600"/>
              </a:spcBef>
              <a:spcAft>
                <a:spcPts val="0"/>
              </a:spcAft>
              <a:buSzPts val="1400"/>
              <a:buChar char="►"/>
            </a:pPr>
            <a:r>
              <a:rPr lang="en-US"/>
              <a:t>System</a:t>
            </a:r>
            <a:endParaRPr/>
          </a:p>
          <a:p>
            <a:pPr marL="342900" lvl="0" indent="-342900" algn="l" rtl="0">
              <a:lnSpc>
                <a:spcPct val="100000"/>
              </a:lnSpc>
              <a:spcBef>
                <a:spcPts val="600"/>
              </a:spcBef>
              <a:spcAft>
                <a:spcPts val="0"/>
              </a:spcAft>
              <a:buSzPts val="1400"/>
              <a:buChar char="►"/>
            </a:pPr>
            <a:r>
              <a:rPr lang="en-US"/>
              <a:t>Timeline</a:t>
            </a:r>
            <a:endParaRPr/>
          </a:p>
          <a:p>
            <a:pPr marL="342900" lvl="0" indent="-342900" algn="l" rtl="0">
              <a:lnSpc>
                <a:spcPct val="100000"/>
              </a:lnSpc>
              <a:spcBef>
                <a:spcPts val="600"/>
              </a:spcBef>
              <a:spcAft>
                <a:spcPts val="0"/>
              </a:spcAft>
              <a:buSzPts val="1400"/>
              <a:buChar char="►"/>
            </a:pPr>
            <a:r>
              <a:rPr lang="en-US"/>
              <a:t>Q&amp;A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7"/>
          <p:cNvSpPr txBox="1">
            <a:spLocks noGrp="1"/>
          </p:cNvSpPr>
          <p:nvPr>
            <p:ph type="title"/>
          </p:nvPr>
        </p:nvSpPr>
        <p:spPr>
          <a:xfrm>
            <a:off x="109728" y="10401"/>
            <a:ext cx="9683496" cy="795934"/>
          </a:xfrm>
          <a:prstGeom prst="rect">
            <a:avLst/>
          </a:prstGeom>
          <a:noFill/>
          <a:ln>
            <a:noFill/>
          </a:ln>
        </p:spPr>
        <p:txBody>
          <a:bodyPr spcFirstLastPara="1" wrap="square" lIns="45700" tIns="0" rIns="0" bIns="0" anchor="b" anchorCtr="0">
            <a:noAutofit/>
          </a:bodyPr>
          <a:lstStyle/>
          <a:p>
            <a:pPr marL="0" lvl="0" indent="0" algn="l" rtl="0">
              <a:lnSpc>
                <a:spcPct val="85000"/>
              </a:lnSpc>
              <a:spcBef>
                <a:spcPts val="0"/>
              </a:spcBef>
              <a:spcAft>
                <a:spcPts val="0"/>
              </a:spcAft>
              <a:buClr>
                <a:schemeClr val="accent2"/>
              </a:buClr>
              <a:buSzPts val="1800"/>
              <a:buFont typeface="Arial"/>
              <a:buNone/>
            </a:pPr>
            <a:r>
              <a:rPr lang="en-US" dirty="0">
                <a:solidFill>
                  <a:schemeClr val="accent2"/>
                </a:solidFill>
              </a:rPr>
              <a:t>Literature Survey</a:t>
            </a:r>
            <a:br>
              <a:rPr lang="en-US" dirty="0">
                <a:solidFill>
                  <a:schemeClr val="accent2"/>
                </a:solidFill>
              </a:rPr>
            </a:br>
            <a:r>
              <a:rPr lang="en-US" dirty="0"/>
              <a:t>Previous work includes data collection, confirming the conjecture based on serological testing, calculating probability</a:t>
            </a:r>
            <a:endParaRPr dirty="0"/>
          </a:p>
        </p:txBody>
      </p:sp>
      <p:sp>
        <p:nvSpPr>
          <p:cNvPr id="186" name="Google Shape;186;p7"/>
          <p:cNvSpPr txBox="1">
            <a:spLocks noGrp="1"/>
          </p:cNvSpPr>
          <p:nvPr>
            <p:ph type="body" idx="2"/>
          </p:nvPr>
        </p:nvSpPr>
        <p:spPr>
          <a:xfrm>
            <a:off x="0" y="6577014"/>
            <a:ext cx="7181850" cy="280987"/>
          </a:xfrm>
          <a:prstGeom prst="rect">
            <a:avLst/>
          </a:prstGeom>
          <a:noFill/>
          <a:ln>
            <a:noFill/>
          </a:ln>
        </p:spPr>
        <p:txBody>
          <a:bodyPr spcFirstLastPara="1" wrap="square" lIns="45700" tIns="0" rIns="0" bIns="45700" anchor="b" anchorCtr="0">
            <a:noAutofit/>
          </a:bodyPr>
          <a:lstStyle/>
          <a:p>
            <a:pPr marL="0" lvl="0" indent="0" algn="l" rtl="0">
              <a:spcBef>
                <a:spcPts val="0"/>
              </a:spcBef>
              <a:spcAft>
                <a:spcPts val="0"/>
              </a:spcAft>
              <a:buSzPts val="490"/>
              <a:buNone/>
            </a:pPr>
            <a:r>
              <a:rPr lang="en-US"/>
              <a:t> </a:t>
            </a:r>
            <a:endParaRPr/>
          </a:p>
        </p:txBody>
      </p:sp>
      <p:grpSp>
        <p:nvGrpSpPr>
          <p:cNvPr id="187" name="Google Shape;187;p7"/>
          <p:cNvGrpSpPr/>
          <p:nvPr/>
        </p:nvGrpSpPr>
        <p:grpSpPr>
          <a:xfrm>
            <a:off x="5469090" y="6553200"/>
            <a:ext cx="3827310" cy="248400"/>
            <a:chOff x="5077710" y="6477000"/>
            <a:chExt cx="3827310" cy="248400"/>
          </a:xfrm>
        </p:grpSpPr>
        <p:sp>
          <p:nvSpPr>
            <p:cNvPr id="188" name="Google Shape;188;p7"/>
            <p:cNvSpPr/>
            <p:nvPr/>
          </p:nvSpPr>
          <p:spPr>
            <a:xfrm>
              <a:off x="5077710" y="6477000"/>
              <a:ext cx="703110" cy="248400"/>
            </a:xfrm>
            <a:prstGeom prst="homePlate">
              <a:avLst>
                <a:gd name="adj" fmla="val 50000"/>
              </a:avLst>
            </a:prstGeom>
            <a:solidFill>
              <a:schemeClr val="accent6"/>
            </a:solidFill>
            <a:ln>
              <a:noFill/>
            </a:ln>
          </p:spPr>
          <p:txBody>
            <a:bodyPr spcFirstLastPara="1" wrap="square" lIns="45700" tIns="49300" rIns="45700" bIns="49300" anchor="ctr" anchorCtr="0">
              <a:noAutofit/>
            </a:bodyPr>
            <a:lstStyle/>
            <a:p>
              <a:pPr marL="0" marR="0" lvl="0" indent="0" algn="ctr" rtl="0">
                <a:spcBef>
                  <a:spcPts val="0"/>
                </a:spcBef>
                <a:spcAft>
                  <a:spcPts val="0"/>
                </a:spcAft>
                <a:buNone/>
              </a:pPr>
              <a:r>
                <a:rPr lang="en-US" sz="900">
                  <a:solidFill>
                    <a:schemeClr val="dk1"/>
                  </a:solidFill>
                  <a:latin typeface="Arial"/>
                  <a:ea typeface="Arial"/>
                  <a:cs typeface="Arial"/>
                  <a:sym typeface="Arial"/>
                </a:rPr>
                <a:t>Task Goal</a:t>
              </a:r>
              <a:endParaRPr/>
            </a:p>
          </p:txBody>
        </p:sp>
        <p:sp>
          <p:nvSpPr>
            <p:cNvPr id="189" name="Google Shape;189;p7"/>
            <p:cNvSpPr/>
            <p:nvPr/>
          </p:nvSpPr>
          <p:spPr>
            <a:xfrm>
              <a:off x="5682041" y="6477000"/>
              <a:ext cx="850762" cy="248400"/>
            </a:xfrm>
            <a:prstGeom prst="chevron">
              <a:avLst>
                <a:gd name="adj" fmla="val 50000"/>
              </a:avLst>
            </a:prstGeom>
            <a:solidFill>
              <a:schemeClr val="accent2"/>
            </a:solidFill>
            <a:ln>
              <a:noFill/>
            </a:ln>
          </p:spPr>
          <p:txBody>
            <a:bodyPr spcFirstLastPara="1" wrap="square" lIns="45700" tIns="49300" rIns="45700" bIns="49300" anchor="ctr" anchorCtr="0">
              <a:noAutofit/>
            </a:bodyPr>
            <a:lstStyle/>
            <a:p>
              <a:pPr marL="0" marR="0" lvl="0" indent="0" algn="ctr" rtl="0">
                <a:spcBef>
                  <a:spcPts val="0"/>
                </a:spcBef>
                <a:spcAft>
                  <a:spcPts val="0"/>
                </a:spcAft>
                <a:buNone/>
              </a:pPr>
              <a:r>
                <a:rPr lang="en-US" sz="900">
                  <a:solidFill>
                    <a:schemeClr val="dk2"/>
                  </a:solidFill>
                  <a:latin typeface="Arial"/>
                  <a:ea typeface="Arial"/>
                  <a:cs typeface="Arial"/>
                  <a:sym typeface="Arial"/>
                </a:rPr>
                <a:t>Literature Survey</a:t>
              </a:r>
              <a:endParaRPr/>
            </a:p>
          </p:txBody>
        </p:sp>
        <p:sp>
          <p:nvSpPr>
            <p:cNvPr id="190" name="Google Shape;190;p7"/>
            <p:cNvSpPr/>
            <p:nvPr/>
          </p:nvSpPr>
          <p:spPr>
            <a:xfrm>
              <a:off x="6434024" y="6477000"/>
              <a:ext cx="1027894" cy="248400"/>
            </a:xfrm>
            <a:prstGeom prst="chevron">
              <a:avLst>
                <a:gd name="adj" fmla="val 50000"/>
              </a:avLst>
            </a:prstGeom>
            <a:solidFill>
              <a:schemeClr val="accent6"/>
            </a:solidFill>
            <a:ln>
              <a:noFill/>
            </a:ln>
          </p:spPr>
          <p:txBody>
            <a:bodyPr spcFirstLastPara="1" wrap="square" lIns="45700" tIns="49300" rIns="45700" bIns="49300" anchor="ctr" anchorCtr="0">
              <a:noAutofit/>
            </a:bodyPr>
            <a:lstStyle/>
            <a:p>
              <a:pPr marL="0" marR="0" lvl="0" indent="0" algn="ctr" rtl="0">
                <a:spcBef>
                  <a:spcPts val="0"/>
                </a:spcBef>
                <a:spcAft>
                  <a:spcPts val="0"/>
                </a:spcAft>
                <a:buNone/>
              </a:pPr>
              <a:r>
                <a:rPr lang="en-US" sz="900">
                  <a:solidFill>
                    <a:schemeClr val="dk1"/>
                  </a:solidFill>
                  <a:latin typeface="Arial"/>
                  <a:ea typeface="Arial"/>
                  <a:cs typeface="Arial"/>
                  <a:sym typeface="Arial"/>
                </a:rPr>
                <a:t>Methodology</a:t>
              </a:r>
              <a:endParaRPr/>
            </a:p>
          </p:txBody>
        </p:sp>
        <p:sp>
          <p:nvSpPr>
            <p:cNvPr id="191" name="Google Shape;191;p7"/>
            <p:cNvSpPr/>
            <p:nvPr/>
          </p:nvSpPr>
          <p:spPr>
            <a:xfrm>
              <a:off x="7363139" y="6477000"/>
              <a:ext cx="773421" cy="248400"/>
            </a:xfrm>
            <a:prstGeom prst="chevron">
              <a:avLst>
                <a:gd name="adj" fmla="val 50000"/>
              </a:avLst>
            </a:prstGeom>
            <a:solidFill>
              <a:schemeClr val="accent6"/>
            </a:solidFill>
            <a:ln>
              <a:noFill/>
            </a:ln>
          </p:spPr>
          <p:txBody>
            <a:bodyPr spcFirstLastPara="1" wrap="square" lIns="45700" tIns="49300" rIns="45700" bIns="49300" anchor="ctr" anchorCtr="0">
              <a:noAutofit/>
            </a:bodyPr>
            <a:lstStyle/>
            <a:p>
              <a:pPr marL="0" marR="0" lvl="0" indent="0" algn="ctr" rtl="0">
                <a:spcBef>
                  <a:spcPts val="0"/>
                </a:spcBef>
                <a:spcAft>
                  <a:spcPts val="0"/>
                </a:spcAft>
                <a:buNone/>
              </a:pPr>
              <a:r>
                <a:rPr lang="en-US" sz="900">
                  <a:solidFill>
                    <a:schemeClr val="dk1"/>
                  </a:solidFill>
                  <a:latin typeface="Arial"/>
                  <a:ea typeface="Arial"/>
                  <a:cs typeface="Arial"/>
                  <a:sym typeface="Arial"/>
                </a:rPr>
                <a:t>System</a:t>
              </a:r>
              <a:endParaRPr/>
            </a:p>
          </p:txBody>
        </p:sp>
        <p:sp>
          <p:nvSpPr>
            <p:cNvPr id="192" name="Google Shape;192;p7"/>
            <p:cNvSpPr/>
            <p:nvPr/>
          </p:nvSpPr>
          <p:spPr>
            <a:xfrm>
              <a:off x="8037780" y="6477000"/>
              <a:ext cx="867240" cy="248400"/>
            </a:xfrm>
            <a:prstGeom prst="chevron">
              <a:avLst>
                <a:gd name="adj" fmla="val 50000"/>
              </a:avLst>
            </a:prstGeom>
            <a:solidFill>
              <a:schemeClr val="accent6"/>
            </a:solidFill>
            <a:ln>
              <a:noFill/>
            </a:ln>
          </p:spPr>
          <p:txBody>
            <a:bodyPr spcFirstLastPara="1" wrap="square" lIns="45700" tIns="49300" rIns="45700" bIns="49300" anchor="ctr" anchorCtr="0">
              <a:noAutofit/>
            </a:bodyPr>
            <a:lstStyle/>
            <a:p>
              <a:pPr marL="0" marR="0" lvl="0" indent="0" algn="ctr" rtl="0">
                <a:spcBef>
                  <a:spcPts val="0"/>
                </a:spcBef>
                <a:spcAft>
                  <a:spcPts val="0"/>
                </a:spcAft>
                <a:buNone/>
              </a:pPr>
              <a:r>
                <a:rPr lang="en-US" sz="900">
                  <a:solidFill>
                    <a:schemeClr val="dk1"/>
                  </a:solidFill>
                  <a:latin typeface="Arial"/>
                  <a:ea typeface="Arial"/>
                  <a:cs typeface="Arial"/>
                  <a:sym typeface="Arial"/>
                </a:rPr>
                <a:t>Timeline</a:t>
              </a:r>
              <a:endParaRPr/>
            </a:p>
          </p:txBody>
        </p:sp>
      </p:grpSp>
      <p:sp>
        <p:nvSpPr>
          <p:cNvPr id="193" name="Google Shape;193;p7"/>
          <p:cNvSpPr/>
          <p:nvPr/>
        </p:nvSpPr>
        <p:spPr>
          <a:xfrm>
            <a:off x="152400" y="990600"/>
            <a:ext cx="3096000" cy="360000"/>
          </a:xfrm>
          <a:prstGeom prst="rect">
            <a:avLst/>
          </a:prstGeom>
          <a:solidFill>
            <a:srgbClr val="3366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b="1">
                <a:solidFill>
                  <a:schemeClr val="dk2"/>
                </a:solidFill>
                <a:latin typeface="Arial"/>
                <a:ea typeface="Arial"/>
                <a:cs typeface="Arial"/>
                <a:sym typeface="Arial"/>
              </a:rPr>
              <a:t>Data Collection</a:t>
            </a:r>
            <a:endParaRPr/>
          </a:p>
        </p:txBody>
      </p:sp>
      <p:sp>
        <p:nvSpPr>
          <p:cNvPr id="194" name="Google Shape;194;p7"/>
          <p:cNvSpPr/>
          <p:nvPr/>
        </p:nvSpPr>
        <p:spPr>
          <a:xfrm>
            <a:off x="3390900" y="990600"/>
            <a:ext cx="3096000" cy="360000"/>
          </a:xfrm>
          <a:prstGeom prst="rect">
            <a:avLst/>
          </a:prstGeom>
          <a:solidFill>
            <a:srgbClr val="3366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b="1">
                <a:solidFill>
                  <a:schemeClr val="dk2"/>
                </a:solidFill>
                <a:latin typeface="Arial"/>
                <a:ea typeface="Arial"/>
                <a:cs typeface="Arial"/>
                <a:sym typeface="Arial"/>
              </a:rPr>
              <a:t>Confirming the Conjecture </a:t>
            </a:r>
            <a:endParaRPr/>
          </a:p>
        </p:txBody>
      </p:sp>
      <p:sp>
        <p:nvSpPr>
          <p:cNvPr id="195" name="Google Shape;195;p7"/>
          <p:cNvSpPr/>
          <p:nvPr/>
        </p:nvSpPr>
        <p:spPr>
          <a:xfrm>
            <a:off x="6629400" y="990600"/>
            <a:ext cx="3096000" cy="360000"/>
          </a:xfrm>
          <a:prstGeom prst="rect">
            <a:avLst/>
          </a:prstGeom>
          <a:solidFill>
            <a:srgbClr val="3366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b="1">
                <a:solidFill>
                  <a:schemeClr val="dk2"/>
                </a:solidFill>
                <a:latin typeface="Arial"/>
                <a:ea typeface="Arial"/>
                <a:cs typeface="Arial"/>
                <a:sym typeface="Arial"/>
              </a:rPr>
              <a:t>Calculating Probability</a:t>
            </a:r>
            <a:endParaRPr/>
          </a:p>
        </p:txBody>
      </p:sp>
      <p:sp>
        <p:nvSpPr>
          <p:cNvPr id="196" name="Google Shape;196;p7"/>
          <p:cNvSpPr txBox="1"/>
          <p:nvPr/>
        </p:nvSpPr>
        <p:spPr>
          <a:xfrm>
            <a:off x="152400" y="1385754"/>
            <a:ext cx="3096000" cy="561692"/>
          </a:xfrm>
          <a:prstGeom prst="rect">
            <a:avLst/>
          </a:prstGeom>
          <a:noFill/>
          <a:ln>
            <a:noFill/>
          </a:ln>
        </p:spPr>
        <p:txBody>
          <a:bodyPr spcFirstLastPara="1" wrap="square" lIns="45700" tIns="45700" rIns="45700" bIns="45700" anchor="t" anchorCtr="0">
            <a:spAutoFit/>
          </a:bodyPr>
          <a:lstStyle/>
          <a:p>
            <a:pPr marL="180975" marR="0" lvl="0" indent="-180975" algn="l" rtl="0">
              <a:lnSpc>
                <a:spcPct val="85000"/>
              </a:lnSpc>
              <a:spcBef>
                <a:spcPts val="0"/>
              </a:spcBef>
              <a:spcAft>
                <a:spcPts val="0"/>
              </a:spcAft>
              <a:buClr>
                <a:schemeClr val="lt1"/>
              </a:buClr>
              <a:buSzPts val="750"/>
              <a:buFont typeface="Arial"/>
              <a:buChar char="►"/>
            </a:pPr>
            <a:r>
              <a:rPr lang="en-US" sz="1000" dirty="0">
                <a:solidFill>
                  <a:schemeClr val="lt1"/>
                </a:solidFill>
                <a:latin typeface="Arial"/>
                <a:ea typeface="Arial"/>
                <a:cs typeface="Arial"/>
                <a:sym typeface="Arial"/>
              </a:rPr>
              <a:t>WHO collect the data all over the world and draw out the trend line</a:t>
            </a:r>
            <a:endParaRPr dirty="0"/>
          </a:p>
          <a:p>
            <a:pPr marL="180975" marR="0" lvl="0" indent="-133350" algn="l" rtl="0">
              <a:lnSpc>
                <a:spcPct val="85000"/>
              </a:lnSpc>
              <a:spcBef>
                <a:spcPts val="600"/>
              </a:spcBef>
              <a:spcAft>
                <a:spcPts val="0"/>
              </a:spcAft>
              <a:buClr>
                <a:schemeClr val="dk1"/>
              </a:buClr>
              <a:buSzPts val="750"/>
              <a:buFont typeface="Arial"/>
              <a:buNone/>
            </a:pPr>
            <a:endParaRPr sz="1000" dirty="0">
              <a:solidFill>
                <a:schemeClr val="lt1"/>
              </a:solidFill>
              <a:latin typeface="Arial"/>
              <a:ea typeface="Arial"/>
              <a:cs typeface="Arial"/>
              <a:sym typeface="Arial"/>
            </a:endParaRPr>
          </a:p>
        </p:txBody>
      </p:sp>
      <p:sp>
        <p:nvSpPr>
          <p:cNvPr id="197" name="Google Shape;197;p7"/>
          <p:cNvSpPr txBox="1"/>
          <p:nvPr/>
        </p:nvSpPr>
        <p:spPr>
          <a:xfrm>
            <a:off x="3390900" y="1385754"/>
            <a:ext cx="3096000" cy="900246"/>
          </a:xfrm>
          <a:prstGeom prst="rect">
            <a:avLst/>
          </a:prstGeom>
          <a:noFill/>
          <a:ln>
            <a:noFill/>
          </a:ln>
        </p:spPr>
        <p:txBody>
          <a:bodyPr spcFirstLastPara="1" wrap="square" lIns="45700" tIns="45700" rIns="45700" bIns="45700" anchor="t" anchorCtr="0">
            <a:spAutoFit/>
          </a:bodyPr>
          <a:lstStyle/>
          <a:p>
            <a:pPr marL="180975" marR="0" lvl="0" indent="-180975" algn="l" rtl="0">
              <a:lnSpc>
                <a:spcPct val="85000"/>
              </a:lnSpc>
              <a:spcBef>
                <a:spcPts val="0"/>
              </a:spcBef>
              <a:spcAft>
                <a:spcPts val="0"/>
              </a:spcAft>
              <a:buClr>
                <a:schemeClr val="lt1"/>
              </a:buClr>
              <a:buSzPts val="750"/>
              <a:buFont typeface="Arial"/>
              <a:buChar char="►"/>
            </a:pPr>
            <a:r>
              <a:rPr lang="en-US" sz="1000" dirty="0">
                <a:solidFill>
                  <a:schemeClr val="lt1"/>
                </a:solidFill>
                <a:latin typeface="Arial"/>
                <a:ea typeface="Arial"/>
                <a:cs typeface="Arial"/>
                <a:sym typeface="Arial"/>
              </a:rPr>
              <a:t>Based on Covid-19 serological testing, use Bayesian network analysis to confirm the conjecture of the bias of reported data</a:t>
            </a:r>
            <a:endParaRPr dirty="0"/>
          </a:p>
          <a:p>
            <a:pPr marL="180975" marR="0" lvl="0" indent="-133350" algn="l" rtl="0">
              <a:lnSpc>
                <a:spcPct val="85000"/>
              </a:lnSpc>
              <a:spcBef>
                <a:spcPts val="600"/>
              </a:spcBef>
              <a:spcAft>
                <a:spcPts val="0"/>
              </a:spcAft>
              <a:buClr>
                <a:schemeClr val="dk1"/>
              </a:buClr>
              <a:buSzPts val="750"/>
              <a:buFont typeface="Arial"/>
              <a:buNone/>
            </a:pPr>
            <a:endParaRPr sz="1000" dirty="0">
              <a:solidFill>
                <a:schemeClr val="lt1"/>
              </a:solidFill>
              <a:latin typeface="Arial"/>
              <a:ea typeface="Arial"/>
              <a:cs typeface="Arial"/>
              <a:sym typeface="Arial"/>
            </a:endParaRPr>
          </a:p>
          <a:p>
            <a:pPr marL="180975" marR="0" lvl="0" indent="-133350" algn="l" rtl="0">
              <a:lnSpc>
                <a:spcPct val="85000"/>
              </a:lnSpc>
              <a:spcBef>
                <a:spcPts val="600"/>
              </a:spcBef>
              <a:spcAft>
                <a:spcPts val="0"/>
              </a:spcAft>
              <a:buClr>
                <a:schemeClr val="dk1"/>
              </a:buClr>
              <a:buSzPts val="750"/>
              <a:buFont typeface="Arial"/>
              <a:buNone/>
            </a:pPr>
            <a:endParaRPr sz="1000" dirty="0">
              <a:solidFill>
                <a:schemeClr val="lt1"/>
              </a:solidFill>
              <a:latin typeface="Arial"/>
              <a:ea typeface="Arial"/>
              <a:cs typeface="Arial"/>
              <a:sym typeface="Arial"/>
            </a:endParaRPr>
          </a:p>
        </p:txBody>
      </p:sp>
      <p:sp>
        <p:nvSpPr>
          <p:cNvPr id="198" name="Google Shape;198;p7"/>
          <p:cNvSpPr txBox="1"/>
          <p:nvPr/>
        </p:nvSpPr>
        <p:spPr>
          <a:xfrm>
            <a:off x="6629400" y="1385754"/>
            <a:ext cx="3096000" cy="615553"/>
          </a:xfrm>
          <a:prstGeom prst="rect">
            <a:avLst/>
          </a:prstGeom>
          <a:noFill/>
          <a:ln>
            <a:noFill/>
          </a:ln>
        </p:spPr>
        <p:txBody>
          <a:bodyPr spcFirstLastPara="1" wrap="square" lIns="45700" tIns="45700" rIns="45700" bIns="45700" anchor="t" anchorCtr="0">
            <a:spAutoFit/>
          </a:bodyPr>
          <a:lstStyle/>
          <a:p>
            <a:pPr marL="180975" marR="0" lvl="0" indent="-180975" algn="l" rtl="0">
              <a:lnSpc>
                <a:spcPct val="85000"/>
              </a:lnSpc>
              <a:spcBef>
                <a:spcPts val="0"/>
              </a:spcBef>
              <a:spcAft>
                <a:spcPts val="0"/>
              </a:spcAft>
              <a:buClr>
                <a:schemeClr val="lt1"/>
              </a:buClr>
              <a:buSzPts val="750"/>
              <a:buFont typeface="Arial"/>
              <a:buChar char="►"/>
            </a:pPr>
            <a:r>
              <a:rPr lang="en-US" sz="1000">
                <a:solidFill>
                  <a:schemeClr val="lt1"/>
                </a:solidFill>
                <a:latin typeface="Arial"/>
                <a:ea typeface="Arial"/>
                <a:cs typeface="Arial"/>
                <a:sym typeface="Arial"/>
              </a:rPr>
              <a:t>This paper presents an extension of an existing Bayesian network model for an application in which people can add their own personal risk factors to calculate their probability</a:t>
            </a:r>
            <a:endParaRPr/>
          </a:p>
        </p:txBody>
      </p:sp>
      <p:pic>
        <p:nvPicPr>
          <p:cNvPr id="199" name="Google Shape;199;p7"/>
          <p:cNvPicPr preferRelativeResize="0"/>
          <p:nvPr/>
        </p:nvPicPr>
        <p:blipFill rotWithShape="1">
          <a:blip r:embed="rId3">
            <a:alphaModFix/>
          </a:blip>
          <a:srcRect/>
          <a:stretch/>
        </p:blipFill>
        <p:spPr>
          <a:xfrm>
            <a:off x="152400" y="2209800"/>
            <a:ext cx="3096000" cy="1594620"/>
          </a:xfrm>
          <a:prstGeom prst="rect">
            <a:avLst/>
          </a:prstGeom>
          <a:noFill/>
          <a:ln>
            <a:noFill/>
          </a:ln>
        </p:spPr>
      </p:pic>
      <p:sp>
        <p:nvSpPr>
          <p:cNvPr id="200" name="Google Shape;200;p7"/>
          <p:cNvSpPr txBox="1"/>
          <p:nvPr/>
        </p:nvSpPr>
        <p:spPr>
          <a:xfrm>
            <a:off x="152400" y="6199257"/>
            <a:ext cx="3096000" cy="223138"/>
          </a:xfrm>
          <a:prstGeom prst="rect">
            <a:avLst/>
          </a:prstGeom>
          <a:noFill/>
          <a:ln>
            <a:noFill/>
          </a:ln>
        </p:spPr>
        <p:txBody>
          <a:bodyPr spcFirstLastPara="1" wrap="square" lIns="45700" tIns="45700" rIns="45700" bIns="45700" anchor="t" anchorCtr="0">
            <a:spAutoFit/>
          </a:bodyPr>
          <a:lstStyle/>
          <a:p>
            <a:pPr marL="180975" marR="0" lvl="0" indent="-180975" algn="l" rtl="0">
              <a:lnSpc>
                <a:spcPct val="85000"/>
              </a:lnSpc>
              <a:spcBef>
                <a:spcPts val="0"/>
              </a:spcBef>
              <a:spcAft>
                <a:spcPts val="0"/>
              </a:spcAft>
              <a:buClr>
                <a:schemeClr val="lt1"/>
              </a:buClr>
              <a:buSzPts val="750"/>
              <a:buFont typeface="Arial"/>
              <a:buChar char="►"/>
            </a:pPr>
            <a:r>
              <a:rPr lang="en-US" sz="1000">
                <a:solidFill>
                  <a:schemeClr val="lt1"/>
                </a:solidFill>
                <a:latin typeface="Arial"/>
                <a:ea typeface="Arial"/>
                <a:cs typeface="Arial"/>
                <a:sym typeface="Arial"/>
              </a:rPr>
              <a:t>https://covid19.who.int/</a:t>
            </a:r>
            <a:endParaRPr/>
          </a:p>
        </p:txBody>
      </p:sp>
      <p:sp>
        <p:nvSpPr>
          <p:cNvPr id="201" name="Google Shape;201;p7"/>
          <p:cNvSpPr txBox="1"/>
          <p:nvPr/>
        </p:nvSpPr>
        <p:spPr>
          <a:xfrm>
            <a:off x="3390900" y="6199257"/>
            <a:ext cx="3096000" cy="353943"/>
          </a:xfrm>
          <a:prstGeom prst="rect">
            <a:avLst/>
          </a:prstGeom>
          <a:noFill/>
          <a:ln>
            <a:noFill/>
          </a:ln>
        </p:spPr>
        <p:txBody>
          <a:bodyPr spcFirstLastPara="1" wrap="square" lIns="45700" tIns="45700" rIns="45700" bIns="45700" anchor="t" anchorCtr="0">
            <a:spAutoFit/>
          </a:bodyPr>
          <a:lstStyle/>
          <a:p>
            <a:pPr marL="180975" marR="0" lvl="0" indent="-180975" algn="l" rtl="0">
              <a:lnSpc>
                <a:spcPct val="85000"/>
              </a:lnSpc>
              <a:spcBef>
                <a:spcPts val="0"/>
              </a:spcBef>
              <a:spcAft>
                <a:spcPts val="0"/>
              </a:spcAft>
              <a:buClr>
                <a:schemeClr val="lt1"/>
              </a:buClr>
              <a:buSzPts val="750"/>
              <a:buFont typeface="Arial"/>
              <a:buChar char="►"/>
            </a:pPr>
            <a:r>
              <a:rPr lang="en-US" sz="1000" dirty="0">
                <a:solidFill>
                  <a:schemeClr val="lt1"/>
                </a:solidFill>
                <a:latin typeface="Arial"/>
                <a:ea typeface="Arial"/>
                <a:cs typeface="Arial"/>
                <a:sym typeface="Arial"/>
              </a:rPr>
              <a:t>https://www.tandfonline.com/doi/full/10.1080/13669877.2020.1778771</a:t>
            </a:r>
            <a:endParaRPr dirty="0"/>
          </a:p>
        </p:txBody>
      </p:sp>
      <p:pic>
        <p:nvPicPr>
          <p:cNvPr id="202" name="Google Shape;202;p7"/>
          <p:cNvPicPr preferRelativeResize="0"/>
          <p:nvPr/>
        </p:nvPicPr>
        <p:blipFill rotWithShape="1">
          <a:blip r:embed="rId4">
            <a:alphaModFix/>
          </a:blip>
          <a:srcRect b="59323"/>
          <a:stretch/>
        </p:blipFill>
        <p:spPr>
          <a:xfrm>
            <a:off x="3390900" y="2209800"/>
            <a:ext cx="3096000" cy="1323180"/>
          </a:xfrm>
          <a:prstGeom prst="rect">
            <a:avLst/>
          </a:prstGeom>
          <a:noFill/>
          <a:ln>
            <a:noFill/>
          </a:ln>
        </p:spPr>
      </p:pic>
      <p:pic>
        <p:nvPicPr>
          <p:cNvPr id="203" name="Google Shape;203;p7" descr="Figure"/>
          <p:cNvPicPr preferRelativeResize="0"/>
          <p:nvPr/>
        </p:nvPicPr>
        <p:blipFill rotWithShape="1">
          <a:blip r:embed="rId5">
            <a:alphaModFix/>
          </a:blip>
          <a:srcRect/>
          <a:stretch/>
        </p:blipFill>
        <p:spPr>
          <a:xfrm>
            <a:off x="3390900" y="3661463"/>
            <a:ext cx="3096000" cy="1634827"/>
          </a:xfrm>
          <a:prstGeom prst="rect">
            <a:avLst/>
          </a:prstGeom>
          <a:noFill/>
          <a:ln>
            <a:noFill/>
          </a:ln>
        </p:spPr>
      </p:pic>
      <p:pic>
        <p:nvPicPr>
          <p:cNvPr id="204" name="Google Shape;204;p7"/>
          <p:cNvPicPr preferRelativeResize="0"/>
          <p:nvPr/>
        </p:nvPicPr>
        <p:blipFill rotWithShape="1">
          <a:blip r:embed="rId6">
            <a:alphaModFix/>
          </a:blip>
          <a:srcRect/>
          <a:stretch/>
        </p:blipFill>
        <p:spPr>
          <a:xfrm>
            <a:off x="3390900" y="5424774"/>
            <a:ext cx="3096000" cy="632309"/>
          </a:xfrm>
          <a:prstGeom prst="rect">
            <a:avLst/>
          </a:prstGeom>
          <a:noFill/>
          <a:ln>
            <a:noFill/>
          </a:ln>
        </p:spPr>
      </p:pic>
      <p:sp>
        <p:nvSpPr>
          <p:cNvPr id="205" name="Google Shape;205;p7"/>
          <p:cNvSpPr txBox="1"/>
          <p:nvPr/>
        </p:nvSpPr>
        <p:spPr>
          <a:xfrm>
            <a:off x="6629400" y="6199257"/>
            <a:ext cx="3096000" cy="353943"/>
          </a:xfrm>
          <a:prstGeom prst="rect">
            <a:avLst/>
          </a:prstGeom>
          <a:noFill/>
          <a:ln>
            <a:noFill/>
          </a:ln>
        </p:spPr>
        <p:txBody>
          <a:bodyPr spcFirstLastPara="1" wrap="square" lIns="45700" tIns="45700" rIns="45700" bIns="45700" anchor="t" anchorCtr="0">
            <a:spAutoFit/>
          </a:bodyPr>
          <a:lstStyle/>
          <a:p>
            <a:pPr marL="180975" lvl="0" indent="-180975">
              <a:lnSpc>
                <a:spcPct val="85000"/>
              </a:lnSpc>
              <a:buClr>
                <a:schemeClr val="lt1"/>
              </a:buClr>
              <a:buSzPts val="750"/>
              <a:buFont typeface="Arial"/>
              <a:buChar char="►"/>
            </a:pPr>
            <a:r>
              <a:rPr lang="en-US" sz="1000" dirty="0">
                <a:solidFill>
                  <a:schemeClr val="lt1"/>
                </a:solidFill>
              </a:rPr>
              <a:t>https://www.medrxiv.org/content/10.1101/2020.10.20.20215814v1</a:t>
            </a:r>
            <a:endParaRPr dirty="0"/>
          </a:p>
        </p:txBody>
      </p:sp>
      <p:pic>
        <p:nvPicPr>
          <p:cNvPr id="206" name="Google Shape;206;p7"/>
          <p:cNvPicPr preferRelativeResize="0"/>
          <p:nvPr/>
        </p:nvPicPr>
        <p:blipFill rotWithShape="1">
          <a:blip r:embed="rId7">
            <a:alphaModFix/>
          </a:blip>
          <a:srcRect/>
          <a:stretch/>
        </p:blipFill>
        <p:spPr>
          <a:xfrm>
            <a:off x="6629400" y="2209800"/>
            <a:ext cx="3096000" cy="1360703"/>
          </a:xfrm>
          <a:prstGeom prst="rect">
            <a:avLst/>
          </a:prstGeom>
          <a:noFill/>
          <a:ln>
            <a:noFill/>
          </a:ln>
        </p:spPr>
      </p:pic>
      <p:pic>
        <p:nvPicPr>
          <p:cNvPr id="207" name="Google Shape;207;p7" descr="https://www.medrxiv.org/content/medrxiv/early/2020/10/21/2020.10.20.20215814/F1.large.jpg?width=800&amp;height=600&amp;carousel=1"/>
          <p:cNvPicPr preferRelativeResize="0"/>
          <p:nvPr/>
        </p:nvPicPr>
        <p:blipFill rotWithShape="1">
          <a:blip r:embed="rId8">
            <a:alphaModFix/>
          </a:blip>
          <a:srcRect/>
          <a:stretch/>
        </p:blipFill>
        <p:spPr>
          <a:xfrm>
            <a:off x="6629400" y="3657600"/>
            <a:ext cx="3096000" cy="2399483"/>
          </a:xfrm>
          <a:prstGeom prst="rect">
            <a:avLst/>
          </a:prstGeom>
          <a:noFill/>
          <a:ln>
            <a:noFill/>
          </a:ln>
        </p:spPr>
      </p:pic>
      <p:cxnSp>
        <p:nvCxnSpPr>
          <p:cNvPr id="208" name="Google Shape;208;p7"/>
          <p:cNvCxnSpPr/>
          <p:nvPr/>
        </p:nvCxnSpPr>
        <p:spPr>
          <a:xfrm>
            <a:off x="152400" y="6172200"/>
            <a:ext cx="9573000" cy="0"/>
          </a:xfrm>
          <a:prstGeom prst="straightConnector1">
            <a:avLst/>
          </a:prstGeom>
          <a:noFill/>
          <a:ln w="9525" cap="flat" cmpd="sng">
            <a:solidFill>
              <a:schemeClr val="accent1"/>
            </a:solidFill>
            <a:prstDash val="dash"/>
            <a:round/>
            <a:headEnd type="none" w="sm" len="sm"/>
            <a:tailEnd type="none" w="sm" len="sm"/>
          </a:ln>
        </p:spPr>
      </p:cxnSp>
      <p:cxnSp>
        <p:nvCxnSpPr>
          <p:cNvPr id="209" name="Google Shape;209;p7"/>
          <p:cNvCxnSpPr/>
          <p:nvPr/>
        </p:nvCxnSpPr>
        <p:spPr>
          <a:xfrm>
            <a:off x="152400" y="2057400"/>
            <a:ext cx="9573000" cy="0"/>
          </a:xfrm>
          <a:prstGeom prst="straightConnector1">
            <a:avLst/>
          </a:prstGeom>
          <a:noFill/>
          <a:ln w="9525" cap="flat" cmpd="sng">
            <a:solidFill>
              <a:schemeClr val="accent1"/>
            </a:solidFill>
            <a:prstDash val="dash"/>
            <a:round/>
            <a:headEnd type="none" w="sm" len="sm"/>
            <a:tailEnd type="none" w="sm" len="sm"/>
          </a:ln>
        </p:spPr>
      </p:cxnSp>
      <p:pic>
        <p:nvPicPr>
          <p:cNvPr id="210" name="Google Shape;210;p7"/>
          <p:cNvPicPr preferRelativeResize="0"/>
          <p:nvPr/>
        </p:nvPicPr>
        <p:blipFill rotWithShape="1">
          <a:blip r:embed="rId9">
            <a:alphaModFix/>
          </a:blip>
          <a:srcRect/>
          <a:stretch/>
        </p:blipFill>
        <p:spPr>
          <a:xfrm>
            <a:off x="152400" y="4605638"/>
            <a:ext cx="3096000" cy="145144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8"/>
          <p:cNvSpPr txBox="1">
            <a:spLocks noGrp="1"/>
          </p:cNvSpPr>
          <p:nvPr>
            <p:ph type="title"/>
          </p:nvPr>
        </p:nvSpPr>
        <p:spPr>
          <a:xfrm>
            <a:off x="109728" y="10401"/>
            <a:ext cx="9683496" cy="795934"/>
          </a:xfrm>
          <a:prstGeom prst="rect">
            <a:avLst/>
          </a:prstGeom>
          <a:noFill/>
          <a:ln>
            <a:noFill/>
          </a:ln>
        </p:spPr>
        <p:txBody>
          <a:bodyPr spcFirstLastPara="1" wrap="square" lIns="45700" tIns="0" rIns="0" bIns="0" anchor="b" anchorCtr="0">
            <a:noAutofit/>
          </a:bodyPr>
          <a:lstStyle/>
          <a:p>
            <a:pPr marL="0" lvl="0" indent="0" algn="l" rtl="0">
              <a:lnSpc>
                <a:spcPct val="85000"/>
              </a:lnSpc>
              <a:spcBef>
                <a:spcPts val="0"/>
              </a:spcBef>
              <a:spcAft>
                <a:spcPts val="0"/>
              </a:spcAft>
              <a:buClr>
                <a:schemeClr val="accent2"/>
              </a:buClr>
              <a:buSzPts val="1800"/>
              <a:buFont typeface="Arial"/>
              <a:buNone/>
            </a:pPr>
            <a:r>
              <a:rPr lang="en-US">
                <a:solidFill>
                  <a:schemeClr val="accent2"/>
                </a:solidFill>
              </a:rPr>
              <a:t>Literature Survey</a:t>
            </a:r>
            <a:br>
              <a:rPr lang="en-US">
                <a:solidFill>
                  <a:schemeClr val="accent2"/>
                </a:solidFill>
              </a:rPr>
            </a:br>
            <a:r>
              <a:rPr lang="en-US"/>
              <a:t>Unlike the statistical software used in the papers such as AGENARISK, Python is used as the underlying language for modelling to integrated with other functions</a:t>
            </a:r>
            <a:endParaRPr/>
          </a:p>
        </p:txBody>
      </p:sp>
      <p:sp>
        <p:nvSpPr>
          <p:cNvPr id="216" name="Google Shape;216;p8"/>
          <p:cNvSpPr txBox="1">
            <a:spLocks noGrp="1"/>
          </p:cNvSpPr>
          <p:nvPr>
            <p:ph type="body" idx="2"/>
          </p:nvPr>
        </p:nvSpPr>
        <p:spPr>
          <a:xfrm>
            <a:off x="0" y="6577014"/>
            <a:ext cx="7181850" cy="280987"/>
          </a:xfrm>
          <a:prstGeom prst="rect">
            <a:avLst/>
          </a:prstGeom>
          <a:noFill/>
          <a:ln>
            <a:noFill/>
          </a:ln>
        </p:spPr>
        <p:txBody>
          <a:bodyPr spcFirstLastPara="1" wrap="square" lIns="45700" tIns="0" rIns="0" bIns="45700" anchor="b" anchorCtr="0">
            <a:noAutofit/>
          </a:bodyPr>
          <a:lstStyle/>
          <a:p>
            <a:pPr marL="0" lvl="0" indent="0" algn="l" rtl="0">
              <a:spcBef>
                <a:spcPts val="0"/>
              </a:spcBef>
              <a:spcAft>
                <a:spcPts val="0"/>
              </a:spcAft>
              <a:buSzPts val="490"/>
              <a:buNone/>
            </a:pPr>
            <a:r>
              <a:rPr lang="en-US"/>
              <a:t> </a:t>
            </a:r>
            <a:endParaRPr/>
          </a:p>
        </p:txBody>
      </p:sp>
      <p:grpSp>
        <p:nvGrpSpPr>
          <p:cNvPr id="217" name="Google Shape;217;p8"/>
          <p:cNvGrpSpPr/>
          <p:nvPr/>
        </p:nvGrpSpPr>
        <p:grpSpPr>
          <a:xfrm>
            <a:off x="5469090" y="6553200"/>
            <a:ext cx="3827310" cy="248400"/>
            <a:chOff x="5077710" y="6477000"/>
            <a:chExt cx="3827310" cy="248400"/>
          </a:xfrm>
        </p:grpSpPr>
        <p:sp>
          <p:nvSpPr>
            <p:cNvPr id="218" name="Google Shape;218;p8"/>
            <p:cNvSpPr/>
            <p:nvPr/>
          </p:nvSpPr>
          <p:spPr>
            <a:xfrm>
              <a:off x="5077710" y="6477000"/>
              <a:ext cx="703110" cy="248400"/>
            </a:xfrm>
            <a:prstGeom prst="homePlate">
              <a:avLst>
                <a:gd name="adj" fmla="val 50000"/>
              </a:avLst>
            </a:prstGeom>
            <a:solidFill>
              <a:schemeClr val="accent6"/>
            </a:solidFill>
            <a:ln>
              <a:noFill/>
            </a:ln>
          </p:spPr>
          <p:txBody>
            <a:bodyPr spcFirstLastPara="1" wrap="square" lIns="45700" tIns="49300" rIns="45700" bIns="49300" anchor="ctr" anchorCtr="0">
              <a:noAutofit/>
            </a:bodyPr>
            <a:lstStyle/>
            <a:p>
              <a:pPr marL="0" marR="0" lvl="0" indent="0" algn="ctr" rtl="0">
                <a:spcBef>
                  <a:spcPts val="0"/>
                </a:spcBef>
                <a:spcAft>
                  <a:spcPts val="0"/>
                </a:spcAft>
                <a:buNone/>
              </a:pPr>
              <a:r>
                <a:rPr lang="en-US" sz="900">
                  <a:solidFill>
                    <a:schemeClr val="dk1"/>
                  </a:solidFill>
                  <a:latin typeface="Arial"/>
                  <a:ea typeface="Arial"/>
                  <a:cs typeface="Arial"/>
                  <a:sym typeface="Arial"/>
                </a:rPr>
                <a:t>Task Goal</a:t>
              </a:r>
              <a:endParaRPr/>
            </a:p>
          </p:txBody>
        </p:sp>
        <p:sp>
          <p:nvSpPr>
            <p:cNvPr id="219" name="Google Shape;219;p8"/>
            <p:cNvSpPr/>
            <p:nvPr/>
          </p:nvSpPr>
          <p:spPr>
            <a:xfrm>
              <a:off x="5682041" y="6477000"/>
              <a:ext cx="850762" cy="248400"/>
            </a:xfrm>
            <a:prstGeom prst="chevron">
              <a:avLst>
                <a:gd name="adj" fmla="val 50000"/>
              </a:avLst>
            </a:prstGeom>
            <a:solidFill>
              <a:schemeClr val="accent2"/>
            </a:solidFill>
            <a:ln>
              <a:noFill/>
            </a:ln>
          </p:spPr>
          <p:txBody>
            <a:bodyPr spcFirstLastPara="1" wrap="square" lIns="45700" tIns="49300" rIns="45700" bIns="49300" anchor="ctr" anchorCtr="0">
              <a:noAutofit/>
            </a:bodyPr>
            <a:lstStyle/>
            <a:p>
              <a:pPr marL="0" marR="0" lvl="0" indent="0" algn="ctr" rtl="0">
                <a:spcBef>
                  <a:spcPts val="0"/>
                </a:spcBef>
                <a:spcAft>
                  <a:spcPts val="0"/>
                </a:spcAft>
                <a:buNone/>
              </a:pPr>
              <a:r>
                <a:rPr lang="en-US" sz="900">
                  <a:solidFill>
                    <a:schemeClr val="dk2"/>
                  </a:solidFill>
                  <a:latin typeface="Arial"/>
                  <a:ea typeface="Arial"/>
                  <a:cs typeface="Arial"/>
                  <a:sym typeface="Arial"/>
                </a:rPr>
                <a:t>Literature Survey</a:t>
              </a:r>
              <a:endParaRPr/>
            </a:p>
          </p:txBody>
        </p:sp>
        <p:sp>
          <p:nvSpPr>
            <p:cNvPr id="220" name="Google Shape;220;p8"/>
            <p:cNvSpPr/>
            <p:nvPr/>
          </p:nvSpPr>
          <p:spPr>
            <a:xfrm>
              <a:off x="6434024" y="6477000"/>
              <a:ext cx="1027894" cy="248400"/>
            </a:xfrm>
            <a:prstGeom prst="chevron">
              <a:avLst>
                <a:gd name="adj" fmla="val 50000"/>
              </a:avLst>
            </a:prstGeom>
            <a:solidFill>
              <a:schemeClr val="accent6"/>
            </a:solidFill>
            <a:ln>
              <a:noFill/>
            </a:ln>
          </p:spPr>
          <p:txBody>
            <a:bodyPr spcFirstLastPara="1" wrap="square" lIns="45700" tIns="49300" rIns="45700" bIns="49300" anchor="ctr" anchorCtr="0">
              <a:noAutofit/>
            </a:bodyPr>
            <a:lstStyle/>
            <a:p>
              <a:pPr marL="0" marR="0" lvl="0" indent="0" algn="ctr" rtl="0">
                <a:spcBef>
                  <a:spcPts val="0"/>
                </a:spcBef>
                <a:spcAft>
                  <a:spcPts val="0"/>
                </a:spcAft>
                <a:buNone/>
              </a:pPr>
              <a:r>
                <a:rPr lang="en-US" sz="900">
                  <a:solidFill>
                    <a:schemeClr val="dk1"/>
                  </a:solidFill>
                  <a:latin typeface="Arial"/>
                  <a:ea typeface="Arial"/>
                  <a:cs typeface="Arial"/>
                  <a:sym typeface="Arial"/>
                </a:rPr>
                <a:t>Methodology</a:t>
              </a:r>
              <a:endParaRPr/>
            </a:p>
          </p:txBody>
        </p:sp>
        <p:sp>
          <p:nvSpPr>
            <p:cNvPr id="221" name="Google Shape;221;p8"/>
            <p:cNvSpPr/>
            <p:nvPr/>
          </p:nvSpPr>
          <p:spPr>
            <a:xfrm>
              <a:off x="7363139" y="6477000"/>
              <a:ext cx="773421" cy="248400"/>
            </a:xfrm>
            <a:prstGeom prst="chevron">
              <a:avLst>
                <a:gd name="adj" fmla="val 50000"/>
              </a:avLst>
            </a:prstGeom>
            <a:solidFill>
              <a:schemeClr val="accent6"/>
            </a:solidFill>
            <a:ln>
              <a:noFill/>
            </a:ln>
          </p:spPr>
          <p:txBody>
            <a:bodyPr spcFirstLastPara="1" wrap="square" lIns="45700" tIns="49300" rIns="45700" bIns="49300" anchor="ctr" anchorCtr="0">
              <a:noAutofit/>
            </a:bodyPr>
            <a:lstStyle/>
            <a:p>
              <a:pPr marL="0" marR="0" lvl="0" indent="0" algn="ctr" rtl="0">
                <a:spcBef>
                  <a:spcPts val="0"/>
                </a:spcBef>
                <a:spcAft>
                  <a:spcPts val="0"/>
                </a:spcAft>
                <a:buNone/>
              </a:pPr>
              <a:r>
                <a:rPr lang="en-US" sz="900">
                  <a:solidFill>
                    <a:schemeClr val="dk1"/>
                  </a:solidFill>
                  <a:latin typeface="Arial"/>
                  <a:ea typeface="Arial"/>
                  <a:cs typeface="Arial"/>
                  <a:sym typeface="Arial"/>
                </a:rPr>
                <a:t>System</a:t>
              </a:r>
              <a:endParaRPr/>
            </a:p>
          </p:txBody>
        </p:sp>
        <p:sp>
          <p:nvSpPr>
            <p:cNvPr id="222" name="Google Shape;222;p8"/>
            <p:cNvSpPr/>
            <p:nvPr/>
          </p:nvSpPr>
          <p:spPr>
            <a:xfrm>
              <a:off x="8037780" y="6477000"/>
              <a:ext cx="867240" cy="248400"/>
            </a:xfrm>
            <a:prstGeom prst="chevron">
              <a:avLst>
                <a:gd name="adj" fmla="val 50000"/>
              </a:avLst>
            </a:prstGeom>
            <a:solidFill>
              <a:schemeClr val="accent6"/>
            </a:solidFill>
            <a:ln>
              <a:noFill/>
            </a:ln>
          </p:spPr>
          <p:txBody>
            <a:bodyPr spcFirstLastPara="1" wrap="square" lIns="45700" tIns="49300" rIns="45700" bIns="49300" anchor="ctr" anchorCtr="0">
              <a:noAutofit/>
            </a:bodyPr>
            <a:lstStyle/>
            <a:p>
              <a:pPr marL="0" marR="0" lvl="0" indent="0" algn="ctr" rtl="0">
                <a:spcBef>
                  <a:spcPts val="0"/>
                </a:spcBef>
                <a:spcAft>
                  <a:spcPts val="0"/>
                </a:spcAft>
                <a:buNone/>
              </a:pPr>
              <a:r>
                <a:rPr lang="en-US" sz="900">
                  <a:solidFill>
                    <a:schemeClr val="dk1"/>
                  </a:solidFill>
                  <a:latin typeface="Arial"/>
                  <a:ea typeface="Arial"/>
                  <a:cs typeface="Arial"/>
                  <a:sym typeface="Arial"/>
                </a:rPr>
                <a:t>Timeline</a:t>
              </a:r>
              <a:endParaRPr/>
            </a:p>
          </p:txBody>
        </p:sp>
      </p:grpSp>
      <p:sp>
        <p:nvSpPr>
          <p:cNvPr id="223" name="Google Shape;223;p8"/>
          <p:cNvSpPr/>
          <p:nvPr/>
        </p:nvSpPr>
        <p:spPr>
          <a:xfrm>
            <a:off x="533400" y="945127"/>
            <a:ext cx="4175916" cy="297521"/>
          </a:xfrm>
          <a:prstGeom prst="rect">
            <a:avLst/>
          </a:prstGeom>
          <a:solidFill>
            <a:srgbClr val="3366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b="1">
                <a:solidFill>
                  <a:schemeClr val="dk2"/>
                </a:solidFill>
                <a:latin typeface="Arial"/>
                <a:ea typeface="Arial"/>
                <a:cs typeface="Arial"/>
                <a:sym typeface="Arial"/>
              </a:rPr>
              <a:t>Tools</a:t>
            </a:r>
            <a:endParaRPr/>
          </a:p>
        </p:txBody>
      </p:sp>
      <p:sp>
        <p:nvSpPr>
          <p:cNvPr id="224" name="Google Shape;224;p8"/>
          <p:cNvSpPr/>
          <p:nvPr/>
        </p:nvSpPr>
        <p:spPr>
          <a:xfrm>
            <a:off x="4800600" y="945127"/>
            <a:ext cx="4800600" cy="297521"/>
          </a:xfrm>
          <a:prstGeom prst="rect">
            <a:avLst/>
          </a:prstGeom>
          <a:solidFill>
            <a:srgbClr val="3366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b="1">
                <a:solidFill>
                  <a:schemeClr val="dk2"/>
                </a:solidFill>
                <a:latin typeface="Arial"/>
                <a:ea typeface="Arial"/>
                <a:cs typeface="Arial"/>
                <a:sym typeface="Arial"/>
              </a:rPr>
              <a:t>Utilizations</a:t>
            </a:r>
            <a:endParaRPr sz="1100" b="1">
              <a:solidFill>
                <a:schemeClr val="dk2"/>
              </a:solidFill>
              <a:latin typeface="Arial"/>
              <a:ea typeface="Arial"/>
              <a:cs typeface="Arial"/>
              <a:sym typeface="Arial"/>
            </a:endParaRPr>
          </a:p>
        </p:txBody>
      </p:sp>
      <p:sp>
        <p:nvSpPr>
          <p:cNvPr id="225" name="Google Shape;225;p8"/>
          <p:cNvSpPr txBox="1"/>
          <p:nvPr/>
        </p:nvSpPr>
        <p:spPr>
          <a:xfrm>
            <a:off x="4800600" y="1344682"/>
            <a:ext cx="3096000" cy="823302"/>
          </a:xfrm>
          <a:prstGeom prst="rect">
            <a:avLst/>
          </a:prstGeom>
          <a:noFill/>
          <a:ln>
            <a:noFill/>
          </a:ln>
        </p:spPr>
        <p:txBody>
          <a:bodyPr spcFirstLastPara="1" wrap="square" lIns="45700" tIns="45700" rIns="45700" bIns="45700" anchor="t" anchorCtr="0">
            <a:spAutoFit/>
          </a:bodyPr>
          <a:lstStyle/>
          <a:p>
            <a:pPr marL="180975" marR="0" lvl="0" indent="-180975" algn="l" rtl="0">
              <a:lnSpc>
                <a:spcPct val="85000"/>
              </a:lnSpc>
              <a:spcBef>
                <a:spcPts val="0"/>
              </a:spcBef>
              <a:spcAft>
                <a:spcPts val="0"/>
              </a:spcAft>
              <a:buClr>
                <a:schemeClr val="lt1"/>
              </a:buClr>
              <a:buSzPts val="750"/>
              <a:buFont typeface="Arial"/>
              <a:buChar char="►"/>
            </a:pPr>
            <a:r>
              <a:rPr lang="en-US" sz="1000">
                <a:solidFill>
                  <a:schemeClr val="lt1"/>
                </a:solidFill>
                <a:latin typeface="Arial"/>
                <a:ea typeface="Arial"/>
                <a:cs typeface="Arial"/>
                <a:sym typeface="Arial"/>
              </a:rPr>
              <a:t>Python and its packages are powerful for Bayesian model training</a:t>
            </a:r>
            <a:endParaRPr/>
          </a:p>
          <a:p>
            <a:pPr marL="180975" marR="0" lvl="0" indent="-180975" algn="l" rtl="0">
              <a:lnSpc>
                <a:spcPct val="85000"/>
              </a:lnSpc>
              <a:spcBef>
                <a:spcPts val="600"/>
              </a:spcBef>
              <a:spcAft>
                <a:spcPts val="0"/>
              </a:spcAft>
              <a:buClr>
                <a:schemeClr val="lt1"/>
              </a:buClr>
              <a:buSzPts val="750"/>
              <a:buFont typeface="Arial"/>
              <a:buChar char="►"/>
            </a:pPr>
            <a:r>
              <a:rPr lang="en-US" sz="1000">
                <a:solidFill>
                  <a:schemeClr val="lt1"/>
                </a:solidFill>
                <a:latin typeface="Arial"/>
                <a:ea typeface="Arial"/>
                <a:cs typeface="Arial"/>
                <a:sym typeface="Arial"/>
              </a:rPr>
              <a:t>Unlike the statistical software used in the previous papers, model trained from Python is easy to be integrated with code of the web application</a:t>
            </a:r>
            <a:endParaRPr/>
          </a:p>
        </p:txBody>
      </p:sp>
      <p:cxnSp>
        <p:nvCxnSpPr>
          <p:cNvPr id="226" name="Google Shape;226;p8"/>
          <p:cNvCxnSpPr/>
          <p:nvPr/>
        </p:nvCxnSpPr>
        <p:spPr>
          <a:xfrm>
            <a:off x="512400" y="5452232"/>
            <a:ext cx="9573000" cy="0"/>
          </a:xfrm>
          <a:prstGeom prst="straightConnector1">
            <a:avLst/>
          </a:prstGeom>
          <a:noFill/>
          <a:ln w="9525" cap="flat" cmpd="sng">
            <a:solidFill>
              <a:schemeClr val="accent1"/>
            </a:solidFill>
            <a:prstDash val="dash"/>
            <a:round/>
            <a:headEnd type="none" w="sm" len="sm"/>
            <a:tailEnd type="none" w="sm" len="sm"/>
          </a:ln>
        </p:spPr>
      </p:cxnSp>
      <p:cxnSp>
        <p:nvCxnSpPr>
          <p:cNvPr id="227" name="Google Shape;227;p8"/>
          <p:cNvCxnSpPr/>
          <p:nvPr/>
        </p:nvCxnSpPr>
        <p:spPr>
          <a:xfrm>
            <a:off x="512400" y="2277753"/>
            <a:ext cx="9088800" cy="8792"/>
          </a:xfrm>
          <a:prstGeom prst="straightConnector1">
            <a:avLst/>
          </a:prstGeom>
          <a:noFill/>
          <a:ln w="9525" cap="flat" cmpd="sng">
            <a:solidFill>
              <a:schemeClr val="accent1"/>
            </a:solidFill>
            <a:prstDash val="dash"/>
            <a:round/>
            <a:headEnd type="none" w="sm" len="sm"/>
            <a:tailEnd type="none" w="sm" len="sm"/>
          </a:ln>
        </p:spPr>
      </p:cxnSp>
      <p:sp>
        <p:nvSpPr>
          <p:cNvPr id="228" name="Google Shape;228;p8"/>
          <p:cNvSpPr/>
          <p:nvPr/>
        </p:nvSpPr>
        <p:spPr>
          <a:xfrm rot="-5400000">
            <a:off x="-171600" y="1576333"/>
            <a:ext cx="1008000" cy="3600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b="1">
                <a:solidFill>
                  <a:schemeClr val="dk2"/>
                </a:solidFill>
                <a:latin typeface="Arial"/>
                <a:ea typeface="Arial"/>
                <a:cs typeface="Arial"/>
                <a:sym typeface="Arial"/>
              </a:rPr>
              <a:t>Model</a:t>
            </a:r>
            <a:endParaRPr sz="1100" b="1">
              <a:solidFill>
                <a:schemeClr val="dk2"/>
              </a:solidFill>
              <a:latin typeface="Arial"/>
              <a:ea typeface="Arial"/>
              <a:cs typeface="Arial"/>
              <a:sym typeface="Arial"/>
            </a:endParaRPr>
          </a:p>
        </p:txBody>
      </p:sp>
      <p:sp>
        <p:nvSpPr>
          <p:cNvPr id="229" name="Google Shape;229;p8"/>
          <p:cNvSpPr/>
          <p:nvPr/>
        </p:nvSpPr>
        <p:spPr>
          <a:xfrm rot="-5400000">
            <a:off x="-171600" y="2631229"/>
            <a:ext cx="1008000" cy="3600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b="1">
                <a:solidFill>
                  <a:schemeClr val="dk2"/>
                </a:solidFill>
                <a:latin typeface="Arial"/>
                <a:ea typeface="Arial"/>
                <a:cs typeface="Arial"/>
                <a:sym typeface="Arial"/>
              </a:rPr>
              <a:t>Web Application</a:t>
            </a:r>
            <a:endParaRPr sz="1100" b="1">
              <a:solidFill>
                <a:schemeClr val="dk2"/>
              </a:solidFill>
              <a:latin typeface="Arial"/>
              <a:ea typeface="Arial"/>
              <a:cs typeface="Arial"/>
              <a:sym typeface="Arial"/>
            </a:endParaRPr>
          </a:p>
        </p:txBody>
      </p:sp>
      <p:sp>
        <p:nvSpPr>
          <p:cNvPr id="230" name="Google Shape;230;p8"/>
          <p:cNvSpPr/>
          <p:nvPr/>
        </p:nvSpPr>
        <p:spPr>
          <a:xfrm rot="-5400000">
            <a:off x="-171600" y="3689389"/>
            <a:ext cx="1008000" cy="3600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b="1">
                <a:solidFill>
                  <a:schemeClr val="dk2"/>
                </a:solidFill>
                <a:latin typeface="Arial"/>
                <a:ea typeface="Arial"/>
                <a:cs typeface="Arial"/>
                <a:sym typeface="Arial"/>
              </a:rPr>
              <a:t>Database</a:t>
            </a:r>
            <a:endParaRPr sz="1100" b="1">
              <a:solidFill>
                <a:schemeClr val="dk2"/>
              </a:solidFill>
              <a:latin typeface="Arial"/>
              <a:ea typeface="Arial"/>
              <a:cs typeface="Arial"/>
              <a:sym typeface="Arial"/>
            </a:endParaRPr>
          </a:p>
        </p:txBody>
      </p:sp>
      <p:sp>
        <p:nvSpPr>
          <p:cNvPr id="231" name="Google Shape;231;p8"/>
          <p:cNvSpPr/>
          <p:nvPr/>
        </p:nvSpPr>
        <p:spPr>
          <a:xfrm rot="-5400000">
            <a:off x="-171600" y="4747549"/>
            <a:ext cx="1008000" cy="3600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b="1">
                <a:solidFill>
                  <a:schemeClr val="dk2"/>
                </a:solidFill>
                <a:latin typeface="Arial"/>
                <a:ea typeface="Arial"/>
                <a:cs typeface="Arial"/>
                <a:sym typeface="Arial"/>
              </a:rPr>
              <a:t>Server</a:t>
            </a:r>
            <a:endParaRPr sz="1100" b="1">
              <a:solidFill>
                <a:schemeClr val="dk2"/>
              </a:solidFill>
              <a:latin typeface="Arial"/>
              <a:ea typeface="Arial"/>
              <a:cs typeface="Arial"/>
              <a:sym typeface="Arial"/>
            </a:endParaRPr>
          </a:p>
        </p:txBody>
      </p:sp>
      <p:sp>
        <p:nvSpPr>
          <p:cNvPr id="232" name="Google Shape;232;p8"/>
          <p:cNvSpPr/>
          <p:nvPr/>
        </p:nvSpPr>
        <p:spPr>
          <a:xfrm rot="-5400000">
            <a:off x="-202350" y="5827475"/>
            <a:ext cx="1069500" cy="3600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b="1">
                <a:solidFill>
                  <a:schemeClr val="dk2"/>
                </a:solidFill>
                <a:latin typeface="Arial"/>
                <a:ea typeface="Arial"/>
                <a:cs typeface="Arial"/>
                <a:sym typeface="Arial"/>
              </a:rPr>
              <a:t>Visualization</a:t>
            </a:r>
            <a:endParaRPr sz="1100" b="1">
              <a:solidFill>
                <a:schemeClr val="dk2"/>
              </a:solidFill>
              <a:latin typeface="Arial"/>
              <a:ea typeface="Arial"/>
              <a:cs typeface="Arial"/>
              <a:sym typeface="Arial"/>
            </a:endParaRPr>
          </a:p>
        </p:txBody>
      </p:sp>
      <p:pic>
        <p:nvPicPr>
          <p:cNvPr id="233" name="Google Shape;233;p8" descr="Python Logo - PNG and Vector - Logo Download"/>
          <p:cNvPicPr preferRelativeResize="0"/>
          <p:nvPr/>
        </p:nvPicPr>
        <p:blipFill rotWithShape="1">
          <a:blip r:embed="rId3">
            <a:alphaModFix/>
          </a:blip>
          <a:srcRect/>
          <a:stretch/>
        </p:blipFill>
        <p:spPr>
          <a:xfrm>
            <a:off x="711982" y="1448925"/>
            <a:ext cx="517672" cy="576000"/>
          </a:xfrm>
          <a:prstGeom prst="rect">
            <a:avLst/>
          </a:prstGeom>
          <a:noFill/>
          <a:ln>
            <a:noFill/>
          </a:ln>
        </p:spPr>
      </p:pic>
      <p:pic>
        <p:nvPicPr>
          <p:cNvPr id="234" name="Google Shape;234;p8" descr="Getting Started with Django - Knoldus Blogs"/>
          <p:cNvPicPr preferRelativeResize="0"/>
          <p:nvPr/>
        </p:nvPicPr>
        <p:blipFill rotWithShape="1">
          <a:blip r:embed="rId4">
            <a:alphaModFix/>
          </a:blip>
          <a:srcRect/>
          <a:stretch/>
        </p:blipFill>
        <p:spPr>
          <a:xfrm>
            <a:off x="711982" y="2548200"/>
            <a:ext cx="1728000" cy="576000"/>
          </a:xfrm>
          <a:prstGeom prst="rect">
            <a:avLst/>
          </a:prstGeom>
          <a:noFill/>
          <a:ln>
            <a:noFill/>
          </a:ln>
        </p:spPr>
      </p:pic>
      <p:pic>
        <p:nvPicPr>
          <p:cNvPr id="235" name="Google Shape;235;p8" descr="File:Apache Spark logo.svg - Wikimedia Commons"/>
          <p:cNvPicPr preferRelativeResize="0"/>
          <p:nvPr/>
        </p:nvPicPr>
        <p:blipFill rotWithShape="1">
          <a:blip r:embed="rId5">
            <a:alphaModFix/>
          </a:blip>
          <a:srcRect/>
          <a:stretch/>
        </p:blipFill>
        <p:spPr>
          <a:xfrm>
            <a:off x="1789680" y="3556523"/>
            <a:ext cx="1105920" cy="576000"/>
          </a:xfrm>
          <a:prstGeom prst="rect">
            <a:avLst/>
          </a:prstGeom>
          <a:noFill/>
          <a:ln>
            <a:noFill/>
          </a:ln>
        </p:spPr>
      </p:pic>
      <p:pic>
        <p:nvPicPr>
          <p:cNvPr id="236" name="Google Shape;236;p8"/>
          <p:cNvPicPr preferRelativeResize="0"/>
          <p:nvPr/>
        </p:nvPicPr>
        <p:blipFill rotWithShape="1">
          <a:blip r:embed="rId6">
            <a:alphaModFix/>
          </a:blip>
          <a:srcRect l="6573" t="1670" r="619" b="1654"/>
          <a:stretch/>
        </p:blipFill>
        <p:spPr>
          <a:xfrm>
            <a:off x="711982" y="3556523"/>
            <a:ext cx="1105920" cy="576000"/>
          </a:xfrm>
          <a:prstGeom prst="rect">
            <a:avLst/>
          </a:prstGeom>
          <a:noFill/>
          <a:ln>
            <a:noFill/>
          </a:ln>
        </p:spPr>
      </p:pic>
      <p:pic>
        <p:nvPicPr>
          <p:cNvPr id="237" name="Google Shape;237;p8" descr="Amazon Web Services - Wikipedia"/>
          <p:cNvPicPr preferRelativeResize="0"/>
          <p:nvPr/>
        </p:nvPicPr>
        <p:blipFill rotWithShape="1">
          <a:blip r:embed="rId7">
            <a:alphaModFix/>
          </a:blip>
          <a:srcRect/>
          <a:stretch/>
        </p:blipFill>
        <p:spPr>
          <a:xfrm>
            <a:off x="711982" y="4598261"/>
            <a:ext cx="962569" cy="576000"/>
          </a:xfrm>
          <a:prstGeom prst="rect">
            <a:avLst/>
          </a:prstGeom>
          <a:noFill/>
          <a:ln>
            <a:noFill/>
          </a:ln>
        </p:spPr>
      </p:pic>
      <p:pic>
        <p:nvPicPr>
          <p:cNvPr id="238" name="Google Shape;238;p8" descr="Apache Kafka"/>
          <p:cNvPicPr preferRelativeResize="0"/>
          <p:nvPr/>
        </p:nvPicPr>
        <p:blipFill rotWithShape="1">
          <a:blip r:embed="rId8">
            <a:alphaModFix/>
          </a:blip>
          <a:srcRect/>
          <a:stretch/>
        </p:blipFill>
        <p:spPr>
          <a:xfrm>
            <a:off x="1847023" y="4436261"/>
            <a:ext cx="900000" cy="900000"/>
          </a:xfrm>
          <a:prstGeom prst="rect">
            <a:avLst/>
          </a:prstGeom>
          <a:noFill/>
          <a:ln>
            <a:noFill/>
          </a:ln>
        </p:spPr>
      </p:pic>
      <p:pic>
        <p:nvPicPr>
          <p:cNvPr id="239" name="Google Shape;239;p8" descr="Apache HTTP Server - Wikipedia"/>
          <p:cNvPicPr preferRelativeResize="0"/>
          <p:nvPr/>
        </p:nvPicPr>
        <p:blipFill rotWithShape="1">
          <a:blip r:embed="rId9">
            <a:alphaModFix/>
          </a:blip>
          <a:srcRect/>
          <a:stretch/>
        </p:blipFill>
        <p:spPr>
          <a:xfrm>
            <a:off x="2919496" y="4598261"/>
            <a:ext cx="1508917" cy="576000"/>
          </a:xfrm>
          <a:prstGeom prst="rect">
            <a:avLst/>
          </a:prstGeom>
          <a:noFill/>
          <a:ln>
            <a:noFill/>
          </a:ln>
        </p:spPr>
      </p:pic>
      <p:pic>
        <p:nvPicPr>
          <p:cNvPr id="240" name="Google Shape;240;p8" descr="Matplotlib Tutorial - javatpoint"/>
          <p:cNvPicPr preferRelativeResize="0"/>
          <p:nvPr/>
        </p:nvPicPr>
        <p:blipFill rotWithShape="1">
          <a:blip r:embed="rId10">
            <a:alphaModFix/>
          </a:blip>
          <a:srcRect/>
          <a:stretch/>
        </p:blipFill>
        <p:spPr>
          <a:xfrm>
            <a:off x="711982" y="5702098"/>
            <a:ext cx="576000" cy="576000"/>
          </a:xfrm>
          <a:prstGeom prst="rect">
            <a:avLst/>
          </a:prstGeom>
          <a:noFill/>
          <a:ln>
            <a:noFill/>
          </a:ln>
        </p:spPr>
      </p:pic>
      <p:pic>
        <p:nvPicPr>
          <p:cNvPr id="241" name="Google Shape;241;p8" descr="Flourish (@f_l_o_u_r_i_s_h) | Twitter"/>
          <p:cNvPicPr preferRelativeResize="0"/>
          <p:nvPr/>
        </p:nvPicPr>
        <p:blipFill rotWithShape="1">
          <a:blip r:embed="rId11">
            <a:alphaModFix/>
          </a:blip>
          <a:srcRect/>
          <a:stretch/>
        </p:blipFill>
        <p:spPr>
          <a:xfrm>
            <a:off x="1390079" y="5540098"/>
            <a:ext cx="900000" cy="900000"/>
          </a:xfrm>
          <a:prstGeom prst="rect">
            <a:avLst/>
          </a:prstGeom>
          <a:noFill/>
          <a:ln>
            <a:noFill/>
          </a:ln>
        </p:spPr>
      </p:pic>
      <p:pic>
        <p:nvPicPr>
          <p:cNvPr id="242" name="Google Shape;242;p8" descr="Visual Context Graph API | Twinword"/>
          <p:cNvPicPr preferRelativeResize="0"/>
          <p:nvPr/>
        </p:nvPicPr>
        <p:blipFill rotWithShape="1">
          <a:blip r:embed="rId12">
            <a:alphaModFix/>
          </a:blip>
          <a:srcRect/>
          <a:stretch/>
        </p:blipFill>
        <p:spPr>
          <a:xfrm>
            <a:off x="2392176" y="5810098"/>
            <a:ext cx="2317140" cy="360000"/>
          </a:xfrm>
          <a:prstGeom prst="rect">
            <a:avLst/>
          </a:prstGeom>
          <a:noFill/>
          <a:ln>
            <a:noFill/>
          </a:ln>
        </p:spPr>
      </p:pic>
      <p:pic>
        <p:nvPicPr>
          <p:cNvPr id="243" name="Google Shape;243;p8" descr="TensorFlow"/>
          <p:cNvPicPr preferRelativeResize="0"/>
          <p:nvPr/>
        </p:nvPicPr>
        <p:blipFill rotWithShape="1">
          <a:blip r:embed="rId13">
            <a:alphaModFix/>
          </a:blip>
          <a:srcRect/>
          <a:stretch/>
        </p:blipFill>
        <p:spPr>
          <a:xfrm>
            <a:off x="1371600" y="1448925"/>
            <a:ext cx="2575697" cy="576000"/>
          </a:xfrm>
          <a:prstGeom prst="rect">
            <a:avLst/>
          </a:prstGeom>
          <a:noFill/>
          <a:ln>
            <a:noFill/>
          </a:ln>
        </p:spPr>
      </p:pic>
      <p:sp>
        <p:nvSpPr>
          <p:cNvPr id="244" name="Google Shape;244;p8"/>
          <p:cNvSpPr txBox="1"/>
          <p:nvPr/>
        </p:nvSpPr>
        <p:spPr>
          <a:xfrm>
            <a:off x="4800600" y="2563252"/>
            <a:ext cx="3096000" cy="484748"/>
          </a:xfrm>
          <a:prstGeom prst="rect">
            <a:avLst/>
          </a:prstGeom>
          <a:noFill/>
          <a:ln>
            <a:noFill/>
          </a:ln>
        </p:spPr>
        <p:txBody>
          <a:bodyPr spcFirstLastPara="1" wrap="square" lIns="45700" tIns="45700" rIns="45700" bIns="45700" anchor="t" anchorCtr="0">
            <a:spAutoFit/>
          </a:bodyPr>
          <a:lstStyle/>
          <a:p>
            <a:pPr marL="180975" marR="0" lvl="0" indent="-180975" algn="l" rtl="0">
              <a:lnSpc>
                <a:spcPct val="85000"/>
              </a:lnSpc>
              <a:spcBef>
                <a:spcPts val="0"/>
              </a:spcBef>
              <a:spcAft>
                <a:spcPts val="0"/>
              </a:spcAft>
              <a:buClr>
                <a:schemeClr val="lt1"/>
              </a:buClr>
              <a:buSzPts val="750"/>
              <a:buFont typeface="Arial"/>
              <a:buChar char="►"/>
            </a:pPr>
            <a:r>
              <a:rPr lang="en-US" sz="1000">
                <a:solidFill>
                  <a:schemeClr val="lt1"/>
                </a:solidFill>
                <a:latin typeface="Arial"/>
                <a:ea typeface="Arial"/>
                <a:cs typeface="Arial"/>
                <a:sym typeface="Arial"/>
              </a:rPr>
              <a:t>Django is a web framework integrated with frontend and backend, which is more powerful than Flask</a:t>
            </a:r>
            <a:endParaRPr/>
          </a:p>
        </p:txBody>
      </p:sp>
      <p:sp>
        <p:nvSpPr>
          <p:cNvPr id="245" name="Google Shape;245;p8"/>
          <p:cNvSpPr txBox="1"/>
          <p:nvPr/>
        </p:nvSpPr>
        <p:spPr>
          <a:xfrm>
            <a:off x="4800600" y="3630052"/>
            <a:ext cx="3096000" cy="484748"/>
          </a:xfrm>
          <a:prstGeom prst="rect">
            <a:avLst/>
          </a:prstGeom>
          <a:noFill/>
          <a:ln>
            <a:noFill/>
          </a:ln>
        </p:spPr>
        <p:txBody>
          <a:bodyPr spcFirstLastPara="1" wrap="square" lIns="45700" tIns="45700" rIns="45700" bIns="45700" anchor="t" anchorCtr="0">
            <a:spAutoFit/>
          </a:bodyPr>
          <a:lstStyle/>
          <a:p>
            <a:pPr marL="180975" marR="0" lvl="0" indent="-180975" algn="l" rtl="0">
              <a:lnSpc>
                <a:spcPct val="85000"/>
              </a:lnSpc>
              <a:spcBef>
                <a:spcPts val="0"/>
              </a:spcBef>
              <a:spcAft>
                <a:spcPts val="0"/>
              </a:spcAft>
              <a:buClr>
                <a:schemeClr val="lt1"/>
              </a:buClr>
              <a:buSzPts val="750"/>
              <a:buFont typeface="Arial"/>
              <a:buChar char="►"/>
            </a:pPr>
            <a:r>
              <a:rPr lang="en-US" sz="1000">
                <a:solidFill>
                  <a:schemeClr val="lt1"/>
                </a:solidFill>
                <a:latin typeface="Arial"/>
                <a:ea typeface="Arial"/>
                <a:cs typeface="Arial"/>
                <a:sym typeface="Arial"/>
              </a:rPr>
              <a:t>NoSQL is a better database choice than SQL due to the flexibility and speed. Spark is a candidate for big data database</a:t>
            </a:r>
            <a:endParaRPr sz="1000">
              <a:solidFill>
                <a:schemeClr val="lt1"/>
              </a:solidFill>
              <a:latin typeface="Arial"/>
              <a:ea typeface="Arial"/>
              <a:cs typeface="Arial"/>
              <a:sym typeface="Arial"/>
            </a:endParaRPr>
          </a:p>
        </p:txBody>
      </p:sp>
      <p:sp>
        <p:nvSpPr>
          <p:cNvPr id="246" name="Google Shape;246;p8"/>
          <p:cNvSpPr txBox="1"/>
          <p:nvPr/>
        </p:nvSpPr>
        <p:spPr>
          <a:xfrm>
            <a:off x="4800600" y="4722947"/>
            <a:ext cx="3096000" cy="353943"/>
          </a:xfrm>
          <a:prstGeom prst="rect">
            <a:avLst/>
          </a:prstGeom>
          <a:noFill/>
          <a:ln>
            <a:noFill/>
          </a:ln>
        </p:spPr>
        <p:txBody>
          <a:bodyPr spcFirstLastPara="1" wrap="square" lIns="45700" tIns="45700" rIns="45700" bIns="45700" anchor="t" anchorCtr="0">
            <a:spAutoFit/>
          </a:bodyPr>
          <a:lstStyle/>
          <a:p>
            <a:pPr marL="180975" marR="0" lvl="0" indent="-180975" algn="l" rtl="0">
              <a:lnSpc>
                <a:spcPct val="85000"/>
              </a:lnSpc>
              <a:spcBef>
                <a:spcPts val="0"/>
              </a:spcBef>
              <a:spcAft>
                <a:spcPts val="0"/>
              </a:spcAft>
              <a:buClr>
                <a:schemeClr val="lt1"/>
              </a:buClr>
              <a:buSzPts val="750"/>
              <a:buFont typeface="Arial"/>
              <a:buChar char="►"/>
            </a:pPr>
            <a:r>
              <a:rPr lang="en-US" sz="1000">
                <a:solidFill>
                  <a:schemeClr val="lt1"/>
                </a:solidFill>
                <a:latin typeface="Arial"/>
                <a:ea typeface="Arial"/>
                <a:cs typeface="Arial"/>
                <a:sym typeface="Arial"/>
              </a:rPr>
              <a:t>Deploying to the cloud ensures remote access, distribution, and scalability</a:t>
            </a:r>
            <a:endParaRPr/>
          </a:p>
        </p:txBody>
      </p:sp>
      <p:sp>
        <p:nvSpPr>
          <p:cNvPr id="247" name="Google Shape;247;p8"/>
          <p:cNvSpPr txBox="1"/>
          <p:nvPr/>
        </p:nvSpPr>
        <p:spPr>
          <a:xfrm>
            <a:off x="4800600" y="5605378"/>
            <a:ext cx="3096000" cy="769441"/>
          </a:xfrm>
          <a:prstGeom prst="rect">
            <a:avLst/>
          </a:prstGeom>
          <a:noFill/>
          <a:ln>
            <a:noFill/>
          </a:ln>
        </p:spPr>
        <p:txBody>
          <a:bodyPr spcFirstLastPara="1" wrap="square" lIns="45700" tIns="45700" rIns="45700" bIns="45700" anchor="t" anchorCtr="0">
            <a:spAutoFit/>
          </a:bodyPr>
          <a:lstStyle/>
          <a:p>
            <a:pPr marL="180975" marR="0" lvl="0" indent="-180975" algn="l" rtl="0">
              <a:lnSpc>
                <a:spcPct val="85000"/>
              </a:lnSpc>
              <a:spcBef>
                <a:spcPts val="0"/>
              </a:spcBef>
              <a:spcAft>
                <a:spcPts val="0"/>
              </a:spcAft>
              <a:buClr>
                <a:schemeClr val="lt1"/>
              </a:buClr>
              <a:buSzPts val="750"/>
              <a:buFont typeface="Arial"/>
              <a:buChar char="►"/>
            </a:pPr>
            <a:r>
              <a:rPr lang="en-US" sz="1000">
                <a:solidFill>
                  <a:schemeClr val="lt1"/>
                </a:solidFill>
                <a:latin typeface="Arial"/>
                <a:ea typeface="Arial"/>
                <a:cs typeface="Arial"/>
                <a:sym typeface="Arial"/>
              </a:rPr>
              <a:t>Matplotlib is easy to be integrated with Python</a:t>
            </a:r>
            <a:endParaRPr/>
          </a:p>
          <a:p>
            <a:pPr marL="180975" marR="0" lvl="0" indent="-180975" algn="l" rtl="0">
              <a:lnSpc>
                <a:spcPct val="85000"/>
              </a:lnSpc>
              <a:spcBef>
                <a:spcPts val="600"/>
              </a:spcBef>
              <a:spcAft>
                <a:spcPts val="0"/>
              </a:spcAft>
              <a:buClr>
                <a:schemeClr val="lt1"/>
              </a:buClr>
              <a:buSzPts val="750"/>
              <a:buFont typeface="Arial"/>
              <a:buChar char="►"/>
            </a:pPr>
            <a:r>
              <a:rPr lang="en-US" sz="1000">
                <a:solidFill>
                  <a:schemeClr val="lt1"/>
                </a:solidFill>
                <a:latin typeface="Arial"/>
                <a:ea typeface="Arial"/>
                <a:cs typeface="Arial"/>
                <a:sym typeface="Arial"/>
              </a:rPr>
              <a:t>Flourish is an commercial software best for dynamic running bar</a:t>
            </a:r>
            <a:endParaRPr/>
          </a:p>
          <a:p>
            <a:pPr marL="180975" marR="0" lvl="0" indent="-180975" algn="l" rtl="0">
              <a:lnSpc>
                <a:spcPct val="85000"/>
              </a:lnSpc>
              <a:spcBef>
                <a:spcPts val="600"/>
              </a:spcBef>
              <a:spcAft>
                <a:spcPts val="0"/>
              </a:spcAft>
              <a:buClr>
                <a:schemeClr val="lt1"/>
              </a:buClr>
              <a:buSzPts val="750"/>
              <a:buFont typeface="Arial"/>
              <a:buChar char="►"/>
            </a:pPr>
            <a:r>
              <a:rPr lang="en-US" sz="1000">
                <a:solidFill>
                  <a:schemeClr val="lt1"/>
                </a:solidFill>
                <a:latin typeface="Arial"/>
                <a:ea typeface="Arial"/>
                <a:cs typeface="Arial"/>
                <a:sym typeface="Arial"/>
              </a:rPr>
              <a:t>D3 is easy to be integrated with JavaScript</a:t>
            </a:r>
            <a:endParaRPr/>
          </a:p>
        </p:txBody>
      </p:sp>
      <p:cxnSp>
        <p:nvCxnSpPr>
          <p:cNvPr id="248" name="Google Shape;248;p8"/>
          <p:cNvCxnSpPr/>
          <p:nvPr/>
        </p:nvCxnSpPr>
        <p:spPr>
          <a:xfrm>
            <a:off x="512400" y="3335913"/>
            <a:ext cx="9088800" cy="8792"/>
          </a:xfrm>
          <a:prstGeom prst="straightConnector1">
            <a:avLst/>
          </a:prstGeom>
          <a:noFill/>
          <a:ln w="9525" cap="flat" cmpd="sng">
            <a:solidFill>
              <a:schemeClr val="accent1"/>
            </a:solidFill>
            <a:prstDash val="dash"/>
            <a:round/>
            <a:headEnd type="none" w="sm" len="sm"/>
            <a:tailEnd type="none" w="sm" len="sm"/>
          </a:ln>
        </p:spPr>
      </p:cxnSp>
      <p:cxnSp>
        <p:nvCxnSpPr>
          <p:cNvPr id="249" name="Google Shape;249;p8"/>
          <p:cNvCxnSpPr/>
          <p:nvPr/>
        </p:nvCxnSpPr>
        <p:spPr>
          <a:xfrm>
            <a:off x="512400" y="4394073"/>
            <a:ext cx="9088800" cy="8792"/>
          </a:xfrm>
          <a:prstGeom prst="straightConnector1">
            <a:avLst/>
          </a:prstGeom>
          <a:noFill/>
          <a:ln w="9525" cap="flat" cmpd="sng">
            <a:solidFill>
              <a:schemeClr val="accent1"/>
            </a:solidFill>
            <a:prstDash val="dash"/>
            <a:round/>
            <a:headEnd type="none" w="sm" len="sm"/>
            <a:tailEnd type="none" w="sm" len="sm"/>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9"/>
          <p:cNvSpPr txBox="1">
            <a:spLocks noGrp="1"/>
          </p:cNvSpPr>
          <p:nvPr>
            <p:ph type="body" idx="1"/>
          </p:nvPr>
        </p:nvSpPr>
        <p:spPr>
          <a:xfrm>
            <a:off x="1499616" y="2318316"/>
            <a:ext cx="7623632" cy="4158685"/>
          </a:xfrm>
          <a:prstGeom prst="rect">
            <a:avLst/>
          </a:prstGeom>
          <a:noFill/>
          <a:ln>
            <a:noFill/>
          </a:ln>
        </p:spPr>
        <p:txBody>
          <a:bodyPr spcFirstLastPara="1" wrap="square" lIns="45700" tIns="0" rIns="0" bIns="0" anchor="t" anchorCtr="0">
            <a:noAutofit/>
          </a:bodyPr>
          <a:lstStyle/>
          <a:p>
            <a:pPr marL="342900" lvl="0" indent="-342900" algn="l" rtl="0">
              <a:lnSpc>
                <a:spcPct val="100000"/>
              </a:lnSpc>
              <a:spcBef>
                <a:spcPts val="0"/>
              </a:spcBef>
              <a:spcAft>
                <a:spcPts val="0"/>
              </a:spcAft>
              <a:buClr>
                <a:srgbClr val="808080"/>
              </a:buClr>
              <a:buSzPts val="1400"/>
              <a:buFont typeface="Arial"/>
              <a:buChar char="►"/>
            </a:pPr>
            <a:r>
              <a:rPr lang="en-US"/>
              <a:t>Task Goal</a:t>
            </a:r>
            <a:endParaRPr b="1">
              <a:solidFill>
                <a:schemeClr val="accent2"/>
              </a:solidFill>
            </a:endParaRPr>
          </a:p>
          <a:p>
            <a:pPr marL="342900" lvl="0" indent="-342900" algn="l" rtl="0">
              <a:lnSpc>
                <a:spcPct val="100000"/>
              </a:lnSpc>
              <a:spcBef>
                <a:spcPts val="600"/>
              </a:spcBef>
              <a:spcAft>
                <a:spcPts val="0"/>
              </a:spcAft>
              <a:buSzPts val="1400"/>
              <a:buChar char="►"/>
            </a:pPr>
            <a:r>
              <a:rPr lang="en-US"/>
              <a:t>Literature Survey</a:t>
            </a:r>
            <a:endParaRPr/>
          </a:p>
          <a:p>
            <a:pPr marL="342900" lvl="0" indent="-342900" algn="l" rtl="0">
              <a:lnSpc>
                <a:spcPct val="100000"/>
              </a:lnSpc>
              <a:spcBef>
                <a:spcPts val="600"/>
              </a:spcBef>
              <a:spcAft>
                <a:spcPts val="0"/>
              </a:spcAft>
              <a:buClr>
                <a:srgbClr val="808080"/>
              </a:buClr>
              <a:buSzPts val="1400"/>
              <a:buFont typeface="Arial"/>
              <a:buChar char="►"/>
            </a:pPr>
            <a:r>
              <a:rPr lang="en-US" b="1">
                <a:solidFill>
                  <a:schemeClr val="accent2"/>
                </a:solidFill>
              </a:rPr>
              <a:t>Methodology</a:t>
            </a:r>
            <a:endParaRPr b="1">
              <a:solidFill>
                <a:schemeClr val="accent2"/>
              </a:solidFill>
            </a:endParaRPr>
          </a:p>
          <a:p>
            <a:pPr marL="342900" lvl="0" indent="-342900" algn="l" rtl="0">
              <a:lnSpc>
                <a:spcPct val="100000"/>
              </a:lnSpc>
              <a:spcBef>
                <a:spcPts val="600"/>
              </a:spcBef>
              <a:spcAft>
                <a:spcPts val="0"/>
              </a:spcAft>
              <a:buSzPts val="1400"/>
              <a:buChar char="►"/>
            </a:pPr>
            <a:r>
              <a:rPr lang="en-US"/>
              <a:t>System</a:t>
            </a:r>
            <a:endParaRPr/>
          </a:p>
          <a:p>
            <a:pPr marL="342900" lvl="0" indent="-342900" algn="l" rtl="0">
              <a:lnSpc>
                <a:spcPct val="100000"/>
              </a:lnSpc>
              <a:spcBef>
                <a:spcPts val="600"/>
              </a:spcBef>
              <a:spcAft>
                <a:spcPts val="0"/>
              </a:spcAft>
              <a:buSzPts val="1400"/>
              <a:buChar char="►"/>
            </a:pPr>
            <a:r>
              <a:rPr lang="en-US"/>
              <a:t>Timeline</a:t>
            </a:r>
            <a:endParaRPr/>
          </a:p>
          <a:p>
            <a:pPr marL="342900" lvl="0" indent="-342900" algn="l" rtl="0">
              <a:lnSpc>
                <a:spcPct val="100000"/>
              </a:lnSpc>
              <a:spcBef>
                <a:spcPts val="600"/>
              </a:spcBef>
              <a:spcAft>
                <a:spcPts val="0"/>
              </a:spcAft>
              <a:buSzPts val="1400"/>
              <a:buChar char="►"/>
            </a:pPr>
            <a:r>
              <a:rPr lang="en-US"/>
              <a:t>Q&amp;A</a:t>
            </a:r>
            <a:endParaRPr/>
          </a:p>
        </p:txBody>
      </p:sp>
    </p:spTree>
  </p:cSld>
  <p:clrMapOvr>
    <a:masterClrMapping/>
  </p:clrMapOvr>
</p:sld>
</file>

<file path=ppt/theme/theme1.xml><?xml version="1.0" encoding="utf-8"?>
<a:theme xmlns:a="http://schemas.openxmlformats.org/drawingml/2006/main" name="Parthenon-EY_regular_presentation_2016">
  <a:themeElements>
    <a:clrScheme name="Parthenon-EY colors">
      <a:dk1>
        <a:srgbClr val="000000"/>
      </a:dk1>
      <a:lt1>
        <a:srgbClr val="646464"/>
      </a:lt1>
      <a:dk2>
        <a:srgbClr val="FFFFFF"/>
      </a:dk2>
      <a:lt2>
        <a:srgbClr val="646464"/>
      </a:lt2>
      <a:accent1>
        <a:srgbClr val="808080"/>
      </a:accent1>
      <a:accent2>
        <a:srgbClr val="6AADE4"/>
      </a:accent2>
      <a:accent3>
        <a:srgbClr val="999999"/>
      </a:accent3>
      <a:accent4>
        <a:srgbClr val="F0F0F0"/>
      </a:accent4>
      <a:accent5>
        <a:srgbClr val="264C63"/>
      </a:accent5>
      <a:accent6>
        <a:srgbClr val="C0C0C0"/>
      </a:accent6>
      <a:hlink>
        <a:srgbClr val="336699"/>
      </a:hlink>
      <a:folHlink>
        <a:srgbClr val="7030A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742</Words>
  <Application>Microsoft Office PowerPoint</Application>
  <PresentationFormat>A4 纸张(210x297 毫米)</PresentationFormat>
  <Paragraphs>182</Paragraphs>
  <Slides>16</Slides>
  <Notes>16</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16</vt:i4>
      </vt:variant>
    </vt:vector>
  </HeadingPairs>
  <TitlesOfParts>
    <vt:vector size="19" baseType="lpstr">
      <vt:lpstr>Noto Sans Symbols</vt:lpstr>
      <vt:lpstr>Arial</vt:lpstr>
      <vt:lpstr>Parthenon-EY_regular_presentation_2016</vt:lpstr>
      <vt:lpstr>EECS E6895 - Milestone 1  COVID-19 Risk Prediction via Bayesian Network </vt:lpstr>
      <vt:lpstr>PowerPoint 演示文稿</vt:lpstr>
      <vt:lpstr>Task Goal Achievement: Get user input, train a Bayesian model, predict the probability of risk, output to user</vt:lpstr>
      <vt:lpstr>Task Goal Three reasons making the research and development important, user interaction, prediction, adaptive model</vt:lpstr>
      <vt:lpstr>Task Goal Three big data challenges: volume, velocity, variety</vt:lpstr>
      <vt:lpstr>PowerPoint 演示文稿</vt:lpstr>
      <vt:lpstr>Literature Survey Previous work includes data collection, confirming the conjecture based on serological testing, calculating probability</vt:lpstr>
      <vt:lpstr>Literature Survey Unlike the statistical software used in the papers such as AGENARISK, Python is used as the underlying language for modelling to integrated with other functions</vt:lpstr>
      <vt:lpstr>PowerPoint 演示文稿</vt:lpstr>
      <vt:lpstr>Methodology Implemented algorithms are Bayesian network and PCA. Existing dataset is preferred but could be adjusted later</vt:lpstr>
      <vt:lpstr>PowerPoint 演示文稿</vt:lpstr>
      <vt:lpstr>System The final system is a web application integrated with frontend, backend, model. Outcome is given back to the user via various visual graphs/tables</vt:lpstr>
      <vt:lpstr>PowerPoint 演示文稿</vt:lpstr>
      <vt:lpstr>Timeline Milestones 2 and 3, and final project are split into data processing, modelling/web developing, deploying/extending</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EECS E6895 - Milestone 1  COVID-19 Risk Prediction via Bayesian Network </dc:title>
  <cp:lastModifiedBy>MAC</cp:lastModifiedBy>
  <cp:revision>1</cp:revision>
  <dcterms:created xsi:type="dcterms:W3CDTF">2013-05-31T15:26:26Z</dcterms:created>
  <dcterms:modified xsi:type="dcterms:W3CDTF">2021-02-05T10:52:56Z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0x010100826318CDA76982469C2C3CD2CD5847410101006261C47C86829A4E9151A07D8C63FAD2</vt:lpwstr>
  </property>
  <property fmtid="{D5CDD505-2E9C-101B-9397-08002B2CF9AE}" pid="3" name="GeographicApplicability">
    <vt:lpwstr>3;#Global|500f1427-2ec5-408e-9c7e-c7ecab3f14e9</vt:lpwstr>
  </property>
  <property fmtid="{D5CDD505-2E9C-101B-9397-08002B2CF9AE}" pid="4" name="ServiceLineFunction">
    <vt:lpwstr>2;#Corporate Finance Strategy - Buy-Side|57fa9ec0-7e77-4e38-9b80-f6898f4447da</vt:lpwstr>
  </property>
  <property fmtid="{D5CDD505-2E9C-101B-9397-08002B2CF9AE}" pid="5" name="_dlc_DocIdItemGuid">
    <vt:lpwstr>9a6af36a-3e0e-46b6-8a1b-1009778c2ed1</vt:lpwstr>
  </property>
  <property fmtid="{D5CDD505-2E9C-101B-9397-08002B2CF9AE}" pid="6" name="Sector">
    <vt:lpwstr>11;#All Sectors|32600395-49d1-4199-adb5-3693fcec9e59</vt:lpwstr>
  </property>
  <property fmtid="{D5CDD505-2E9C-101B-9397-08002B2CF9AE}" pid="7" name="ContentLanguage">
    <vt:lpwstr>1;#English|556a818d-2fa5-4ece-a7c0-2ca1d2dc5c77</vt:lpwstr>
  </property>
  <property fmtid="{D5CDD505-2E9C-101B-9397-08002B2CF9AE}" pid="8" name="WppReportDate">
    <vt:lpwstr/>
  </property>
  <property fmtid="{D5CDD505-2E9C-101B-9397-08002B2CF9AE}" pid="9" name="WppReportVersion">
    <vt:lpwstr>Version 1.0</vt:lpwstr>
  </property>
  <property fmtid="{D5CDD505-2E9C-101B-9397-08002B2CF9AE}" pid="10" name="WppReportDraft">
    <vt:lpwstr>(Draft)</vt:lpwstr>
  </property>
  <property fmtid="{D5CDD505-2E9C-101B-9397-08002B2CF9AE}" pid="11" name="WppReportCurrencySymbol">
    <vt:lpwstr>$</vt:lpwstr>
  </property>
  <property fmtid="{D5CDD505-2E9C-101B-9397-08002B2CF9AE}" pid="12" name="WppReportDashboardTitleText">
    <vt:lpwstr>Dashboard</vt:lpwstr>
  </property>
  <property fmtid="{D5CDD505-2E9C-101B-9397-08002B2CF9AE}" pid="13" name="WppReportShortPageNumberFormat">
    <vt:lpwstr>Page &lt;#&gt;</vt:lpwstr>
  </property>
  <property fmtid="{D5CDD505-2E9C-101B-9397-08002B2CF9AE}" pid="14" name="WppReportLongPageNumberFormat">
    <vt:lpwstr>Page &lt;#&gt; of &lt;PageCount&gt;</vt:lpwstr>
  </property>
  <property fmtid="{D5CDD505-2E9C-101B-9397-08002B2CF9AE}" pid="15" name="WppReportTocTitleText">
    <vt:lpwstr>Table of contents</vt:lpwstr>
  </property>
  <property fmtid="{D5CDD505-2E9C-101B-9397-08002B2CF9AE}" pid="16" name="WppReportIsTocUpdateRecommended">
    <vt:bool>true</vt:bool>
  </property>
  <property fmtid="{D5CDD505-2E9C-101B-9397-08002B2CF9AE}" pid="17" name="WppReportPropertiesLastWrittenToDocument">
    <vt:filetime>2018-07-12T02:18:10Z</vt:filetime>
  </property>
</Properties>
</file>