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Presentation on Evolution of AI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Evolution of AI</a:t>
            </a:r>
          </a:p>
        </p:txBody>
      </p:sp>
      <p:sp>
        <p:nvSpPr>
          <p:cNvPr id="3" name="Content Placeholder 2"/>
          <p:cNvSpPr>
            <a:spLocks noGrp="1"/>
          </p:cNvSpPr>
          <p:nvPr>
            <p:ph idx="1"/>
          </p:nvPr>
        </p:nvSpPr>
        <p:spPr/>
        <p:txBody>
          <a:bodyPr/>
          <a:lstStyle/>
          <a:p>
            <a:r>
              <a:t>The evolution of Artificial Intelligence (AI) is a fascinating journey that stretches over many decades, encompassing the development of theories, computational models, algorithms, and technologies aiming to reproduce and exceed human cognitive abilities.</a:t>
            </a:r>
          </a:p>
          <a:p/>
          <a:p>
            <a:r>
              <a:t>**The Beginnings (1940s-1950s)**</a:t>
            </a:r>
          </a:p>
          <a:p/>
          <a:p>
            <a:r>
              <a:t>The earliest seeds of AI were sown with the advent of electronic computers in the 1940s. The ground-breaking work of Alan Turing, including the Turing Test—a hypothetical test for determining whether a machine can exhibit intelligent behavior equivalent to, or indistinguishable from, that of a human—laid the philosophical foundations of AI.</a:t>
            </a:r>
          </a:p>
          <a:p/>
          <a:p>
            <a:r>
              <a:t>**Early Developments and Symbolic AI (1950s-1970s)**</a:t>
            </a:r>
          </a:p>
          <a:p/>
          <a:p>
            <a:r>
              <a:t>The term "Artificial Intelligence" was coined by John McCarthy in 1956 during the Dartmouth Conference, where the field was born. During this period, researchers focused on symbolic AI, which involved programming computers with a rule-based approach to imitate logical reasoning. Pioneers like Marvin Minsky and Allen Newell developed early AI programs that could solve algebra problems or mimic human thinking in limited contexts.</a:t>
            </a:r>
          </a:p>
          <a:p/>
          <a:p>
            <a:r>
              <a:t>**AI Winter and a Shift in Focus (1970s-1980s)**</a:t>
            </a:r>
          </a:p>
          <a:p/>
          <a:p>
            <a:r>
              <a:t>Initial optimism in AI led to grand promises that could not be fulfilled by the technology of the time, leading to reduced funding and interest—a period known as the "AI Winter." During this time, researchers shifted focus to more practical concerns, such as expert systems that codified the knowledge of domain experts, and refining search algorithms and knowledge representation.</a:t>
            </a:r>
          </a:p>
          <a:p/>
          <a:p>
            <a:r>
              <a:t>**The Resurgence and Machine Learning (1980s-1990s)**</a:t>
            </a:r>
          </a:p>
          <a:p/>
          <a:p>
            <a:r>
              <a:t>AI experienced a resurgence with the development of machine learning algorithms that enabled computers to learn from data and make predictions or decisions. The advent of neural networks, inspired by the architecture of the human brain, allowed for more complex pattern recognition. This paradigm shift from rule-based to data-driven systems underpins modern AI.</a:t>
            </a:r>
          </a:p>
          <a:p/>
          <a:p>
            <a:r>
              <a:t>**The Rise of the Internet and Big Data (1990s-2000s)**</a:t>
            </a:r>
          </a:p>
          <a:p/>
          <a:p>
            <a:r>
              <a:t>The explosion of the internet and the digital revolution led to vast amounts of data becoming available, which fueled advances in AI. The development of more sophisticated algorithms and increases in computational power enabled AI to take on complex tasks such as language translation, image recognition, and strategic game playing.</a:t>
            </a:r>
          </a:p>
          <a:p/>
          <a:p>
            <a:r>
              <a:t>**Deep Learning and Mainstream Adoption (2000s-present)**</a:t>
            </a:r>
          </a:p>
          <a:p/>
          <a:p>
            <a:r>
              <a:t>The key breakthrough in AI came with the rise of deep learning, a subset of machine learning using deeply layered neural networks. Pioneered by researchers like Geoffrey Hinton, Yann LeCun, and Yoshua Bengio, deep learning allowed AI applications to reach new levels, such as beating the world champion in the board game Go or enabling autonomous vehicles. AI became pervasive in various sectors, from healthcare to finance, and transformed everyday experiences with virtual assistants like Siri and Alexa.</a:t>
            </a:r>
          </a:p>
          <a:p/>
          <a:p>
            <a:r>
              <a:t>**Ethics, Bias, and Future Prospects**</a:t>
            </a:r>
          </a:p>
          <a:p/>
          <a:p>
            <a:r>
              <a:t>As AI systems become increasingly sophisticated and integrated into critical aspects of human life, questions about ethics, governance, and the mitigation of biases encoded in AI systems come to the forefront. The prospect of General AI—a system with the ability to understand, learn, and apply intelligence to any problem comparably to a human—remains on the distant horizon, but the evolution of AI continues to be a dynamic interplay between theoretical advancements, computational capacities, and practical applications.</a:t>
            </a:r>
          </a:p>
          <a:p/>
          <a:p>
            <a:r>
              <a:t>The journey of AI's evolution is ongoing and it’s one of the most exciting and dynamic areas of research and development in the 21st century. As AI continues to develop, new challenges and opportunities will undoubtedly arise, shaping the future of technology and society.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It seems that the prompt does not provide a specific problem to be addressed but rather gives a detailed overview of the historical development of Artificial Intelligence (AI) from its inception to its current state, highlighting its potential future. If you are looking for further discussion on a particular aspect of AI's evolution, or if you need assistance with a specific question or topic related to AI, please provide additional details or clarify what specific information or analysis you are seeking.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Solution Approach</a:t>
            </a:r>
          </a:p>
        </p:txBody>
      </p:sp>
      <p:sp>
        <p:nvSpPr>
          <p:cNvPr id="3" name="Content Placeholder 2"/>
          <p:cNvSpPr>
            <a:spLocks noGrp="1"/>
          </p:cNvSpPr>
          <p:nvPr>
            <p:ph idx="1"/>
          </p:nvPr>
        </p:nvSpPr>
        <p:spPr/>
        <p:txBody>
          <a:bodyPr/>
          <a:lstStyle/>
          <a:p>
            <a:r>
              <a:t>Certainly. The evolution of Artificial Intelligence can be broken down into key stages of development, each characterized by significant milestones, theoretical innovations, and technological advancements. Here is an exploration of these key stages, as summarized from the prompt, and reflecting on the impact and future potential they portend:</a:t>
            </a:r>
          </a:p>
          <a:p/>
          <a:p>
            <a:r>
              <a:t>**The Beginnings (1940s-1950s):** In this nascent period, Alan Turing's work set the stage for much of AI's foundational philosophy. The Turing Test became a benchmark for determining a machine's ability to exhibit intelligent behavior. Advances in electronic computing also allowed the first steps toward programming intelligence.</a:t>
            </a:r>
          </a:p>
          <a:p/>
          <a:p>
            <a:r>
              <a:t>**Early Developments and Symbolic AI (1950s-1970s):** With the official naming of the field at the Dartmouth Conference, AI research took a symbolic approach, with programs designed to emulate logical reasoning through predefined rules. This period saw the creation of AI systems capable of executing specific tasks, such as problem-solving in algebra, which demonstrated the potential of AI to simulate certain aspects of human cognition.</a:t>
            </a:r>
          </a:p>
          <a:p/>
          <a:p>
            <a:r>
              <a:t>**AI Winter and a Shift in Focus (1970s-1980s):** The limitations of early AI technologies led to en masse disappointment, subsequently referred to as the AI Winter. Nonetheless, this period was important for consolidating practical applications of AI, particularly in the development of expert systems, which encapsulated the knowledge of specialists to assist in decision-making processes.</a:t>
            </a:r>
          </a:p>
          <a:p/>
          <a:p>
            <a:r>
              <a:t>**The Resurgence and Machine Learning (1980s-1990s):** The emergence of machine learning marked a paradigm shift for AI. Rather than relying solely on rule-based approaches, machine learning algorithms allowed AI systems to adjust and learn from data, increasing their ability to make informed predictions. The utilization of neural networks marked a move towards replicating the complexity of human thought processes, even if at a rudimentary level.</a:t>
            </a:r>
          </a:p>
          <a:p/>
          <a:p>
            <a:r>
              <a:t>**The Rise of the Internet and Big Data (1990s-2000s):** The advent of the internet catalyzed the information age, giving AI systems access to previously unimaginable volumes of data. This era witnessed the enhancement of machine learning algorithms and computational power that expanded the capabilities of AI to include tasks like language translation and strategic game playing.</a:t>
            </a:r>
          </a:p>
          <a:p/>
          <a:p>
            <a:r>
              <a:t>**Deep Learning and Mainstream Adoption (2000s-present):** The deep learning revolution has been propelled by advances in neural network architectures. This technique has significantly amplified the prowess of AI, evidenced by notable feats such as the victory of AlphaGo over the Go world champion. AI's integration into mainstream society has been widespread, seen in sectors ranging from healthcare to personal assistant technologies like Siri and Alexa.</a:t>
            </a:r>
          </a:p>
          <a:p/>
          <a:p>
            <a:r>
              <a:t>**Ethics, Bias, and Future Prospects:** Today, the discussions surrounding AI increasingly revolve around the implications of its advancements. Ethical considerations, the necessity for governance frameworks, and the importance of addressing biases within AI systems are paramount in ensuring that the benefits of AI can be enjoyed equitably and responsibly. While the concept of General AI stimulates both imagination and concern, it is still a speculative proposition in terms of practical realization.</a:t>
            </a:r>
          </a:p>
          <a:p/>
          <a:p>
            <a:r>
              <a:t>In forecasting the future, we can expect AI to become more seamlessly integrated into various facets of daily life and global infrastructure. The ongoing research into explainable AI, reinforcement learning, and the potential synthesis of AI with other emerging technologies signifies a future where AI's role is not only as a tool but as a fundamental component in reshaping industries, governance, and societal norms. The continuing evolution of AI will likely present novel ethical and philosophical questions, necessitating ongoing dialogue and adaptive policy frameworks to ensure positive and equitable outcomes for all of society.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t>It seems that you've effectively summarized the key developments in the history of AI and examined the trajectory of its evolution as well as the current state and future considerations of the field. If you're looking for additional discussion or elaboration on the topic, there are several directions one could explore:</a:t>
            </a:r>
          </a:p>
          <a:p/>
          <a:p>
            <a:r>
              <a:t>1. **Specialized AI vs. General AI:**</a:t>
            </a:r>
          </a:p>
          <a:p>
            <a:r>
              <a:t>   - While contemporary AI excels at specialized tasks, the goal of General AI is to create systems that can handle a broad range of tasks with the flexibility and learning capacity of humans. This distinction raises both technical and philosophical questions about the nature of intelligence and the feasibility of such a universal system.</a:t>
            </a:r>
          </a:p>
          <a:p/>
          <a:p>
            <a:r>
              <a:t>2. **AI and the Workforce:**</a:t>
            </a:r>
          </a:p>
          <a:p>
            <a:r>
              <a:t>   - An important area of discussion includes the impact AI will have on the workforce and how it might transform industries. Pitfalls and opportunities, such as job displacement and the creation of new job categories, are ripe for exploration.</a:t>
            </a:r>
          </a:p>
          <a:p/>
          <a:p>
            <a:r>
              <a:t>3. **AI and Ethics:**</a:t>
            </a:r>
          </a:p>
          <a:p>
            <a:r>
              <a:t>   - With AI increasingly making decisions that affect human lives, ethical frameworks are crucial. Issues like algorithmic bias, autonomy, and the moral status of AI entities themselves are being debated by ethicists and technologists alike.</a:t>
            </a:r>
          </a:p>
          <a:p/>
          <a:p>
            <a:r>
              <a:t>4. **AI Explainability and Trust:**</a:t>
            </a:r>
          </a:p>
          <a:p>
            <a:r>
              <a:t>   - As AI systems become more complex, especially with the advent of deep learning, making their decision-making processes transparent and understandable to humans is a growing concern. Explainable AI seeks to make AI's actions comprehensible, thereby increasing trust in these systems.</a:t>
            </a:r>
          </a:p>
          <a:p/>
          <a:p>
            <a:r>
              <a:t>5. **Neuroscience and AI:**</a:t>
            </a:r>
          </a:p>
          <a:p>
            <a:r>
              <a:t>   - The interaction between neuroscience and AI is an intriguing field, with insights from brain function informing AI models and computational theories of mind influencing neuroscience research.</a:t>
            </a:r>
          </a:p>
          <a:p/>
          <a:p>
            <a:r>
              <a:t>6. **AI and Creativity:**</a:t>
            </a:r>
          </a:p>
          <a:p>
            <a:r>
              <a:t>   - The exploration of AI's role in creative processes, such as art, music, and writing, is another interesting aspect. Can AI be truly creative, or does it simply mimic patterns it has learned from human-generated data?</a:t>
            </a:r>
          </a:p>
          <a:p/>
          <a:p>
            <a:r>
              <a:t>7. **AI and Autonomy:**</a:t>
            </a:r>
          </a:p>
          <a:p>
            <a:r>
              <a:t>   - Autonomous systems, from self-driving cars to drones, raise practical and legal questions. How should these systems be governed, and what happens when they make decisions leading to unintended consequences?</a:t>
            </a:r>
          </a:p>
          <a:p/>
          <a:p>
            <a:r>
              <a:t>8. **AI and Augmented Human Intelligence:**</a:t>
            </a:r>
          </a:p>
          <a:p>
            <a:r>
              <a:t>   - The potential for AI to augment human capabilities, rather than replace them, including in areas like medicine, education, and scientific discovery, is a topic of positive future collaboration between humans and AI.</a:t>
            </a:r>
          </a:p>
          <a:p/>
          <a:p>
            <a:r>
              <a:t>9. **AI in Governance and Policy:**</a:t>
            </a:r>
          </a:p>
          <a:p>
            <a:r>
              <a:t>   - The role of AI in shaping public policy and its use within government institutions to improve efficiencies and decision-making is also of significant importance.</a:t>
            </a:r>
          </a:p>
          <a:p/>
          <a:p>
            <a:r>
              <a:t>10. **International Competitiveness and AI Development:**</a:t>
            </a:r>
          </a:p>
          <a:p>
            <a:r>
              <a:t>    - The geopolitical implications of AI development, including issues of national security, and technological leadership, are topics of strategic importance to countries globally.</a:t>
            </a:r>
          </a:p>
          <a:p/>
          <a:p>
            <a:r>
              <a:t>As the development of AI continues to accelerate, consideration of these and other issues will become more urgent, with a need for interdisciplinary solutions that take into account technical, ethical, economic, and sociopolitical dimensions. It is clear that AI will shape the future in profound ways and that the decisions made today will have long-lasting implications for the role AI will play in society.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the evolution of Artificial Intelligence (AI) is an epic journey from theoretical foundations to deep integration into society's fabric. It has been marked by steady advancements in computational capacities, algorithmic innovation, and a deepening understanding of intelligent behavior. Beginning with the pioneering work of Alan Turing and others who set the philosophical and technical stage, AI's trajectory has seen periods of intense optimism, such as the aspirations of early symbolic AI, followed by times of skepticism during the AI Winters.</a:t>
            </a:r>
          </a:p>
          <a:p/>
          <a:p>
            <a:r>
              <a:t>The field’s resurgence, fueled by the development of machine learning and neural networks, laid the foundation for today's AI systems, which are capable of learning, adapting, and performing complex tasks with increasing autonomy. The proliferation of data from the internet era, coupled with advancements in deep learning, has solidified AI’s status as a transformative force across multiple industries and aspects of daily life.</a:t>
            </a:r>
          </a:p>
          <a:p/>
          <a:p>
            <a:r>
              <a:t>Moving forward, the prospects of General AI loom large, blending curiosity and caution in equal measure. As AI becomes more advanced and ubiquitous, ethical considerations and societal implications, such as workforce displacement, algorithmic bias, and the role of AI in governance, grow ever more significant. Ensuring that AI's progression benefits society as a whole requires a concerted effort from technologists, ethicists, policymakers, and the general public.</a:t>
            </a:r>
          </a:p>
          <a:p/>
          <a:p>
            <a:r>
              <a:t>We stand at a crossroads where the future of AI can take many forms, from augmenting human intelligence to redefining creativity, from optimizing governance to shaping international geopolitical strategies. The choices made by today's researchers, entrepreneurs, and policymakers will influence not just the future of AI itself but the broader contours of the human experience in the decades to come. As we continue down this path of innovation, our collective responsibility is to guide AI's evolution in a way that reflects our highest ideals and aspirations for the benefit of all.</a:t>
            </a:r>
          </a:p>
          <a:p/>
          <a:p>
            <a:r>
              <a:t>The journey of AI is far from complete, but it is clear that its story will be one of the defining narratives of the 21st century, as it continues to intertwine with the story of humanity and reshape our shared destiny.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