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latin typeface="Montserrat"/>
              </a:defRPr>
            </a:pPr>
            <a:r>
              <a:t>Presentation on Fish</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latin typeface="Montserrat"/>
              </a:defRPr>
            </a:pPr>
            <a:r>
              <a:t>Introduction to Fish</a:t>
            </a:r>
          </a:p>
        </p:txBody>
      </p:sp>
      <p:sp>
        <p:nvSpPr>
          <p:cNvPr id="3" name="Content Placeholder 2"/>
          <p:cNvSpPr>
            <a:spLocks noGrp="1"/>
          </p:cNvSpPr>
          <p:nvPr>
            <p:ph idx="1"/>
          </p:nvPr>
        </p:nvSpPr>
        <p:spPr/>
        <p:txBody>
          <a:bodyPr/>
          <a:lstStyle/>
          <a:p>
            <a:pPr>
              <a:defRPr>
                <a:latin typeface="Montserrat"/>
              </a:defRPr>
            </a:pPr>
            <a:r>
              <a:t>Fish are a diverse group of aquatic animals that are found in virtually every type of water body, from the deepest parts of the ocean to the smallest mountain streams. They are vertebrates, which means they have a backbone, and most species are ectothermic, or cold-blooded, meaning their body temperature changes with the temperature of their surroundings. There are over 33,000 known species of fish, making them the most diverse group of vertebrates on the planet.</a:t>
            </a:r>
          </a:p>
          <a:p/>
          <a:p>
            <a:r>
              <a:t>Fish can be broadly divided into three main categories:</a:t>
            </a:r>
          </a:p>
          <a:p/>
          <a:p>
            <a:r>
              <a:t>1. **Jawless Fish (Agnatha):** These are the most primitive type of fish and include species like lampreys and hagfish. They lack jaws and paired fins, which distinguishes them from the other two categories.</a:t>
            </a:r>
          </a:p>
          <a:p/>
          <a:p>
            <a:r>
              <a:t>2. **Cartilaginous Fish (Chondrichthyes):** This group includes sharks, rays, and skates. Their skeletons are made of cartilage rather than bone, which is lighter and more flexible. Many species within this group are apex predators in their respective ecosystems.</a:t>
            </a:r>
          </a:p>
          <a:p/>
          <a:p>
            <a:r>
              <a:t>3. **Bony Fish (Osteichthyes):** This is the largest group of fish, including both the lobe-finned fishes (only a few species like the coelacanth and lungfish) and the much more numerous ray-finned fishes (which constitute the majority of fish species). Their skeletons are made of bone, and they have a diverse array of adaptations that allow them to thrive in diverse environments.</a:t>
            </a:r>
          </a:p>
          <a:p/>
          <a:p>
            <a:r>
              <a:t>Fish have several adaptations for aquatic life. Most have streamlined bodies that reduce water resistance for efficient swimming. Their fins serve various purposes, including locomotion, stability, and steering. Many fish also have gills, which are organs that extract dissolved oxygen from water and expel carbon dioxide.</a:t>
            </a:r>
          </a:p>
          <a:p/>
          <a:p>
            <a:r>
              <a:t>Reproduction among fish is predominantly oviparous, meaning they lay eggs, although some species are ovoviviparous (where embryos develop inside eggs that are retained within the mother's body until they are ready to hatch) or viviparous (where offspring develop inside the mother and are born live). The methods of fertilization can be external or internal, and parental care varies widely among species.</a:t>
            </a:r>
          </a:p>
          <a:p/>
          <a:p>
            <a:r>
              <a:t>In terms of sensory perception, fish have well-developed senses to navigate, communicate, and find food within the aquatic environment. They have lateral lines, which are unique organs that detect movement, vibration, and pressure gradients in the water. Many species also have keen eyesight and a sense of taste and smell. Some fish can emit and detect electrical impulses, which is especially useful in murky waters.</a:t>
            </a:r>
          </a:p>
          <a:p/>
          <a:p>
            <a:r>
              <a:t>Fish serve vital roles in their ecosystems as predators, prey, and sometimes both. They are also an essential resource for humans, providing a significant source of protein. Fishery industries and aquaculture are major economic sectors in many countries around the world.</a:t>
            </a:r>
          </a:p>
          <a:p/>
          <a:p>
            <a:r>
              <a:t>Additionally, fish are popular as pets in home aquariums, and they have cultural and recreational significance through activities like sport fishing. Due to their importance, fish are the subject of intense study in fields such as biology, ecology, and conservation. Rapid changes in marine and freshwater environments due to pollution, overfishing, and climate change have meant many fish species are at risk, making conservation efforts increasingly important.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latin typeface="Montserrat"/>
              </a:defRPr>
            </a:pPr>
            <a:r>
              <a:t>Problem Statement</a:t>
            </a:r>
          </a:p>
        </p:txBody>
      </p:sp>
      <p:sp>
        <p:nvSpPr>
          <p:cNvPr id="3" name="Content Placeholder 2"/>
          <p:cNvSpPr>
            <a:spLocks noGrp="1"/>
          </p:cNvSpPr>
          <p:nvPr>
            <p:ph idx="1"/>
          </p:nvPr>
        </p:nvSpPr>
        <p:spPr/>
        <p:txBody>
          <a:bodyPr/>
          <a:lstStyle/>
          <a:p>
            <a:pPr>
              <a:defRPr>
                <a:latin typeface="Montserrat"/>
              </a:defRPr>
            </a:pPr>
            <a:r>
              <a:t>As outlined in the prompt, the key problems facing fish populations and their conservation are:</a:t>
            </a:r>
          </a:p>
          <a:p/>
          <a:p>
            <a:r>
              <a:t>1. **Pollution:** Contamination of water bodies through chemicals, plastics, and other pollutants can have devastating effects on fish and their habitats. Pollution can cause direct harm to fish through toxicity or indirectly by affecting the availability and quality of their food sources.</a:t>
            </a:r>
          </a:p>
          <a:p/>
          <a:p>
            <a:r>
              <a:t>2. **Overfishing:** Many fish species are overexploited due to commercial fishing. This can lead to a decline in certain fish populations, disrupting ecosystems and leading to the collapse of fisheries. Failure to manage fish stocks sustainably can result in long-term consequences for both the environment and human industries.</a:t>
            </a:r>
          </a:p>
          <a:p/>
          <a:p>
            <a:r>
              <a:t>3. **Climate Change:** Changes in temperature and acidity of oceans and rivers, as well as other climate-related phenomena, can impact fish migration patterns, reproduction cycles, and habitat availability. Warmer temperatures can also affect the oxygen levels in the water, which is critical for the survival of fish.</a:t>
            </a:r>
          </a:p>
          <a:p/>
          <a:p>
            <a:r>
              <a:t>4. **Habitat Loss and Degradation:** Activities such as deforestation, damming rivers, and coastal development can lead to the loss and degradation of critical fish habitats. This disrupts breeding grounds and food sources, which can be detrimental to fish populations.</a:t>
            </a:r>
          </a:p>
          <a:p/>
          <a:p>
            <a:r>
              <a:t>5. **Introduction of Invasive Species:** Non-native species can become invasive when introduced into new ecosystems where they have no natural predators. These species can outcompete, predate upon, or bring diseases to native fish populations, leading to significant ecological imbalances.</a:t>
            </a:r>
          </a:p>
          <a:p/>
          <a:p>
            <a:r>
              <a:t>Addressing these challenges is vital for the conservation of fish species and the overall health of aquatic ecosystems. Solutions include better management and regulation of fisheries, pollution control measures, habitat protection and restoration, measures to combat climate change, and biological controls to manage invasive species. Public awareness and engagement, as well as international cooperation, are also crucial to implementing conservation strategies effectively.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latin typeface="Montserrat"/>
              </a:defRPr>
            </a:pPr>
            <a:r>
              <a:t>Solution Approach</a:t>
            </a:r>
          </a:p>
        </p:txBody>
      </p:sp>
      <p:sp>
        <p:nvSpPr>
          <p:cNvPr id="3" name="Content Placeholder 2"/>
          <p:cNvSpPr>
            <a:spLocks noGrp="1"/>
          </p:cNvSpPr>
          <p:nvPr>
            <p:ph idx="1"/>
          </p:nvPr>
        </p:nvSpPr>
        <p:spPr/>
        <p:txBody>
          <a:bodyPr/>
          <a:lstStyle/>
          <a:p>
            <a:pPr>
              <a:defRPr>
                <a:latin typeface="Montserrat"/>
              </a:defRPr>
            </a:pPr>
            <a:r>
              <a:t>To address the conservation challenges facing fish populations, a multifaceted and collaborative approach is required. Here’s a breakdown of potential solutions to each of the key problems:</a:t>
            </a:r>
          </a:p>
          <a:p/>
          <a:p>
            <a:r>
              <a:t>1. **Pollution Control:** </a:t>
            </a:r>
          </a:p>
          <a:p>
            <a:r>
              <a:t>   - Implement stricter regulations to reduce industrial discharges and agricultural runoff that contaminate water bodies.</a:t>
            </a:r>
          </a:p>
          <a:p>
            <a:r>
              <a:t>   - Encourage better waste management practices to prevent plastic and other waste from reaching oceanic and freshwater systems.</a:t>
            </a:r>
          </a:p>
          <a:p>
            <a:r>
              <a:t>   - Promote the development and use of biodegradable materials to reduce long-term environmental impact.</a:t>
            </a:r>
          </a:p>
          <a:p>
            <a:r>
              <a:t>   - Invest in research and infrastructure for cleaning up polluted habitats.</a:t>
            </a:r>
          </a:p>
          <a:p/>
          <a:p>
            <a:r>
              <a:t>2. **Sustainable Fishing Practices:**</a:t>
            </a:r>
          </a:p>
          <a:p>
            <a:r>
              <a:t>   - Regulate fishing quotas and create no-fishing zones to prevent overfishing and allow fish populations to recover.</a:t>
            </a:r>
          </a:p>
          <a:p>
            <a:r>
              <a:t>   - Introduce and enforce more selective fishing gear that reduces bycatch.</a:t>
            </a:r>
          </a:p>
          <a:p>
            <a:r>
              <a:t>   - Encourage certification schemes for fisheries that meet sustainable standards.</a:t>
            </a:r>
          </a:p>
          <a:p>
            <a:r>
              <a:t>   - Support local and traditional fishing practices that are often more sustainable.</a:t>
            </a:r>
          </a:p>
          <a:p/>
          <a:p>
            <a:r>
              <a:t>3. **Combating Climate Change:**</a:t>
            </a:r>
          </a:p>
          <a:p>
            <a:r>
              <a:t>   - Take global action to reduce greenhouse gas emissions in line with the Paris Agreement.</a:t>
            </a:r>
          </a:p>
          <a:p>
            <a:r>
              <a:t>   - Protect and restore marine and coastal ecosystems, like mangroves and coral reefs, which can mitigate the effects of climate change.</a:t>
            </a:r>
          </a:p>
          <a:p>
            <a:r>
              <a:t>   - Develop and invest in renewable energy sources to reduce reliance on fossil fuels.</a:t>
            </a:r>
          </a:p>
          <a:p/>
          <a:p>
            <a:r>
              <a:t>4. **Habitat Protection and Restoration:**</a:t>
            </a:r>
          </a:p>
          <a:p>
            <a:r>
              <a:t>   - Protect critical habitats through the establishment of marine and freshwater protected areas.</a:t>
            </a:r>
          </a:p>
          <a:p>
            <a:r>
              <a:t>   - Restore damaged ecosystems, for example by replanting mangrove forests or rehabilitating coral reefs.</a:t>
            </a:r>
          </a:p>
          <a:p>
            <a:r>
              <a:t>   - Implement sustainable land-use practices to prevent habitat destruction due to agriculture, logging, and development.</a:t>
            </a:r>
          </a:p>
          <a:p/>
          <a:p>
            <a:r>
              <a:t>5. **Manage Invasive Species:**</a:t>
            </a:r>
          </a:p>
          <a:p>
            <a:r>
              <a:t>   - Strengthen biosecurity measures to prevent the introduction of invasive species.</a:t>
            </a:r>
          </a:p>
          <a:p>
            <a:r>
              <a:t>   - Monitor ecosystems for early detection of invasive species and take rapid response actions to control or eradicate them.</a:t>
            </a:r>
          </a:p>
          <a:p>
            <a:r>
              <a:t>   - Develop biological control and management strategies, such as introducing natural predators or using environmentally-friendly pesticides.</a:t>
            </a:r>
          </a:p>
          <a:p/>
          <a:p>
            <a:r>
              <a:t>**Public Awareness and Engagement:**</a:t>
            </a:r>
          </a:p>
          <a:p>
            <a:r>
              <a:t>- Educate the public about the importance of fish conservation and how individual actions can have an impact.</a:t>
            </a:r>
          </a:p>
          <a:p>
            <a:r>
              <a:t>- Foster community involvement in conservation activities and citizen science projects.</a:t>
            </a:r>
          </a:p>
          <a:p>
            <a:r>
              <a:t>- Promote responsible consumer choices concerning seafood and products that impact aquatic environments.</a:t>
            </a:r>
          </a:p>
          <a:p/>
          <a:p>
            <a:r>
              <a:t>**International Cooperation:**</a:t>
            </a:r>
          </a:p>
          <a:p>
            <a:r>
              <a:t>- Strengthen international treaties and agreements focused on conserving aquatic biodiversity, such as the Convention on International Trade in Endangered Species (CITES).</a:t>
            </a:r>
          </a:p>
          <a:p>
            <a:r>
              <a:t>- Enhance international collaboration on research and conservation projects.</a:t>
            </a:r>
          </a:p>
          <a:p>
            <a:r>
              <a:t>- Share knowledge, resources, and best practices among countries and organizations.</a:t>
            </a:r>
          </a:p>
          <a:p/>
          <a:p>
            <a:r>
              <a:t>**Policy and Enforcement:**</a:t>
            </a:r>
          </a:p>
          <a:p>
            <a:r>
              <a:t>- Develop and implement comprehensive fishery management plans that include conservation objectives.</a:t>
            </a:r>
          </a:p>
          <a:p>
            <a:r>
              <a:t>- Enhance enforcement of existing conservation laws and regulations.</a:t>
            </a:r>
          </a:p>
          <a:p>
            <a:r>
              <a:t>- Support the creation and funding of conservation research and projects.</a:t>
            </a:r>
          </a:p>
          <a:p/>
          <a:p>
            <a:r>
              <a:t>By integrating these approaches, we can work toward stabilizing and increasing fish populations, thereby maintaining the health of aquatic ecosystems and securing the various benefits they provide to humans and the planet as a whole.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latin typeface="Montserrat"/>
              </a:defRPr>
            </a:pPr>
            <a:r>
              <a:t>Results</a:t>
            </a:r>
          </a:p>
        </p:txBody>
      </p:sp>
      <p:sp>
        <p:nvSpPr>
          <p:cNvPr id="3" name="Content Placeholder 2"/>
          <p:cNvSpPr>
            <a:spLocks noGrp="1"/>
          </p:cNvSpPr>
          <p:nvPr>
            <p:ph idx="1"/>
          </p:nvPr>
        </p:nvSpPr>
        <p:spPr/>
        <p:txBody>
          <a:bodyPr/>
          <a:lstStyle/>
          <a:p>
            <a:pPr>
              <a:defRPr>
                <a:latin typeface="Montserrat"/>
              </a:defRPr>
            </a:pPr>
            <a:r>
              <a:t>Indeed, your thorough summary beautifully outlines the diversity and ecological significance of fish, as well as the existing threats to their survival and potential conservation measures. It's clear that a collaborative, multi-pronged effort is necessary to preserve these vital aquatic resources. Solutions span from policy changes and regulations to grassroots education and international cooperation.</a:t>
            </a:r>
          </a:p>
          <a:p/>
          <a:p>
            <a:r>
              <a:t>To concretize the impact and effectiveness of these solutions, it might also be relevant to mention specific case studies or successful examples where conservation efforts have led to positive outcomes for fish populations. For instance, the recovery of certain marine species in protected areas or the success of sustainable fisheries certified by organizations like the Marine Stewardship Council (MSC).</a:t>
            </a:r>
          </a:p>
          <a:p/>
          <a:p>
            <a:r>
              <a:t>In addition, considering the latest technological advances could enhance these efforts even further. Innovations such as satellite surveillance for illegal fishing activity, genetic research for biodiversity assessment, and advanced water quality monitoring systems can provide important tools in the conservation arsenal.</a:t>
            </a:r>
          </a:p>
          <a:p/>
          <a:p>
            <a:r>
              <a:t>Furthermore, while public policy and international agreements provide a structural foundation for conservation, behavioral changes at the individual level, such as reducing plastic use and making sustainable seafood choices, can significantly reduce the negative impact on fish populations. Campaigns and educational programs can be crucial in fostering such changes. </a:t>
            </a:r>
          </a:p>
          <a:p/>
          <a:p>
            <a:r>
              <a:t>Cultural shifts in how we view our relationship with aquatic ecosystems also play a pivotal role. Recognizing the intrinsic value of fish and the ecosystems they inhabit, beyond their economic and recreational uses, can help motivate conservation efforts and lead to a more sustainable coexistence with our planet's diverse aquatic life. </a:t>
            </a:r>
          </a:p>
          <a:p/>
          <a:p>
            <a:r>
              <a:t>Overall, a combination of scientific research, technological innovation, effective policy, enforcement, public education, and international collaboration will be essential to ensure a sustainable future for fish populations and the complex ecosystems they support.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a:latin typeface="Montserrat"/>
              </a:defRPr>
            </a:pPr>
            <a:r>
              <a:t>Conclusion</a:t>
            </a:r>
          </a:p>
        </p:txBody>
      </p:sp>
      <p:sp>
        <p:nvSpPr>
          <p:cNvPr id="3" name="Content Placeholder 2"/>
          <p:cNvSpPr>
            <a:spLocks noGrp="1"/>
          </p:cNvSpPr>
          <p:nvPr>
            <p:ph idx="1"/>
          </p:nvPr>
        </p:nvSpPr>
        <p:spPr/>
        <p:txBody>
          <a:bodyPr/>
          <a:lstStyle/>
          <a:p>
            <a:pPr>
              <a:defRPr>
                <a:latin typeface="Montserrat"/>
              </a:defRPr>
            </a:pPr>
            <a:r>
              <a:t>In conclusion, fish are a critical component of aquatic ecosystems across the globe, contributing to biodiversity, environmental health, and human economies. Their existence is currently threatened by several challenges including pollution, overfishing, climate change, habitat loss, and invasive species. Addressing these issues demands comprehensive and collaborative efforts that employ a wide range of strategies, from pollution control to sustainable fishing practices, habitat protection, and the management of invasive species.</a:t>
            </a:r>
          </a:p>
          <a:p/>
          <a:p>
            <a:r>
              <a:t>Education and engagement of the public, policy development and enforcement, and international cooperation play fundamental roles in achieving effective conservation outcomes. Success stories, such as the recovery of fish populations in protected areas and the achievement of sustainable fishing certification, demonstrate the potential for positive change.</a:t>
            </a:r>
          </a:p>
          <a:p/>
          <a:p>
            <a:r>
              <a:t>Advancements in technology offer additional tools to support conservation efforts, while cultural and behavioral shifts are necessary to foster a societal ethic that prioritizes the preservation of aquatic life. With the integration of these diverse approaches, we have the opportunity to ensure the sustainability of fish populations for future generations, balancing human needs with the health of the planet's vibrant and essential aquatic ecosystems.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