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latin typeface="Montserrat"/>
              </a:defRPr>
            </a:pPr>
            <a:r>
              <a:t>Presentation on Northen Lights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400">
                <a:latin typeface="Montserrat"/>
              </a:defRPr>
            </a:pPr>
            <a:r>
              <a:t>Introduction to Northen Lights</a:t>
            </a:r>
          </a:p>
        </p:txBody>
      </p:sp>
      <p:sp>
        <p:nvSpPr>
          <p:cNvPr id="3" name="Content Placeholder 2"/>
          <p:cNvSpPr>
            <a:spLocks noGrp="1"/>
          </p:cNvSpPr>
          <p:nvPr>
            <p:ph idx="1"/>
          </p:nvPr>
        </p:nvSpPr>
        <p:spPr/>
        <p:txBody>
          <a:bodyPr/>
          <a:lstStyle/>
          <a:p>
            <a:pPr>
              <a:defRPr>
                <a:latin typeface="Montserrat"/>
              </a:defRPr>
            </a:pPr>
            <a:r>
              <a:t>The Northern Lights, also known as the Aurora Borealis, are a natural light display that is predominantly seen in the high-latitude regions around the Arctic and Antarctic. These spectacular lights are a result of collisions between electrically charged particles from the sun that enter the earth's atmosphere and collide with gases such as oxygen and nitrogen.</a:t>
            </a:r>
          </a:p>
          <a:p/>
          <a:p>
            <a:r>
              <a:t>The phenomenon is named after Aurora, the Roman goddess of dawn, and Boreas, the Greek name for the north wind. The lights appear in many colors, although pale green and pink are the most common. Shades of red, yellow, green, blue, and violet can also be seen. The variety of colors depends on the type of gas particles that are colliding. The lights are seen above the magnetic poles of the northern and southern hemispheres.</a:t>
            </a:r>
          </a:p>
          <a:p/>
          <a:p>
            <a:r>
              <a:t>The best time to view the Northern Lights is during the winter months when the nights are longer and the skies are darker, typically from September to April. They are often visible in the magnetic polar regions' polar night, which lasts from about late September to late March in places like northern Scandinavia, Iceland, Greenland, Alaska, Canada, and Russia.</a:t>
            </a:r>
          </a:p>
          <a:p/>
          <a:p>
            <a:r>
              <a:t>Auroras occur in a range of altitudes, from 80 kilometers (about 50 miles) to as high as 640 kilometers (about 400 miles) above the earth's surface. The light display can take multiple forms, such as patches or scattered clouds of light, streamers, arcs, rippling curtains or shooting rays that light up the sky with an eerie glow.</a:t>
            </a:r>
          </a:p>
          <a:p/>
          <a:p>
            <a:r>
              <a:t>It's not just the northern hemisphere that experiences these lights. The Southern Lights, or Aurora Australis, present similar displays in the southern hemisphere. However, since there is less landmass at the high latitudes in the southern hemisphere, they are not as commonly observed by as many people.</a:t>
            </a:r>
          </a:p>
          <a:p/>
          <a:p>
            <a:r>
              <a:t>The Northern Lights are a bucket-list item for many travelers, photographers, and nature enthusiasts, who venture to high-latitude destinations to observe this stunning natural phenomenon. It is not only a beautiful spectacle but also a reminder of the complex interactions between our planet and the Sun.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400">
                <a:latin typeface="Montserrat"/>
              </a:defRPr>
            </a:pPr>
            <a:r>
              <a:t>Problem Statement</a:t>
            </a:r>
          </a:p>
        </p:txBody>
      </p:sp>
      <p:sp>
        <p:nvSpPr>
          <p:cNvPr id="3" name="Content Placeholder 2"/>
          <p:cNvSpPr>
            <a:spLocks noGrp="1"/>
          </p:cNvSpPr>
          <p:nvPr>
            <p:ph idx="1"/>
          </p:nvPr>
        </p:nvSpPr>
        <p:spPr/>
        <p:txBody>
          <a:bodyPr/>
          <a:lstStyle/>
          <a:p>
            <a:pPr>
              <a:defRPr>
                <a:latin typeface="Montserrat"/>
              </a:defRPr>
            </a:pPr>
            <a:r>
              <a:t>It seems that the provided text does not contain a clear problem statement. The text is educational in nature, describing the Northern Lights or Aurora Borealis, explaining how they occur, when and where they can be observed, their appearance, and their significance. If you have a specific question or need a problem statement related to the Northern Lights to be addressed, please provide more details or context.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400">
                <a:latin typeface="Montserrat"/>
              </a:defRPr>
            </a:pPr>
            <a:r>
              <a:t>Solution Approach</a:t>
            </a:r>
          </a:p>
        </p:txBody>
      </p:sp>
      <p:sp>
        <p:nvSpPr>
          <p:cNvPr id="3" name="Content Placeholder 2"/>
          <p:cNvSpPr>
            <a:spLocks noGrp="1"/>
          </p:cNvSpPr>
          <p:nvPr>
            <p:ph idx="1"/>
          </p:nvPr>
        </p:nvSpPr>
        <p:spPr/>
        <p:txBody>
          <a:bodyPr/>
          <a:lstStyle/>
          <a:p>
            <a:pPr>
              <a:defRPr>
                <a:latin typeface="Montserrat"/>
              </a:defRPr>
            </a:pPr>
            <a:r>
              <a:t>The prompt provided is informative, offering an overview of the Northern Lights (Aurora Borealis) and touching on various aspects of the phenomenon, from scientific explanations to practical tips for those interested in observing the lights. The text does not explicitly present a problem for solution, but we can address several potential areas of inquiry related to the Northern Lights:</a:t>
            </a:r>
          </a:p>
          <a:p/>
          <a:p>
            <a:r>
              <a:t>1. **Improving Observability:** Travelers and enthusiasts often face the challenge of determining the optimal conditions and locations for observing the Northern Lights. Strategies can be developed to increase the likelihood of witnessing this phenomenon, such as using aurora forecasting tools, considering solar cycle phases, and choosing the right geographical locations.</a:t>
            </a:r>
          </a:p>
          <a:p/>
          <a:p>
            <a:r>
              <a:t>2. **Education and Awareness:** The beauty of the Northern Lights captivates many, yet their scientific significance may be less understood. Educational programs can be established to enhance the public's understanding of geomagnetic storms, the Earth's magnetic field, and the sun's influence on our planet.</a:t>
            </a:r>
          </a:p>
          <a:p/>
          <a:p>
            <a:r>
              <a:t>3. **Tourism Management:** High-latitude regions that are prime spots for aurora watching may face surges in tourism, which could impact local communities and environments. Sustainable tourism practices can be evaluated to ensure that visitors can experience the Northern Lights while preserving the local ecosystem and way of life.</a:t>
            </a:r>
          </a:p>
          <a:p/>
          <a:p>
            <a:r>
              <a:t>4. **Impact on Technology and Infrastructure:** The same solar activity that creates the Northern Lights can also lead to geomagnetic storms that may disrupt communication systems, navigation, and power grids. Research and development of resilient technologies can mitigate these impacts.</a:t>
            </a:r>
          </a:p>
          <a:p/>
          <a:p>
            <a:r>
              <a:t>5. **Photographic Challenges:** Capturing the Northern Lights in a photograph can be challenging due to the need for specific camera settings and considerations for light pollution and weather conditions. Workshops and educational materials for photographers can help them learn the necessary techniques to effectively photograph the auroras.</a:t>
            </a:r>
          </a:p>
          <a:p/>
          <a:p>
            <a:r>
              <a:t>As a next step, based on the nature of the text, we could choose to explore one of these angles further. For example, if we wish to tackle the issue of improving observability, we can discuss the best practices for planning a trip to see the Northern Lights, considering factors such as the time of year, geomagnetic activity, weather conditions, and location.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400">
                <a:latin typeface="Montserrat"/>
              </a:defRPr>
            </a:pPr>
            <a:r>
              <a:t>Results</a:t>
            </a:r>
          </a:p>
        </p:txBody>
      </p:sp>
      <p:sp>
        <p:nvSpPr>
          <p:cNvPr id="3" name="Content Placeholder 2"/>
          <p:cNvSpPr>
            <a:spLocks noGrp="1"/>
          </p:cNvSpPr>
          <p:nvPr>
            <p:ph idx="1"/>
          </p:nvPr>
        </p:nvSpPr>
        <p:spPr/>
        <p:txBody>
          <a:bodyPr/>
          <a:lstStyle/>
          <a:p>
            <a:pPr>
              <a:defRPr>
                <a:latin typeface="Montserrat"/>
              </a:defRPr>
            </a:pPr>
            <a:r>
              <a:t>Improving the observability of the Northern Lights involves several factors that potential viewers must consider to maximize their chances of experiencing this natural wonder. Here are some best practices for planning a trip to see the Northern Lights:</a:t>
            </a:r>
          </a:p>
          <a:p/>
          <a:p>
            <a:r>
              <a:t>1. **Timing Your Visit:**</a:t>
            </a:r>
          </a:p>
          <a:p>
            <a:r>
              <a:t>   - **Time of Year:** As mentioned, the Northern Lights are often more visible during the darker months of the year, from late September to April. Within this window, the equinox months of September and March are often highlighted as particularly active due to increased geomagnetic activity.</a:t>
            </a:r>
          </a:p>
          <a:p>
            <a:r>
              <a:t>   - **Solar Cycle:** The Sun goes through approximately 11-year cycles, with periods of maximum and minimum solar activity. The years around solar maximum can increase the frequency and intensity of auroral displays.</a:t>
            </a:r>
          </a:p>
          <a:p>
            <a:r>
              <a:t>   - **Time of Day:** The auroras are often most active around midnight, but this window can extend from late evening to the early hours of morning, particularly during intense geomagnetic storms.</a:t>
            </a:r>
          </a:p>
          <a:p/>
          <a:p>
            <a:r>
              <a:t>2. **Choosing the Right Location:**</a:t>
            </a:r>
          </a:p>
          <a:p>
            <a:r>
              <a:t>   - **Geographical Considerations:** Areas close to the magnetic poles—such as northern Scandinavia, Iceland, Greenland, Alaska, and Canada—are prime locations. Remote locations away from city lights are preferred to reduce light pollution.</a:t>
            </a:r>
          </a:p>
          <a:p>
            <a:r>
              <a:t>   - **Weather Patterns:** Clear, cloudless skies are essential for viewing the lights. This means that areas known for stable weather conditions might offer a higher likelihood of observing auroras. It’s useful to monitor local weather forecasts and consider locations with high altitude where clouds may be below the viewer.</a:t>
            </a:r>
          </a:p>
          <a:p/>
          <a:p>
            <a:r>
              <a:t>3. **Using Aurora Forecasting Tools:**</a:t>
            </a:r>
          </a:p>
          <a:p>
            <a:r>
              <a:t>   - **Space Weather Services:** Organizations like NOAA (National Oceanic and Atmospheric Administration) and the Space Weather Prediction Center provide alerts and forecasts related to geomagnetic activity.</a:t>
            </a:r>
          </a:p>
          <a:p>
            <a:r>
              <a:t>   - **Aurora Forecasting Apps:** There are several apps available that make predictions about the visibility of the Northern Lights based on current solar wind data and geomagnetic activity.</a:t>
            </a:r>
          </a:p>
          <a:p/>
          <a:p>
            <a:r>
              <a:t>4. **Be Prepared for the Conditions:**</a:t>
            </a:r>
          </a:p>
          <a:p>
            <a:r>
              <a:t>   - **Clothing:** Viewing the Northern Lights often requires staying outdoors in cold environments for extended periods of time. Warm clothing is essential, including layers, thermal gear, gloves, hats, and insulated footwear.</a:t>
            </a:r>
          </a:p>
          <a:p>
            <a:r>
              <a:t>   - **Equip Yourself:** Bring along necessary items like headlamps (preferably with a red light to preserve night vision), a hot beverage in a thermos, and portable seats or sleeping bags for comfort.</a:t>
            </a:r>
          </a:p>
          <a:p/>
          <a:p>
            <a:r>
              <a:t>5. **Stay Flexible and Patient:**</a:t>
            </a:r>
          </a:p>
          <a:p>
            <a:r>
              <a:t>   - Viewing the Northern Lights can be unpredictable. Be prepared to stay multiple nights in the hopes of catching the lights, as they may not be visible every night due to weather or solar activity.</a:t>
            </a:r>
          </a:p>
          <a:p>
            <a:r>
              <a:t>   - In some high-latitude locations, tour operators offer aurora alerts and night wake-up services to ensure guests don't miss out if the auroras suddenly appear.</a:t>
            </a:r>
          </a:p>
          <a:p/>
          <a:p>
            <a:r>
              <a:t>By combining the above strategies with a spirit of adventure and flexibility, enthusiasts can greatly improve their chances of witnessing the dazzling dance of the Northern Lights. Remember that the auroras are a natural phenomenon and no viewing can be guaranteed, but with careful planning, the odds of a memorable experience can be significantly enhanced.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400">
                <a:latin typeface="Montserrat"/>
              </a:defRPr>
            </a:pPr>
            <a:r>
              <a:t>Conclusion</a:t>
            </a:r>
          </a:p>
        </p:txBody>
      </p:sp>
      <p:sp>
        <p:nvSpPr>
          <p:cNvPr id="3" name="Content Placeholder 2"/>
          <p:cNvSpPr>
            <a:spLocks noGrp="1"/>
          </p:cNvSpPr>
          <p:nvPr>
            <p:ph idx="1"/>
          </p:nvPr>
        </p:nvSpPr>
        <p:spPr/>
        <p:txBody>
          <a:bodyPr/>
          <a:lstStyle/>
          <a:p>
            <a:pPr>
              <a:defRPr>
                <a:latin typeface="Montserrat"/>
              </a:defRPr>
            </a:pPr>
            <a:r>
              <a:t>The Aurora Borealis, with its breathtaking beauty and complexity, continues to be a source of awe and inspiration for people around the world. Understanding the Northern Lights requires a blend of scientific knowledge and appreciation for their visual splendor. For those seeking to experience the auroras, it is essential to consider the timing of the visit, choice of location, and use of forecasting tools. Adequate preparation for the cold, dark viewing conditions, and maintaining flexibility are all key to improving the odds of a successful Northern Lights adventure.</a:t>
            </a:r>
          </a:p>
          <a:p/>
          <a:p>
            <a:r>
              <a:t>This celestial phenomenon not only offers a visual treat to observers but also serves as an important reminder of Earth's connection with the broader solar system, highlighting the powerful interactions between the sun and our planet's magnetic field. Whether you are a traveler, a photographer, a scientist, or simply someone who marvels at the wonders of nature, the Northern Lights present an opportunity to connect with the world in a profound and magical way.</a:t>
            </a:r>
          </a:p>
          <a:p/>
          <a:p>
            <a:r>
              <a:t>For communities and regions within the auroral zones, the challenge remains to balance the influx of tourism with the preservation of their environment and infrastructure. As our understanding deepens and technological capabilities evolve, we must also stay vigilant to the effects of solar activity on modern systems and work to ensure their resilience.</a:t>
            </a:r>
          </a:p>
          <a:p/>
          <a:p>
            <a:r>
              <a:t>Finally, as more individuals seek to capture the essence of the Northern Lights, there is a growing need for photographic education and resources. Capturing the elusive beauty of auroras can become an enriching and satisfying endeavor, provided photographers are equipped with the right skills and knowledge.</a:t>
            </a:r>
          </a:p>
          <a:p/>
          <a:p>
            <a:r>
              <a:t>In conclusion, the Northern Lights are not just a spectacular phenomenon but also a multidimensional wonder. They invite us to marvel at the night sky, enrich our understanding of space weather, foster sustainable tourism, and inspire us to adapt our technologies for a world where the sun's whims can paint the sky.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