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4097-3DFD-487D-9DE5-4493AD8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A2108-1EAE-478D-AE81-3DBAA4D5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D5682-9B70-4AF3-B384-345368B9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AD973-9EED-47AC-B946-A414314E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7775B-61BF-4B79-8A8B-542F64EF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3263C-FDD8-42A2-82C7-AF6AC874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6FCAA-4690-4A0E-8CDD-4D54AB37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DC07F-42BF-4AEA-A6DB-FAAC0D9D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4992B-D51D-41BF-AA3F-1F360784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89709-8597-4C27-8736-CDA76E8F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F9B440-247F-4A80-B6B5-49C6DE8D7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A601C-A648-438D-8513-B695B548F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474C0-DDCC-46C5-A528-F9148EBC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E3AD5-4ADA-4EDF-B0A4-7C9F275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BC3FC-2425-44FC-B708-815A58AD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17DC8-A59C-4512-8723-DA2A589D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CB9F0-E70E-4685-9FD7-FBB51D23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DEC73-DB88-487F-9FE1-64B504B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235DE-CE86-41A8-98F6-1E2C4E7A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48122-2F6E-40E4-8917-ED991C37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8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D2547-DDE8-490B-A856-D2C4EA66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D76F5-829A-4DA6-98E0-A1E9CA49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AE71D-18D8-4D3B-A340-06C9B385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FF323-0DF0-4695-B2C8-7816AEC3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073FA-1A11-4430-B7A5-102C6365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1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EF0C6-697A-4712-8A65-10A607DE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BB56A-DD35-4E5D-9F61-0349C52DD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21C64-A53E-4D86-84DF-8201A52F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DD2EF-03A8-4790-9592-DFA4BD76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D4DCB-7E47-4ED7-9972-022E497C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572E-03FB-4749-A3AE-5F78CDD6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257DA-6190-49F6-A7C7-A086CBE6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799AA1-F3C4-4F0F-8B29-068ED197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F8AB2-5682-4269-BC1D-09BC353AF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20D5E-0AB3-40D8-B944-A282035A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B8C2D-5371-4EC0-947D-75E10EEF9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B5036B-44E4-44AF-950F-EECA45F2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08EB64-07F9-44CA-9CFF-B1960FD1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43BFD-8D16-4B8F-86DF-8A3DCA15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CFD2-5EEC-4A35-B153-455BC98D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F26471-BA7D-418F-8BFE-4B630296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45229-D1B7-4CB5-B7CE-E1BFB45E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E44EB-6583-4C45-A546-145ADB3E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36EF90-0632-4355-8594-9D61ACC5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2FD2B-0D4D-49DE-B001-DC734DF3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4C5A6-D91D-4F23-9F73-54BC6515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4406F-F0E7-4731-B33F-03CEEF27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3FE25-6140-4A67-8836-7F9C36CA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5A84D3-FB5E-47EA-8D3C-DFCD93B9E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7B4FE-6933-4951-8C0B-D2210393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CB95E-05B6-45BB-AE56-3C586827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5633D-2285-46A0-B1BA-BD88F5E3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3BE7-51C1-46DA-AC26-52293312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050FCA-1A75-414D-92F7-586B7889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4C2A89-60B0-4C77-B2FD-DF78397C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2E111-89C9-4A8D-837B-D513F583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3B0AF-EBC7-4045-90AC-142ED30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CAE35-D713-4A19-9DDA-77CDE144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9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0474B1-5F1D-40E1-8080-CB1DC5F1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6763D-639F-475B-8F67-C1006957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B68E7-7FF5-4A95-9E1D-64A4D5572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25CA4-27B2-4469-B933-02A5A1E91A5A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B42FA-77F6-41C3-8219-F5FEC684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A0B9D-F5ED-40FC-B3E8-4232ECCF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D403-E956-4FA2-8F88-72CC6A1A8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53FBE-FB68-44B5-9ED5-2603C2990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自己动手做</a:t>
            </a:r>
            <a:r>
              <a:rPr lang="en-US" altLang="zh-CN" dirty="0"/>
              <a:t>Html5</a:t>
            </a:r>
            <a:r>
              <a:rPr lang="zh-CN" altLang="en-US" dirty="0"/>
              <a:t>小游戏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C58D9-0596-4601-8E6F-B526D6FA1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2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31307-4065-4877-B65D-F7C6C2B8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28"/>
            <a:ext cx="10515600" cy="5817935"/>
          </a:xfrm>
        </p:spPr>
        <p:txBody>
          <a:bodyPr/>
          <a:lstStyle/>
          <a:p>
            <a:r>
              <a:rPr lang="zh-CN" altLang="en-US" dirty="0"/>
              <a:t>新建一个文本文档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把这串代码复制进去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保存，右键重命名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双击打开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6E313-1FA9-47C9-ABDF-11BBBE21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83" y="234025"/>
            <a:ext cx="1207632" cy="1298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F20648-EDF8-4DAB-8134-13E56B66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384" y="1847746"/>
            <a:ext cx="1207632" cy="11927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13D42D-2B9F-499D-BE85-007810AB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57" y="234025"/>
            <a:ext cx="5696003" cy="58179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8A017C-22E2-4823-9815-649BC56A6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15" y="4061401"/>
            <a:ext cx="4697282" cy="264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6AFE66-76E0-4372-8B06-72D07072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0" y="86445"/>
            <a:ext cx="10419008" cy="67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2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自己动手做Html5小游戏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自己动手做Html5小游戏</dc:title>
  <dc:creator>方丈 方丈</dc:creator>
  <cp:lastModifiedBy>方丈 方丈</cp:lastModifiedBy>
  <cp:revision>3</cp:revision>
  <dcterms:created xsi:type="dcterms:W3CDTF">2019-05-16T17:41:21Z</dcterms:created>
  <dcterms:modified xsi:type="dcterms:W3CDTF">2019-05-16T18:13:44Z</dcterms:modified>
</cp:coreProperties>
</file>